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</Types>
</file>

<file path=_rels/.rels><?xml version="1.0" encoding="UTF-8" standalone="yes"?>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</p:sldIdLst>
  <p:sldSz cx="12192001" cy="12192000"/>
  <p:notesSz cx="12192001" cy="12192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/Relationships>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

</file>

<file path=ppt/slides/_rels/slide1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

</file>

<file path=ppt/slides/_rels/slide10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8.png"/><Relationship Id="rId3" Type="http://schemas.openxmlformats.org/officeDocument/2006/relationships/image" Target="../media/image419.png"/><Relationship Id="rId4" Type="http://schemas.openxmlformats.org/officeDocument/2006/relationships/image" Target="../media/image420.png"/></Relationships>

</file>

<file path=ppt/slides/_rels/slide10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/Relationships>

</file>

<file path=ppt/slides/_rels/slide10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4.png"/><Relationship Id="rId3" Type="http://schemas.openxmlformats.org/officeDocument/2006/relationships/image" Target="../media/image425.png"/><Relationship Id="rId4" Type="http://schemas.openxmlformats.org/officeDocument/2006/relationships/image" Target="../media/image426.png"/></Relationships>

</file>

<file path=ppt/slides/_rels/slide10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7.png"/><Relationship Id="rId3" Type="http://schemas.openxmlformats.org/officeDocument/2006/relationships/image" Target="../media/image428.png"/><Relationship Id="rId4" Type="http://schemas.openxmlformats.org/officeDocument/2006/relationships/image" Target="../media/image429.png"/></Relationships>

</file>

<file path=ppt/slides/_rels/slide10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0.png"/><Relationship Id="rId3" Type="http://schemas.openxmlformats.org/officeDocument/2006/relationships/image" Target="../media/image431.png"/><Relationship Id="rId4" Type="http://schemas.openxmlformats.org/officeDocument/2006/relationships/image" Target="../media/image432.png"/></Relationships>

</file>

<file path=ppt/slides/_rels/slide10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3.jpg"/><Relationship Id="rId3" Type="http://schemas.openxmlformats.org/officeDocument/2006/relationships/image" Target="../media/image434.png"/><Relationship Id="rId4" Type="http://schemas.openxmlformats.org/officeDocument/2006/relationships/image" Target="../media/image435.png"/><Relationship Id="rId5" Type="http://schemas.openxmlformats.org/officeDocument/2006/relationships/image" Target="../media/image436.png"/></Relationships>

</file>

<file path=ppt/slides/_rels/slide10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7.png"/><Relationship Id="rId3" Type="http://schemas.openxmlformats.org/officeDocument/2006/relationships/image" Target="../media/image438.png"/><Relationship Id="rId4" Type="http://schemas.openxmlformats.org/officeDocument/2006/relationships/image" Target="../media/image439.png"/></Relationships>

</file>

<file path=ppt/slides/_rels/slide10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0.png"/><Relationship Id="rId3" Type="http://schemas.openxmlformats.org/officeDocument/2006/relationships/image" Target="../media/image441.png"/><Relationship Id="rId4" Type="http://schemas.openxmlformats.org/officeDocument/2006/relationships/image" Target="../media/image442.png"/></Relationships>

</file>

<file path=ppt/slides/_rels/slide10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3.png"/><Relationship Id="rId3" Type="http://schemas.openxmlformats.org/officeDocument/2006/relationships/image" Target="../media/image444.png"/><Relationship Id="rId4" Type="http://schemas.openxmlformats.org/officeDocument/2006/relationships/image" Target="../media/image445.png"/></Relationships>

</file>

<file path=ppt/slides/_rels/slide10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6.png"/><Relationship Id="rId3" Type="http://schemas.openxmlformats.org/officeDocument/2006/relationships/image" Target="../media/image447.png"/><Relationship Id="rId4" Type="http://schemas.openxmlformats.org/officeDocument/2006/relationships/image" Target="../media/image448.png"/></Relationships>

</file>

<file path=ppt/slides/_rels/slide1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g"/><Relationship Id="rId3" Type="http://schemas.openxmlformats.org/officeDocument/2006/relationships/image" Target="../media/image40.jpg"/><Relationship Id="rId4" Type="http://schemas.openxmlformats.org/officeDocument/2006/relationships/image" Target="../media/image41.jpg"/><Relationship Id="rId5" Type="http://schemas.openxmlformats.org/officeDocument/2006/relationships/image" Target="../media/image42.jp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

</file>

<file path=ppt/slides/_rels/slide11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9.png"/><Relationship Id="rId3" Type="http://schemas.openxmlformats.org/officeDocument/2006/relationships/image" Target="../media/image450.png"/><Relationship Id="rId4" Type="http://schemas.openxmlformats.org/officeDocument/2006/relationships/image" Target="../media/image451.png"/><Relationship Id="rId5" Type="http://schemas.openxmlformats.org/officeDocument/2006/relationships/image" Target="../media/image452.png"/></Relationships>

</file>

<file path=ppt/slides/_rels/slide11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3.png"/><Relationship Id="rId3" Type="http://schemas.openxmlformats.org/officeDocument/2006/relationships/image" Target="../media/image454.png"/><Relationship Id="rId4" Type="http://schemas.openxmlformats.org/officeDocument/2006/relationships/image" Target="../media/image455.png"/></Relationships>

</file>

<file path=ppt/slides/_rels/slide11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6.png"/><Relationship Id="rId3" Type="http://schemas.openxmlformats.org/officeDocument/2006/relationships/image" Target="../media/image457.png"/><Relationship Id="rId4" Type="http://schemas.openxmlformats.org/officeDocument/2006/relationships/image" Target="../media/image458.png"/></Relationships>

</file>

<file path=ppt/slides/_rels/slide11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9.png"/><Relationship Id="rId3" Type="http://schemas.openxmlformats.org/officeDocument/2006/relationships/image" Target="../media/image460.png"/><Relationship Id="rId4" Type="http://schemas.openxmlformats.org/officeDocument/2006/relationships/image" Target="../media/image461.png"/></Relationships>

</file>

<file path=ppt/slides/_rels/slide11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2.png"/><Relationship Id="rId3" Type="http://schemas.openxmlformats.org/officeDocument/2006/relationships/image" Target="../media/image463.png"/><Relationship Id="rId4" Type="http://schemas.openxmlformats.org/officeDocument/2006/relationships/image" Target="../media/image464.png"/></Relationships>

</file>

<file path=ppt/slides/_rels/slide11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5.png"/><Relationship Id="rId3" Type="http://schemas.openxmlformats.org/officeDocument/2006/relationships/image" Target="../media/image466.png"/><Relationship Id="rId4" Type="http://schemas.openxmlformats.org/officeDocument/2006/relationships/image" Target="../media/image467.png"/></Relationships>

</file>

<file path=ppt/slides/_rels/slide11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8.png"/><Relationship Id="rId3" Type="http://schemas.openxmlformats.org/officeDocument/2006/relationships/image" Target="../media/image469.png"/><Relationship Id="rId4" Type="http://schemas.openxmlformats.org/officeDocument/2006/relationships/image" Target="../media/image470.png"/></Relationships>

</file>

<file path=ppt/slides/_rels/slide11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1.png"/><Relationship Id="rId3" Type="http://schemas.openxmlformats.org/officeDocument/2006/relationships/image" Target="../media/image472.png"/><Relationship Id="rId4" Type="http://schemas.openxmlformats.org/officeDocument/2006/relationships/image" Target="../media/image473.png"/></Relationships>

</file>

<file path=ppt/slides/_rels/slide11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4.png"/><Relationship Id="rId3" Type="http://schemas.openxmlformats.org/officeDocument/2006/relationships/image" Target="../media/image475.png"/><Relationship Id="rId4" Type="http://schemas.openxmlformats.org/officeDocument/2006/relationships/image" Target="../media/image476.png"/></Relationships>

</file>

<file path=ppt/slides/_rels/slide11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7.png"/><Relationship Id="rId3" Type="http://schemas.openxmlformats.org/officeDocument/2006/relationships/image" Target="../media/image478.png"/><Relationship Id="rId4" Type="http://schemas.openxmlformats.org/officeDocument/2006/relationships/image" Target="../media/image479.png"/></Relationships>

</file>

<file path=ppt/slides/_rels/slide1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

</file>

<file path=ppt/slides/_rels/slide12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0.png"/><Relationship Id="rId3" Type="http://schemas.openxmlformats.org/officeDocument/2006/relationships/image" Target="../media/image481.png"/><Relationship Id="rId4" Type="http://schemas.openxmlformats.org/officeDocument/2006/relationships/image" Target="../media/image482.png"/></Relationships>

</file>

<file path=ppt/slides/_rels/slide12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3.png"/><Relationship Id="rId3" Type="http://schemas.openxmlformats.org/officeDocument/2006/relationships/image" Target="../media/image484.png"/><Relationship Id="rId4" Type="http://schemas.openxmlformats.org/officeDocument/2006/relationships/image" Target="../media/image485.png"/></Relationships>

</file>

<file path=ppt/slides/_rels/slide12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6.png"/><Relationship Id="rId3" Type="http://schemas.openxmlformats.org/officeDocument/2006/relationships/image" Target="../media/image487.png"/><Relationship Id="rId4" Type="http://schemas.openxmlformats.org/officeDocument/2006/relationships/image" Target="../media/image488.png"/></Relationships>

</file>

<file path=ppt/slides/_rels/slide1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g"/><Relationship Id="rId3" Type="http://schemas.openxmlformats.org/officeDocument/2006/relationships/image" Target="../media/image50.jp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

</file>

<file path=ppt/slides/_rels/slide1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jpg"/></Relationships>

</file>

<file path=ppt/slides/_rels/slide1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

</file>

<file path=ppt/slides/_rels/slide1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

</file>

<file path=ppt/slides/_rels/slide1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

</file>

<file path=ppt/slides/_rels/slide1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

</file>

<file path=ppt/slides/_rels/slide1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jpg"/></Relationships>

</file>

<file path=ppt/slides/_rels/slide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

</file>

<file path=ppt/slides/_rels/slide2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jp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/Relationships>

</file>

<file path=ppt/slides/_rels/slide2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jpg"/><Relationship Id="rId3" Type="http://schemas.openxmlformats.org/officeDocument/2006/relationships/image" Target="../media/image81.jp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/Relationships>

</file>

<file path=ppt/slides/_rels/slide2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jpg"/><Relationship Id="rId3" Type="http://schemas.openxmlformats.org/officeDocument/2006/relationships/image" Target="../media/image86.png"/><Relationship Id="rId4" Type="http://schemas.openxmlformats.org/officeDocument/2006/relationships/image" Target="../media/image87.jpg"/><Relationship Id="rId5" Type="http://schemas.openxmlformats.org/officeDocument/2006/relationships/image" Target="../media/image88.jp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/Relationships>

</file>

<file path=ppt/slides/_rels/slide2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jpg"/><Relationship Id="rId3" Type="http://schemas.openxmlformats.org/officeDocument/2006/relationships/image" Target="../media/image94.jp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/Relationships>

</file>

<file path=ppt/slides/_rels/slide2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jp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/Relationships>

</file>

<file path=ppt/slides/_rels/slide2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

</file>

<file path=ppt/slides/_rels/slide2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jp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/Relationships>

</file>

<file path=ppt/slides/_rels/slide2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/Relationships>

</file>

<file path=ppt/slides/_rels/slide2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/Relationships>

</file>

<file path=ppt/slides/_rels/slide2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jp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/Relationships>

</file>

<file path=ppt/slides/_rels/slide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

</file>

<file path=ppt/slides/_rels/slide3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/Relationships>

</file>

<file path=ppt/slides/_rels/slide3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jpg"/><Relationship Id="rId3" Type="http://schemas.openxmlformats.org/officeDocument/2006/relationships/image" Target="../media/image123.jp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/Relationships>

</file>

<file path=ppt/slides/_rels/slide3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jpg"/><Relationship Id="rId3" Type="http://schemas.openxmlformats.org/officeDocument/2006/relationships/image" Target="../media/image128.jp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/Relationships>

</file>

<file path=ppt/slides/_rels/slide3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jp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/Relationships>

</file>

<file path=ppt/slides/_rels/slide3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/Relationships>

</file>

<file path=ppt/slides/_rels/slide3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jp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/Relationships>

</file>

<file path=ppt/slides/_rels/slide3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/Relationships>

</file>

<file path=ppt/slides/_rels/slide3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/Relationships>

</file>

<file path=ppt/slides/_rels/slide3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/Relationships>

</file>

<file path=ppt/slides/_rels/slide3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/Relationships>

</file>

<file path=ppt/slides/_rels/slide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

</file>

<file path=ppt/slides/_rels/slide4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/Relationships>

</file>

<file path=ppt/slides/_rels/slide4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/Relationships>

</file>

<file path=ppt/slides/_rels/slide4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jp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/Relationships>

</file>

<file path=ppt/slides/_rels/slide4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/Relationships>

</file>

<file path=ppt/slides/_rels/slide4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jp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/Relationships>

</file>

<file path=ppt/slides/_rels/slide4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/Relationships>

</file>

<file path=ppt/slides/_rels/slide4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/Relationships>

</file>

<file path=ppt/slides/_rels/slide4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/Relationships>

</file>

<file path=ppt/slides/_rels/slide4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/Relationships>

</file>

<file path=ppt/slides/_rels/slide4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/Relationships>

</file>

<file path=ppt/slides/_rels/slide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

</file>

<file path=ppt/slides/_rels/slide5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/Relationships>

</file>

<file path=ppt/slides/_rels/slide5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/Relationships>

</file>

<file path=ppt/slides/_rels/slide5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/Relationships>

</file>

<file path=ppt/slides/_rels/slide5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jp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/Relationships>

</file>

<file path=ppt/slides/_rels/slide5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/Relationships>

</file>

<file path=ppt/slides/_rels/slide5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/Relationships>

</file>

<file path=ppt/slides/_rels/slide5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/Relationships>

</file>

<file path=ppt/slides/_rels/slide5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/Relationships>

</file>

<file path=ppt/slides/_rels/slide5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jp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/Relationships>

</file>

<file path=ppt/slides/_rels/slide5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/Relationships>

</file>

<file path=ppt/slides/_rels/slide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

</file>

<file path=ppt/slides/_rels/slide6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/Relationships>

</file>

<file path=ppt/slides/_rels/slide6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/Relationships>

</file>

<file path=ppt/slides/_rels/slide6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jp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/Relationships>

</file>

<file path=ppt/slides/_rels/slide6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jp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/Relationships>

</file>

<file path=ppt/slides/_rels/slide6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jp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/Relationships>

</file>

<file path=ppt/slides/_rels/slide6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jpg"/><Relationship Id="rId3" Type="http://schemas.openxmlformats.org/officeDocument/2006/relationships/image" Target="../media/image239.jpg"/><Relationship Id="rId4" Type="http://schemas.openxmlformats.org/officeDocument/2006/relationships/image" Target="../media/image240.jpg"/><Relationship Id="rId5" Type="http://schemas.openxmlformats.org/officeDocument/2006/relationships/image" Target="../media/image241.jpg"/><Relationship Id="rId6" Type="http://schemas.openxmlformats.org/officeDocument/2006/relationships/image" Target="../media/image242.jpg"/><Relationship Id="rId7" Type="http://schemas.openxmlformats.org/officeDocument/2006/relationships/image" Target="../media/image243.jpg"/><Relationship Id="rId8" Type="http://schemas.openxmlformats.org/officeDocument/2006/relationships/image" Target="../media/image244.jpg"/><Relationship Id="rId9" Type="http://schemas.openxmlformats.org/officeDocument/2006/relationships/image" Target="../media/image245.jpg"/><Relationship Id="rId10" Type="http://schemas.openxmlformats.org/officeDocument/2006/relationships/image" Target="../media/image246.jpg"/><Relationship Id="rId11" Type="http://schemas.openxmlformats.org/officeDocument/2006/relationships/image" Target="../media/image247.jpg"/><Relationship Id="rId12" Type="http://schemas.openxmlformats.org/officeDocument/2006/relationships/image" Target="../media/image248.jpg"/><Relationship Id="rId13" Type="http://schemas.openxmlformats.org/officeDocument/2006/relationships/image" Target="../media/image249.jpg"/><Relationship Id="rId14" Type="http://schemas.openxmlformats.org/officeDocument/2006/relationships/image" Target="../media/image250.jpg"/><Relationship Id="rId15" Type="http://schemas.openxmlformats.org/officeDocument/2006/relationships/image" Target="../media/image251.jpg"/><Relationship Id="rId16" Type="http://schemas.openxmlformats.org/officeDocument/2006/relationships/image" Target="../media/image252.jpg"/><Relationship Id="rId17" Type="http://schemas.openxmlformats.org/officeDocument/2006/relationships/image" Target="../media/image253.jpg"/><Relationship Id="rId18" Type="http://schemas.openxmlformats.org/officeDocument/2006/relationships/image" Target="../media/image254.png"/><Relationship Id="rId19" Type="http://schemas.openxmlformats.org/officeDocument/2006/relationships/image" Target="../media/image255.png"/><Relationship Id="rId20" Type="http://schemas.openxmlformats.org/officeDocument/2006/relationships/image" Target="../media/image256.png"/><Relationship Id="rId21" Type="http://schemas.openxmlformats.org/officeDocument/2006/relationships/image" Target="../media/image257.jpg"/><Relationship Id="rId22" Type="http://schemas.openxmlformats.org/officeDocument/2006/relationships/image" Target="../media/image258.jpg"/><Relationship Id="rId23" Type="http://schemas.openxmlformats.org/officeDocument/2006/relationships/image" Target="../media/image259.jpg"/></Relationships>

</file>

<file path=ppt/slides/_rels/slide6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jpg"/><Relationship Id="rId3" Type="http://schemas.openxmlformats.org/officeDocument/2006/relationships/image" Target="../media/image261.jpg"/><Relationship Id="rId4" Type="http://schemas.openxmlformats.org/officeDocument/2006/relationships/image" Target="../media/image262.jp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/Relationships>

</file>

<file path=ppt/slides/_rels/slide6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jpg"/><Relationship Id="rId3" Type="http://schemas.openxmlformats.org/officeDocument/2006/relationships/image" Target="../media/image267.jp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jp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jpg"/><Relationship Id="rId10" Type="http://schemas.openxmlformats.org/officeDocument/2006/relationships/image" Target="../media/image274.png"/><Relationship Id="rId11" Type="http://schemas.openxmlformats.org/officeDocument/2006/relationships/image" Target="../media/image275.png"/><Relationship Id="rId12" Type="http://schemas.openxmlformats.org/officeDocument/2006/relationships/image" Target="../media/image276.png"/><Relationship Id="rId13" Type="http://schemas.openxmlformats.org/officeDocument/2006/relationships/image" Target="../media/image277.jpg"/></Relationships>

</file>

<file path=ppt/slides/_rels/slide6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/Relationships>

</file>

<file path=ppt/slides/_rels/slide6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jpg"/><Relationship Id="rId6" Type="http://schemas.openxmlformats.org/officeDocument/2006/relationships/image" Target="../media/image285.jpg"/></Relationships>

</file>

<file path=ppt/slides/_rels/slide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

</file>

<file path=ppt/slides/_rels/slide7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

</file>

<file path=ppt/slides/_rels/slide7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/Relationships>

</file>

<file path=ppt/slides/_rels/slide7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jp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Relationship Id="rId11" Type="http://schemas.openxmlformats.org/officeDocument/2006/relationships/image" Target="../media/image302.jpg"/></Relationships>

</file>

<file path=ppt/slides/_rels/slide7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Relationship Id="rId7" Type="http://schemas.openxmlformats.org/officeDocument/2006/relationships/image" Target="../media/image308.png"/><Relationship Id="rId8" Type="http://schemas.openxmlformats.org/officeDocument/2006/relationships/image" Target="../media/image309.png"/><Relationship Id="rId9" Type="http://schemas.openxmlformats.org/officeDocument/2006/relationships/image" Target="../media/image310.png"/></Relationships>

</file>

<file path=ppt/slides/_rels/slide7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1.png"/><Relationship Id="rId3" Type="http://schemas.openxmlformats.org/officeDocument/2006/relationships/image" Target="../media/image312.png"/><Relationship Id="rId4" Type="http://schemas.openxmlformats.org/officeDocument/2006/relationships/image" Target="../media/image313.png"/><Relationship Id="rId5" Type="http://schemas.openxmlformats.org/officeDocument/2006/relationships/image" Target="../media/image314.png"/><Relationship Id="rId6" Type="http://schemas.openxmlformats.org/officeDocument/2006/relationships/image" Target="../media/image315.png"/></Relationships>

</file>

<file path=ppt/slides/_rels/slide7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/Relationships>

</file>

<file path=ppt/slides/_rels/slide7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/Relationships>

</file>

<file path=ppt/slides/_rels/slide7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2.jpg"/><Relationship Id="rId3" Type="http://schemas.openxmlformats.org/officeDocument/2006/relationships/image" Target="../media/image323.png"/><Relationship Id="rId4" Type="http://schemas.openxmlformats.org/officeDocument/2006/relationships/image" Target="../media/image324.png"/><Relationship Id="rId5" Type="http://schemas.openxmlformats.org/officeDocument/2006/relationships/image" Target="../media/image325.png"/></Relationships>

</file>

<file path=ppt/slides/_rels/slide7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6.jp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/Relationships>

</file>

<file path=ppt/slides/_rels/slide7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0.jpg"/><Relationship Id="rId3" Type="http://schemas.openxmlformats.org/officeDocument/2006/relationships/image" Target="../media/image331.jpg"/><Relationship Id="rId4" Type="http://schemas.openxmlformats.org/officeDocument/2006/relationships/image" Target="../media/image332.jpg"/><Relationship Id="rId5" Type="http://schemas.openxmlformats.org/officeDocument/2006/relationships/image" Target="../media/image333.jpg"/><Relationship Id="rId6" Type="http://schemas.openxmlformats.org/officeDocument/2006/relationships/image" Target="../media/image334.jpg"/><Relationship Id="rId7" Type="http://schemas.openxmlformats.org/officeDocument/2006/relationships/image" Target="../media/image335.jpg"/><Relationship Id="rId8" Type="http://schemas.openxmlformats.org/officeDocument/2006/relationships/image" Target="../media/image336.jpg"/><Relationship Id="rId9" Type="http://schemas.openxmlformats.org/officeDocument/2006/relationships/image" Target="../media/image337.png"/><Relationship Id="rId10" Type="http://schemas.openxmlformats.org/officeDocument/2006/relationships/image" Target="../media/image338.png"/><Relationship Id="rId11" Type="http://schemas.openxmlformats.org/officeDocument/2006/relationships/image" Target="../media/image339.png"/></Relationships>

</file>

<file path=ppt/slides/_rels/slide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

</file>

<file path=ppt/slides/_rels/slide8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/Relationships>

</file>

<file path=ppt/slides/_rels/slide8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3.png"/><Relationship Id="rId3" Type="http://schemas.openxmlformats.org/officeDocument/2006/relationships/image" Target="../media/image344.png"/><Relationship Id="rId4" Type="http://schemas.openxmlformats.org/officeDocument/2006/relationships/image" Target="../media/image345.png"/></Relationships>

</file>

<file path=ppt/slides/_rels/slide8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6.jpg"/><Relationship Id="rId3" Type="http://schemas.openxmlformats.org/officeDocument/2006/relationships/image" Target="../media/image347.png"/><Relationship Id="rId4" Type="http://schemas.openxmlformats.org/officeDocument/2006/relationships/image" Target="../media/image348.png"/><Relationship Id="rId5" Type="http://schemas.openxmlformats.org/officeDocument/2006/relationships/image" Target="../media/image349.jpg"/><Relationship Id="rId6" Type="http://schemas.openxmlformats.org/officeDocument/2006/relationships/image" Target="../media/image350.png"/><Relationship Id="rId7" Type="http://schemas.openxmlformats.org/officeDocument/2006/relationships/image" Target="../media/image351.png"/><Relationship Id="rId8" Type="http://schemas.openxmlformats.org/officeDocument/2006/relationships/image" Target="../media/image352.png"/></Relationships>

</file>

<file path=ppt/slides/_rels/slide8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3.jpg"/><Relationship Id="rId3" Type="http://schemas.openxmlformats.org/officeDocument/2006/relationships/image" Target="../media/image354.jpg"/><Relationship Id="rId4" Type="http://schemas.openxmlformats.org/officeDocument/2006/relationships/image" Target="../media/image355.jpg"/><Relationship Id="rId5" Type="http://schemas.openxmlformats.org/officeDocument/2006/relationships/image" Target="../media/image356.jpg"/><Relationship Id="rId6" Type="http://schemas.openxmlformats.org/officeDocument/2006/relationships/image" Target="../media/image357.jpg"/><Relationship Id="rId7" Type="http://schemas.openxmlformats.org/officeDocument/2006/relationships/image" Target="../media/image358.png"/><Relationship Id="rId8" Type="http://schemas.openxmlformats.org/officeDocument/2006/relationships/image" Target="../media/image359.jpg"/><Relationship Id="rId9" Type="http://schemas.openxmlformats.org/officeDocument/2006/relationships/image" Target="../media/image360.jpg"/><Relationship Id="rId10" Type="http://schemas.openxmlformats.org/officeDocument/2006/relationships/image" Target="../media/image361.jpg"/><Relationship Id="rId11" Type="http://schemas.openxmlformats.org/officeDocument/2006/relationships/image" Target="../media/image362.jpg"/><Relationship Id="rId12" Type="http://schemas.openxmlformats.org/officeDocument/2006/relationships/image" Target="../media/image363.jpg"/><Relationship Id="rId13" Type="http://schemas.openxmlformats.org/officeDocument/2006/relationships/image" Target="../media/image364.png"/><Relationship Id="rId14" Type="http://schemas.openxmlformats.org/officeDocument/2006/relationships/image" Target="../media/image365.png"/><Relationship Id="rId15" Type="http://schemas.openxmlformats.org/officeDocument/2006/relationships/image" Target="../media/image366.png"/></Relationships>

</file>

<file path=ppt/slides/_rels/slide8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Relationship Id="rId4" Type="http://schemas.openxmlformats.org/officeDocument/2006/relationships/image" Target="../media/image369.png"/></Relationships>

</file>

<file path=ppt/slides/_rels/slide8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0.png"/><Relationship Id="rId3" Type="http://schemas.openxmlformats.org/officeDocument/2006/relationships/image" Target="../media/image371.png"/><Relationship Id="rId4" Type="http://schemas.openxmlformats.org/officeDocument/2006/relationships/image" Target="../media/image372.png"/><Relationship Id="rId5" Type="http://schemas.openxmlformats.org/officeDocument/2006/relationships/image" Target="../media/image373.png"/></Relationships>

</file>

<file path=ppt/slides/_rels/slide8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4.jpg"/><Relationship Id="rId3" Type="http://schemas.openxmlformats.org/officeDocument/2006/relationships/image" Target="../media/image375.png"/><Relationship Id="rId4" Type="http://schemas.openxmlformats.org/officeDocument/2006/relationships/image" Target="../media/image376.png"/><Relationship Id="rId5" Type="http://schemas.openxmlformats.org/officeDocument/2006/relationships/image" Target="../media/image377.png"/></Relationships>

</file>

<file path=ppt/slides/_rels/slide8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8.jpg"/><Relationship Id="rId3" Type="http://schemas.openxmlformats.org/officeDocument/2006/relationships/image" Target="../media/image379.png"/><Relationship Id="rId4" Type="http://schemas.openxmlformats.org/officeDocument/2006/relationships/image" Target="../media/image380.png"/><Relationship Id="rId5" Type="http://schemas.openxmlformats.org/officeDocument/2006/relationships/image" Target="../media/image381.png"/></Relationships>

</file>

<file path=ppt/slides/_rels/slide8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2.png"/><Relationship Id="rId3" Type="http://schemas.openxmlformats.org/officeDocument/2006/relationships/image" Target="../media/image383.png"/><Relationship Id="rId4" Type="http://schemas.openxmlformats.org/officeDocument/2006/relationships/image" Target="../media/image384.png"/></Relationships>

</file>

<file path=ppt/slides/_rels/slide8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5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/Relationships>

</file>

<file path=ppt/slides/_rels/slide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

</file>

<file path=ppt/slides/_rels/slide9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8.png"/><Relationship Id="rId3" Type="http://schemas.openxmlformats.org/officeDocument/2006/relationships/image" Target="../media/image389.png"/><Relationship Id="rId4" Type="http://schemas.openxmlformats.org/officeDocument/2006/relationships/image" Target="../media/image390.png"/></Relationships>

</file>

<file path=ppt/slides/_rels/slide9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1.png"/><Relationship Id="rId3" Type="http://schemas.openxmlformats.org/officeDocument/2006/relationships/image" Target="../media/image392.png"/><Relationship Id="rId4" Type="http://schemas.openxmlformats.org/officeDocument/2006/relationships/image" Target="../media/image393.png"/></Relationships>

</file>

<file path=ppt/slides/_rels/slide9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4.png"/><Relationship Id="rId3" Type="http://schemas.openxmlformats.org/officeDocument/2006/relationships/image" Target="../media/image395.png"/><Relationship Id="rId4" Type="http://schemas.openxmlformats.org/officeDocument/2006/relationships/image" Target="../media/image396.png"/></Relationships>

</file>

<file path=ppt/slides/_rels/slide9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7.png"/><Relationship Id="rId3" Type="http://schemas.openxmlformats.org/officeDocument/2006/relationships/image" Target="../media/image398.png"/><Relationship Id="rId4" Type="http://schemas.openxmlformats.org/officeDocument/2006/relationships/image" Target="../media/image399.png"/></Relationships>

</file>

<file path=ppt/slides/_rels/slide9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0.png"/><Relationship Id="rId3" Type="http://schemas.openxmlformats.org/officeDocument/2006/relationships/image" Target="../media/image401.png"/><Relationship Id="rId4" Type="http://schemas.openxmlformats.org/officeDocument/2006/relationships/image" Target="../media/image402.png"/></Relationships>

</file>

<file path=ppt/slides/_rels/slide9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/Relationships>

</file>

<file path=ppt/slides/_rels/slide9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6.png"/><Relationship Id="rId3" Type="http://schemas.openxmlformats.org/officeDocument/2006/relationships/image" Target="../media/image407.png"/><Relationship Id="rId4" Type="http://schemas.openxmlformats.org/officeDocument/2006/relationships/image" Target="../media/image408.png"/></Relationships>

</file>

<file path=ppt/slides/_rels/slide9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9.png"/><Relationship Id="rId3" Type="http://schemas.openxmlformats.org/officeDocument/2006/relationships/image" Target="../media/image410.png"/><Relationship Id="rId4" Type="http://schemas.openxmlformats.org/officeDocument/2006/relationships/image" Target="../media/image411.png"/></Relationships>

</file>

<file path=ppt/slides/_rels/slide9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2.png"/><Relationship Id="rId3" Type="http://schemas.openxmlformats.org/officeDocument/2006/relationships/image" Target="../media/image413.png"/><Relationship Id="rId4" Type="http://schemas.openxmlformats.org/officeDocument/2006/relationships/image" Target="../media/image414.png"/></Relationships>

</file>

<file path=ppt/slides/_rels/slide9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5.png"/><Relationship Id="rId3" Type="http://schemas.openxmlformats.org/officeDocument/2006/relationships/image" Target="../media/image416.png"/><Relationship Id="rId4" Type="http://schemas.openxmlformats.org/officeDocument/2006/relationships/image" Target="../media/image417.png"/></Relationships>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59661" y="2591761"/>
            <a:ext cx="7967174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04"/>
              </a:lnSpc>
              <a:spcBef>
                <a:spcPts val="170"/>
              </a:spcBef>
            </a:pPr>
            <a:r>
              <a:rPr dirty="0" smtClean="0" sz="3200" spc="-189" b="1">
                <a:solidFill>
                  <a:srgbClr val="C00000"/>
                </a:solidFill>
                <a:latin typeface="Segoe UI"/>
                <a:cs typeface="Segoe UI"/>
              </a:rPr>
              <a:t>P</a:t>
            </a:r>
            <a:r>
              <a:rPr dirty="0" smtClean="0" sz="3200" spc="0" b="1">
                <a:solidFill>
                  <a:srgbClr val="C00000"/>
                </a:solidFill>
                <a:latin typeface="Segoe UI"/>
                <a:cs typeface="Segoe UI"/>
              </a:rPr>
              <a:t>A</a:t>
            </a:r>
            <a:r>
              <a:rPr dirty="0" smtClean="0" sz="3200" spc="-59" b="1">
                <a:solidFill>
                  <a:srgbClr val="C00000"/>
                </a:solidFill>
                <a:latin typeface="Segoe UI"/>
                <a:cs typeface="Segoe UI"/>
              </a:rPr>
              <a:t>R</a:t>
            </a:r>
            <a:r>
              <a:rPr dirty="0" smtClean="0" sz="3200" spc="0" b="1">
                <a:solidFill>
                  <a:srgbClr val="C00000"/>
                </a:solidFill>
                <a:latin typeface="Segoe UI"/>
                <a:cs typeface="Segoe UI"/>
              </a:rPr>
              <a:t>TIE</a:t>
            </a:r>
            <a:r>
              <a:rPr dirty="0" smtClean="0" sz="3200" spc="-19" b="1">
                <a:solidFill>
                  <a:srgbClr val="C00000"/>
                </a:solidFill>
                <a:latin typeface="Segoe UI"/>
                <a:cs typeface="Segoe UI"/>
              </a:rPr>
              <a:t> </a:t>
            </a:r>
            <a:r>
              <a:rPr dirty="0" smtClean="0" sz="3200" spc="0" b="1">
                <a:solidFill>
                  <a:srgbClr val="C00000"/>
                </a:solidFill>
                <a:latin typeface="Segoe UI"/>
                <a:cs typeface="Segoe UI"/>
              </a:rPr>
              <a:t>8</a:t>
            </a:r>
            <a:r>
              <a:rPr dirty="0" smtClean="0" sz="3200" spc="0" b="1">
                <a:solidFill>
                  <a:srgbClr val="C00000"/>
                </a:solidFill>
                <a:latin typeface="Segoe UI"/>
                <a:cs typeface="Segoe UI"/>
              </a:rPr>
              <a:t> </a:t>
            </a:r>
            <a:r>
              <a:rPr dirty="0" smtClean="0" sz="3200" spc="0" b="1">
                <a:solidFill>
                  <a:srgbClr val="C00000"/>
                </a:solidFill>
                <a:latin typeface="Segoe UI"/>
                <a:cs typeface="Segoe UI"/>
              </a:rPr>
              <a:t>:</a:t>
            </a:r>
            <a:r>
              <a:rPr dirty="0" smtClean="0" sz="3200" spc="0" b="1">
                <a:solidFill>
                  <a:srgbClr val="C00000"/>
                </a:solidFill>
                <a:latin typeface="Segoe UI"/>
                <a:cs typeface="Segoe UI"/>
              </a:rPr>
              <a:t> </a:t>
            </a:r>
            <a:r>
              <a:rPr dirty="0" smtClean="0" sz="3200" spc="0" b="1">
                <a:solidFill>
                  <a:srgbClr val="C00000"/>
                </a:solidFill>
                <a:latin typeface="Segoe UI"/>
                <a:cs typeface="Segoe UI"/>
              </a:rPr>
              <a:t>HYD</a:t>
            </a:r>
            <a:r>
              <a:rPr dirty="0" smtClean="0" sz="3200" spc="-34" b="1">
                <a:solidFill>
                  <a:srgbClr val="C00000"/>
                </a:solidFill>
                <a:latin typeface="Segoe UI"/>
                <a:cs typeface="Segoe UI"/>
              </a:rPr>
              <a:t>R</a:t>
            </a:r>
            <a:r>
              <a:rPr dirty="0" smtClean="0" sz="3200" spc="0" b="1">
                <a:solidFill>
                  <a:srgbClr val="C00000"/>
                </a:solidFill>
                <a:latin typeface="Segoe UI"/>
                <a:cs typeface="Segoe UI"/>
              </a:rPr>
              <a:t>OCARBURES</a:t>
            </a:r>
            <a:r>
              <a:rPr dirty="0" smtClean="0" sz="3200" spc="-34" b="1">
                <a:solidFill>
                  <a:srgbClr val="C00000"/>
                </a:solidFill>
                <a:latin typeface="Segoe UI"/>
                <a:cs typeface="Segoe UI"/>
              </a:rPr>
              <a:t> </a:t>
            </a:r>
            <a:r>
              <a:rPr dirty="0" smtClean="0" sz="3200" spc="0" b="1">
                <a:solidFill>
                  <a:srgbClr val="C00000"/>
                </a:solidFill>
                <a:latin typeface="Segoe UI"/>
                <a:cs typeface="Segoe UI"/>
              </a:rPr>
              <a:t>RÉ</a:t>
            </a:r>
            <a:r>
              <a:rPr dirty="0" smtClean="0" sz="3200" spc="-50" b="1">
                <a:solidFill>
                  <a:srgbClr val="C00000"/>
                </a:solidFill>
                <a:latin typeface="Segoe UI"/>
                <a:cs typeface="Segoe UI"/>
              </a:rPr>
              <a:t>A</a:t>
            </a:r>
            <a:r>
              <a:rPr dirty="0" smtClean="0" sz="3200" spc="0" b="1">
                <a:solidFill>
                  <a:srgbClr val="C00000"/>
                </a:solidFill>
                <a:latin typeface="Segoe UI"/>
                <a:cs typeface="Segoe UI"/>
              </a:rPr>
              <a:t>CTIONS</a:t>
            </a:r>
            <a:endParaRPr sz="32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50369" y="2591761"/>
            <a:ext cx="543775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04"/>
              </a:lnSpc>
              <a:spcBef>
                <a:spcPts val="170"/>
              </a:spcBef>
            </a:pPr>
            <a:r>
              <a:rPr dirty="0" smtClean="0" sz="3200" spc="19" b="1">
                <a:solidFill>
                  <a:srgbClr val="C00000"/>
                </a:solidFill>
                <a:latin typeface="Segoe UI"/>
                <a:cs typeface="Segoe UI"/>
              </a:rPr>
              <a:t>E</a:t>
            </a:r>
            <a:r>
              <a:rPr dirty="0" smtClean="0" sz="3200" spc="0" b="1">
                <a:solidFill>
                  <a:srgbClr val="C00000"/>
                </a:solidFill>
                <a:latin typeface="Segoe UI"/>
                <a:cs typeface="Segoe UI"/>
              </a:rPr>
              <a:t>T</a:t>
            </a:r>
            <a:endParaRPr sz="32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07817" y="3030673"/>
            <a:ext cx="2947291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04"/>
              </a:lnSpc>
              <a:spcBef>
                <a:spcPts val="170"/>
              </a:spcBef>
            </a:pPr>
            <a:r>
              <a:rPr dirty="0" smtClean="0" sz="3200" spc="0" b="1">
                <a:solidFill>
                  <a:srgbClr val="C00000"/>
                </a:solidFill>
                <a:latin typeface="Segoe UI"/>
                <a:cs typeface="Segoe UI"/>
              </a:rPr>
              <a:t>APPLIC</a:t>
            </a:r>
            <a:r>
              <a:rPr dirty="0" smtClean="0" sz="3200" spc="-214" b="1">
                <a:solidFill>
                  <a:srgbClr val="C00000"/>
                </a:solidFill>
                <a:latin typeface="Segoe UI"/>
                <a:cs typeface="Segoe UI"/>
              </a:rPr>
              <a:t>A</a:t>
            </a:r>
            <a:r>
              <a:rPr dirty="0" smtClean="0" sz="3200" spc="0" b="1">
                <a:solidFill>
                  <a:srgbClr val="C00000"/>
                </a:solidFill>
                <a:latin typeface="Segoe UI"/>
                <a:cs typeface="Segoe UI"/>
              </a:rPr>
              <a:t>TIONS</a:t>
            </a:r>
            <a:endParaRPr sz="32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76617" y="3030673"/>
            <a:ext cx="3069216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04"/>
              </a:lnSpc>
              <a:spcBef>
                <a:spcPts val="170"/>
              </a:spcBef>
            </a:pPr>
            <a:r>
              <a:rPr dirty="0" smtClean="0" sz="3200" spc="0" b="1">
                <a:solidFill>
                  <a:srgbClr val="C00000"/>
                </a:solidFill>
                <a:latin typeface="Segoe UI"/>
                <a:cs typeface="Segoe UI"/>
              </a:rPr>
              <a:t>INDU</a:t>
            </a:r>
            <a:r>
              <a:rPr dirty="0" smtClean="0" sz="3200" spc="4" b="1">
                <a:solidFill>
                  <a:srgbClr val="C00000"/>
                </a:solidFill>
                <a:latin typeface="Segoe UI"/>
                <a:cs typeface="Segoe UI"/>
              </a:rPr>
              <a:t>S</a:t>
            </a:r>
            <a:r>
              <a:rPr dirty="0" smtClean="0" sz="3200" spc="0" b="1">
                <a:solidFill>
                  <a:srgbClr val="C00000"/>
                </a:solidFill>
                <a:latin typeface="Segoe UI"/>
                <a:cs typeface="Segoe UI"/>
              </a:rPr>
              <a:t>T</a:t>
            </a:r>
            <a:r>
              <a:rPr dirty="0" smtClean="0" sz="3200" spc="-9" b="1">
                <a:solidFill>
                  <a:srgbClr val="C00000"/>
                </a:solidFill>
                <a:latin typeface="Segoe UI"/>
                <a:cs typeface="Segoe UI"/>
              </a:rPr>
              <a:t>R</a:t>
            </a:r>
            <a:r>
              <a:rPr dirty="0" smtClean="0" sz="3200" spc="0" b="1">
                <a:solidFill>
                  <a:srgbClr val="C00000"/>
                </a:solidFill>
                <a:latin typeface="Segoe UI"/>
                <a:cs typeface="Segoe UI"/>
              </a:rPr>
              <a:t>IELLES</a:t>
            </a:r>
            <a:endParaRPr sz="32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56517" y="6531508"/>
            <a:ext cx="14271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617626" y="193021"/>
            <a:ext cx="2252925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2.</a:t>
            </a:r>
            <a:r>
              <a:rPr dirty="0" smtClean="0" baseline="1494" sz="2400" spc="-13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Propriétés</a:t>
            </a:r>
            <a:r>
              <a:rPr dirty="0" smtClean="0" baseline="1494" sz="2400" spc="-57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ch</a:t>
            </a:r>
            <a:r>
              <a:rPr dirty="0" smtClean="0" baseline="1494" sz="2400" spc="-4">
                <a:solidFill>
                  <a:srgbClr val="00AFEF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m</a:t>
            </a:r>
            <a:r>
              <a:rPr dirty="0" smtClean="0" baseline="1494" sz="2400" spc="-4">
                <a:solidFill>
                  <a:srgbClr val="00AFEF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ques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7626" y="645120"/>
            <a:ext cx="352564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éactiv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té</a:t>
            </a:r>
            <a:r>
              <a:rPr dirty="0" smtClean="0" baseline="1708" sz="2100" spc="-5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alcanes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quasi</a:t>
            </a:r>
            <a:r>
              <a:rPr dirty="0" smtClean="0" baseline="1708" sz="2100" spc="-2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inexistantes</a:t>
            </a:r>
            <a:r>
              <a:rPr dirty="0" smtClean="0" baseline="1708" sz="2100" spc="-1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275582" y="645120"/>
            <a:ext cx="4264553" cy="4174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as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attaqués</a:t>
            </a:r>
            <a:r>
              <a:rPr dirty="0" smtClean="0" baseline="3417" sz="2100" spc="-2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ar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les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ases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rt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s,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les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aci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rts,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70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l’aci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sulfurique,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oxy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ants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rts…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7626" y="1285581"/>
            <a:ext cx="88750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urqu</a:t>
            </a:r>
            <a:r>
              <a:rPr dirty="0" smtClean="0" baseline="1708" sz="2100" spc="9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-5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?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7626" y="1712301"/>
            <a:ext cx="84695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σ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46782" y="1712301"/>
            <a:ext cx="126584" cy="63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2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  <a:p>
            <a:pPr marL="12700" marR="172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64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61182" y="1712301"/>
            <a:ext cx="5260085" cy="63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91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tr</a:t>
            </a:r>
            <a:r>
              <a:rPr dirty="0" smtClean="0" baseline="3417" sz="2100" spc="-4">
                <a:latin typeface="Comic Sans MS"/>
                <a:cs typeface="Comic Sans MS"/>
              </a:rPr>
              <a:t>è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rt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3</a:t>
            </a:r>
            <a:r>
              <a:rPr dirty="0" smtClean="0" baseline="3417" sz="2100" spc="-4">
                <a:latin typeface="Comic Sans MS"/>
                <a:cs typeface="Comic Sans MS"/>
              </a:rPr>
              <a:t>5</a:t>
            </a:r>
            <a:r>
              <a:rPr dirty="0" smtClean="0" baseline="3417" sz="2100" spc="0">
                <a:latin typeface="Comic Sans MS"/>
                <a:cs typeface="Comic Sans MS"/>
              </a:rPr>
              <a:t>0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kJ/m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l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et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H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4</a:t>
            </a:r>
            <a:r>
              <a:rPr dirty="0" smtClean="0" baseline="3417" sz="2100" spc="-4">
                <a:latin typeface="Comic Sans MS"/>
                <a:cs typeface="Comic Sans MS"/>
              </a:rPr>
              <a:t>0</a:t>
            </a:r>
            <a:r>
              <a:rPr dirty="0" smtClean="0" baseline="3417" sz="2100" spc="0">
                <a:latin typeface="Comic Sans MS"/>
                <a:cs typeface="Comic Sans MS"/>
              </a:rPr>
              <a:t>0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kJ/m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l</a:t>
            </a:r>
            <a:endParaRPr sz="1400">
              <a:latin typeface="Comic Sans MS"/>
              <a:cs typeface="Comic Sans MS"/>
            </a:endParaRPr>
          </a:p>
          <a:p>
            <a:pPr marL="12700" marR="26791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eu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larisées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2</a:t>
            </a:r>
            <a:r>
              <a:rPr dirty="0" smtClean="0" baseline="1708" sz="2100" spc="0">
                <a:latin typeface="Comic Sans MS"/>
                <a:cs typeface="Comic Sans MS"/>
              </a:rPr>
              <a:t>.5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H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2</a:t>
            </a:r>
            <a:r>
              <a:rPr dirty="0" smtClean="0" baseline="1708" sz="2100" spc="0">
                <a:latin typeface="Comic Sans MS"/>
                <a:cs typeface="Comic Sans MS"/>
              </a:rPr>
              <a:t>.1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64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peu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p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isa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él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rons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σ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pr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ches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noyaux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eu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mobil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4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17626" y="2884109"/>
            <a:ext cx="164173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4">
                <a:solidFill>
                  <a:srgbClr val="FF9900"/>
                </a:solidFill>
                <a:latin typeface="Comic Sans MS"/>
                <a:cs typeface="Comic Sans MS"/>
              </a:rPr>
              <a:t>2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.1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Combus</a:t>
            </a:r>
            <a:r>
              <a:rPr dirty="0" smtClean="0" baseline="2657" sz="2700" spc="9">
                <a:solidFill>
                  <a:srgbClr val="FF9900"/>
                </a:solidFill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ion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7626" y="3397845"/>
            <a:ext cx="668109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Elle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ase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utes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util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sati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alc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nes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</a:t>
            </a:r>
            <a:r>
              <a:rPr dirty="0" smtClean="0" baseline="1708" sz="2100" spc="4"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me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urces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d’éner</a:t>
            </a:r>
            <a:r>
              <a:rPr dirty="0" smtClean="0" baseline="1708" sz="2100" spc="-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310632" y="4111682"/>
            <a:ext cx="37195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95"/>
              </a:lnSpc>
              <a:spcBef>
                <a:spcPts val="129"/>
              </a:spcBef>
            </a:pPr>
            <a:r>
              <a:rPr dirty="0" smtClean="0" sz="2400" spc="0">
                <a:latin typeface="Symbol"/>
                <a:cs typeface="Symbol"/>
              </a:rPr>
              <a:t>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692767" y="4111682"/>
            <a:ext cx="812514" cy="335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95"/>
              </a:lnSpc>
              <a:spcBef>
                <a:spcPts val="129"/>
              </a:spcBef>
            </a:pPr>
            <a:r>
              <a:rPr dirty="0" smtClean="0" sz="2400" spc="-4">
                <a:latin typeface="Times New Roman"/>
                <a:cs typeface="Times New Roman"/>
              </a:rPr>
              <a:t>∆</a:t>
            </a:r>
            <a:r>
              <a:rPr dirty="0" smtClean="0" sz="2400" spc="-4">
                <a:latin typeface="Times New Roman"/>
                <a:cs typeface="Times New Roman"/>
              </a:rPr>
              <a:t>H</a:t>
            </a:r>
            <a:r>
              <a:rPr dirty="0" smtClean="0" sz="2400" spc="0">
                <a:latin typeface="Symbol"/>
                <a:cs typeface="Symbol"/>
              </a:rPr>
              <a:t>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98345" y="4120773"/>
            <a:ext cx="257155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1993" sz="3600" spc="0">
                <a:latin typeface="Comic Sans MS"/>
                <a:cs typeface="Comic Sans MS"/>
              </a:rPr>
              <a:t>2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75408" y="4120773"/>
            <a:ext cx="1055323" cy="3835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20"/>
              </a:lnSpc>
              <a:spcBef>
                <a:spcPts val="151"/>
              </a:spcBef>
            </a:pPr>
            <a:r>
              <a:rPr dirty="0" smtClean="0" baseline="7973" sz="3600" spc="0">
                <a:latin typeface="Comic Sans MS"/>
                <a:cs typeface="Comic Sans MS"/>
              </a:rPr>
              <a:t>C</a:t>
            </a:r>
            <a:r>
              <a:rPr dirty="0" smtClean="0" baseline="-4484" sz="2400" spc="4">
                <a:latin typeface="Comic Sans MS"/>
                <a:cs typeface="Comic Sans MS"/>
              </a:rPr>
              <a:t>n</a:t>
            </a:r>
            <a:r>
              <a:rPr dirty="0" smtClean="0" baseline="7973" sz="3600" spc="4">
                <a:latin typeface="Comic Sans MS"/>
                <a:cs typeface="Comic Sans MS"/>
              </a:rPr>
              <a:t>H</a:t>
            </a:r>
            <a:r>
              <a:rPr dirty="0" smtClean="0" baseline="-4484" sz="2400" spc="0">
                <a:latin typeface="Comic Sans MS"/>
                <a:cs typeface="Comic Sans MS"/>
              </a:rPr>
              <a:t>2n</a:t>
            </a:r>
            <a:r>
              <a:rPr dirty="0" smtClean="0" baseline="-4484" sz="2400" spc="4">
                <a:latin typeface="Comic Sans MS"/>
                <a:cs typeface="Comic Sans MS"/>
              </a:rPr>
              <a:t>+</a:t>
            </a:r>
            <a:r>
              <a:rPr dirty="0" smtClean="0" baseline="-4484" sz="2400" spc="0">
                <a:latin typeface="Comic Sans MS"/>
                <a:cs typeface="Comic Sans MS"/>
              </a:rPr>
              <a:t>2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10890" y="4120773"/>
            <a:ext cx="217566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1993" sz="3600" spc="0">
                <a:latin typeface="Comic Sans MS"/>
                <a:cs typeface="Comic Sans MS"/>
              </a:rPr>
              <a:t>+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39464" y="4120773"/>
            <a:ext cx="1387842" cy="3835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20"/>
              </a:lnSpc>
              <a:spcBef>
                <a:spcPts val="151"/>
              </a:spcBef>
            </a:pPr>
            <a:r>
              <a:rPr dirty="0" smtClean="0" baseline="7973" sz="3600" spc="-9">
                <a:latin typeface="Comic Sans MS"/>
                <a:cs typeface="Comic Sans MS"/>
              </a:rPr>
              <a:t>(</a:t>
            </a:r>
            <a:r>
              <a:rPr dirty="0" smtClean="0" baseline="7973" sz="3600" spc="0">
                <a:latin typeface="Comic Sans MS"/>
                <a:cs typeface="Comic Sans MS"/>
              </a:rPr>
              <a:t>3n+1)</a:t>
            </a:r>
            <a:r>
              <a:rPr dirty="0" smtClean="0" baseline="7973" sz="3600" spc="0">
                <a:latin typeface="Comic Sans MS"/>
                <a:cs typeface="Comic Sans MS"/>
              </a:rPr>
              <a:t> </a:t>
            </a:r>
            <a:r>
              <a:rPr dirty="0" smtClean="0" baseline="7973" sz="3600" spc="0">
                <a:latin typeface="Comic Sans MS"/>
                <a:cs typeface="Comic Sans MS"/>
              </a:rPr>
              <a:t>O</a:t>
            </a:r>
            <a:r>
              <a:rPr dirty="0" smtClean="0" baseline="-4484" sz="2400" spc="0">
                <a:latin typeface="Comic Sans MS"/>
                <a:cs typeface="Comic Sans MS"/>
              </a:rPr>
              <a:t>2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61964" y="4120773"/>
            <a:ext cx="1303286" cy="3835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20"/>
              </a:lnSpc>
              <a:spcBef>
                <a:spcPts val="151"/>
              </a:spcBef>
            </a:pPr>
            <a:r>
              <a:rPr dirty="0" smtClean="0" baseline="7973" sz="3600" spc="0">
                <a:latin typeface="Comic Sans MS"/>
                <a:cs typeface="Comic Sans MS"/>
              </a:rPr>
              <a:t>2n</a:t>
            </a:r>
            <a:r>
              <a:rPr dirty="0" smtClean="0" baseline="7973" sz="3600" spc="0">
                <a:latin typeface="Comic Sans MS"/>
                <a:cs typeface="Comic Sans MS"/>
              </a:rPr>
              <a:t> </a:t>
            </a:r>
            <a:r>
              <a:rPr dirty="0" smtClean="0" baseline="7973" sz="3600" spc="4">
                <a:latin typeface="Comic Sans MS"/>
                <a:cs typeface="Comic Sans MS"/>
              </a:rPr>
              <a:t>CO</a:t>
            </a:r>
            <a:r>
              <a:rPr dirty="0" smtClean="0" baseline="-4484" sz="2400" spc="0">
                <a:latin typeface="Comic Sans MS"/>
                <a:cs typeface="Comic Sans MS"/>
              </a:rPr>
              <a:t>2</a:t>
            </a:r>
            <a:r>
              <a:rPr dirty="0" smtClean="0" baseline="-4484" sz="2400" spc="220">
                <a:latin typeface="Comic Sans MS"/>
                <a:cs typeface="Comic Sans MS"/>
              </a:rPr>
              <a:t> </a:t>
            </a:r>
            <a:r>
              <a:rPr dirty="0" smtClean="0" baseline="7973" sz="3600" spc="0">
                <a:latin typeface="Comic Sans MS"/>
                <a:cs typeface="Comic Sans MS"/>
              </a:rPr>
              <a:t>+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57261" y="4120773"/>
            <a:ext cx="1671191" cy="3835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20"/>
              </a:lnSpc>
              <a:spcBef>
                <a:spcPts val="151"/>
              </a:spcBef>
            </a:pPr>
            <a:r>
              <a:rPr dirty="0" smtClean="0" baseline="7973" sz="3600" spc="-4">
                <a:latin typeface="Comic Sans MS"/>
                <a:cs typeface="Comic Sans MS"/>
              </a:rPr>
              <a:t>(</a:t>
            </a:r>
            <a:r>
              <a:rPr dirty="0" smtClean="0" baseline="7973" sz="3600" spc="0">
                <a:latin typeface="Comic Sans MS"/>
                <a:cs typeface="Comic Sans MS"/>
              </a:rPr>
              <a:t>2n+2)</a:t>
            </a:r>
            <a:r>
              <a:rPr dirty="0" smtClean="0" baseline="7973" sz="3600" spc="-9">
                <a:latin typeface="Comic Sans MS"/>
                <a:cs typeface="Comic Sans MS"/>
              </a:rPr>
              <a:t> </a:t>
            </a:r>
            <a:r>
              <a:rPr dirty="0" smtClean="0" baseline="7973" sz="3600" spc="4">
                <a:latin typeface="Comic Sans MS"/>
                <a:cs typeface="Comic Sans MS"/>
              </a:rPr>
              <a:t>H</a:t>
            </a:r>
            <a:r>
              <a:rPr dirty="0" smtClean="0" baseline="-4484" sz="2400" spc="0">
                <a:latin typeface="Comic Sans MS"/>
                <a:cs typeface="Comic Sans MS"/>
              </a:rPr>
              <a:t>2</a:t>
            </a:r>
            <a:r>
              <a:rPr dirty="0" smtClean="0" baseline="7973" sz="3600" spc="0">
                <a:latin typeface="Comic Sans MS"/>
                <a:cs typeface="Comic Sans MS"/>
              </a:rPr>
              <a:t>O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77974" y="4838131"/>
            <a:ext cx="135683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Combus</a:t>
            </a:r>
            <a:r>
              <a:rPr dirty="0" smtClean="0" baseline="2657" sz="2700" spc="4"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latin typeface="Comic Sans MS"/>
                <a:cs typeface="Comic Sans MS"/>
              </a:rPr>
              <a:t>ible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86784" y="4838131"/>
            <a:ext cx="120501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Combura</a:t>
            </a:r>
            <a:r>
              <a:rPr dirty="0" smtClean="0" baseline="2657" sz="2700" spc="9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7626" y="5318339"/>
            <a:ext cx="5431225" cy="4170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9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endan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,</a:t>
            </a:r>
            <a:r>
              <a:rPr dirty="0" smtClean="0" baseline="3417" sz="2100" spc="262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ute</a:t>
            </a:r>
            <a:r>
              <a:rPr dirty="0" smtClean="0" baseline="3417" sz="2100" spc="247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co</a:t>
            </a:r>
            <a:r>
              <a:rPr dirty="0" smtClean="0" baseline="3417" sz="2100" spc="4">
                <a:latin typeface="Comic Sans MS"/>
                <a:cs typeface="Comic Sans MS"/>
              </a:rPr>
              <a:t>m</a:t>
            </a:r>
            <a:r>
              <a:rPr dirty="0" smtClean="0" baseline="3417" sz="2100" spc="-4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us</a:t>
            </a:r>
            <a:r>
              <a:rPr dirty="0" smtClean="0" baseline="3417" sz="2100" spc="-9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267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257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9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in</a:t>
            </a:r>
            <a:r>
              <a:rPr dirty="0" smtClean="0" baseline="3417" sz="2100" spc="267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-9">
                <a:latin typeface="Comic Sans MS"/>
                <a:cs typeface="Comic Sans MS"/>
              </a:rPr>
              <a:t>’</a:t>
            </a:r>
            <a:r>
              <a:rPr dirty="0" smtClean="0" baseline="3417" sz="2100" spc="0">
                <a:latin typeface="Comic Sans MS"/>
                <a:cs typeface="Comic Sans MS"/>
              </a:rPr>
              <a:t>une</a:t>
            </a:r>
            <a:r>
              <a:rPr dirty="0" smtClean="0" baseline="3417" sz="2100" spc="262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source</a:t>
            </a:r>
            <a:r>
              <a:rPr dirty="0" smtClean="0" baseline="3417" sz="2100" spc="247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267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cha</a:t>
            </a:r>
            <a:r>
              <a:rPr dirty="0" smtClean="0" baseline="3417" sz="2100" spc="-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eur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atteindre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int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’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igniti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83300" y="5318339"/>
            <a:ext cx="578379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(fl</a:t>
            </a:r>
            <a:r>
              <a:rPr dirty="0" smtClean="0" baseline="1708" sz="2100" spc="-1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-9"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e,</a:t>
            </a:r>
            <a:r>
              <a:rPr dirty="0" smtClean="0" baseline="1708" sz="2100" spc="262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ét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ncelle</a:t>
            </a:r>
            <a:r>
              <a:rPr dirty="0" smtClean="0" baseline="1708" sz="2100" spc="247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257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él</a:t>
            </a:r>
            <a:r>
              <a:rPr dirty="0" smtClean="0" baseline="1708" sz="2100" spc="-1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va</a:t>
            </a:r>
            <a:r>
              <a:rPr dirty="0" smtClean="0" baseline="1708" sz="2100" spc="-9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262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267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-1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-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ér</a:t>
            </a:r>
            <a:r>
              <a:rPr dirty="0" smtClean="0" baseline="1708" sz="2100" spc="-1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ture)</a:t>
            </a:r>
            <a:r>
              <a:rPr dirty="0" smtClean="0" baseline="1708" sz="2100" spc="257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ur</a:t>
            </a:r>
            <a:r>
              <a:rPr dirty="0" smtClean="0" baseline="1708" sz="2100" spc="267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être</a:t>
            </a:r>
            <a:r>
              <a:rPr dirty="0" smtClean="0" baseline="1708" sz="2100" spc="252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ctiv</a:t>
            </a:r>
            <a:r>
              <a:rPr dirty="0" smtClean="0" baseline="1708" sz="2100" spc="-9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e,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7626" y="6172109"/>
            <a:ext cx="3018491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Par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64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é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0">
                <a:latin typeface="Comic Sans MS"/>
                <a:cs typeface="Comic Sans MS"/>
              </a:rPr>
              <a:t>ini</a:t>
            </a:r>
            <a:r>
              <a:rPr dirty="0" smtClean="0" baseline="3417" sz="2100" spc="-9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n,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5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</a:t>
            </a:r>
            <a:r>
              <a:rPr dirty="0" smtClean="0" baseline="3417" sz="2100" spc="-9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tte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6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r>
              <a:rPr dirty="0" smtClean="0" baseline="3417" sz="2100" spc="-1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m</a:t>
            </a:r>
            <a:r>
              <a:rPr dirty="0" smtClean="0" baseline="3417" sz="2100" spc="-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ératu</a:t>
            </a:r>
            <a:r>
              <a:rPr dirty="0" smtClean="0" baseline="3417" sz="2100" spc="-1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s’en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lamme</a:t>
            </a:r>
            <a:r>
              <a:rPr dirty="0" smtClean="0" baseline="1708" sz="2100" spc="-1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nta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ément.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96462" y="6172109"/>
            <a:ext cx="32065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80510" y="6172109"/>
            <a:ext cx="19205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la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35018" y="6172109"/>
            <a:ext cx="109673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em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éra</a:t>
            </a: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re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93512" y="6172109"/>
            <a:ext cx="14338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à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99252" y="6172109"/>
            <a:ext cx="66829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q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elle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29248" y="6172109"/>
            <a:ext cx="23869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un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27952" y="6172109"/>
            <a:ext cx="71221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mélan</a:t>
            </a: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02398" y="6172109"/>
            <a:ext cx="199413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co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ust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le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co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urant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58655" y="6172109"/>
            <a:ext cx="41158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us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32619" y="6172109"/>
            <a:ext cx="33588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une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30383" y="6172109"/>
            <a:ext cx="143464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essi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5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ée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bject 98"/>
          <p:cNvSpPr txBox="1"/>
          <p:nvPr/>
        </p:nvSpPr>
        <p:spPr>
          <a:xfrm>
            <a:off x="3215640" y="4351611"/>
            <a:ext cx="4175760" cy="22457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614503" marR="1425305" algn="ctr">
              <a:lnSpc>
                <a:spcPts val="1019"/>
              </a:lnSpc>
              <a:spcBef>
                <a:spcPts val="51"/>
              </a:spcBef>
            </a:pPr>
            <a:r>
              <a:rPr dirty="0" smtClean="0" sz="1000" spc="0">
                <a:latin typeface="Arial"/>
                <a:cs typeface="Arial"/>
              </a:rPr>
              <a:t>R</a:t>
            </a:r>
            <a:endParaRPr sz="1000">
              <a:latin typeface="Arial"/>
              <a:cs typeface="Arial"/>
            </a:endParaRPr>
          </a:p>
          <a:p>
            <a:pPr marL="510175">
              <a:lnSpc>
                <a:spcPct val="95825"/>
              </a:lnSpc>
              <a:spcBef>
                <a:spcPts val="1135"/>
              </a:spcBef>
            </a:pPr>
            <a:r>
              <a:rPr dirty="0" smtClean="0" sz="1200" spc="-25">
                <a:latin typeface="Times New Roman"/>
                <a:cs typeface="Times New Roman"/>
              </a:rPr>
              <a:t>A</a:t>
            </a:r>
            <a:r>
              <a:rPr dirty="0" smtClean="0" sz="1200" spc="-14">
                <a:latin typeface="Times New Roman"/>
                <a:cs typeface="Times New Roman"/>
              </a:rPr>
              <a:t>l</a:t>
            </a:r>
            <a:r>
              <a:rPr dirty="0" smtClean="0" sz="1200" spc="0">
                <a:latin typeface="Times New Roman"/>
                <a:cs typeface="Times New Roman"/>
              </a:rPr>
              <a:t>k</a:t>
            </a:r>
            <a:r>
              <a:rPr dirty="0" smtClean="0" sz="1200" spc="-39">
                <a:latin typeface="Times New Roman"/>
                <a:cs typeface="Times New Roman"/>
              </a:rPr>
              <a:t>y</a:t>
            </a:r>
            <a:r>
              <a:rPr dirty="0" smtClean="0" sz="1200" spc="-14">
                <a:latin typeface="Times New Roman"/>
                <a:cs typeface="Times New Roman"/>
              </a:rPr>
              <a:t>l</a:t>
            </a:r>
            <a:r>
              <a:rPr dirty="0" smtClean="0" sz="1200" spc="-14">
                <a:latin typeface="Times New Roman"/>
                <a:cs typeface="Times New Roman"/>
              </a:rPr>
              <a:t>a</a:t>
            </a:r>
            <a:r>
              <a:rPr dirty="0" smtClean="0" sz="1200" spc="4">
                <a:latin typeface="Times New Roman"/>
                <a:cs typeface="Times New Roman"/>
              </a:rPr>
              <a:t>t</a:t>
            </a:r>
            <a:r>
              <a:rPr dirty="0" smtClean="0" sz="1200" spc="4">
                <a:latin typeface="Times New Roman"/>
                <a:cs typeface="Times New Roman"/>
              </a:rPr>
              <a:t>i</a:t>
            </a:r>
            <a:r>
              <a:rPr dirty="0" smtClean="0" sz="1200" spc="0">
                <a:latin typeface="Times New Roman"/>
                <a:cs typeface="Times New Roman"/>
              </a:rPr>
              <a:t>on</a:t>
            </a:r>
            <a:endParaRPr sz="1200">
              <a:latin typeface="Times New Roman"/>
              <a:cs typeface="Times New Roman"/>
            </a:endParaRPr>
          </a:p>
          <a:p>
            <a:pPr marL="2461336" marR="1500060" indent="93842">
              <a:lnSpc>
                <a:spcPct val="241666"/>
              </a:lnSpc>
              <a:spcBef>
                <a:spcPts val="1024"/>
              </a:spcBef>
            </a:pPr>
            <a:r>
              <a:rPr dirty="0" smtClean="0" sz="1000" spc="0">
                <a:latin typeface="Arial"/>
                <a:cs typeface="Arial"/>
              </a:rPr>
              <a:t>O</a:t>
            </a:r>
            <a:r>
              <a:rPr dirty="0" smtClean="0" sz="1000" spc="0">
                <a:latin typeface="Arial"/>
                <a:cs typeface="Arial"/>
              </a:rPr>
              <a:t> </a:t>
            </a:r>
            <a:r>
              <a:rPr dirty="0" smtClean="0" sz="1000" spc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  <a:p>
            <a:pPr marR="1259711" algn="r">
              <a:lnSpc>
                <a:spcPts val="800"/>
              </a:lnSpc>
            </a:pPr>
            <a:r>
              <a:rPr dirty="0" smtClean="0" baseline="2898" sz="1500" spc="0">
                <a:latin typeface="Arial"/>
                <a:cs typeface="Arial"/>
              </a:rPr>
              <a:t>R</a:t>
            </a:r>
            <a:endParaRPr sz="1000">
              <a:latin typeface="Arial"/>
              <a:cs typeface="Arial"/>
            </a:endParaRPr>
          </a:p>
          <a:p>
            <a:pPr marL="535665">
              <a:lnSpc>
                <a:spcPct val="95825"/>
              </a:lnSpc>
              <a:spcBef>
                <a:spcPts val="25"/>
              </a:spcBef>
            </a:pPr>
            <a:r>
              <a:rPr dirty="0" smtClean="0" sz="1200" spc="-14">
                <a:latin typeface="Times New Roman"/>
                <a:cs typeface="Times New Roman"/>
              </a:rPr>
              <a:t>a</a:t>
            </a:r>
            <a:r>
              <a:rPr dirty="0" smtClean="0" sz="1200" spc="9">
                <a:latin typeface="Times New Roman"/>
                <a:cs typeface="Times New Roman"/>
              </a:rPr>
              <a:t>c</a:t>
            </a:r>
            <a:r>
              <a:rPr dirty="0" smtClean="0" sz="1200" spc="-39">
                <a:latin typeface="Times New Roman"/>
                <a:cs typeface="Times New Roman"/>
              </a:rPr>
              <a:t>y</a:t>
            </a:r>
            <a:r>
              <a:rPr dirty="0" smtClean="0" sz="1200" spc="-14">
                <a:latin typeface="Times New Roman"/>
                <a:cs typeface="Times New Roman"/>
              </a:rPr>
              <a:t>l</a:t>
            </a:r>
            <a:r>
              <a:rPr dirty="0" smtClean="0" sz="1200" spc="-14">
                <a:latin typeface="Times New Roman"/>
                <a:cs typeface="Times New Roman"/>
              </a:rPr>
              <a:t>a</a:t>
            </a:r>
            <a:r>
              <a:rPr dirty="0" smtClean="0" sz="1200" spc="4">
                <a:latin typeface="Times New Roman"/>
                <a:cs typeface="Times New Roman"/>
              </a:rPr>
              <a:t>t</a:t>
            </a:r>
            <a:r>
              <a:rPr dirty="0" smtClean="0" sz="1200" spc="4">
                <a:latin typeface="Times New Roman"/>
                <a:cs typeface="Times New Roman"/>
              </a:rPr>
              <a:t>i</a:t>
            </a:r>
            <a:r>
              <a:rPr dirty="0" smtClean="0" sz="1200" spc="0">
                <a:latin typeface="Times New Roman"/>
                <a:cs typeface="Times New Roman"/>
              </a:rPr>
              <a:t>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3471946" y="2247826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38099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3471946" y="1867214"/>
            <a:ext cx="0" cy="380612"/>
          </a:xfrm>
          <a:custGeom>
            <a:avLst/>
            <a:gdLst/>
            <a:ahLst/>
            <a:cxnLst/>
            <a:rect l="l" t="t" r="r" b="b"/>
            <a:pathLst>
              <a:path w="0" h="380612">
                <a:moveTo>
                  <a:pt x="0" y="38061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3471946" y="1498916"/>
            <a:ext cx="0" cy="380738"/>
          </a:xfrm>
          <a:custGeom>
            <a:avLst/>
            <a:gdLst/>
            <a:ahLst/>
            <a:cxnLst/>
            <a:rect l="l" t="t" r="r" b="b"/>
            <a:pathLst>
              <a:path w="0" h="380738">
                <a:moveTo>
                  <a:pt x="0" y="380738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3471946" y="1117924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38099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3471946" y="1117924"/>
            <a:ext cx="380936" cy="0"/>
          </a:xfrm>
          <a:custGeom>
            <a:avLst/>
            <a:gdLst/>
            <a:ahLst/>
            <a:cxnLst/>
            <a:rect l="l" t="t" r="r" b="b"/>
            <a:pathLst>
              <a:path w="380936" h="0">
                <a:moveTo>
                  <a:pt x="0" y="0"/>
                </a:moveTo>
                <a:lnTo>
                  <a:pt x="380936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3852883" y="1117924"/>
            <a:ext cx="381076" cy="0"/>
          </a:xfrm>
          <a:custGeom>
            <a:avLst/>
            <a:gdLst/>
            <a:ahLst/>
            <a:cxnLst/>
            <a:rect l="l" t="t" r="r" b="b"/>
            <a:pathLst>
              <a:path w="381076" h="0">
                <a:moveTo>
                  <a:pt x="0" y="0"/>
                </a:moveTo>
                <a:lnTo>
                  <a:pt x="381076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4233959" y="1117924"/>
            <a:ext cx="381203" cy="0"/>
          </a:xfrm>
          <a:custGeom>
            <a:avLst/>
            <a:gdLst/>
            <a:ahLst/>
            <a:cxnLst/>
            <a:rect l="l" t="t" r="r" b="b"/>
            <a:pathLst>
              <a:path w="381203" h="0">
                <a:moveTo>
                  <a:pt x="0" y="0"/>
                </a:moveTo>
                <a:lnTo>
                  <a:pt x="381203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2722374" y="3885676"/>
            <a:ext cx="330401" cy="190559"/>
          </a:xfrm>
          <a:custGeom>
            <a:avLst/>
            <a:gdLst/>
            <a:ahLst/>
            <a:cxnLst/>
            <a:rect l="l" t="t" r="r" b="b"/>
            <a:pathLst>
              <a:path w="330401" h="190559">
                <a:moveTo>
                  <a:pt x="0" y="190559"/>
                </a:moveTo>
                <a:lnTo>
                  <a:pt x="330401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2722374" y="3860158"/>
            <a:ext cx="284507" cy="162629"/>
          </a:xfrm>
          <a:custGeom>
            <a:avLst/>
            <a:gdLst/>
            <a:ahLst/>
            <a:cxnLst/>
            <a:rect l="l" t="t" r="r" b="b"/>
            <a:pathLst>
              <a:path w="284507" h="162629">
                <a:moveTo>
                  <a:pt x="0" y="162629"/>
                </a:moveTo>
                <a:lnTo>
                  <a:pt x="284507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3052775" y="3504684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38099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2722374" y="3314251"/>
            <a:ext cx="330401" cy="190432"/>
          </a:xfrm>
          <a:custGeom>
            <a:avLst/>
            <a:gdLst/>
            <a:ahLst/>
            <a:cxnLst/>
            <a:rect l="l" t="t" r="r" b="b"/>
            <a:pathLst>
              <a:path w="330401" h="190432">
                <a:moveTo>
                  <a:pt x="330401" y="190432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2722374" y="3367699"/>
            <a:ext cx="284507" cy="165041"/>
          </a:xfrm>
          <a:custGeom>
            <a:avLst/>
            <a:gdLst/>
            <a:ahLst/>
            <a:cxnLst/>
            <a:rect l="l" t="t" r="r" b="b"/>
            <a:pathLst>
              <a:path w="284507" h="165041">
                <a:moveTo>
                  <a:pt x="284507" y="165041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2392263" y="3314251"/>
            <a:ext cx="330110" cy="190432"/>
          </a:xfrm>
          <a:custGeom>
            <a:avLst/>
            <a:gdLst/>
            <a:ahLst/>
            <a:cxnLst/>
            <a:rect l="l" t="t" r="r" b="b"/>
            <a:pathLst>
              <a:path w="330110" h="190432">
                <a:moveTo>
                  <a:pt x="330110" y="0"/>
                </a:moveTo>
                <a:lnTo>
                  <a:pt x="0" y="190432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2392263" y="3504684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0"/>
                </a:moveTo>
                <a:lnTo>
                  <a:pt x="0" y="380992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2437858" y="3532741"/>
            <a:ext cx="0" cy="327417"/>
          </a:xfrm>
          <a:custGeom>
            <a:avLst/>
            <a:gdLst/>
            <a:ahLst/>
            <a:cxnLst/>
            <a:rect l="l" t="t" r="r" b="b"/>
            <a:pathLst>
              <a:path w="0" h="327417">
                <a:moveTo>
                  <a:pt x="0" y="0"/>
                </a:moveTo>
                <a:lnTo>
                  <a:pt x="0" y="327417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2392263" y="3885676"/>
            <a:ext cx="330110" cy="190559"/>
          </a:xfrm>
          <a:custGeom>
            <a:avLst/>
            <a:gdLst/>
            <a:ahLst/>
            <a:cxnLst/>
            <a:rect l="l" t="t" r="r" b="b"/>
            <a:pathLst>
              <a:path w="330110" h="190559">
                <a:moveTo>
                  <a:pt x="330110" y="190559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3090781" y="3758721"/>
            <a:ext cx="381164" cy="0"/>
          </a:xfrm>
          <a:custGeom>
            <a:avLst/>
            <a:gdLst/>
            <a:ahLst/>
            <a:cxnLst/>
            <a:rect l="l" t="t" r="r" b="b"/>
            <a:pathLst>
              <a:path w="381164" h="0">
                <a:moveTo>
                  <a:pt x="0" y="0"/>
                </a:moveTo>
                <a:lnTo>
                  <a:pt x="381164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3471946" y="3377728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38099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3471946" y="2997116"/>
            <a:ext cx="0" cy="380612"/>
          </a:xfrm>
          <a:custGeom>
            <a:avLst/>
            <a:gdLst/>
            <a:ahLst/>
            <a:cxnLst/>
            <a:rect l="l" t="t" r="r" b="b"/>
            <a:pathLst>
              <a:path w="0" h="380612">
                <a:moveTo>
                  <a:pt x="0" y="38061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3471946" y="2616123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38099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3497182" y="2336822"/>
            <a:ext cx="381190" cy="0"/>
          </a:xfrm>
          <a:custGeom>
            <a:avLst/>
            <a:gdLst/>
            <a:ahLst/>
            <a:cxnLst/>
            <a:rect l="l" t="t" r="r" b="b"/>
            <a:pathLst>
              <a:path w="381190" h="0">
                <a:moveTo>
                  <a:pt x="0" y="0"/>
                </a:moveTo>
                <a:lnTo>
                  <a:pt x="381190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3878373" y="2336822"/>
            <a:ext cx="381203" cy="0"/>
          </a:xfrm>
          <a:custGeom>
            <a:avLst/>
            <a:gdLst/>
            <a:ahLst/>
            <a:cxnLst/>
            <a:rect l="l" t="t" r="r" b="b"/>
            <a:pathLst>
              <a:path w="381203" h="0">
                <a:moveTo>
                  <a:pt x="0" y="0"/>
                </a:moveTo>
                <a:lnTo>
                  <a:pt x="381203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4259576" y="2336822"/>
            <a:ext cx="380822" cy="0"/>
          </a:xfrm>
          <a:custGeom>
            <a:avLst/>
            <a:gdLst/>
            <a:ahLst/>
            <a:cxnLst/>
            <a:rect l="l" t="t" r="r" b="b"/>
            <a:pathLst>
              <a:path w="380822" h="0">
                <a:moveTo>
                  <a:pt x="0" y="0"/>
                </a:moveTo>
                <a:lnTo>
                  <a:pt x="380822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3471946" y="3758721"/>
            <a:ext cx="380936" cy="0"/>
          </a:xfrm>
          <a:custGeom>
            <a:avLst/>
            <a:gdLst/>
            <a:ahLst/>
            <a:cxnLst/>
            <a:rect l="l" t="t" r="r" b="b"/>
            <a:pathLst>
              <a:path w="380936" h="0">
                <a:moveTo>
                  <a:pt x="0" y="0"/>
                </a:moveTo>
                <a:lnTo>
                  <a:pt x="380936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3852883" y="3758721"/>
            <a:ext cx="381076" cy="0"/>
          </a:xfrm>
          <a:custGeom>
            <a:avLst/>
            <a:gdLst/>
            <a:ahLst/>
            <a:cxnLst/>
            <a:rect l="l" t="t" r="r" b="b"/>
            <a:pathLst>
              <a:path w="381076" h="0">
                <a:moveTo>
                  <a:pt x="0" y="0"/>
                </a:moveTo>
                <a:lnTo>
                  <a:pt x="381076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4233959" y="3758721"/>
            <a:ext cx="381203" cy="0"/>
          </a:xfrm>
          <a:custGeom>
            <a:avLst/>
            <a:gdLst/>
            <a:ahLst/>
            <a:cxnLst/>
            <a:rect l="l" t="t" r="r" b="b"/>
            <a:pathLst>
              <a:path w="381203" h="0">
                <a:moveTo>
                  <a:pt x="0" y="0"/>
                </a:moveTo>
                <a:lnTo>
                  <a:pt x="381203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3471946" y="3758721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0"/>
                </a:moveTo>
                <a:lnTo>
                  <a:pt x="0" y="380992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3471946" y="4139714"/>
            <a:ext cx="0" cy="226545"/>
          </a:xfrm>
          <a:custGeom>
            <a:avLst/>
            <a:gdLst/>
            <a:ahLst/>
            <a:cxnLst/>
            <a:rect l="l" t="t" r="r" b="b"/>
            <a:pathLst>
              <a:path w="0" h="226545">
                <a:moveTo>
                  <a:pt x="0" y="0"/>
                </a:moveTo>
                <a:lnTo>
                  <a:pt x="0" y="226545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5300973" y="5053538"/>
            <a:ext cx="330350" cy="190534"/>
          </a:xfrm>
          <a:custGeom>
            <a:avLst/>
            <a:gdLst/>
            <a:ahLst/>
            <a:cxnLst/>
            <a:rect l="l" t="t" r="r" b="b"/>
            <a:pathLst>
              <a:path w="330350" h="190534">
                <a:moveTo>
                  <a:pt x="0" y="190534"/>
                </a:moveTo>
                <a:lnTo>
                  <a:pt x="33035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5300973" y="5028401"/>
            <a:ext cx="284443" cy="162502"/>
          </a:xfrm>
          <a:custGeom>
            <a:avLst/>
            <a:gdLst/>
            <a:ahLst/>
            <a:cxnLst/>
            <a:rect l="l" t="t" r="r" b="b"/>
            <a:pathLst>
              <a:path w="284443" h="162502">
                <a:moveTo>
                  <a:pt x="0" y="162502"/>
                </a:moveTo>
                <a:lnTo>
                  <a:pt x="284443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4970749" y="5053538"/>
            <a:ext cx="330223" cy="190534"/>
          </a:xfrm>
          <a:custGeom>
            <a:avLst/>
            <a:gdLst/>
            <a:ahLst/>
            <a:cxnLst/>
            <a:rect l="l" t="t" r="r" b="b"/>
            <a:pathLst>
              <a:path w="330223" h="190534">
                <a:moveTo>
                  <a:pt x="330223" y="190534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5300973" y="4482366"/>
            <a:ext cx="330350" cy="190559"/>
          </a:xfrm>
          <a:custGeom>
            <a:avLst/>
            <a:gdLst/>
            <a:ahLst/>
            <a:cxnLst/>
            <a:rect l="l" t="t" r="r" b="b"/>
            <a:pathLst>
              <a:path w="330350" h="190559">
                <a:moveTo>
                  <a:pt x="330350" y="190559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5300973" y="4535561"/>
            <a:ext cx="284443" cy="165295"/>
          </a:xfrm>
          <a:custGeom>
            <a:avLst/>
            <a:gdLst/>
            <a:ahLst/>
            <a:cxnLst/>
            <a:rect l="l" t="t" r="r" b="b"/>
            <a:pathLst>
              <a:path w="284443" h="165295">
                <a:moveTo>
                  <a:pt x="284443" y="165295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4970749" y="4482366"/>
            <a:ext cx="330223" cy="190559"/>
          </a:xfrm>
          <a:custGeom>
            <a:avLst/>
            <a:gdLst/>
            <a:ahLst/>
            <a:cxnLst/>
            <a:rect l="l" t="t" r="r" b="b"/>
            <a:pathLst>
              <a:path w="330223" h="190559">
                <a:moveTo>
                  <a:pt x="330223" y="0"/>
                </a:moveTo>
                <a:lnTo>
                  <a:pt x="0" y="190559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5631323" y="4464466"/>
            <a:ext cx="208228" cy="208460"/>
          </a:xfrm>
          <a:custGeom>
            <a:avLst/>
            <a:gdLst/>
            <a:ahLst/>
            <a:cxnLst/>
            <a:rect l="l" t="t" r="r" b="b"/>
            <a:pathLst>
              <a:path w="208228" h="208460">
                <a:moveTo>
                  <a:pt x="0" y="208460"/>
                </a:moveTo>
                <a:lnTo>
                  <a:pt x="208228" y="0"/>
                </a:lnTo>
              </a:path>
            </a:pathLst>
          </a:custGeom>
          <a:ln w="100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5059519" y="6132735"/>
            <a:ext cx="330477" cy="190487"/>
          </a:xfrm>
          <a:custGeom>
            <a:avLst/>
            <a:gdLst/>
            <a:ahLst/>
            <a:cxnLst/>
            <a:rect l="l" t="t" r="r" b="b"/>
            <a:pathLst>
              <a:path w="330477" h="190487">
                <a:moveTo>
                  <a:pt x="0" y="190487"/>
                </a:moveTo>
                <a:lnTo>
                  <a:pt x="330477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5059519" y="6107509"/>
            <a:ext cx="284570" cy="162242"/>
          </a:xfrm>
          <a:custGeom>
            <a:avLst/>
            <a:gdLst/>
            <a:ahLst/>
            <a:cxnLst/>
            <a:rect l="l" t="t" r="r" b="b"/>
            <a:pathLst>
              <a:path w="284570" h="162242">
                <a:moveTo>
                  <a:pt x="0" y="162242"/>
                </a:moveTo>
                <a:lnTo>
                  <a:pt x="28457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4729422" y="6132735"/>
            <a:ext cx="330096" cy="190487"/>
          </a:xfrm>
          <a:custGeom>
            <a:avLst/>
            <a:gdLst/>
            <a:ahLst/>
            <a:cxnLst/>
            <a:rect l="l" t="t" r="r" b="b"/>
            <a:pathLst>
              <a:path w="330096" h="190487">
                <a:moveTo>
                  <a:pt x="330096" y="190487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5059519" y="5561563"/>
            <a:ext cx="330477" cy="190483"/>
          </a:xfrm>
          <a:custGeom>
            <a:avLst/>
            <a:gdLst/>
            <a:ahLst/>
            <a:cxnLst/>
            <a:rect l="l" t="t" r="r" b="b"/>
            <a:pathLst>
              <a:path w="330477" h="190483">
                <a:moveTo>
                  <a:pt x="330477" y="190483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5059519" y="5614732"/>
            <a:ext cx="284570" cy="164965"/>
          </a:xfrm>
          <a:custGeom>
            <a:avLst/>
            <a:gdLst/>
            <a:ahLst/>
            <a:cxnLst/>
            <a:rect l="l" t="t" r="r" b="b"/>
            <a:pathLst>
              <a:path w="284570" h="164965">
                <a:moveTo>
                  <a:pt x="284570" y="164965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4729422" y="5561563"/>
            <a:ext cx="330096" cy="190483"/>
          </a:xfrm>
          <a:custGeom>
            <a:avLst/>
            <a:gdLst/>
            <a:ahLst/>
            <a:cxnLst/>
            <a:rect l="l" t="t" r="r" b="b"/>
            <a:pathLst>
              <a:path w="330096" h="190483">
                <a:moveTo>
                  <a:pt x="330096" y="0"/>
                </a:moveTo>
                <a:lnTo>
                  <a:pt x="0" y="190483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5389996" y="5594368"/>
            <a:ext cx="271762" cy="157678"/>
          </a:xfrm>
          <a:custGeom>
            <a:avLst/>
            <a:gdLst/>
            <a:ahLst/>
            <a:cxnLst/>
            <a:rect l="l" t="t" r="r" b="b"/>
            <a:pathLst>
              <a:path w="271762" h="157678">
                <a:moveTo>
                  <a:pt x="0" y="157678"/>
                </a:moveTo>
                <a:lnTo>
                  <a:pt x="271762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5717684" y="5261999"/>
            <a:ext cx="58334" cy="225739"/>
          </a:xfrm>
          <a:custGeom>
            <a:avLst/>
            <a:gdLst/>
            <a:ahLst/>
            <a:cxnLst/>
            <a:rect l="l" t="t" r="r" b="b"/>
            <a:pathLst>
              <a:path w="58334" h="225739">
                <a:moveTo>
                  <a:pt x="0" y="225739"/>
                </a:moveTo>
                <a:lnTo>
                  <a:pt x="58334" y="0"/>
                </a:lnTo>
              </a:path>
            </a:pathLst>
          </a:custGeom>
          <a:ln w="100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5760800" y="5274453"/>
            <a:ext cx="60870" cy="226043"/>
          </a:xfrm>
          <a:custGeom>
            <a:avLst/>
            <a:gdLst/>
            <a:ahLst/>
            <a:cxnLst/>
            <a:rect l="l" t="t" r="r" b="b"/>
            <a:pathLst>
              <a:path w="60870" h="226043">
                <a:moveTo>
                  <a:pt x="0" y="226043"/>
                </a:moveTo>
                <a:lnTo>
                  <a:pt x="60870" y="0"/>
                </a:lnTo>
              </a:path>
            </a:pathLst>
          </a:custGeom>
          <a:ln w="100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5786036" y="5581914"/>
            <a:ext cx="231308" cy="63503"/>
          </a:xfrm>
          <a:custGeom>
            <a:avLst/>
            <a:gdLst/>
            <a:ahLst/>
            <a:cxnLst/>
            <a:rect l="l" t="t" r="r" b="b"/>
            <a:pathLst>
              <a:path w="231308" h="63503">
                <a:moveTo>
                  <a:pt x="0" y="0"/>
                </a:moveTo>
                <a:lnTo>
                  <a:pt x="231308" y="63503"/>
                </a:lnTo>
              </a:path>
            </a:pathLst>
          </a:custGeom>
          <a:ln w="100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3215640" y="4366259"/>
            <a:ext cx="4175760" cy="2231136"/>
          </a:xfrm>
          <a:custGeom>
            <a:avLst/>
            <a:gdLst/>
            <a:ahLst/>
            <a:cxnLst/>
            <a:rect l="l" t="t" r="r" b="b"/>
            <a:pathLst>
              <a:path w="4175760" h="2231136">
                <a:moveTo>
                  <a:pt x="0" y="2231136"/>
                </a:moveTo>
                <a:lnTo>
                  <a:pt x="4175760" y="2231136"/>
                </a:lnTo>
                <a:lnTo>
                  <a:pt x="4175760" y="0"/>
                </a:lnTo>
                <a:lnTo>
                  <a:pt x="0" y="0"/>
                </a:lnTo>
                <a:lnTo>
                  <a:pt x="0" y="223113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3215640" y="4366259"/>
            <a:ext cx="4175760" cy="2231136"/>
          </a:xfrm>
          <a:custGeom>
            <a:avLst/>
            <a:gdLst/>
            <a:ahLst/>
            <a:cxnLst/>
            <a:rect l="l" t="t" r="r" b="b"/>
            <a:pathLst>
              <a:path w="4175760" h="2231136">
                <a:moveTo>
                  <a:pt x="0" y="2231136"/>
                </a:moveTo>
                <a:lnTo>
                  <a:pt x="4175760" y="2231136"/>
                </a:lnTo>
                <a:lnTo>
                  <a:pt x="4175760" y="0"/>
                </a:lnTo>
                <a:lnTo>
                  <a:pt x="0" y="0"/>
                </a:lnTo>
                <a:lnTo>
                  <a:pt x="0" y="2231136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5148669" y="1257701"/>
            <a:ext cx="330096" cy="190559"/>
          </a:xfrm>
          <a:custGeom>
            <a:avLst/>
            <a:gdLst/>
            <a:ahLst/>
            <a:cxnLst/>
            <a:rect l="l" t="t" r="r" b="b"/>
            <a:pathLst>
              <a:path w="330096" h="190559">
                <a:moveTo>
                  <a:pt x="0" y="190559"/>
                </a:moveTo>
                <a:lnTo>
                  <a:pt x="330096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5148669" y="1232183"/>
            <a:ext cx="284443" cy="162502"/>
          </a:xfrm>
          <a:custGeom>
            <a:avLst/>
            <a:gdLst/>
            <a:ahLst/>
            <a:cxnLst/>
            <a:rect l="l" t="t" r="r" b="b"/>
            <a:pathLst>
              <a:path w="284443" h="162502">
                <a:moveTo>
                  <a:pt x="0" y="162502"/>
                </a:moveTo>
                <a:lnTo>
                  <a:pt x="284443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5478766" y="876708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38099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5148669" y="686276"/>
            <a:ext cx="330096" cy="190432"/>
          </a:xfrm>
          <a:custGeom>
            <a:avLst/>
            <a:gdLst/>
            <a:ahLst/>
            <a:cxnLst/>
            <a:rect l="l" t="t" r="r" b="b"/>
            <a:pathLst>
              <a:path w="330096" h="190432">
                <a:moveTo>
                  <a:pt x="330096" y="190432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5148669" y="739724"/>
            <a:ext cx="284443" cy="164914"/>
          </a:xfrm>
          <a:custGeom>
            <a:avLst/>
            <a:gdLst/>
            <a:ahLst/>
            <a:cxnLst/>
            <a:rect l="l" t="t" r="r" b="b"/>
            <a:pathLst>
              <a:path w="284443" h="164914">
                <a:moveTo>
                  <a:pt x="284443" y="164914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4818191" y="686276"/>
            <a:ext cx="330477" cy="190432"/>
          </a:xfrm>
          <a:custGeom>
            <a:avLst/>
            <a:gdLst/>
            <a:ahLst/>
            <a:cxnLst/>
            <a:rect l="l" t="t" r="r" b="b"/>
            <a:pathLst>
              <a:path w="330477" h="190432">
                <a:moveTo>
                  <a:pt x="330477" y="0"/>
                </a:moveTo>
                <a:lnTo>
                  <a:pt x="0" y="190432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4818191" y="876708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0"/>
                </a:moveTo>
                <a:lnTo>
                  <a:pt x="0" y="380992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4864098" y="904639"/>
            <a:ext cx="0" cy="327544"/>
          </a:xfrm>
          <a:custGeom>
            <a:avLst/>
            <a:gdLst/>
            <a:ahLst/>
            <a:cxnLst/>
            <a:rect l="l" t="t" r="r" b="b"/>
            <a:pathLst>
              <a:path w="0" h="327544">
                <a:moveTo>
                  <a:pt x="0" y="0"/>
                </a:moveTo>
                <a:lnTo>
                  <a:pt x="0" y="327544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4818191" y="1257701"/>
            <a:ext cx="330477" cy="190559"/>
          </a:xfrm>
          <a:custGeom>
            <a:avLst/>
            <a:gdLst/>
            <a:ahLst/>
            <a:cxnLst/>
            <a:rect l="l" t="t" r="r" b="b"/>
            <a:pathLst>
              <a:path w="330477" h="190559">
                <a:moveTo>
                  <a:pt x="330477" y="190559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5478766" y="726901"/>
            <a:ext cx="261744" cy="149807"/>
          </a:xfrm>
          <a:custGeom>
            <a:avLst/>
            <a:gdLst/>
            <a:ahLst/>
            <a:cxnLst/>
            <a:rect l="l" t="t" r="r" b="b"/>
            <a:pathLst>
              <a:path w="261744" h="149807">
                <a:moveTo>
                  <a:pt x="0" y="149807"/>
                </a:moveTo>
                <a:lnTo>
                  <a:pt x="261744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4792955" y="1917869"/>
            <a:ext cx="330096" cy="190559"/>
          </a:xfrm>
          <a:custGeom>
            <a:avLst/>
            <a:gdLst/>
            <a:ahLst/>
            <a:cxnLst/>
            <a:rect l="l" t="t" r="r" b="b"/>
            <a:pathLst>
              <a:path w="330096" h="190559">
                <a:moveTo>
                  <a:pt x="330096" y="0"/>
                </a:moveTo>
                <a:lnTo>
                  <a:pt x="0" y="190559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4838608" y="1971063"/>
            <a:ext cx="284443" cy="165041"/>
          </a:xfrm>
          <a:custGeom>
            <a:avLst/>
            <a:gdLst/>
            <a:ahLst/>
            <a:cxnLst/>
            <a:rect l="l" t="t" r="r" b="b"/>
            <a:pathLst>
              <a:path w="284443" h="165041">
                <a:moveTo>
                  <a:pt x="284443" y="0"/>
                </a:moveTo>
                <a:lnTo>
                  <a:pt x="0" y="165041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4792955" y="2108429"/>
            <a:ext cx="0" cy="380612"/>
          </a:xfrm>
          <a:custGeom>
            <a:avLst/>
            <a:gdLst/>
            <a:ahLst/>
            <a:cxnLst/>
            <a:rect l="l" t="t" r="r" b="b"/>
            <a:pathLst>
              <a:path w="0" h="380612">
                <a:moveTo>
                  <a:pt x="0" y="0"/>
                </a:moveTo>
                <a:lnTo>
                  <a:pt x="0" y="380612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792955" y="2489041"/>
            <a:ext cx="330096" cy="192972"/>
          </a:xfrm>
          <a:custGeom>
            <a:avLst/>
            <a:gdLst/>
            <a:ahLst/>
            <a:cxnLst/>
            <a:rect l="l" t="t" r="r" b="b"/>
            <a:pathLst>
              <a:path w="330096" h="192972">
                <a:moveTo>
                  <a:pt x="0" y="0"/>
                </a:moveTo>
                <a:lnTo>
                  <a:pt x="330096" y="192972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4838608" y="2463904"/>
            <a:ext cx="284443" cy="164914"/>
          </a:xfrm>
          <a:custGeom>
            <a:avLst/>
            <a:gdLst/>
            <a:ahLst/>
            <a:cxnLst/>
            <a:rect l="l" t="t" r="r" b="b"/>
            <a:pathLst>
              <a:path w="284443" h="164914">
                <a:moveTo>
                  <a:pt x="0" y="0"/>
                </a:moveTo>
                <a:lnTo>
                  <a:pt x="284443" y="164914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5123052" y="2489041"/>
            <a:ext cx="330477" cy="192972"/>
          </a:xfrm>
          <a:custGeom>
            <a:avLst/>
            <a:gdLst/>
            <a:ahLst/>
            <a:cxnLst/>
            <a:rect l="l" t="t" r="r" b="b"/>
            <a:pathLst>
              <a:path w="330477" h="192972">
                <a:moveTo>
                  <a:pt x="0" y="192972"/>
                </a:moveTo>
                <a:lnTo>
                  <a:pt x="330477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5453530" y="2108429"/>
            <a:ext cx="0" cy="380612"/>
          </a:xfrm>
          <a:custGeom>
            <a:avLst/>
            <a:gdLst/>
            <a:ahLst/>
            <a:cxnLst/>
            <a:rect l="l" t="t" r="r" b="b"/>
            <a:pathLst>
              <a:path w="0" h="380612">
                <a:moveTo>
                  <a:pt x="0" y="38061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5407623" y="2133566"/>
            <a:ext cx="0" cy="330337"/>
          </a:xfrm>
          <a:custGeom>
            <a:avLst/>
            <a:gdLst/>
            <a:ahLst/>
            <a:cxnLst/>
            <a:rect l="l" t="t" r="r" b="b"/>
            <a:pathLst>
              <a:path w="0" h="330337">
                <a:moveTo>
                  <a:pt x="0" y="330337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5123052" y="1917869"/>
            <a:ext cx="330477" cy="190559"/>
          </a:xfrm>
          <a:custGeom>
            <a:avLst/>
            <a:gdLst/>
            <a:ahLst/>
            <a:cxnLst/>
            <a:rect l="l" t="t" r="r" b="b"/>
            <a:pathLst>
              <a:path w="330477" h="190559">
                <a:moveTo>
                  <a:pt x="0" y="0"/>
                </a:moveTo>
                <a:lnTo>
                  <a:pt x="330477" y="190559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5453530" y="1958368"/>
            <a:ext cx="261363" cy="150061"/>
          </a:xfrm>
          <a:custGeom>
            <a:avLst/>
            <a:gdLst/>
            <a:ahLst/>
            <a:cxnLst/>
            <a:rect l="l" t="t" r="r" b="b"/>
            <a:pathLst>
              <a:path w="261363" h="150061">
                <a:moveTo>
                  <a:pt x="0" y="150061"/>
                </a:moveTo>
                <a:lnTo>
                  <a:pt x="261363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288164" y="3758721"/>
            <a:ext cx="330350" cy="190432"/>
          </a:xfrm>
          <a:custGeom>
            <a:avLst/>
            <a:gdLst/>
            <a:ahLst/>
            <a:cxnLst/>
            <a:rect l="l" t="t" r="r" b="b"/>
            <a:pathLst>
              <a:path w="330350" h="190432">
                <a:moveTo>
                  <a:pt x="0" y="190432"/>
                </a:moveTo>
                <a:lnTo>
                  <a:pt x="33035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288164" y="3733203"/>
            <a:ext cx="284443" cy="162502"/>
          </a:xfrm>
          <a:custGeom>
            <a:avLst/>
            <a:gdLst/>
            <a:ahLst/>
            <a:cxnLst/>
            <a:rect l="l" t="t" r="r" b="b"/>
            <a:pathLst>
              <a:path w="284443" h="162502">
                <a:moveTo>
                  <a:pt x="0" y="162502"/>
                </a:moveTo>
                <a:lnTo>
                  <a:pt x="284443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618515" y="3377728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38099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288164" y="3187295"/>
            <a:ext cx="330350" cy="190432"/>
          </a:xfrm>
          <a:custGeom>
            <a:avLst/>
            <a:gdLst/>
            <a:ahLst/>
            <a:cxnLst/>
            <a:rect l="l" t="t" r="r" b="b"/>
            <a:pathLst>
              <a:path w="330350" h="190432">
                <a:moveTo>
                  <a:pt x="330350" y="190432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288164" y="3240743"/>
            <a:ext cx="284443" cy="164914"/>
          </a:xfrm>
          <a:custGeom>
            <a:avLst/>
            <a:gdLst/>
            <a:ahLst/>
            <a:cxnLst/>
            <a:rect l="l" t="t" r="r" b="b"/>
            <a:pathLst>
              <a:path w="284443" h="164914">
                <a:moveTo>
                  <a:pt x="284443" y="164914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958067" y="3187295"/>
            <a:ext cx="330096" cy="190432"/>
          </a:xfrm>
          <a:custGeom>
            <a:avLst/>
            <a:gdLst/>
            <a:ahLst/>
            <a:cxnLst/>
            <a:rect l="l" t="t" r="r" b="b"/>
            <a:pathLst>
              <a:path w="330096" h="190432">
                <a:moveTo>
                  <a:pt x="330096" y="0"/>
                </a:moveTo>
                <a:lnTo>
                  <a:pt x="0" y="190432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4958067" y="3377728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0"/>
                </a:moveTo>
                <a:lnTo>
                  <a:pt x="0" y="380992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5003594" y="3405658"/>
            <a:ext cx="0" cy="327544"/>
          </a:xfrm>
          <a:custGeom>
            <a:avLst/>
            <a:gdLst/>
            <a:ahLst/>
            <a:cxnLst/>
            <a:rect l="l" t="t" r="r" b="b"/>
            <a:pathLst>
              <a:path w="0" h="327544">
                <a:moveTo>
                  <a:pt x="0" y="0"/>
                </a:moveTo>
                <a:lnTo>
                  <a:pt x="0" y="327544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958067" y="3758721"/>
            <a:ext cx="330096" cy="190432"/>
          </a:xfrm>
          <a:custGeom>
            <a:avLst/>
            <a:gdLst/>
            <a:ahLst/>
            <a:cxnLst/>
            <a:rect l="l" t="t" r="r" b="b"/>
            <a:pathLst>
              <a:path w="330096" h="190432">
                <a:moveTo>
                  <a:pt x="330096" y="190432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5618515" y="3222843"/>
            <a:ext cx="271762" cy="154885"/>
          </a:xfrm>
          <a:custGeom>
            <a:avLst/>
            <a:gdLst/>
            <a:ahLst/>
            <a:cxnLst/>
            <a:rect l="l" t="t" r="r" b="b"/>
            <a:pathLst>
              <a:path w="271762" h="154885">
                <a:moveTo>
                  <a:pt x="0" y="154885"/>
                </a:moveTo>
                <a:lnTo>
                  <a:pt x="271762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752919" y="621405"/>
            <a:ext cx="173384" cy="1522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14">
                <a:latin typeface="Arial"/>
                <a:cs typeface="Arial"/>
              </a:rPr>
              <a:t>B</a:t>
            </a:r>
            <a:r>
              <a:rPr dirty="0" smtClean="0" sz="1000" spc="0">
                <a:latin typeface="Arial"/>
                <a:cs typeface="Arial"/>
              </a:rPr>
              <a:t>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49835" y="881105"/>
            <a:ext cx="830515" cy="1778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Times New Roman"/>
                <a:cs typeface="Times New Roman"/>
              </a:rPr>
              <a:t>h</a:t>
            </a:r>
            <a:r>
              <a:rPr dirty="0" smtClean="0" sz="1200" spc="-9">
                <a:latin typeface="Times New Roman"/>
                <a:cs typeface="Times New Roman"/>
              </a:rPr>
              <a:t>a</a:t>
            </a:r>
            <a:r>
              <a:rPr dirty="0" smtClean="0" sz="1200" spc="-14">
                <a:latin typeface="Times New Roman"/>
                <a:cs typeface="Times New Roman"/>
              </a:rPr>
              <a:t>l</a:t>
            </a:r>
            <a:r>
              <a:rPr dirty="0" smtClean="0" sz="1200" spc="0">
                <a:latin typeface="Times New Roman"/>
                <a:cs typeface="Times New Roman"/>
              </a:rPr>
              <a:t>og</a:t>
            </a:r>
            <a:r>
              <a:rPr dirty="0" smtClean="0" sz="1200" spc="-14">
                <a:latin typeface="Times New Roman"/>
                <a:cs typeface="Times New Roman"/>
              </a:rPr>
              <a:t>é</a:t>
            </a:r>
            <a:r>
              <a:rPr dirty="0" smtClean="0" sz="1200" spc="0">
                <a:latin typeface="Times New Roman"/>
                <a:cs typeface="Times New Roman"/>
              </a:rPr>
              <a:t>n</a:t>
            </a:r>
            <a:r>
              <a:rPr dirty="0" smtClean="0" sz="1200" spc="4">
                <a:latin typeface="Times New Roman"/>
                <a:cs typeface="Times New Roman"/>
              </a:rPr>
              <a:t>a</a:t>
            </a:r>
            <a:r>
              <a:rPr dirty="0" smtClean="0" sz="1200" spc="4">
                <a:latin typeface="Times New Roman"/>
                <a:cs typeface="Times New Roman"/>
              </a:rPr>
              <a:t>t</a:t>
            </a:r>
            <a:r>
              <a:rPr dirty="0" smtClean="0" sz="1200" spc="-14">
                <a:latin typeface="Times New Roman"/>
                <a:cs typeface="Times New Roman"/>
              </a:rPr>
              <a:t>i</a:t>
            </a:r>
            <a:r>
              <a:rPr dirty="0" smtClean="0" sz="1200" spc="0">
                <a:latin typeface="Times New Roman"/>
                <a:cs typeface="Times New Roman"/>
              </a:rPr>
              <a:t>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448290" y="6461063"/>
            <a:ext cx="858490" cy="239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</a:t>
            </a:r>
            <a:r>
              <a:rPr dirty="0" smtClean="0" baseline="-5012" sz="1500" spc="-19">
                <a:latin typeface="Segoe UI"/>
                <a:cs typeface="Segoe UI"/>
              </a:rPr>
              <a:t>0</a:t>
            </a:r>
            <a:r>
              <a:rPr dirty="0" smtClean="0" baseline="18284" sz="1800" spc="-200">
                <a:latin typeface="Verdana"/>
                <a:cs typeface="Verdana"/>
              </a:rPr>
              <a:t>1</a:t>
            </a:r>
            <a:r>
              <a:rPr dirty="0" smtClean="0" baseline="-5012" sz="1500" spc="-329">
                <a:latin typeface="Segoe UI"/>
                <a:cs typeface="Segoe UI"/>
              </a:rPr>
              <a:t>5</a:t>
            </a:r>
            <a:r>
              <a:rPr dirty="0" smtClean="0" baseline="18284" sz="1800" spc="4">
                <a:latin typeface="Verdana"/>
                <a:cs typeface="Verdana"/>
              </a:rPr>
              <a:t>00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66601" y="6531508"/>
            <a:ext cx="32185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100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90781" y="1117924"/>
            <a:ext cx="381164" cy="26407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3471946" y="1117924"/>
            <a:ext cx="1143215" cy="12188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26"/>
              </a:spcBef>
            </a:pPr>
            <a:endParaRPr sz="650"/>
          </a:p>
          <a:p>
            <a:pPr marL="253869">
              <a:lnSpc>
                <a:spcPct val="95825"/>
              </a:lnSpc>
              <a:spcBef>
                <a:spcPts val="7000"/>
              </a:spcBef>
            </a:pPr>
            <a:r>
              <a:rPr dirty="0" smtClean="0" sz="1200" spc="0">
                <a:latin typeface="Times New Roman"/>
                <a:cs typeface="Times New Roman"/>
              </a:rPr>
              <a:t>n</a:t>
            </a:r>
            <a:r>
              <a:rPr dirty="0" smtClean="0" sz="1200" spc="4">
                <a:latin typeface="Times New Roman"/>
                <a:cs typeface="Times New Roman"/>
              </a:rPr>
              <a:t>i</a:t>
            </a:r>
            <a:r>
              <a:rPr dirty="0" smtClean="0" sz="1200" spc="4">
                <a:latin typeface="Times New Roman"/>
                <a:cs typeface="Times New Roman"/>
              </a:rPr>
              <a:t>t</a:t>
            </a:r>
            <a:r>
              <a:rPr dirty="0" smtClean="0" sz="1200" spc="-19">
                <a:latin typeface="Times New Roman"/>
                <a:cs typeface="Times New Roman"/>
              </a:rPr>
              <a:t>r</a:t>
            </a:r>
            <a:r>
              <a:rPr dirty="0" smtClean="0" sz="1200" spc="9">
                <a:latin typeface="Times New Roman"/>
                <a:cs typeface="Times New Roman"/>
              </a:rPr>
              <a:t>a</a:t>
            </a:r>
            <a:r>
              <a:rPr dirty="0" smtClean="0" sz="1200" spc="4">
                <a:latin typeface="Times New Roman"/>
                <a:cs typeface="Times New Roman"/>
              </a:rPr>
              <a:t>t</a:t>
            </a:r>
            <a:r>
              <a:rPr dirty="0" smtClean="0" sz="1200" spc="-14">
                <a:latin typeface="Times New Roman"/>
                <a:cs typeface="Times New Roman"/>
              </a:rPr>
              <a:t>i</a:t>
            </a:r>
            <a:r>
              <a:rPr dirty="0" smtClean="0" sz="1200" spc="0">
                <a:latin typeface="Times New Roman"/>
                <a:cs typeface="Times New Roman"/>
              </a:rPr>
              <a:t>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15162" y="1117924"/>
            <a:ext cx="2776237" cy="32483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10"/>
              </a:spcBef>
            </a:pPr>
            <a:endParaRPr sz="750"/>
          </a:p>
          <a:p>
            <a:pPr marL="1098932" marR="1385624" algn="ctr">
              <a:lnSpc>
                <a:spcPts val="1149"/>
              </a:lnSpc>
              <a:spcBef>
                <a:spcPts val="5000"/>
              </a:spcBef>
            </a:pPr>
            <a:r>
              <a:rPr dirty="0" smtClean="0" sz="1000" spc="19">
                <a:latin typeface="Arial"/>
                <a:cs typeface="Arial"/>
              </a:rPr>
              <a:t>N</a:t>
            </a:r>
            <a:r>
              <a:rPr dirty="0" smtClean="0" sz="1000" spc="-19">
                <a:latin typeface="Arial"/>
                <a:cs typeface="Arial"/>
              </a:rPr>
              <a:t>O</a:t>
            </a:r>
            <a:r>
              <a:rPr dirty="0" smtClean="0" baseline="-15460" sz="1125" spc="0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  <a:p>
            <a:pPr marL="1269243" marR="1129181" algn="ctr">
              <a:lnSpc>
                <a:spcPts val="1149"/>
              </a:lnSpc>
              <a:spcBef>
                <a:spcPts val="8700"/>
              </a:spcBef>
            </a:pPr>
            <a:r>
              <a:rPr dirty="0" smtClean="0" sz="1000" spc="14">
                <a:latin typeface="Arial"/>
                <a:cs typeface="Arial"/>
              </a:rPr>
              <a:t>S</a:t>
            </a:r>
            <a:r>
              <a:rPr dirty="0" smtClean="0" sz="1000" spc="4">
                <a:latin typeface="Arial"/>
                <a:cs typeface="Arial"/>
              </a:rPr>
              <a:t>O</a:t>
            </a:r>
            <a:r>
              <a:rPr dirty="0" smtClean="0" baseline="-15460" sz="1125" spc="-4">
                <a:latin typeface="Arial"/>
                <a:cs typeface="Arial"/>
              </a:rPr>
              <a:t>3</a:t>
            </a:r>
            <a:r>
              <a:rPr dirty="0" smtClean="0" sz="1000" spc="0"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1946" y="2336822"/>
            <a:ext cx="1143215" cy="14218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203016">
              <a:lnSpc>
                <a:spcPct val="95825"/>
              </a:lnSpc>
              <a:spcBef>
                <a:spcPts val="8076"/>
              </a:spcBef>
            </a:pPr>
            <a:r>
              <a:rPr dirty="0" smtClean="0" sz="1200" spc="-4">
                <a:latin typeface="Times New Roman"/>
                <a:cs typeface="Times New Roman"/>
              </a:rPr>
              <a:t>s</a:t>
            </a:r>
            <a:r>
              <a:rPr dirty="0" smtClean="0" sz="1200" spc="0">
                <a:latin typeface="Times New Roman"/>
                <a:cs typeface="Times New Roman"/>
              </a:rPr>
              <a:t>u</a:t>
            </a:r>
            <a:r>
              <a:rPr dirty="0" smtClean="0" sz="1200" spc="-14">
                <a:latin typeface="Times New Roman"/>
                <a:cs typeface="Times New Roman"/>
              </a:rPr>
              <a:t>l</a:t>
            </a:r>
            <a:r>
              <a:rPr dirty="0" smtClean="0" sz="1200" spc="0">
                <a:latin typeface="Times New Roman"/>
                <a:cs typeface="Times New Roman"/>
              </a:rPr>
              <a:t>fon</a:t>
            </a:r>
            <a:r>
              <a:rPr dirty="0" smtClean="0" sz="1200" spc="-14">
                <a:latin typeface="Times New Roman"/>
                <a:cs typeface="Times New Roman"/>
              </a:rPr>
              <a:t>a</a:t>
            </a:r>
            <a:r>
              <a:rPr dirty="0" smtClean="0" sz="1200" spc="4">
                <a:latin typeface="Times New Roman"/>
                <a:cs typeface="Times New Roman"/>
              </a:rPr>
              <a:t>t</a:t>
            </a:r>
            <a:r>
              <a:rPr dirty="0" smtClean="0" sz="1200" spc="4">
                <a:latin typeface="Times New Roman"/>
                <a:cs typeface="Times New Roman"/>
              </a:rPr>
              <a:t>i</a:t>
            </a:r>
            <a:r>
              <a:rPr dirty="0" smtClean="0" sz="1200" spc="0">
                <a:latin typeface="Times New Roman"/>
                <a:cs typeface="Times New Roman"/>
              </a:rPr>
              <a:t>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90781" y="3758721"/>
            <a:ext cx="381164" cy="6075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3471946" y="3758721"/>
            <a:ext cx="1143215" cy="6075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3090781" y="4366259"/>
            <a:ext cx="124858" cy="22311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215640" y="4366259"/>
            <a:ext cx="4175760" cy="22311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bject 77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4843975" y="2496073"/>
            <a:ext cx="220131" cy="126659"/>
          </a:xfrm>
          <a:custGeom>
            <a:avLst/>
            <a:gdLst/>
            <a:ahLst/>
            <a:cxnLst/>
            <a:rect l="l" t="t" r="r" b="b"/>
            <a:pathLst>
              <a:path w="220131" h="126659">
                <a:moveTo>
                  <a:pt x="220131" y="0"/>
                </a:moveTo>
                <a:lnTo>
                  <a:pt x="0" y="126659"/>
                </a:lnTo>
              </a:path>
            </a:pathLst>
          </a:custGeom>
          <a:ln w="48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5064107" y="2496073"/>
            <a:ext cx="219877" cy="126659"/>
          </a:xfrm>
          <a:custGeom>
            <a:avLst/>
            <a:gdLst/>
            <a:ahLst/>
            <a:cxnLst/>
            <a:rect l="l" t="t" r="r" b="b"/>
            <a:pathLst>
              <a:path w="219877" h="126659">
                <a:moveTo>
                  <a:pt x="219877" y="126659"/>
                </a:moveTo>
                <a:lnTo>
                  <a:pt x="0" y="0"/>
                </a:lnTo>
              </a:path>
            </a:pathLst>
          </a:custGeom>
          <a:ln w="48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5283985" y="2622732"/>
            <a:ext cx="0" cy="254532"/>
          </a:xfrm>
          <a:custGeom>
            <a:avLst/>
            <a:gdLst/>
            <a:ahLst/>
            <a:cxnLst/>
            <a:rect l="l" t="t" r="r" b="b"/>
            <a:pathLst>
              <a:path w="0" h="254532">
                <a:moveTo>
                  <a:pt x="0" y="254532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5064107" y="2877265"/>
            <a:ext cx="219877" cy="126963"/>
          </a:xfrm>
          <a:custGeom>
            <a:avLst/>
            <a:gdLst/>
            <a:ahLst/>
            <a:cxnLst/>
            <a:rect l="l" t="t" r="r" b="b"/>
            <a:pathLst>
              <a:path w="219877" h="126963">
                <a:moveTo>
                  <a:pt x="0" y="126963"/>
                </a:moveTo>
                <a:lnTo>
                  <a:pt x="219877" y="0"/>
                </a:lnTo>
              </a:path>
            </a:pathLst>
          </a:custGeom>
          <a:ln w="48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4843975" y="2877265"/>
            <a:ext cx="220131" cy="126963"/>
          </a:xfrm>
          <a:custGeom>
            <a:avLst/>
            <a:gdLst/>
            <a:ahLst/>
            <a:cxnLst/>
            <a:rect l="l" t="t" r="r" b="b"/>
            <a:pathLst>
              <a:path w="220131" h="126963">
                <a:moveTo>
                  <a:pt x="0" y="0"/>
                </a:moveTo>
                <a:lnTo>
                  <a:pt x="220131" y="126963"/>
                </a:lnTo>
              </a:path>
            </a:pathLst>
          </a:custGeom>
          <a:ln w="48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4843975" y="2622732"/>
            <a:ext cx="0" cy="254532"/>
          </a:xfrm>
          <a:custGeom>
            <a:avLst/>
            <a:gdLst/>
            <a:ahLst/>
            <a:cxnLst/>
            <a:rect l="l" t="t" r="r" b="b"/>
            <a:pathLst>
              <a:path w="0" h="254532">
                <a:moveTo>
                  <a:pt x="0" y="0"/>
                </a:moveTo>
                <a:lnTo>
                  <a:pt x="0" y="254532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5064107" y="2313188"/>
            <a:ext cx="0" cy="182884"/>
          </a:xfrm>
          <a:custGeom>
            <a:avLst/>
            <a:gdLst/>
            <a:ahLst/>
            <a:cxnLst/>
            <a:rect l="l" t="t" r="r" b="b"/>
            <a:pathLst>
              <a:path w="0" h="182884">
                <a:moveTo>
                  <a:pt x="0" y="182884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4909571" y="2596130"/>
            <a:ext cx="303870" cy="302293"/>
          </a:xfrm>
          <a:custGeom>
            <a:avLst/>
            <a:gdLst/>
            <a:ahLst/>
            <a:cxnLst/>
            <a:rect l="l" t="t" r="r" b="b"/>
            <a:pathLst>
              <a:path w="303870" h="302293">
                <a:moveTo>
                  <a:pt x="0" y="150546"/>
                </a:moveTo>
                <a:lnTo>
                  <a:pt x="703" y="165297"/>
                </a:lnTo>
                <a:lnTo>
                  <a:pt x="2770" y="179639"/>
                </a:lnTo>
                <a:lnTo>
                  <a:pt x="6136" y="193509"/>
                </a:lnTo>
                <a:lnTo>
                  <a:pt x="10736" y="206844"/>
                </a:lnTo>
                <a:lnTo>
                  <a:pt x="16505" y="219579"/>
                </a:lnTo>
                <a:lnTo>
                  <a:pt x="23377" y="231649"/>
                </a:lnTo>
                <a:lnTo>
                  <a:pt x="31288" y="242992"/>
                </a:lnTo>
                <a:lnTo>
                  <a:pt x="40172" y="253542"/>
                </a:lnTo>
                <a:lnTo>
                  <a:pt x="49965" y="263237"/>
                </a:lnTo>
                <a:lnTo>
                  <a:pt x="60602" y="272011"/>
                </a:lnTo>
                <a:lnTo>
                  <a:pt x="72018" y="279800"/>
                </a:lnTo>
                <a:lnTo>
                  <a:pt x="84147" y="286542"/>
                </a:lnTo>
                <a:lnTo>
                  <a:pt x="96925" y="292171"/>
                </a:lnTo>
                <a:lnTo>
                  <a:pt x="110286" y="296624"/>
                </a:lnTo>
                <a:lnTo>
                  <a:pt x="124166" y="299836"/>
                </a:lnTo>
                <a:lnTo>
                  <a:pt x="138500" y="301744"/>
                </a:lnTo>
                <a:lnTo>
                  <a:pt x="151491" y="302293"/>
                </a:lnTo>
                <a:lnTo>
                  <a:pt x="166197" y="301595"/>
                </a:lnTo>
                <a:lnTo>
                  <a:pt x="180512" y="299544"/>
                </a:lnTo>
                <a:lnTo>
                  <a:pt x="194370" y="296203"/>
                </a:lnTo>
                <a:lnTo>
                  <a:pt x="207706" y="291636"/>
                </a:lnTo>
                <a:lnTo>
                  <a:pt x="220454" y="285906"/>
                </a:lnTo>
                <a:lnTo>
                  <a:pt x="232549" y="279076"/>
                </a:lnTo>
                <a:lnTo>
                  <a:pt x="243927" y="271211"/>
                </a:lnTo>
                <a:lnTo>
                  <a:pt x="254521" y="262373"/>
                </a:lnTo>
                <a:lnTo>
                  <a:pt x="264267" y="252626"/>
                </a:lnTo>
                <a:lnTo>
                  <a:pt x="273100" y="242034"/>
                </a:lnTo>
                <a:lnTo>
                  <a:pt x="280953" y="230659"/>
                </a:lnTo>
                <a:lnTo>
                  <a:pt x="287763" y="218567"/>
                </a:lnTo>
                <a:lnTo>
                  <a:pt x="293463" y="205819"/>
                </a:lnTo>
                <a:lnTo>
                  <a:pt x="297989" y="192480"/>
                </a:lnTo>
                <a:lnTo>
                  <a:pt x="301275" y="178613"/>
                </a:lnTo>
                <a:lnTo>
                  <a:pt x="303256" y="164282"/>
                </a:lnTo>
                <a:lnTo>
                  <a:pt x="303870" y="150546"/>
                </a:lnTo>
                <a:lnTo>
                  <a:pt x="303160" y="135984"/>
                </a:lnTo>
                <a:lnTo>
                  <a:pt x="301073" y="121807"/>
                </a:lnTo>
                <a:lnTo>
                  <a:pt x="297676" y="108079"/>
                </a:lnTo>
                <a:lnTo>
                  <a:pt x="293035" y="94868"/>
                </a:lnTo>
                <a:lnTo>
                  <a:pt x="287216" y="82239"/>
                </a:lnTo>
                <a:lnTo>
                  <a:pt x="280284" y="70257"/>
                </a:lnTo>
                <a:lnTo>
                  <a:pt x="272305" y="58988"/>
                </a:lnTo>
                <a:lnTo>
                  <a:pt x="263347" y="48499"/>
                </a:lnTo>
                <a:lnTo>
                  <a:pt x="253474" y="38854"/>
                </a:lnTo>
                <a:lnTo>
                  <a:pt x="242753" y="30121"/>
                </a:lnTo>
                <a:lnTo>
                  <a:pt x="231249" y="22364"/>
                </a:lnTo>
                <a:lnTo>
                  <a:pt x="219029" y="15649"/>
                </a:lnTo>
                <a:lnTo>
                  <a:pt x="206159" y="10042"/>
                </a:lnTo>
                <a:lnTo>
                  <a:pt x="192704" y="5609"/>
                </a:lnTo>
                <a:lnTo>
                  <a:pt x="178731" y="2416"/>
                </a:lnTo>
                <a:lnTo>
                  <a:pt x="164306" y="529"/>
                </a:lnTo>
                <a:lnTo>
                  <a:pt x="151491" y="0"/>
                </a:lnTo>
                <a:lnTo>
                  <a:pt x="136753" y="707"/>
                </a:lnTo>
                <a:lnTo>
                  <a:pt x="122414" y="2784"/>
                </a:lnTo>
                <a:lnTo>
                  <a:pt x="108542" y="6166"/>
                </a:lnTo>
                <a:lnTo>
                  <a:pt x="95200" y="10785"/>
                </a:lnTo>
                <a:lnTo>
                  <a:pt x="82455" y="16576"/>
                </a:lnTo>
                <a:lnTo>
                  <a:pt x="70373" y="23471"/>
                </a:lnTo>
                <a:lnTo>
                  <a:pt x="59019" y="31405"/>
                </a:lnTo>
                <a:lnTo>
                  <a:pt x="48460" y="40311"/>
                </a:lnTo>
                <a:lnTo>
                  <a:pt x="38760" y="50123"/>
                </a:lnTo>
                <a:lnTo>
                  <a:pt x="29987" y="60774"/>
                </a:lnTo>
                <a:lnTo>
                  <a:pt x="22205" y="72198"/>
                </a:lnTo>
                <a:lnTo>
                  <a:pt x="15481" y="84328"/>
                </a:lnTo>
                <a:lnTo>
                  <a:pt x="9880" y="97099"/>
                </a:lnTo>
                <a:lnTo>
                  <a:pt x="5468" y="110444"/>
                </a:lnTo>
                <a:lnTo>
                  <a:pt x="2311" y="124296"/>
                </a:lnTo>
                <a:lnTo>
                  <a:pt x="474" y="138589"/>
                </a:lnTo>
                <a:lnTo>
                  <a:pt x="0" y="150546"/>
                </a:lnTo>
                <a:close/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6796613" y="2477024"/>
            <a:ext cx="219877" cy="126672"/>
          </a:xfrm>
          <a:custGeom>
            <a:avLst/>
            <a:gdLst/>
            <a:ahLst/>
            <a:cxnLst/>
            <a:rect l="l" t="t" r="r" b="b"/>
            <a:pathLst>
              <a:path w="219877" h="126672">
                <a:moveTo>
                  <a:pt x="219877" y="0"/>
                </a:moveTo>
                <a:lnTo>
                  <a:pt x="0" y="126672"/>
                </a:lnTo>
              </a:path>
            </a:pathLst>
          </a:custGeom>
          <a:ln w="48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7016491" y="2477024"/>
            <a:ext cx="220258" cy="126672"/>
          </a:xfrm>
          <a:custGeom>
            <a:avLst/>
            <a:gdLst/>
            <a:ahLst/>
            <a:cxnLst/>
            <a:rect l="l" t="t" r="r" b="b"/>
            <a:pathLst>
              <a:path w="220258" h="126672">
                <a:moveTo>
                  <a:pt x="220258" y="126672"/>
                </a:moveTo>
                <a:lnTo>
                  <a:pt x="0" y="0"/>
                </a:lnTo>
              </a:path>
            </a:pathLst>
          </a:custGeom>
          <a:ln w="48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7236750" y="2603696"/>
            <a:ext cx="0" cy="254519"/>
          </a:xfrm>
          <a:custGeom>
            <a:avLst/>
            <a:gdLst/>
            <a:ahLst/>
            <a:cxnLst/>
            <a:rect l="l" t="t" r="r" b="b"/>
            <a:pathLst>
              <a:path w="0" h="254519">
                <a:moveTo>
                  <a:pt x="0" y="254519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7016491" y="2858216"/>
            <a:ext cx="220258" cy="126963"/>
          </a:xfrm>
          <a:custGeom>
            <a:avLst/>
            <a:gdLst/>
            <a:ahLst/>
            <a:cxnLst/>
            <a:rect l="l" t="t" r="r" b="b"/>
            <a:pathLst>
              <a:path w="220258" h="126963">
                <a:moveTo>
                  <a:pt x="0" y="126963"/>
                </a:moveTo>
                <a:lnTo>
                  <a:pt x="220258" y="0"/>
                </a:lnTo>
              </a:path>
            </a:pathLst>
          </a:custGeom>
          <a:ln w="48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6796613" y="2858216"/>
            <a:ext cx="219877" cy="126963"/>
          </a:xfrm>
          <a:custGeom>
            <a:avLst/>
            <a:gdLst/>
            <a:ahLst/>
            <a:cxnLst/>
            <a:rect l="l" t="t" r="r" b="b"/>
            <a:pathLst>
              <a:path w="219877" h="126963">
                <a:moveTo>
                  <a:pt x="0" y="0"/>
                </a:moveTo>
                <a:lnTo>
                  <a:pt x="219877" y="126963"/>
                </a:lnTo>
              </a:path>
            </a:pathLst>
          </a:custGeom>
          <a:ln w="48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6796613" y="2603696"/>
            <a:ext cx="0" cy="254519"/>
          </a:xfrm>
          <a:custGeom>
            <a:avLst/>
            <a:gdLst/>
            <a:ahLst/>
            <a:cxnLst/>
            <a:rect l="l" t="t" r="r" b="b"/>
            <a:pathLst>
              <a:path w="0" h="254519">
                <a:moveTo>
                  <a:pt x="0" y="0"/>
                </a:moveTo>
                <a:lnTo>
                  <a:pt x="0" y="254519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7016491" y="2294139"/>
            <a:ext cx="0" cy="182884"/>
          </a:xfrm>
          <a:custGeom>
            <a:avLst/>
            <a:gdLst/>
            <a:ahLst/>
            <a:cxnLst/>
            <a:rect l="l" t="t" r="r" b="b"/>
            <a:pathLst>
              <a:path w="0" h="182884">
                <a:moveTo>
                  <a:pt x="0" y="182884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6862336" y="2577093"/>
            <a:ext cx="303870" cy="302280"/>
          </a:xfrm>
          <a:custGeom>
            <a:avLst/>
            <a:gdLst/>
            <a:ahLst/>
            <a:cxnLst/>
            <a:rect l="l" t="t" r="r" b="b"/>
            <a:pathLst>
              <a:path w="303870" h="302280">
                <a:moveTo>
                  <a:pt x="0" y="150534"/>
                </a:moveTo>
                <a:lnTo>
                  <a:pt x="699" y="165284"/>
                </a:lnTo>
                <a:lnTo>
                  <a:pt x="2756" y="179626"/>
                </a:lnTo>
                <a:lnTo>
                  <a:pt x="6107" y="193497"/>
                </a:lnTo>
                <a:lnTo>
                  <a:pt x="10687" y="206831"/>
                </a:lnTo>
                <a:lnTo>
                  <a:pt x="16434" y="219566"/>
                </a:lnTo>
                <a:lnTo>
                  <a:pt x="23284" y="231637"/>
                </a:lnTo>
                <a:lnTo>
                  <a:pt x="31173" y="242979"/>
                </a:lnTo>
                <a:lnTo>
                  <a:pt x="40037" y="253530"/>
                </a:lnTo>
                <a:lnTo>
                  <a:pt x="49814" y="263224"/>
                </a:lnTo>
                <a:lnTo>
                  <a:pt x="60439" y="271998"/>
                </a:lnTo>
                <a:lnTo>
                  <a:pt x="71849" y="279788"/>
                </a:lnTo>
                <a:lnTo>
                  <a:pt x="83980" y="286529"/>
                </a:lnTo>
                <a:lnTo>
                  <a:pt x="96769" y="292159"/>
                </a:lnTo>
                <a:lnTo>
                  <a:pt x="110152" y="296611"/>
                </a:lnTo>
                <a:lnTo>
                  <a:pt x="124066" y="299824"/>
                </a:lnTo>
                <a:lnTo>
                  <a:pt x="138446" y="301731"/>
                </a:lnTo>
                <a:lnTo>
                  <a:pt x="151491" y="302280"/>
                </a:lnTo>
                <a:lnTo>
                  <a:pt x="166138" y="301583"/>
                </a:lnTo>
                <a:lnTo>
                  <a:pt x="180407" y="299531"/>
                </a:lnTo>
                <a:lnTo>
                  <a:pt x="194233" y="296190"/>
                </a:lnTo>
                <a:lnTo>
                  <a:pt x="207548" y="291623"/>
                </a:lnTo>
                <a:lnTo>
                  <a:pt x="220286" y="285893"/>
                </a:lnTo>
                <a:lnTo>
                  <a:pt x="232381" y="279063"/>
                </a:lnTo>
                <a:lnTo>
                  <a:pt x="243764" y="271198"/>
                </a:lnTo>
                <a:lnTo>
                  <a:pt x="254371" y="262360"/>
                </a:lnTo>
                <a:lnTo>
                  <a:pt x="264134" y="252613"/>
                </a:lnTo>
                <a:lnTo>
                  <a:pt x="272987" y="242021"/>
                </a:lnTo>
                <a:lnTo>
                  <a:pt x="280862" y="230647"/>
                </a:lnTo>
                <a:lnTo>
                  <a:pt x="287694" y="218554"/>
                </a:lnTo>
                <a:lnTo>
                  <a:pt x="293416" y="205807"/>
                </a:lnTo>
                <a:lnTo>
                  <a:pt x="297960" y="192468"/>
                </a:lnTo>
                <a:lnTo>
                  <a:pt x="301262" y="178601"/>
                </a:lnTo>
                <a:lnTo>
                  <a:pt x="303253" y="164269"/>
                </a:lnTo>
                <a:lnTo>
                  <a:pt x="303870" y="150534"/>
                </a:lnTo>
                <a:lnTo>
                  <a:pt x="303156" y="135971"/>
                </a:lnTo>
                <a:lnTo>
                  <a:pt x="301059" y="121793"/>
                </a:lnTo>
                <a:lnTo>
                  <a:pt x="297646" y="108066"/>
                </a:lnTo>
                <a:lnTo>
                  <a:pt x="292985" y="94855"/>
                </a:lnTo>
                <a:lnTo>
                  <a:pt x="287144" y="82226"/>
                </a:lnTo>
                <a:lnTo>
                  <a:pt x="280189" y="70245"/>
                </a:lnTo>
                <a:lnTo>
                  <a:pt x="272188" y="58977"/>
                </a:lnTo>
                <a:lnTo>
                  <a:pt x="263209" y="48489"/>
                </a:lnTo>
                <a:lnTo>
                  <a:pt x="253318" y="38845"/>
                </a:lnTo>
                <a:lnTo>
                  <a:pt x="242585" y="30113"/>
                </a:lnTo>
                <a:lnTo>
                  <a:pt x="231075" y="22357"/>
                </a:lnTo>
                <a:lnTo>
                  <a:pt x="218856" y="15643"/>
                </a:lnTo>
                <a:lnTo>
                  <a:pt x="205996" y="10038"/>
                </a:lnTo>
                <a:lnTo>
                  <a:pt x="192562" y="5606"/>
                </a:lnTo>
                <a:lnTo>
                  <a:pt x="178622" y="2414"/>
                </a:lnTo>
                <a:lnTo>
                  <a:pt x="164243" y="528"/>
                </a:lnTo>
                <a:lnTo>
                  <a:pt x="151491" y="0"/>
                </a:lnTo>
                <a:lnTo>
                  <a:pt x="136692" y="707"/>
                </a:lnTo>
                <a:lnTo>
                  <a:pt x="122308" y="2784"/>
                </a:lnTo>
                <a:lnTo>
                  <a:pt x="108402" y="6166"/>
                </a:lnTo>
                <a:lnTo>
                  <a:pt x="95040" y="10784"/>
                </a:lnTo>
                <a:lnTo>
                  <a:pt x="82285" y="16574"/>
                </a:lnTo>
                <a:lnTo>
                  <a:pt x="70201" y="23469"/>
                </a:lnTo>
                <a:lnTo>
                  <a:pt x="58854" y="31403"/>
                </a:lnTo>
                <a:lnTo>
                  <a:pt x="48307" y="40308"/>
                </a:lnTo>
                <a:lnTo>
                  <a:pt x="38625" y="50119"/>
                </a:lnTo>
                <a:lnTo>
                  <a:pt x="29872" y="60770"/>
                </a:lnTo>
                <a:lnTo>
                  <a:pt x="22113" y="72194"/>
                </a:lnTo>
                <a:lnTo>
                  <a:pt x="15411" y="84324"/>
                </a:lnTo>
                <a:lnTo>
                  <a:pt x="9832" y="97095"/>
                </a:lnTo>
                <a:lnTo>
                  <a:pt x="5439" y="110440"/>
                </a:lnTo>
                <a:lnTo>
                  <a:pt x="2297" y="124293"/>
                </a:lnTo>
                <a:lnTo>
                  <a:pt x="471" y="138587"/>
                </a:lnTo>
                <a:lnTo>
                  <a:pt x="0" y="150534"/>
                </a:lnTo>
                <a:close/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2714204" y="2627570"/>
            <a:ext cx="0" cy="102179"/>
          </a:xfrm>
          <a:custGeom>
            <a:avLst/>
            <a:gdLst/>
            <a:ahLst/>
            <a:cxnLst/>
            <a:rect l="l" t="t" r="r" b="b"/>
            <a:pathLst>
              <a:path w="0" h="102179">
                <a:moveTo>
                  <a:pt x="0" y="0"/>
                </a:moveTo>
                <a:lnTo>
                  <a:pt x="0" y="102179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2744617" y="2627570"/>
            <a:ext cx="0" cy="102179"/>
          </a:xfrm>
          <a:custGeom>
            <a:avLst/>
            <a:gdLst/>
            <a:ahLst/>
            <a:cxnLst/>
            <a:rect l="l" t="t" r="r" b="b"/>
            <a:pathLst>
              <a:path w="0" h="102179">
                <a:moveTo>
                  <a:pt x="0" y="0"/>
                </a:moveTo>
                <a:lnTo>
                  <a:pt x="0" y="102179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2546634" y="2795347"/>
            <a:ext cx="116172" cy="0"/>
          </a:xfrm>
          <a:custGeom>
            <a:avLst/>
            <a:gdLst/>
            <a:ahLst/>
            <a:cxnLst/>
            <a:rect l="l" t="t" r="r" b="b"/>
            <a:pathLst>
              <a:path w="116172" h="0">
                <a:moveTo>
                  <a:pt x="116172" y="0"/>
                </a:moveTo>
                <a:lnTo>
                  <a:pt x="0" y="0"/>
                </a:lnTo>
              </a:path>
            </a:pathLst>
          </a:custGeom>
          <a:ln w="48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2546634" y="2825878"/>
            <a:ext cx="116172" cy="0"/>
          </a:xfrm>
          <a:custGeom>
            <a:avLst/>
            <a:gdLst/>
            <a:ahLst/>
            <a:cxnLst/>
            <a:rect l="l" t="t" r="r" b="b"/>
            <a:pathLst>
              <a:path w="116172" h="0">
                <a:moveTo>
                  <a:pt x="116172" y="0"/>
                </a:moveTo>
                <a:lnTo>
                  <a:pt x="0" y="0"/>
                </a:lnTo>
              </a:path>
            </a:pathLst>
          </a:custGeom>
          <a:ln w="48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2714204" y="2882103"/>
            <a:ext cx="0" cy="100966"/>
          </a:xfrm>
          <a:custGeom>
            <a:avLst/>
            <a:gdLst/>
            <a:ahLst/>
            <a:cxnLst/>
            <a:rect l="l" t="t" r="r" b="b"/>
            <a:pathLst>
              <a:path w="0" h="100966">
                <a:moveTo>
                  <a:pt x="0" y="0"/>
                </a:moveTo>
                <a:lnTo>
                  <a:pt x="0" y="100966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2744617" y="2882103"/>
            <a:ext cx="0" cy="100966"/>
          </a:xfrm>
          <a:custGeom>
            <a:avLst/>
            <a:gdLst/>
            <a:ahLst/>
            <a:cxnLst/>
            <a:rect l="l" t="t" r="r" b="b"/>
            <a:pathLst>
              <a:path w="0" h="100966">
                <a:moveTo>
                  <a:pt x="0" y="0"/>
                </a:moveTo>
                <a:lnTo>
                  <a:pt x="0" y="100966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2815173" y="2727628"/>
            <a:ext cx="51397" cy="176543"/>
          </a:xfrm>
          <a:custGeom>
            <a:avLst/>
            <a:gdLst/>
            <a:ahLst/>
            <a:cxnLst/>
            <a:rect l="l" t="t" r="r" b="b"/>
            <a:pathLst>
              <a:path w="51397" h="176543">
                <a:moveTo>
                  <a:pt x="0" y="176543"/>
                </a:moveTo>
                <a:lnTo>
                  <a:pt x="51397" y="176543"/>
                </a:lnTo>
                <a:lnTo>
                  <a:pt x="51397" y="0"/>
                </a:lnTo>
                <a:lnTo>
                  <a:pt x="0" y="0"/>
                </a:lnTo>
                <a:lnTo>
                  <a:pt x="0" y="176543"/>
                </a:lnTo>
                <a:close/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3038997" y="2656283"/>
            <a:ext cx="121954" cy="93412"/>
          </a:xfrm>
          <a:custGeom>
            <a:avLst/>
            <a:gdLst/>
            <a:ahLst/>
            <a:cxnLst/>
            <a:rect l="l" t="t" r="r" b="b"/>
            <a:pathLst>
              <a:path w="121954" h="93412">
                <a:moveTo>
                  <a:pt x="83028" y="42935"/>
                </a:moveTo>
                <a:lnTo>
                  <a:pt x="84855" y="0"/>
                </a:lnTo>
                <a:lnTo>
                  <a:pt x="0" y="93412"/>
                </a:lnTo>
                <a:lnTo>
                  <a:pt x="121954" y="61972"/>
                </a:lnTo>
                <a:lnTo>
                  <a:pt x="83028" y="429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3038997" y="2309260"/>
            <a:ext cx="726904" cy="440435"/>
          </a:xfrm>
          <a:custGeom>
            <a:avLst/>
            <a:gdLst/>
            <a:ahLst/>
            <a:cxnLst/>
            <a:rect l="l" t="t" r="r" b="b"/>
            <a:pathLst>
              <a:path w="726904" h="440435">
                <a:moveTo>
                  <a:pt x="726904" y="0"/>
                </a:moveTo>
                <a:lnTo>
                  <a:pt x="0" y="440435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3038997" y="2656283"/>
            <a:ext cx="121954" cy="93412"/>
          </a:xfrm>
          <a:custGeom>
            <a:avLst/>
            <a:gdLst/>
            <a:ahLst/>
            <a:cxnLst/>
            <a:rect l="l" t="t" r="r" b="b"/>
            <a:pathLst>
              <a:path w="121954" h="93412">
                <a:moveTo>
                  <a:pt x="0" y="93412"/>
                </a:moveTo>
                <a:lnTo>
                  <a:pt x="84855" y="0"/>
                </a:lnTo>
                <a:lnTo>
                  <a:pt x="83028" y="42935"/>
                </a:lnTo>
                <a:lnTo>
                  <a:pt x="121954" y="61972"/>
                </a:lnTo>
                <a:lnTo>
                  <a:pt x="0" y="93412"/>
                </a:lnTo>
                <a:close/>
              </a:path>
            </a:pathLst>
          </a:custGeom>
          <a:ln w="48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6101200" y="2739123"/>
            <a:ext cx="507888" cy="0"/>
          </a:xfrm>
          <a:custGeom>
            <a:avLst/>
            <a:gdLst/>
            <a:ahLst/>
            <a:cxnLst/>
            <a:rect l="l" t="t" r="r" b="b"/>
            <a:pathLst>
              <a:path w="507888" h="0">
                <a:moveTo>
                  <a:pt x="0" y="0"/>
                </a:moveTo>
                <a:lnTo>
                  <a:pt x="507888" y="0"/>
                </a:lnTo>
              </a:path>
            </a:pathLst>
          </a:custGeom>
          <a:ln w="48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6101200" y="2739123"/>
            <a:ext cx="95411" cy="28712"/>
          </a:xfrm>
          <a:custGeom>
            <a:avLst/>
            <a:gdLst/>
            <a:ahLst/>
            <a:cxnLst/>
            <a:rect l="l" t="t" r="r" b="b"/>
            <a:pathLst>
              <a:path w="95411" h="28712">
                <a:moveTo>
                  <a:pt x="95411" y="28712"/>
                </a:moveTo>
                <a:lnTo>
                  <a:pt x="76253" y="0"/>
                </a:lnTo>
                <a:lnTo>
                  <a:pt x="0" y="0"/>
                </a:lnTo>
                <a:lnTo>
                  <a:pt x="95411" y="287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6101200" y="2739123"/>
            <a:ext cx="95411" cy="28712"/>
          </a:xfrm>
          <a:custGeom>
            <a:avLst/>
            <a:gdLst/>
            <a:ahLst/>
            <a:cxnLst/>
            <a:rect l="l" t="t" r="r" b="b"/>
            <a:pathLst>
              <a:path w="95411" h="28712">
                <a:moveTo>
                  <a:pt x="0" y="0"/>
                </a:moveTo>
                <a:lnTo>
                  <a:pt x="76253" y="0"/>
                </a:lnTo>
                <a:lnTo>
                  <a:pt x="95411" y="28712"/>
                </a:lnTo>
                <a:lnTo>
                  <a:pt x="0" y="0"/>
                </a:lnTo>
                <a:close/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6101200" y="2678047"/>
            <a:ext cx="507888" cy="0"/>
          </a:xfrm>
          <a:custGeom>
            <a:avLst/>
            <a:gdLst/>
            <a:ahLst/>
            <a:cxnLst/>
            <a:rect l="l" t="t" r="r" b="b"/>
            <a:pathLst>
              <a:path w="507888" h="0">
                <a:moveTo>
                  <a:pt x="0" y="0"/>
                </a:moveTo>
                <a:lnTo>
                  <a:pt x="507888" y="0"/>
                </a:lnTo>
              </a:path>
            </a:pathLst>
          </a:custGeom>
          <a:ln w="48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6513804" y="2649638"/>
            <a:ext cx="95284" cy="28409"/>
          </a:xfrm>
          <a:custGeom>
            <a:avLst/>
            <a:gdLst/>
            <a:ahLst/>
            <a:cxnLst/>
            <a:rect l="l" t="t" r="r" b="b"/>
            <a:pathLst>
              <a:path w="95284" h="28409">
                <a:moveTo>
                  <a:pt x="95284" y="28409"/>
                </a:moveTo>
                <a:lnTo>
                  <a:pt x="0" y="0"/>
                </a:lnTo>
                <a:lnTo>
                  <a:pt x="18904" y="28409"/>
                </a:lnTo>
                <a:lnTo>
                  <a:pt x="95284" y="28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6513804" y="2649638"/>
            <a:ext cx="95284" cy="28409"/>
          </a:xfrm>
          <a:custGeom>
            <a:avLst/>
            <a:gdLst/>
            <a:ahLst/>
            <a:cxnLst/>
            <a:rect l="l" t="t" r="r" b="b"/>
            <a:pathLst>
              <a:path w="95284" h="28409">
                <a:moveTo>
                  <a:pt x="95284" y="28409"/>
                </a:moveTo>
                <a:lnTo>
                  <a:pt x="18904" y="28409"/>
                </a:lnTo>
                <a:lnTo>
                  <a:pt x="0" y="0"/>
                </a:lnTo>
                <a:lnTo>
                  <a:pt x="95284" y="28409"/>
                </a:lnTo>
                <a:close/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8006132" y="2777208"/>
            <a:ext cx="507888" cy="0"/>
          </a:xfrm>
          <a:custGeom>
            <a:avLst/>
            <a:gdLst/>
            <a:ahLst/>
            <a:cxnLst/>
            <a:rect l="l" t="t" r="r" b="b"/>
            <a:pathLst>
              <a:path w="507888" h="0">
                <a:moveTo>
                  <a:pt x="0" y="0"/>
                </a:moveTo>
                <a:lnTo>
                  <a:pt x="507888" y="0"/>
                </a:lnTo>
              </a:path>
            </a:pathLst>
          </a:custGeom>
          <a:ln w="48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8006132" y="2777208"/>
            <a:ext cx="95538" cy="28712"/>
          </a:xfrm>
          <a:custGeom>
            <a:avLst/>
            <a:gdLst/>
            <a:ahLst/>
            <a:cxnLst/>
            <a:rect l="l" t="t" r="r" b="b"/>
            <a:pathLst>
              <a:path w="95538" h="28712">
                <a:moveTo>
                  <a:pt x="95538" y="28712"/>
                </a:moveTo>
                <a:lnTo>
                  <a:pt x="76379" y="0"/>
                </a:lnTo>
                <a:lnTo>
                  <a:pt x="0" y="0"/>
                </a:lnTo>
                <a:lnTo>
                  <a:pt x="95538" y="287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8006132" y="2777208"/>
            <a:ext cx="95538" cy="28712"/>
          </a:xfrm>
          <a:custGeom>
            <a:avLst/>
            <a:gdLst/>
            <a:ahLst/>
            <a:cxnLst/>
            <a:rect l="l" t="t" r="r" b="b"/>
            <a:pathLst>
              <a:path w="95538" h="28712">
                <a:moveTo>
                  <a:pt x="0" y="0"/>
                </a:moveTo>
                <a:lnTo>
                  <a:pt x="76379" y="0"/>
                </a:lnTo>
                <a:lnTo>
                  <a:pt x="95538" y="28712"/>
                </a:lnTo>
                <a:lnTo>
                  <a:pt x="0" y="0"/>
                </a:lnTo>
                <a:close/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8006132" y="2716145"/>
            <a:ext cx="507888" cy="0"/>
          </a:xfrm>
          <a:custGeom>
            <a:avLst/>
            <a:gdLst/>
            <a:ahLst/>
            <a:cxnLst/>
            <a:rect l="l" t="t" r="r" b="b"/>
            <a:pathLst>
              <a:path w="507888" h="0">
                <a:moveTo>
                  <a:pt x="0" y="0"/>
                </a:moveTo>
                <a:lnTo>
                  <a:pt x="507888" y="0"/>
                </a:lnTo>
              </a:path>
            </a:pathLst>
          </a:custGeom>
          <a:ln w="48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8418863" y="2687723"/>
            <a:ext cx="95157" cy="28421"/>
          </a:xfrm>
          <a:custGeom>
            <a:avLst/>
            <a:gdLst/>
            <a:ahLst/>
            <a:cxnLst/>
            <a:rect l="l" t="t" r="r" b="b"/>
            <a:pathLst>
              <a:path w="95157" h="28421">
                <a:moveTo>
                  <a:pt x="95157" y="28421"/>
                </a:moveTo>
                <a:lnTo>
                  <a:pt x="0" y="0"/>
                </a:lnTo>
                <a:lnTo>
                  <a:pt x="18777" y="28421"/>
                </a:lnTo>
                <a:lnTo>
                  <a:pt x="95157" y="284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8418863" y="2687723"/>
            <a:ext cx="95157" cy="28421"/>
          </a:xfrm>
          <a:custGeom>
            <a:avLst/>
            <a:gdLst/>
            <a:ahLst/>
            <a:cxnLst/>
            <a:rect l="l" t="t" r="r" b="b"/>
            <a:pathLst>
              <a:path w="95157" h="28421">
                <a:moveTo>
                  <a:pt x="95157" y="28421"/>
                </a:moveTo>
                <a:lnTo>
                  <a:pt x="18777" y="28421"/>
                </a:lnTo>
                <a:lnTo>
                  <a:pt x="0" y="0"/>
                </a:lnTo>
                <a:lnTo>
                  <a:pt x="95157" y="28421"/>
                </a:lnTo>
                <a:close/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8730220" y="2515121"/>
            <a:ext cx="219877" cy="126659"/>
          </a:xfrm>
          <a:custGeom>
            <a:avLst/>
            <a:gdLst/>
            <a:ahLst/>
            <a:cxnLst/>
            <a:rect l="l" t="t" r="r" b="b"/>
            <a:pathLst>
              <a:path w="219877" h="126659">
                <a:moveTo>
                  <a:pt x="219877" y="0"/>
                </a:moveTo>
                <a:lnTo>
                  <a:pt x="0" y="126659"/>
                </a:lnTo>
              </a:path>
            </a:pathLst>
          </a:custGeom>
          <a:ln w="48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8950098" y="2515121"/>
            <a:ext cx="220258" cy="126659"/>
          </a:xfrm>
          <a:custGeom>
            <a:avLst/>
            <a:gdLst/>
            <a:ahLst/>
            <a:cxnLst/>
            <a:rect l="l" t="t" r="r" b="b"/>
            <a:pathLst>
              <a:path w="220258" h="126659">
                <a:moveTo>
                  <a:pt x="220258" y="126659"/>
                </a:moveTo>
                <a:lnTo>
                  <a:pt x="0" y="0"/>
                </a:lnTo>
              </a:path>
            </a:pathLst>
          </a:custGeom>
          <a:ln w="48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9170356" y="2641781"/>
            <a:ext cx="0" cy="254532"/>
          </a:xfrm>
          <a:custGeom>
            <a:avLst/>
            <a:gdLst/>
            <a:ahLst/>
            <a:cxnLst/>
            <a:rect l="l" t="t" r="r" b="b"/>
            <a:pathLst>
              <a:path w="0" h="254532">
                <a:moveTo>
                  <a:pt x="0" y="254532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8950098" y="2896314"/>
            <a:ext cx="220258" cy="126963"/>
          </a:xfrm>
          <a:custGeom>
            <a:avLst/>
            <a:gdLst/>
            <a:ahLst/>
            <a:cxnLst/>
            <a:rect l="l" t="t" r="r" b="b"/>
            <a:pathLst>
              <a:path w="220258" h="126963">
                <a:moveTo>
                  <a:pt x="0" y="126963"/>
                </a:moveTo>
                <a:lnTo>
                  <a:pt x="220258" y="0"/>
                </a:lnTo>
              </a:path>
            </a:pathLst>
          </a:custGeom>
          <a:ln w="48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8730220" y="2896314"/>
            <a:ext cx="219877" cy="126963"/>
          </a:xfrm>
          <a:custGeom>
            <a:avLst/>
            <a:gdLst/>
            <a:ahLst/>
            <a:cxnLst/>
            <a:rect l="l" t="t" r="r" b="b"/>
            <a:pathLst>
              <a:path w="219877" h="126963">
                <a:moveTo>
                  <a:pt x="0" y="0"/>
                </a:moveTo>
                <a:lnTo>
                  <a:pt x="219877" y="126963"/>
                </a:lnTo>
              </a:path>
            </a:pathLst>
          </a:custGeom>
          <a:ln w="48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8730220" y="2641781"/>
            <a:ext cx="0" cy="254532"/>
          </a:xfrm>
          <a:custGeom>
            <a:avLst/>
            <a:gdLst/>
            <a:ahLst/>
            <a:cxnLst/>
            <a:rect l="l" t="t" r="r" b="b"/>
            <a:pathLst>
              <a:path w="0" h="254532">
                <a:moveTo>
                  <a:pt x="0" y="0"/>
                </a:moveTo>
                <a:lnTo>
                  <a:pt x="0" y="254532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8950098" y="2332237"/>
            <a:ext cx="0" cy="182884"/>
          </a:xfrm>
          <a:custGeom>
            <a:avLst/>
            <a:gdLst/>
            <a:ahLst/>
            <a:cxnLst/>
            <a:rect l="l" t="t" r="r" b="b"/>
            <a:pathLst>
              <a:path w="0" h="182884">
                <a:moveTo>
                  <a:pt x="0" y="182884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8795942" y="2615179"/>
            <a:ext cx="302855" cy="302293"/>
          </a:xfrm>
          <a:custGeom>
            <a:avLst/>
            <a:gdLst/>
            <a:ahLst/>
            <a:cxnLst/>
            <a:rect l="l" t="t" r="r" b="b"/>
            <a:pathLst>
              <a:path w="302855" h="302293">
                <a:moveTo>
                  <a:pt x="0" y="150534"/>
                </a:moveTo>
                <a:lnTo>
                  <a:pt x="699" y="165283"/>
                </a:lnTo>
                <a:lnTo>
                  <a:pt x="2756" y="179626"/>
                </a:lnTo>
                <a:lnTo>
                  <a:pt x="6106" y="193496"/>
                </a:lnTo>
                <a:lnTo>
                  <a:pt x="10686" y="206831"/>
                </a:lnTo>
                <a:lnTo>
                  <a:pt x="16433" y="219566"/>
                </a:lnTo>
                <a:lnTo>
                  <a:pt x="23282" y="231637"/>
                </a:lnTo>
                <a:lnTo>
                  <a:pt x="31170" y="242981"/>
                </a:lnTo>
                <a:lnTo>
                  <a:pt x="40034" y="253532"/>
                </a:lnTo>
                <a:lnTo>
                  <a:pt x="49810" y="263227"/>
                </a:lnTo>
                <a:lnTo>
                  <a:pt x="60434" y="272003"/>
                </a:lnTo>
                <a:lnTo>
                  <a:pt x="71844" y="279794"/>
                </a:lnTo>
                <a:lnTo>
                  <a:pt x="83974" y="286536"/>
                </a:lnTo>
                <a:lnTo>
                  <a:pt x="96762" y="292167"/>
                </a:lnTo>
                <a:lnTo>
                  <a:pt x="110144" y="296621"/>
                </a:lnTo>
                <a:lnTo>
                  <a:pt x="124057" y="299834"/>
                </a:lnTo>
                <a:lnTo>
                  <a:pt x="138437" y="301743"/>
                </a:lnTo>
                <a:lnTo>
                  <a:pt x="151491" y="302293"/>
                </a:lnTo>
                <a:lnTo>
                  <a:pt x="166175" y="301591"/>
                </a:lnTo>
                <a:lnTo>
                  <a:pt x="180461" y="299526"/>
                </a:lnTo>
                <a:lnTo>
                  <a:pt x="194283" y="296163"/>
                </a:lnTo>
                <a:lnTo>
                  <a:pt x="207577" y="291566"/>
                </a:lnTo>
                <a:lnTo>
                  <a:pt x="220277" y="285799"/>
                </a:lnTo>
                <a:lnTo>
                  <a:pt x="232320" y="278926"/>
                </a:lnTo>
                <a:lnTo>
                  <a:pt x="243640" y="271012"/>
                </a:lnTo>
                <a:lnTo>
                  <a:pt x="254173" y="262120"/>
                </a:lnTo>
                <a:lnTo>
                  <a:pt x="263853" y="252315"/>
                </a:lnTo>
                <a:lnTo>
                  <a:pt x="272616" y="241661"/>
                </a:lnTo>
                <a:lnTo>
                  <a:pt x="280398" y="230223"/>
                </a:lnTo>
                <a:lnTo>
                  <a:pt x="287133" y="218063"/>
                </a:lnTo>
                <a:lnTo>
                  <a:pt x="292757" y="205246"/>
                </a:lnTo>
                <a:lnTo>
                  <a:pt x="297205" y="191838"/>
                </a:lnTo>
                <a:lnTo>
                  <a:pt x="300412" y="177900"/>
                </a:lnTo>
                <a:lnTo>
                  <a:pt x="302313" y="163499"/>
                </a:lnTo>
                <a:lnTo>
                  <a:pt x="302855" y="150534"/>
                </a:lnTo>
                <a:lnTo>
                  <a:pt x="302147" y="135923"/>
                </a:lnTo>
                <a:lnTo>
                  <a:pt x="300065" y="121699"/>
                </a:lnTo>
                <a:lnTo>
                  <a:pt x="296676" y="107930"/>
                </a:lnTo>
                <a:lnTo>
                  <a:pt x="292044" y="94681"/>
                </a:lnTo>
                <a:lnTo>
                  <a:pt x="286236" y="82018"/>
                </a:lnTo>
                <a:lnTo>
                  <a:pt x="279317" y="70009"/>
                </a:lnTo>
                <a:lnTo>
                  <a:pt x="271353" y="58720"/>
                </a:lnTo>
                <a:lnTo>
                  <a:pt x="262409" y="48217"/>
                </a:lnTo>
                <a:lnTo>
                  <a:pt x="252551" y="38566"/>
                </a:lnTo>
                <a:lnTo>
                  <a:pt x="241843" y="29835"/>
                </a:lnTo>
                <a:lnTo>
                  <a:pt x="230353" y="22088"/>
                </a:lnTo>
                <a:lnTo>
                  <a:pt x="218145" y="15394"/>
                </a:lnTo>
                <a:lnTo>
                  <a:pt x="205285" y="9818"/>
                </a:lnTo>
                <a:lnTo>
                  <a:pt x="191839" y="5427"/>
                </a:lnTo>
                <a:lnTo>
                  <a:pt x="177871" y="2287"/>
                </a:lnTo>
                <a:lnTo>
                  <a:pt x="163448" y="464"/>
                </a:lnTo>
                <a:lnTo>
                  <a:pt x="151491" y="0"/>
                </a:lnTo>
                <a:lnTo>
                  <a:pt x="136692" y="707"/>
                </a:lnTo>
                <a:lnTo>
                  <a:pt x="122308" y="2784"/>
                </a:lnTo>
                <a:lnTo>
                  <a:pt x="108402" y="6166"/>
                </a:lnTo>
                <a:lnTo>
                  <a:pt x="95040" y="10784"/>
                </a:lnTo>
                <a:lnTo>
                  <a:pt x="82285" y="16574"/>
                </a:lnTo>
                <a:lnTo>
                  <a:pt x="70201" y="23469"/>
                </a:lnTo>
                <a:lnTo>
                  <a:pt x="58854" y="31403"/>
                </a:lnTo>
                <a:lnTo>
                  <a:pt x="48307" y="40308"/>
                </a:lnTo>
                <a:lnTo>
                  <a:pt x="38625" y="50119"/>
                </a:lnTo>
                <a:lnTo>
                  <a:pt x="29872" y="60770"/>
                </a:lnTo>
                <a:lnTo>
                  <a:pt x="22113" y="72194"/>
                </a:lnTo>
                <a:lnTo>
                  <a:pt x="15411" y="84324"/>
                </a:lnTo>
                <a:lnTo>
                  <a:pt x="9832" y="97095"/>
                </a:lnTo>
                <a:lnTo>
                  <a:pt x="5439" y="110440"/>
                </a:lnTo>
                <a:lnTo>
                  <a:pt x="2297" y="124293"/>
                </a:lnTo>
                <a:lnTo>
                  <a:pt x="471" y="138587"/>
                </a:lnTo>
                <a:lnTo>
                  <a:pt x="0" y="150534"/>
                </a:lnTo>
                <a:close/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853945" y="175474"/>
            <a:ext cx="7138542" cy="6700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2653">
              <a:lnSpc>
                <a:spcPts val="1875"/>
              </a:lnSpc>
              <a:spcBef>
                <a:spcPts val="93"/>
              </a:spcBef>
            </a:pPr>
            <a:r>
              <a:rPr dirty="0" smtClean="0" baseline="10251" sz="2100" spc="0" b="1">
                <a:latin typeface="Comic Sans MS"/>
                <a:cs typeface="Comic Sans MS"/>
              </a:rPr>
              <a:t>-</a:t>
            </a:r>
            <a:r>
              <a:rPr dirty="0" smtClean="0" baseline="10251" sz="2100" spc="0" b="1">
                <a:latin typeface="Comic Sans MS"/>
                <a:cs typeface="Comic Sans MS"/>
              </a:rPr>
              <a:t> </a:t>
            </a:r>
            <a:r>
              <a:rPr dirty="0" smtClean="0" baseline="10251" sz="2100" spc="0" b="1">
                <a:latin typeface="Comic Sans MS"/>
                <a:cs typeface="Comic Sans MS"/>
              </a:rPr>
              <a:t>Sul</a:t>
            </a:r>
            <a:r>
              <a:rPr dirty="0" smtClean="0" baseline="10251" sz="2100" spc="-4" b="1">
                <a:latin typeface="Comic Sans MS"/>
                <a:cs typeface="Comic Sans MS"/>
              </a:rPr>
              <a:t>f</a:t>
            </a:r>
            <a:r>
              <a:rPr dirty="0" smtClean="0" baseline="10251" sz="2100" spc="4" b="1">
                <a:latin typeface="Comic Sans MS"/>
                <a:cs typeface="Comic Sans MS"/>
              </a:rPr>
              <a:t>o</a:t>
            </a:r>
            <a:r>
              <a:rPr dirty="0" smtClean="0" baseline="10251" sz="2100" spc="0" b="1">
                <a:latin typeface="Comic Sans MS"/>
                <a:cs typeface="Comic Sans MS"/>
              </a:rPr>
              <a:t>nation</a:t>
            </a:r>
            <a:r>
              <a:rPr dirty="0" smtClean="0" baseline="10251" sz="2100" spc="0" b="1">
                <a:latin typeface="Comic Sans MS"/>
                <a:cs typeface="Comic Sans MS"/>
              </a:rPr>
              <a:t> </a:t>
            </a:r>
            <a:r>
              <a:rPr dirty="0" smtClean="0" baseline="10251" sz="2100" spc="0" b="1">
                <a:latin typeface="Comic Sans MS"/>
                <a:cs typeface="Comic Sans MS"/>
              </a:rPr>
              <a:t>(</a:t>
            </a:r>
            <a:r>
              <a:rPr dirty="0" smtClean="0" baseline="10251" sz="2100" spc="4" b="1">
                <a:latin typeface="Comic Sans MS"/>
                <a:cs typeface="Comic Sans MS"/>
              </a:rPr>
              <a:t>H</a:t>
            </a:r>
            <a:r>
              <a:rPr dirty="0" smtClean="0" baseline="-5315" sz="1350" spc="4" b="1">
                <a:latin typeface="Comic Sans MS"/>
                <a:cs typeface="Comic Sans MS"/>
              </a:rPr>
              <a:t>2</a:t>
            </a:r>
            <a:r>
              <a:rPr dirty="0" smtClean="0" baseline="10251" sz="2100" spc="0" b="1">
                <a:latin typeface="Comic Sans MS"/>
                <a:cs typeface="Comic Sans MS"/>
              </a:rPr>
              <a:t>S</a:t>
            </a:r>
            <a:r>
              <a:rPr dirty="0" smtClean="0" baseline="10251" sz="2100" spc="-4" b="1">
                <a:latin typeface="Comic Sans MS"/>
                <a:cs typeface="Comic Sans MS"/>
              </a:rPr>
              <a:t>O</a:t>
            </a:r>
            <a:r>
              <a:rPr dirty="0" smtClean="0" baseline="-5315" sz="1350" spc="4" b="1">
                <a:latin typeface="Comic Sans MS"/>
                <a:cs typeface="Comic Sans MS"/>
              </a:rPr>
              <a:t>4</a:t>
            </a:r>
            <a:r>
              <a:rPr dirty="0" smtClean="0" baseline="10251" sz="2100" spc="0" b="1">
                <a:latin typeface="Comic Sans MS"/>
                <a:cs typeface="Comic Sans MS"/>
              </a:rPr>
              <a:t>)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797"/>
              </a:lnSpc>
              <a:spcBef>
                <a:spcPts val="1063"/>
              </a:spcBef>
            </a:pPr>
            <a:r>
              <a:rPr dirty="0" smtClean="0" sz="1400" spc="0">
                <a:latin typeface="Comic Sans MS"/>
                <a:cs typeface="Comic Sans MS"/>
              </a:rPr>
              <a:t>-</a:t>
            </a:r>
            <a:r>
              <a:rPr dirty="0" smtClean="0" sz="1400" spc="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aci</a:t>
            </a:r>
            <a:r>
              <a:rPr dirty="0" smtClean="0" sz="1400" spc="4">
                <a:latin typeface="Comic Sans MS"/>
                <a:cs typeface="Comic Sans MS"/>
              </a:rPr>
              <a:t>d</a:t>
            </a:r>
            <a:r>
              <a:rPr dirty="0" smtClean="0" sz="1400" spc="0">
                <a:latin typeface="Comic Sans MS"/>
                <a:cs typeface="Comic Sans MS"/>
              </a:rPr>
              <a:t>e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sul</a:t>
            </a:r>
            <a:r>
              <a:rPr dirty="0" smtClean="0" sz="1400" spc="-4">
                <a:latin typeface="Comic Sans MS"/>
                <a:cs typeface="Comic Sans MS"/>
              </a:rPr>
              <a:t>f</a:t>
            </a:r>
            <a:r>
              <a:rPr dirty="0" smtClean="0" sz="1400" spc="0">
                <a:latin typeface="Comic Sans MS"/>
                <a:cs typeface="Comic Sans MS"/>
              </a:rPr>
              <a:t>urique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très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nc</a:t>
            </a:r>
            <a:r>
              <a:rPr dirty="0" smtClean="0" sz="1400" spc="-4">
                <a:latin typeface="Comic Sans MS"/>
                <a:cs typeface="Comic Sans MS"/>
              </a:rPr>
              <a:t>e</a:t>
            </a:r>
            <a:r>
              <a:rPr dirty="0" smtClean="0" sz="1400" spc="0">
                <a:latin typeface="Comic Sans MS"/>
                <a:cs typeface="Comic Sans MS"/>
              </a:rPr>
              <a:t>nt</a:t>
            </a:r>
            <a:r>
              <a:rPr dirty="0" smtClean="0" sz="1400" spc="-4">
                <a:latin typeface="Comic Sans MS"/>
                <a:cs typeface="Comic Sans MS"/>
              </a:rPr>
              <a:t>r</a:t>
            </a:r>
            <a:r>
              <a:rPr dirty="0" smtClean="0" sz="1400" spc="0">
                <a:latin typeface="Comic Sans MS"/>
                <a:cs typeface="Comic Sans MS"/>
              </a:rPr>
              <a:t>é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=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léum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=</a:t>
            </a:r>
            <a:r>
              <a:rPr dirty="0" smtClean="0" sz="1400" spc="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une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luti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de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r>
              <a:rPr dirty="0" smtClean="0" sz="1400" spc="9">
                <a:latin typeface="Comic Sans MS"/>
                <a:cs typeface="Comic Sans MS"/>
              </a:rPr>
              <a:t>O</a:t>
            </a:r>
            <a:r>
              <a:rPr dirty="0" smtClean="0" baseline="-21261" sz="1350" spc="0">
                <a:latin typeface="Comic Sans MS"/>
                <a:cs typeface="Comic Sans MS"/>
              </a:rPr>
              <a:t>3</a:t>
            </a:r>
            <a:r>
              <a:rPr dirty="0" smtClean="0" baseline="-21261" sz="1350" spc="18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</a:t>
            </a:r>
            <a:r>
              <a:rPr dirty="0" smtClean="0" sz="1400" spc="4">
                <a:latin typeface="Comic Sans MS"/>
                <a:cs typeface="Comic Sans MS"/>
              </a:rPr>
              <a:t>a</a:t>
            </a:r>
            <a:r>
              <a:rPr dirty="0" smtClean="0" sz="1400" spc="0">
                <a:latin typeface="Comic Sans MS"/>
                <a:cs typeface="Comic Sans MS"/>
              </a:rPr>
              <a:t>ns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aci</a:t>
            </a:r>
            <a:r>
              <a:rPr dirty="0" smtClean="0" sz="1400" spc="4">
                <a:latin typeface="Comic Sans MS"/>
                <a:cs typeface="Comic Sans MS"/>
              </a:rPr>
              <a:t>d</a:t>
            </a:r>
            <a:r>
              <a:rPr dirty="0" smtClean="0" sz="1400" spc="0">
                <a:latin typeface="Comic Sans MS"/>
                <a:cs typeface="Comic Sans MS"/>
              </a:rPr>
              <a:t>e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sul</a:t>
            </a:r>
            <a:r>
              <a:rPr dirty="0" smtClean="0" sz="1400" spc="-4">
                <a:latin typeface="Comic Sans MS"/>
                <a:cs typeface="Comic Sans MS"/>
              </a:rPr>
              <a:t>f</a:t>
            </a:r>
            <a:r>
              <a:rPr dirty="0" smtClean="0" sz="1400" spc="0">
                <a:latin typeface="Comic Sans MS"/>
                <a:cs typeface="Comic Sans MS"/>
              </a:rPr>
              <a:t>urique.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53945" y="815808"/>
            <a:ext cx="6677643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8542" sz="2100" spc="0">
                <a:latin typeface="Comic Sans MS"/>
                <a:cs typeface="Comic Sans MS"/>
              </a:rPr>
              <a:t>-</a:t>
            </a:r>
            <a:r>
              <a:rPr dirty="0" smtClean="0" baseline="8542" sz="2100" spc="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réac</a:t>
            </a:r>
            <a:r>
              <a:rPr dirty="0" smtClean="0" baseline="8542" sz="2100" spc="-4">
                <a:latin typeface="Comic Sans MS"/>
                <a:cs typeface="Comic Sans MS"/>
              </a:rPr>
              <a:t>t</a:t>
            </a:r>
            <a:r>
              <a:rPr dirty="0" smtClean="0" baseline="8542" sz="2100" spc="0">
                <a:latin typeface="Comic Sans MS"/>
                <a:cs typeface="Comic Sans MS"/>
              </a:rPr>
              <a:t>i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n</a:t>
            </a:r>
            <a:r>
              <a:rPr dirty="0" smtClean="0" baseline="8542" sz="2100" spc="312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en</a:t>
            </a:r>
            <a:r>
              <a:rPr dirty="0" smtClean="0" baseline="8542" sz="2100" spc="-4">
                <a:latin typeface="Comic Sans MS"/>
                <a:cs typeface="Comic Sans MS"/>
              </a:rPr>
              <a:t>t</a:t>
            </a:r>
            <a:r>
              <a:rPr dirty="0" smtClean="0" baseline="8542" sz="2100" spc="0">
                <a:latin typeface="Comic Sans MS"/>
                <a:cs typeface="Comic Sans MS"/>
              </a:rPr>
              <a:t>re</a:t>
            </a:r>
            <a:r>
              <a:rPr dirty="0" smtClean="0" baseline="8542" sz="2100" spc="322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SO</a:t>
            </a:r>
            <a:r>
              <a:rPr dirty="0" smtClean="0" baseline="-7973" sz="1350" spc="0">
                <a:latin typeface="Comic Sans MS"/>
                <a:cs typeface="Comic Sans MS"/>
              </a:rPr>
              <a:t>3</a:t>
            </a:r>
            <a:r>
              <a:rPr dirty="0" smtClean="0" baseline="-7973" sz="1350" spc="0">
                <a:latin typeface="Comic Sans MS"/>
                <a:cs typeface="Comic Sans MS"/>
              </a:rPr>
              <a:t> </a:t>
            </a:r>
            <a:r>
              <a:rPr dirty="0" smtClean="0" baseline="-7973" sz="1350" spc="235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et</a:t>
            </a:r>
            <a:r>
              <a:rPr dirty="0" smtClean="0" baseline="8542" sz="2100" spc="327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le</a:t>
            </a:r>
            <a:r>
              <a:rPr dirty="0" smtClean="0" baseline="8542" sz="2100" spc="327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cy</a:t>
            </a:r>
            <a:r>
              <a:rPr dirty="0" smtClean="0" baseline="8542" sz="2100" spc="4">
                <a:latin typeface="Comic Sans MS"/>
                <a:cs typeface="Comic Sans MS"/>
              </a:rPr>
              <a:t>c</a:t>
            </a:r>
            <a:r>
              <a:rPr dirty="0" smtClean="0" baseline="8542" sz="2100" spc="0">
                <a:latin typeface="Comic Sans MS"/>
                <a:cs typeface="Comic Sans MS"/>
              </a:rPr>
              <a:t>le</a:t>
            </a:r>
            <a:r>
              <a:rPr dirty="0" smtClean="0" baseline="8542" sz="2100" spc="327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benzén</a:t>
            </a:r>
            <a:r>
              <a:rPr dirty="0" smtClean="0" baseline="8542" sz="2100" spc="4">
                <a:latin typeface="Comic Sans MS"/>
                <a:cs typeface="Comic Sans MS"/>
              </a:rPr>
              <a:t>i</a:t>
            </a:r>
            <a:r>
              <a:rPr dirty="0" smtClean="0" baseline="8542" sz="2100" spc="4">
                <a:latin typeface="Comic Sans MS"/>
                <a:cs typeface="Comic Sans MS"/>
              </a:rPr>
              <a:t>q</a:t>
            </a:r>
            <a:r>
              <a:rPr dirty="0" smtClean="0" baseline="8542" sz="2100" spc="4">
                <a:latin typeface="Comic Sans MS"/>
                <a:cs typeface="Comic Sans MS"/>
              </a:rPr>
              <a:t>u</a:t>
            </a:r>
            <a:r>
              <a:rPr dirty="0" smtClean="0" baseline="8542" sz="2100" spc="0">
                <a:latin typeface="Comic Sans MS"/>
                <a:cs typeface="Comic Sans MS"/>
              </a:rPr>
              <a:t>e</a:t>
            </a:r>
            <a:r>
              <a:rPr dirty="0" smtClean="0" baseline="8542" sz="2100" spc="327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m</a:t>
            </a:r>
            <a:r>
              <a:rPr dirty="0" smtClean="0" baseline="8542" sz="2100" spc="4">
                <a:latin typeface="Comic Sans MS"/>
                <a:cs typeface="Comic Sans MS"/>
              </a:rPr>
              <a:t>è</a:t>
            </a:r>
            <a:r>
              <a:rPr dirty="0" smtClean="0" baseline="8542" sz="2100" spc="0">
                <a:latin typeface="Comic Sans MS"/>
                <a:cs typeface="Comic Sans MS"/>
              </a:rPr>
              <a:t>ne</a:t>
            </a:r>
            <a:r>
              <a:rPr dirty="0" smtClean="0" baseline="8542" sz="2100" spc="327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à</a:t>
            </a:r>
            <a:r>
              <a:rPr dirty="0" smtClean="0" baseline="8542" sz="2100" spc="322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la</a:t>
            </a:r>
            <a:r>
              <a:rPr dirty="0" smtClean="0" baseline="8542" sz="2100" spc="332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s</a:t>
            </a:r>
            <a:r>
              <a:rPr dirty="0" smtClean="0" baseline="8542" sz="2100" spc="4">
                <a:latin typeface="Comic Sans MS"/>
                <a:cs typeface="Comic Sans MS"/>
              </a:rPr>
              <a:t>u</a:t>
            </a:r>
            <a:r>
              <a:rPr dirty="0" smtClean="0" baseline="8542" sz="2100" spc="0">
                <a:latin typeface="Comic Sans MS"/>
                <a:cs typeface="Comic Sans MS"/>
              </a:rPr>
              <a:t>lf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nati</a:t>
            </a:r>
            <a:r>
              <a:rPr dirty="0" smtClean="0" baseline="8542" sz="2100" spc="9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n</a:t>
            </a:r>
            <a:r>
              <a:rPr dirty="0" smtClean="0" baseline="8542" sz="2100" spc="327">
                <a:latin typeface="Comic Sans MS"/>
                <a:cs typeface="Comic Sans MS"/>
              </a:rPr>
              <a:t> </a:t>
            </a:r>
            <a:r>
              <a:rPr dirty="0" smtClean="0" baseline="8542" sz="2100" spc="4">
                <a:latin typeface="Comic Sans MS"/>
                <a:cs typeface="Comic Sans MS"/>
              </a:rPr>
              <a:t>d</a:t>
            </a:r>
            <a:r>
              <a:rPr dirty="0" smtClean="0" baseline="8542" sz="2100" spc="0">
                <a:latin typeface="Comic Sans MS"/>
                <a:cs typeface="Comic Sans MS"/>
              </a:rPr>
              <a:t>u</a:t>
            </a:r>
            <a:r>
              <a:rPr dirty="0" smtClean="0" baseline="8542" sz="2100" spc="332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cy</a:t>
            </a:r>
            <a:r>
              <a:rPr dirty="0" smtClean="0" baseline="8542" sz="2100" spc="4">
                <a:latin typeface="Comic Sans MS"/>
                <a:cs typeface="Comic Sans MS"/>
              </a:rPr>
              <a:t>c</a:t>
            </a:r>
            <a:r>
              <a:rPr dirty="0" smtClean="0" baseline="8542" sz="2100" spc="0">
                <a:latin typeface="Comic Sans MS"/>
                <a:cs typeface="Comic Sans MS"/>
              </a:rPr>
              <a:t>le</a:t>
            </a:r>
            <a:endParaRPr sz="1400">
              <a:latin typeface="Comic Sans MS"/>
              <a:cs typeface="Comic Sans MS"/>
            </a:endParaRPr>
          </a:p>
          <a:p>
            <a:pPr marL="12700" marR="37166">
              <a:lnSpc>
                <a:spcPts val="1460"/>
              </a:lnSpc>
            </a:pP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rmati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d’aci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enz</a:t>
            </a:r>
            <a:r>
              <a:rPr dirty="0" smtClean="0" baseline="3417" sz="2100" spc="-4">
                <a:latin typeface="Comic Sans MS"/>
                <a:cs typeface="Comic Sans MS"/>
              </a:rPr>
              <a:t>è</a:t>
            </a:r>
            <a:r>
              <a:rPr dirty="0" smtClean="0" baseline="3417" sz="2100" spc="0">
                <a:latin typeface="Comic Sans MS"/>
                <a:cs typeface="Comic Sans MS"/>
              </a:rPr>
              <a:t>ne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sul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niq</a:t>
            </a:r>
            <a:r>
              <a:rPr dirty="0" smtClean="0" baseline="3417" sz="2100" spc="4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e.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ette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réac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est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réve</a:t>
            </a:r>
            <a:r>
              <a:rPr dirty="0" smtClean="0" baseline="3417" sz="2100" spc="-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sible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(équil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-4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re).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63744" y="815808"/>
            <a:ext cx="97004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benzén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q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576355" y="815808"/>
            <a:ext cx="23384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52911" y="815808"/>
            <a:ext cx="14338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039243" y="815808"/>
            <a:ext cx="19223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73777" y="2062013"/>
            <a:ext cx="2251282" cy="178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-4">
                <a:latin typeface="Arial"/>
                <a:cs typeface="Arial"/>
              </a:rPr>
              <a:t>b</a:t>
            </a:r>
            <a:r>
              <a:rPr dirty="0" smtClean="0" sz="1200" spc="0">
                <a:latin typeface="Arial"/>
                <a:cs typeface="Arial"/>
              </a:rPr>
              <a:t>i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-4">
                <a:latin typeface="Arial"/>
                <a:cs typeface="Arial"/>
              </a:rPr>
              <a:t>a</a:t>
            </a:r>
            <a:r>
              <a:rPr dirty="0" smtClean="0" sz="1200" spc="0">
                <a:latin typeface="Arial"/>
                <a:cs typeface="Arial"/>
              </a:rPr>
              <a:t>le</a:t>
            </a:r>
            <a:r>
              <a:rPr dirty="0" smtClean="0" sz="1200" spc="-1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vi</a:t>
            </a:r>
            <a:r>
              <a:rPr dirty="0" smtClean="0" sz="1200" spc="-4">
                <a:latin typeface="Arial"/>
                <a:cs typeface="Arial"/>
              </a:rPr>
              <a:t>d</a:t>
            </a:r>
            <a:r>
              <a:rPr dirty="0" smtClean="0" sz="1200" spc="0">
                <a:latin typeface="Arial"/>
                <a:cs typeface="Arial"/>
              </a:rPr>
              <a:t>e</a:t>
            </a:r>
            <a:r>
              <a:rPr dirty="0" smtClean="0" sz="1200" spc="-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:</a:t>
            </a:r>
            <a:r>
              <a:rPr dirty="0" smtClean="0" sz="1200" spc="-6">
                <a:latin typeface="Arial"/>
                <a:cs typeface="Arial"/>
              </a:rPr>
              <a:t> </a:t>
            </a:r>
            <a:r>
              <a:rPr dirty="0" smtClean="0" sz="1200" spc="-4">
                <a:latin typeface="Arial"/>
                <a:cs typeface="Arial"/>
              </a:rPr>
              <a:t>é</a:t>
            </a:r>
            <a:r>
              <a:rPr dirty="0" smtClean="0" sz="1200" spc="0">
                <a:latin typeface="Arial"/>
                <a:cs typeface="Arial"/>
              </a:rPr>
              <a:t>l</a:t>
            </a:r>
            <a:r>
              <a:rPr dirty="0" smtClean="0" sz="1200" spc="-4">
                <a:latin typeface="Arial"/>
                <a:cs typeface="Arial"/>
              </a:rPr>
              <a:t>e</a:t>
            </a:r>
            <a:r>
              <a:rPr dirty="0" smtClean="0" sz="1200" spc="-4">
                <a:latin typeface="Arial"/>
                <a:cs typeface="Arial"/>
              </a:rPr>
              <a:t>c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-4">
                <a:latin typeface="Arial"/>
                <a:cs typeface="Arial"/>
              </a:rPr>
              <a:t>p</a:t>
            </a:r>
            <a:r>
              <a:rPr dirty="0" smtClean="0" sz="1200" spc="-4">
                <a:latin typeface="Arial"/>
                <a:cs typeface="Arial"/>
              </a:rPr>
              <a:t>h</a:t>
            </a:r>
            <a:r>
              <a:rPr dirty="0" smtClean="0" sz="1200" spc="0">
                <a:latin typeface="Arial"/>
                <a:cs typeface="Arial"/>
              </a:rPr>
              <a:t>ile</a:t>
            </a:r>
            <a:r>
              <a:rPr dirty="0" smtClean="0" sz="1200" spc="-1">
                <a:latin typeface="Arial"/>
                <a:cs typeface="Arial"/>
              </a:rPr>
              <a:t> </a:t>
            </a:r>
            <a:r>
              <a:rPr dirty="0" smtClean="0" sz="1200" spc="-4">
                <a:latin typeface="Arial"/>
                <a:cs typeface="Arial"/>
              </a:rPr>
              <a:t>n</a:t>
            </a:r>
            <a:r>
              <a:rPr dirty="0" smtClean="0" sz="1200" spc="-4">
                <a:latin typeface="Arial"/>
                <a:cs typeface="Arial"/>
              </a:rPr>
              <a:t>e</a:t>
            </a:r>
            <a:r>
              <a:rPr dirty="0" smtClean="0" sz="1200" spc="-4">
                <a:latin typeface="Arial"/>
                <a:cs typeface="Arial"/>
              </a:rPr>
              <a:t>u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38260" y="2097105"/>
            <a:ext cx="80847" cy="1398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dirty="0" smtClean="0" sz="900" spc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54309" y="2132751"/>
            <a:ext cx="335552" cy="1994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dirty="0" smtClean="0" baseline="4831" sz="1800" spc="0">
                <a:latin typeface="Arial"/>
                <a:cs typeface="Arial"/>
              </a:rPr>
              <a:t>S</a:t>
            </a:r>
            <a:r>
              <a:rPr dirty="0" smtClean="0" baseline="4831" sz="1800" spc="-9">
                <a:latin typeface="Arial"/>
                <a:cs typeface="Arial"/>
              </a:rPr>
              <a:t>O</a:t>
            </a:r>
            <a:r>
              <a:rPr dirty="0" smtClean="0" baseline="-9662" sz="1350" spc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01798" y="2157535"/>
            <a:ext cx="159224" cy="178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87916" y="2176584"/>
            <a:ext cx="446342" cy="1994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dirty="0" smtClean="0" baseline="4831" sz="1800" spc="-4">
                <a:latin typeface="Arial"/>
                <a:cs typeface="Arial"/>
              </a:rPr>
              <a:t>S</a:t>
            </a:r>
            <a:r>
              <a:rPr dirty="0" smtClean="0" baseline="4831" sz="1800" spc="-9">
                <a:latin typeface="Arial"/>
                <a:cs typeface="Arial"/>
              </a:rPr>
              <a:t>O</a:t>
            </a:r>
            <a:r>
              <a:rPr dirty="0" smtClean="0" baseline="-9662" sz="1350" spc="0">
                <a:latin typeface="Arial"/>
                <a:cs typeface="Arial"/>
              </a:rPr>
              <a:t>3</a:t>
            </a:r>
            <a:r>
              <a:rPr dirty="0" smtClean="0" baseline="4831" sz="18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62578" y="2471917"/>
            <a:ext cx="167825" cy="178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43817" y="2595861"/>
            <a:ext cx="335342" cy="1997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5"/>
              </a:lnSpc>
              <a:spcBef>
                <a:spcPts val="75"/>
              </a:spcBef>
            </a:pPr>
            <a:r>
              <a:rPr dirty="0" smtClean="0" baseline="7246" sz="1800" spc="-4">
                <a:latin typeface="Arial"/>
                <a:cs typeface="Arial"/>
              </a:rPr>
              <a:t>S</a:t>
            </a:r>
            <a:r>
              <a:rPr dirty="0" smtClean="0" baseline="7246" sz="1800" spc="-9">
                <a:latin typeface="Arial"/>
                <a:cs typeface="Arial"/>
              </a:rPr>
              <a:t>O</a:t>
            </a:r>
            <a:r>
              <a:rPr dirty="0" smtClean="0" baseline="-6441" sz="1350" spc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30670" y="2602241"/>
            <a:ext cx="109701" cy="1398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dirty="0" smtClean="0" sz="900" spc="0">
                <a:latin typeface="Arial"/>
                <a:cs typeface="Arial"/>
              </a:rPr>
              <a:t>+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83825" y="2614910"/>
            <a:ext cx="138029" cy="178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20287" y="2637875"/>
            <a:ext cx="159224" cy="178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60041" y="2652995"/>
            <a:ext cx="138029" cy="178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8334" y="2726450"/>
            <a:ext cx="167825" cy="178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67133" y="2726450"/>
            <a:ext cx="150777" cy="178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2578" y="2980074"/>
            <a:ext cx="167825" cy="178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461063"/>
            <a:ext cx="858490" cy="239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</a:t>
            </a:r>
            <a:r>
              <a:rPr dirty="0" smtClean="0" baseline="-5012" sz="1500" spc="-19">
                <a:latin typeface="Segoe UI"/>
                <a:cs typeface="Segoe UI"/>
              </a:rPr>
              <a:t>0</a:t>
            </a:r>
            <a:r>
              <a:rPr dirty="0" smtClean="0" baseline="18284" sz="1800" spc="-200">
                <a:latin typeface="Verdana"/>
                <a:cs typeface="Verdana"/>
              </a:rPr>
              <a:t>1</a:t>
            </a:r>
            <a:r>
              <a:rPr dirty="0" smtClean="0" baseline="-5012" sz="1500" spc="-329">
                <a:latin typeface="Segoe UI"/>
                <a:cs typeface="Segoe UI"/>
              </a:rPr>
              <a:t>5</a:t>
            </a:r>
            <a:r>
              <a:rPr dirty="0" smtClean="0" baseline="18284" sz="1800" spc="4">
                <a:latin typeface="Verdana"/>
                <a:cs typeface="Verdana"/>
              </a:rPr>
              <a:t>01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6601" y="6531508"/>
            <a:ext cx="32185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101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15173" y="2727628"/>
            <a:ext cx="51397" cy="1765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object 11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3471946" y="2247826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38099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3471946" y="1867214"/>
            <a:ext cx="0" cy="380612"/>
          </a:xfrm>
          <a:custGeom>
            <a:avLst/>
            <a:gdLst/>
            <a:ahLst/>
            <a:cxnLst/>
            <a:rect l="l" t="t" r="r" b="b"/>
            <a:pathLst>
              <a:path w="0" h="380612">
                <a:moveTo>
                  <a:pt x="0" y="38061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3471946" y="1498916"/>
            <a:ext cx="0" cy="380738"/>
          </a:xfrm>
          <a:custGeom>
            <a:avLst/>
            <a:gdLst/>
            <a:ahLst/>
            <a:cxnLst/>
            <a:rect l="l" t="t" r="r" b="b"/>
            <a:pathLst>
              <a:path w="0" h="380738">
                <a:moveTo>
                  <a:pt x="0" y="380738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3471946" y="1117924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38099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3471946" y="1117924"/>
            <a:ext cx="380936" cy="0"/>
          </a:xfrm>
          <a:custGeom>
            <a:avLst/>
            <a:gdLst/>
            <a:ahLst/>
            <a:cxnLst/>
            <a:rect l="l" t="t" r="r" b="b"/>
            <a:pathLst>
              <a:path w="380936" h="0">
                <a:moveTo>
                  <a:pt x="0" y="0"/>
                </a:moveTo>
                <a:lnTo>
                  <a:pt x="380936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3852883" y="1117924"/>
            <a:ext cx="381076" cy="0"/>
          </a:xfrm>
          <a:custGeom>
            <a:avLst/>
            <a:gdLst/>
            <a:ahLst/>
            <a:cxnLst/>
            <a:rect l="l" t="t" r="r" b="b"/>
            <a:pathLst>
              <a:path w="381076" h="0">
                <a:moveTo>
                  <a:pt x="0" y="0"/>
                </a:moveTo>
                <a:lnTo>
                  <a:pt x="381076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4233959" y="1117924"/>
            <a:ext cx="381203" cy="0"/>
          </a:xfrm>
          <a:custGeom>
            <a:avLst/>
            <a:gdLst/>
            <a:ahLst/>
            <a:cxnLst/>
            <a:rect l="l" t="t" r="r" b="b"/>
            <a:pathLst>
              <a:path w="381203" h="0">
                <a:moveTo>
                  <a:pt x="0" y="0"/>
                </a:moveTo>
                <a:lnTo>
                  <a:pt x="381203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2722374" y="3885676"/>
            <a:ext cx="330401" cy="190559"/>
          </a:xfrm>
          <a:custGeom>
            <a:avLst/>
            <a:gdLst/>
            <a:ahLst/>
            <a:cxnLst/>
            <a:rect l="l" t="t" r="r" b="b"/>
            <a:pathLst>
              <a:path w="330401" h="190559">
                <a:moveTo>
                  <a:pt x="0" y="190559"/>
                </a:moveTo>
                <a:lnTo>
                  <a:pt x="330401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2722374" y="3860158"/>
            <a:ext cx="284507" cy="162629"/>
          </a:xfrm>
          <a:custGeom>
            <a:avLst/>
            <a:gdLst/>
            <a:ahLst/>
            <a:cxnLst/>
            <a:rect l="l" t="t" r="r" b="b"/>
            <a:pathLst>
              <a:path w="284507" h="162629">
                <a:moveTo>
                  <a:pt x="0" y="162629"/>
                </a:moveTo>
                <a:lnTo>
                  <a:pt x="284507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3052775" y="3504684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38099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2722374" y="3314251"/>
            <a:ext cx="330401" cy="190432"/>
          </a:xfrm>
          <a:custGeom>
            <a:avLst/>
            <a:gdLst/>
            <a:ahLst/>
            <a:cxnLst/>
            <a:rect l="l" t="t" r="r" b="b"/>
            <a:pathLst>
              <a:path w="330401" h="190432">
                <a:moveTo>
                  <a:pt x="330401" y="190432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2722374" y="3367699"/>
            <a:ext cx="284507" cy="165041"/>
          </a:xfrm>
          <a:custGeom>
            <a:avLst/>
            <a:gdLst/>
            <a:ahLst/>
            <a:cxnLst/>
            <a:rect l="l" t="t" r="r" b="b"/>
            <a:pathLst>
              <a:path w="284507" h="165041">
                <a:moveTo>
                  <a:pt x="284507" y="165041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2392263" y="3314251"/>
            <a:ext cx="330110" cy="190432"/>
          </a:xfrm>
          <a:custGeom>
            <a:avLst/>
            <a:gdLst/>
            <a:ahLst/>
            <a:cxnLst/>
            <a:rect l="l" t="t" r="r" b="b"/>
            <a:pathLst>
              <a:path w="330110" h="190432">
                <a:moveTo>
                  <a:pt x="330110" y="0"/>
                </a:moveTo>
                <a:lnTo>
                  <a:pt x="0" y="190432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2392263" y="3504684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0"/>
                </a:moveTo>
                <a:lnTo>
                  <a:pt x="0" y="380992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2437858" y="3532741"/>
            <a:ext cx="0" cy="327417"/>
          </a:xfrm>
          <a:custGeom>
            <a:avLst/>
            <a:gdLst/>
            <a:ahLst/>
            <a:cxnLst/>
            <a:rect l="l" t="t" r="r" b="b"/>
            <a:pathLst>
              <a:path w="0" h="327417">
                <a:moveTo>
                  <a:pt x="0" y="0"/>
                </a:moveTo>
                <a:lnTo>
                  <a:pt x="0" y="327417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2392263" y="3885676"/>
            <a:ext cx="330110" cy="190559"/>
          </a:xfrm>
          <a:custGeom>
            <a:avLst/>
            <a:gdLst/>
            <a:ahLst/>
            <a:cxnLst/>
            <a:rect l="l" t="t" r="r" b="b"/>
            <a:pathLst>
              <a:path w="330110" h="190559">
                <a:moveTo>
                  <a:pt x="330110" y="190559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3090781" y="3758721"/>
            <a:ext cx="381164" cy="0"/>
          </a:xfrm>
          <a:custGeom>
            <a:avLst/>
            <a:gdLst/>
            <a:ahLst/>
            <a:cxnLst/>
            <a:rect l="l" t="t" r="r" b="b"/>
            <a:pathLst>
              <a:path w="381164" h="0">
                <a:moveTo>
                  <a:pt x="0" y="0"/>
                </a:moveTo>
                <a:lnTo>
                  <a:pt x="381164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3471946" y="3377728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38099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3471946" y="2997116"/>
            <a:ext cx="0" cy="380612"/>
          </a:xfrm>
          <a:custGeom>
            <a:avLst/>
            <a:gdLst/>
            <a:ahLst/>
            <a:cxnLst/>
            <a:rect l="l" t="t" r="r" b="b"/>
            <a:pathLst>
              <a:path w="0" h="380612">
                <a:moveTo>
                  <a:pt x="0" y="38061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3471946" y="2616123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38099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3497182" y="2336822"/>
            <a:ext cx="381190" cy="0"/>
          </a:xfrm>
          <a:custGeom>
            <a:avLst/>
            <a:gdLst/>
            <a:ahLst/>
            <a:cxnLst/>
            <a:rect l="l" t="t" r="r" b="b"/>
            <a:pathLst>
              <a:path w="381190" h="0">
                <a:moveTo>
                  <a:pt x="0" y="0"/>
                </a:moveTo>
                <a:lnTo>
                  <a:pt x="381190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3878373" y="2336822"/>
            <a:ext cx="381203" cy="0"/>
          </a:xfrm>
          <a:custGeom>
            <a:avLst/>
            <a:gdLst/>
            <a:ahLst/>
            <a:cxnLst/>
            <a:rect l="l" t="t" r="r" b="b"/>
            <a:pathLst>
              <a:path w="381203" h="0">
                <a:moveTo>
                  <a:pt x="0" y="0"/>
                </a:moveTo>
                <a:lnTo>
                  <a:pt x="381203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4259576" y="2336822"/>
            <a:ext cx="380822" cy="0"/>
          </a:xfrm>
          <a:custGeom>
            <a:avLst/>
            <a:gdLst/>
            <a:ahLst/>
            <a:cxnLst/>
            <a:rect l="l" t="t" r="r" b="b"/>
            <a:pathLst>
              <a:path w="380822" h="0">
                <a:moveTo>
                  <a:pt x="0" y="0"/>
                </a:moveTo>
                <a:lnTo>
                  <a:pt x="380822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3471946" y="3758721"/>
            <a:ext cx="380936" cy="0"/>
          </a:xfrm>
          <a:custGeom>
            <a:avLst/>
            <a:gdLst/>
            <a:ahLst/>
            <a:cxnLst/>
            <a:rect l="l" t="t" r="r" b="b"/>
            <a:pathLst>
              <a:path w="380936" h="0">
                <a:moveTo>
                  <a:pt x="0" y="0"/>
                </a:moveTo>
                <a:lnTo>
                  <a:pt x="380936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3852883" y="3758721"/>
            <a:ext cx="381076" cy="0"/>
          </a:xfrm>
          <a:custGeom>
            <a:avLst/>
            <a:gdLst/>
            <a:ahLst/>
            <a:cxnLst/>
            <a:rect l="l" t="t" r="r" b="b"/>
            <a:pathLst>
              <a:path w="381076" h="0">
                <a:moveTo>
                  <a:pt x="0" y="0"/>
                </a:moveTo>
                <a:lnTo>
                  <a:pt x="381076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4233959" y="3758721"/>
            <a:ext cx="381203" cy="0"/>
          </a:xfrm>
          <a:custGeom>
            <a:avLst/>
            <a:gdLst/>
            <a:ahLst/>
            <a:cxnLst/>
            <a:rect l="l" t="t" r="r" b="b"/>
            <a:pathLst>
              <a:path w="381203" h="0">
                <a:moveTo>
                  <a:pt x="0" y="0"/>
                </a:moveTo>
                <a:lnTo>
                  <a:pt x="381203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3471946" y="3758721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0"/>
                </a:moveTo>
                <a:lnTo>
                  <a:pt x="0" y="380992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3471946" y="4139714"/>
            <a:ext cx="0" cy="380612"/>
          </a:xfrm>
          <a:custGeom>
            <a:avLst/>
            <a:gdLst/>
            <a:ahLst/>
            <a:cxnLst/>
            <a:rect l="l" t="t" r="r" b="b"/>
            <a:pathLst>
              <a:path w="0" h="380612">
                <a:moveTo>
                  <a:pt x="0" y="0"/>
                </a:moveTo>
                <a:lnTo>
                  <a:pt x="0" y="380612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3471946" y="4520326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0"/>
                </a:moveTo>
                <a:lnTo>
                  <a:pt x="0" y="380992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3471946" y="4901319"/>
            <a:ext cx="0" cy="380726"/>
          </a:xfrm>
          <a:custGeom>
            <a:avLst/>
            <a:gdLst/>
            <a:ahLst/>
            <a:cxnLst/>
            <a:rect l="l" t="t" r="r" b="b"/>
            <a:pathLst>
              <a:path w="0" h="380726">
                <a:moveTo>
                  <a:pt x="0" y="0"/>
                </a:moveTo>
                <a:lnTo>
                  <a:pt x="0" y="380726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3471946" y="4901319"/>
            <a:ext cx="380936" cy="0"/>
          </a:xfrm>
          <a:custGeom>
            <a:avLst/>
            <a:gdLst/>
            <a:ahLst/>
            <a:cxnLst/>
            <a:rect l="l" t="t" r="r" b="b"/>
            <a:pathLst>
              <a:path w="380936" h="0">
                <a:moveTo>
                  <a:pt x="0" y="0"/>
                </a:moveTo>
                <a:lnTo>
                  <a:pt x="380936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3941906" y="4901319"/>
            <a:ext cx="380822" cy="0"/>
          </a:xfrm>
          <a:custGeom>
            <a:avLst/>
            <a:gdLst/>
            <a:ahLst/>
            <a:cxnLst/>
            <a:rect l="l" t="t" r="r" b="b"/>
            <a:pathLst>
              <a:path w="380822" h="0">
                <a:moveTo>
                  <a:pt x="0" y="0"/>
                </a:moveTo>
                <a:lnTo>
                  <a:pt x="380822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3852883" y="4901319"/>
            <a:ext cx="381076" cy="0"/>
          </a:xfrm>
          <a:custGeom>
            <a:avLst/>
            <a:gdLst/>
            <a:ahLst/>
            <a:cxnLst/>
            <a:rect l="l" t="t" r="r" b="b"/>
            <a:pathLst>
              <a:path w="381076" h="0">
                <a:moveTo>
                  <a:pt x="0" y="0"/>
                </a:moveTo>
                <a:lnTo>
                  <a:pt x="381076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4322729" y="4901319"/>
            <a:ext cx="381203" cy="0"/>
          </a:xfrm>
          <a:custGeom>
            <a:avLst/>
            <a:gdLst/>
            <a:ahLst/>
            <a:cxnLst/>
            <a:rect l="l" t="t" r="r" b="b"/>
            <a:pathLst>
              <a:path w="381203" h="0">
                <a:moveTo>
                  <a:pt x="0" y="0"/>
                </a:moveTo>
                <a:lnTo>
                  <a:pt x="381203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3471946" y="5282045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0"/>
                </a:moveTo>
                <a:lnTo>
                  <a:pt x="0" y="380992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3471946" y="5663038"/>
            <a:ext cx="0" cy="380980"/>
          </a:xfrm>
          <a:custGeom>
            <a:avLst/>
            <a:gdLst/>
            <a:ahLst/>
            <a:cxnLst/>
            <a:rect l="l" t="t" r="r" b="b"/>
            <a:pathLst>
              <a:path w="0" h="380980">
                <a:moveTo>
                  <a:pt x="0" y="0"/>
                </a:moveTo>
                <a:lnTo>
                  <a:pt x="0" y="38098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3471946" y="6044018"/>
            <a:ext cx="380936" cy="0"/>
          </a:xfrm>
          <a:custGeom>
            <a:avLst/>
            <a:gdLst/>
            <a:ahLst/>
            <a:cxnLst/>
            <a:rect l="l" t="t" r="r" b="b"/>
            <a:pathLst>
              <a:path w="380936" h="0">
                <a:moveTo>
                  <a:pt x="0" y="0"/>
                </a:moveTo>
                <a:lnTo>
                  <a:pt x="380936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3852883" y="6044018"/>
            <a:ext cx="381076" cy="0"/>
          </a:xfrm>
          <a:custGeom>
            <a:avLst/>
            <a:gdLst/>
            <a:ahLst/>
            <a:cxnLst/>
            <a:rect l="l" t="t" r="r" b="b"/>
            <a:pathLst>
              <a:path w="381076" h="0">
                <a:moveTo>
                  <a:pt x="0" y="0"/>
                </a:moveTo>
                <a:lnTo>
                  <a:pt x="381076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4233959" y="6044018"/>
            <a:ext cx="381203" cy="0"/>
          </a:xfrm>
          <a:custGeom>
            <a:avLst/>
            <a:gdLst/>
            <a:ahLst/>
            <a:cxnLst/>
            <a:rect l="l" t="t" r="r" b="b"/>
            <a:pathLst>
              <a:path w="381203" h="0">
                <a:moveTo>
                  <a:pt x="0" y="0"/>
                </a:moveTo>
                <a:lnTo>
                  <a:pt x="381203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5148669" y="1257701"/>
            <a:ext cx="330096" cy="190559"/>
          </a:xfrm>
          <a:custGeom>
            <a:avLst/>
            <a:gdLst/>
            <a:ahLst/>
            <a:cxnLst/>
            <a:rect l="l" t="t" r="r" b="b"/>
            <a:pathLst>
              <a:path w="330096" h="190559">
                <a:moveTo>
                  <a:pt x="0" y="190559"/>
                </a:moveTo>
                <a:lnTo>
                  <a:pt x="330096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5148669" y="1232183"/>
            <a:ext cx="284443" cy="162502"/>
          </a:xfrm>
          <a:custGeom>
            <a:avLst/>
            <a:gdLst/>
            <a:ahLst/>
            <a:cxnLst/>
            <a:rect l="l" t="t" r="r" b="b"/>
            <a:pathLst>
              <a:path w="284443" h="162502">
                <a:moveTo>
                  <a:pt x="0" y="162502"/>
                </a:moveTo>
                <a:lnTo>
                  <a:pt x="284443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5478766" y="876708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38099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5148669" y="686276"/>
            <a:ext cx="330096" cy="190432"/>
          </a:xfrm>
          <a:custGeom>
            <a:avLst/>
            <a:gdLst/>
            <a:ahLst/>
            <a:cxnLst/>
            <a:rect l="l" t="t" r="r" b="b"/>
            <a:pathLst>
              <a:path w="330096" h="190432">
                <a:moveTo>
                  <a:pt x="330096" y="190432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5148669" y="739724"/>
            <a:ext cx="284443" cy="164914"/>
          </a:xfrm>
          <a:custGeom>
            <a:avLst/>
            <a:gdLst/>
            <a:ahLst/>
            <a:cxnLst/>
            <a:rect l="l" t="t" r="r" b="b"/>
            <a:pathLst>
              <a:path w="284443" h="164914">
                <a:moveTo>
                  <a:pt x="284443" y="164914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4818191" y="686276"/>
            <a:ext cx="330477" cy="190432"/>
          </a:xfrm>
          <a:custGeom>
            <a:avLst/>
            <a:gdLst/>
            <a:ahLst/>
            <a:cxnLst/>
            <a:rect l="l" t="t" r="r" b="b"/>
            <a:pathLst>
              <a:path w="330477" h="190432">
                <a:moveTo>
                  <a:pt x="330477" y="0"/>
                </a:moveTo>
                <a:lnTo>
                  <a:pt x="0" y="190432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4818191" y="876708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0"/>
                </a:moveTo>
                <a:lnTo>
                  <a:pt x="0" y="380992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4864098" y="904639"/>
            <a:ext cx="0" cy="327544"/>
          </a:xfrm>
          <a:custGeom>
            <a:avLst/>
            <a:gdLst/>
            <a:ahLst/>
            <a:cxnLst/>
            <a:rect l="l" t="t" r="r" b="b"/>
            <a:pathLst>
              <a:path w="0" h="327544">
                <a:moveTo>
                  <a:pt x="0" y="0"/>
                </a:moveTo>
                <a:lnTo>
                  <a:pt x="0" y="327544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4818191" y="1257701"/>
            <a:ext cx="330477" cy="190559"/>
          </a:xfrm>
          <a:custGeom>
            <a:avLst/>
            <a:gdLst/>
            <a:ahLst/>
            <a:cxnLst/>
            <a:rect l="l" t="t" r="r" b="b"/>
            <a:pathLst>
              <a:path w="330477" h="190559">
                <a:moveTo>
                  <a:pt x="330477" y="190559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5478766" y="726901"/>
            <a:ext cx="261744" cy="149807"/>
          </a:xfrm>
          <a:custGeom>
            <a:avLst/>
            <a:gdLst/>
            <a:ahLst/>
            <a:cxnLst/>
            <a:rect l="l" t="t" r="r" b="b"/>
            <a:pathLst>
              <a:path w="261744" h="149807">
                <a:moveTo>
                  <a:pt x="0" y="149807"/>
                </a:moveTo>
                <a:lnTo>
                  <a:pt x="261744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4792955" y="1917869"/>
            <a:ext cx="330096" cy="190559"/>
          </a:xfrm>
          <a:custGeom>
            <a:avLst/>
            <a:gdLst/>
            <a:ahLst/>
            <a:cxnLst/>
            <a:rect l="l" t="t" r="r" b="b"/>
            <a:pathLst>
              <a:path w="330096" h="190559">
                <a:moveTo>
                  <a:pt x="330096" y="0"/>
                </a:moveTo>
                <a:lnTo>
                  <a:pt x="0" y="190559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4838608" y="1971063"/>
            <a:ext cx="284443" cy="165041"/>
          </a:xfrm>
          <a:custGeom>
            <a:avLst/>
            <a:gdLst/>
            <a:ahLst/>
            <a:cxnLst/>
            <a:rect l="l" t="t" r="r" b="b"/>
            <a:pathLst>
              <a:path w="284443" h="165041">
                <a:moveTo>
                  <a:pt x="284443" y="0"/>
                </a:moveTo>
                <a:lnTo>
                  <a:pt x="0" y="165041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4792955" y="2108429"/>
            <a:ext cx="0" cy="380612"/>
          </a:xfrm>
          <a:custGeom>
            <a:avLst/>
            <a:gdLst/>
            <a:ahLst/>
            <a:cxnLst/>
            <a:rect l="l" t="t" r="r" b="b"/>
            <a:pathLst>
              <a:path w="0" h="380612">
                <a:moveTo>
                  <a:pt x="0" y="0"/>
                </a:moveTo>
                <a:lnTo>
                  <a:pt x="0" y="380612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4792955" y="2489041"/>
            <a:ext cx="330096" cy="192972"/>
          </a:xfrm>
          <a:custGeom>
            <a:avLst/>
            <a:gdLst/>
            <a:ahLst/>
            <a:cxnLst/>
            <a:rect l="l" t="t" r="r" b="b"/>
            <a:pathLst>
              <a:path w="330096" h="192972">
                <a:moveTo>
                  <a:pt x="0" y="0"/>
                </a:moveTo>
                <a:lnTo>
                  <a:pt x="330096" y="192972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4838608" y="2463904"/>
            <a:ext cx="284443" cy="164914"/>
          </a:xfrm>
          <a:custGeom>
            <a:avLst/>
            <a:gdLst/>
            <a:ahLst/>
            <a:cxnLst/>
            <a:rect l="l" t="t" r="r" b="b"/>
            <a:pathLst>
              <a:path w="284443" h="164914">
                <a:moveTo>
                  <a:pt x="0" y="0"/>
                </a:moveTo>
                <a:lnTo>
                  <a:pt x="284443" y="164914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5123052" y="2489041"/>
            <a:ext cx="330477" cy="192972"/>
          </a:xfrm>
          <a:custGeom>
            <a:avLst/>
            <a:gdLst/>
            <a:ahLst/>
            <a:cxnLst/>
            <a:rect l="l" t="t" r="r" b="b"/>
            <a:pathLst>
              <a:path w="330477" h="192972">
                <a:moveTo>
                  <a:pt x="0" y="192972"/>
                </a:moveTo>
                <a:lnTo>
                  <a:pt x="330477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5453530" y="2108429"/>
            <a:ext cx="0" cy="380612"/>
          </a:xfrm>
          <a:custGeom>
            <a:avLst/>
            <a:gdLst/>
            <a:ahLst/>
            <a:cxnLst/>
            <a:rect l="l" t="t" r="r" b="b"/>
            <a:pathLst>
              <a:path w="0" h="380612">
                <a:moveTo>
                  <a:pt x="0" y="38061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5407623" y="2133566"/>
            <a:ext cx="0" cy="330337"/>
          </a:xfrm>
          <a:custGeom>
            <a:avLst/>
            <a:gdLst/>
            <a:ahLst/>
            <a:cxnLst/>
            <a:rect l="l" t="t" r="r" b="b"/>
            <a:pathLst>
              <a:path w="0" h="330337">
                <a:moveTo>
                  <a:pt x="0" y="330337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5123052" y="1917869"/>
            <a:ext cx="330477" cy="190559"/>
          </a:xfrm>
          <a:custGeom>
            <a:avLst/>
            <a:gdLst/>
            <a:ahLst/>
            <a:cxnLst/>
            <a:rect l="l" t="t" r="r" b="b"/>
            <a:pathLst>
              <a:path w="330477" h="190559">
                <a:moveTo>
                  <a:pt x="0" y="0"/>
                </a:moveTo>
                <a:lnTo>
                  <a:pt x="330477" y="190559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5453530" y="1958368"/>
            <a:ext cx="261363" cy="150061"/>
          </a:xfrm>
          <a:custGeom>
            <a:avLst/>
            <a:gdLst/>
            <a:ahLst/>
            <a:cxnLst/>
            <a:rect l="l" t="t" r="r" b="b"/>
            <a:pathLst>
              <a:path w="261363" h="150061">
                <a:moveTo>
                  <a:pt x="0" y="150061"/>
                </a:moveTo>
                <a:lnTo>
                  <a:pt x="261363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5288164" y="3758721"/>
            <a:ext cx="330350" cy="190432"/>
          </a:xfrm>
          <a:custGeom>
            <a:avLst/>
            <a:gdLst/>
            <a:ahLst/>
            <a:cxnLst/>
            <a:rect l="l" t="t" r="r" b="b"/>
            <a:pathLst>
              <a:path w="330350" h="190432">
                <a:moveTo>
                  <a:pt x="0" y="190432"/>
                </a:moveTo>
                <a:lnTo>
                  <a:pt x="33035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5288164" y="3733203"/>
            <a:ext cx="284443" cy="162502"/>
          </a:xfrm>
          <a:custGeom>
            <a:avLst/>
            <a:gdLst/>
            <a:ahLst/>
            <a:cxnLst/>
            <a:rect l="l" t="t" r="r" b="b"/>
            <a:pathLst>
              <a:path w="284443" h="162502">
                <a:moveTo>
                  <a:pt x="0" y="162502"/>
                </a:moveTo>
                <a:lnTo>
                  <a:pt x="284443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5618515" y="3377728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38099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5288164" y="3187295"/>
            <a:ext cx="330350" cy="190432"/>
          </a:xfrm>
          <a:custGeom>
            <a:avLst/>
            <a:gdLst/>
            <a:ahLst/>
            <a:cxnLst/>
            <a:rect l="l" t="t" r="r" b="b"/>
            <a:pathLst>
              <a:path w="330350" h="190432">
                <a:moveTo>
                  <a:pt x="330350" y="190432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5288164" y="3240743"/>
            <a:ext cx="284443" cy="164914"/>
          </a:xfrm>
          <a:custGeom>
            <a:avLst/>
            <a:gdLst/>
            <a:ahLst/>
            <a:cxnLst/>
            <a:rect l="l" t="t" r="r" b="b"/>
            <a:pathLst>
              <a:path w="284443" h="164914">
                <a:moveTo>
                  <a:pt x="284443" y="164914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4958067" y="3187295"/>
            <a:ext cx="330096" cy="190432"/>
          </a:xfrm>
          <a:custGeom>
            <a:avLst/>
            <a:gdLst/>
            <a:ahLst/>
            <a:cxnLst/>
            <a:rect l="l" t="t" r="r" b="b"/>
            <a:pathLst>
              <a:path w="330096" h="190432">
                <a:moveTo>
                  <a:pt x="330096" y="0"/>
                </a:moveTo>
                <a:lnTo>
                  <a:pt x="0" y="190432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4958067" y="3377728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0"/>
                </a:moveTo>
                <a:lnTo>
                  <a:pt x="0" y="380992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5003594" y="3405658"/>
            <a:ext cx="0" cy="327544"/>
          </a:xfrm>
          <a:custGeom>
            <a:avLst/>
            <a:gdLst/>
            <a:ahLst/>
            <a:cxnLst/>
            <a:rect l="l" t="t" r="r" b="b"/>
            <a:pathLst>
              <a:path w="0" h="327544">
                <a:moveTo>
                  <a:pt x="0" y="0"/>
                </a:moveTo>
                <a:lnTo>
                  <a:pt x="0" y="327544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4958067" y="3758721"/>
            <a:ext cx="330096" cy="190432"/>
          </a:xfrm>
          <a:custGeom>
            <a:avLst/>
            <a:gdLst/>
            <a:ahLst/>
            <a:cxnLst/>
            <a:rect l="l" t="t" r="r" b="b"/>
            <a:pathLst>
              <a:path w="330096" h="190432">
                <a:moveTo>
                  <a:pt x="330096" y="190432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5618515" y="3222843"/>
            <a:ext cx="271762" cy="154885"/>
          </a:xfrm>
          <a:custGeom>
            <a:avLst/>
            <a:gdLst/>
            <a:ahLst/>
            <a:cxnLst/>
            <a:rect l="l" t="t" r="r" b="b"/>
            <a:pathLst>
              <a:path w="271762" h="154885">
                <a:moveTo>
                  <a:pt x="0" y="154885"/>
                </a:moveTo>
                <a:lnTo>
                  <a:pt x="271762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5300973" y="5053538"/>
            <a:ext cx="330350" cy="190534"/>
          </a:xfrm>
          <a:custGeom>
            <a:avLst/>
            <a:gdLst/>
            <a:ahLst/>
            <a:cxnLst/>
            <a:rect l="l" t="t" r="r" b="b"/>
            <a:pathLst>
              <a:path w="330350" h="190534">
                <a:moveTo>
                  <a:pt x="0" y="190534"/>
                </a:moveTo>
                <a:lnTo>
                  <a:pt x="33035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5300973" y="5028401"/>
            <a:ext cx="284443" cy="162502"/>
          </a:xfrm>
          <a:custGeom>
            <a:avLst/>
            <a:gdLst/>
            <a:ahLst/>
            <a:cxnLst/>
            <a:rect l="l" t="t" r="r" b="b"/>
            <a:pathLst>
              <a:path w="284443" h="162502">
                <a:moveTo>
                  <a:pt x="0" y="162502"/>
                </a:moveTo>
                <a:lnTo>
                  <a:pt x="284443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5631323" y="4672926"/>
            <a:ext cx="0" cy="380612"/>
          </a:xfrm>
          <a:custGeom>
            <a:avLst/>
            <a:gdLst/>
            <a:ahLst/>
            <a:cxnLst/>
            <a:rect l="l" t="t" r="r" b="b"/>
            <a:pathLst>
              <a:path w="0" h="380612">
                <a:moveTo>
                  <a:pt x="0" y="38061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5300973" y="4482366"/>
            <a:ext cx="330350" cy="190559"/>
          </a:xfrm>
          <a:custGeom>
            <a:avLst/>
            <a:gdLst/>
            <a:ahLst/>
            <a:cxnLst/>
            <a:rect l="l" t="t" r="r" b="b"/>
            <a:pathLst>
              <a:path w="330350" h="190559">
                <a:moveTo>
                  <a:pt x="330350" y="190559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5300973" y="4535561"/>
            <a:ext cx="284443" cy="165295"/>
          </a:xfrm>
          <a:custGeom>
            <a:avLst/>
            <a:gdLst/>
            <a:ahLst/>
            <a:cxnLst/>
            <a:rect l="l" t="t" r="r" b="b"/>
            <a:pathLst>
              <a:path w="284443" h="165295">
                <a:moveTo>
                  <a:pt x="284443" y="165295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4970749" y="4482366"/>
            <a:ext cx="330223" cy="190559"/>
          </a:xfrm>
          <a:custGeom>
            <a:avLst/>
            <a:gdLst/>
            <a:ahLst/>
            <a:cxnLst/>
            <a:rect l="l" t="t" r="r" b="b"/>
            <a:pathLst>
              <a:path w="330223" h="190559">
                <a:moveTo>
                  <a:pt x="330223" y="0"/>
                </a:moveTo>
                <a:lnTo>
                  <a:pt x="0" y="190559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4970749" y="4672926"/>
            <a:ext cx="0" cy="380612"/>
          </a:xfrm>
          <a:custGeom>
            <a:avLst/>
            <a:gdLst/>
            <a:ahLst/>
            <a:cxnLst/>
            <a:rect l="l" t="t" r="r" b="b"/>
            <a:pathLst>
              <a:path w="0" h="380612">
                <a:moveTo>
                  <a:pt x="0" y="0"/>
                </a:moveTo>
                <a:lnTo>
                  <a:pt x="0" y="380612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5016402" y="4700857"/>
            <a:ext cx="0" cy="327544"/>
          </a:xfrm>
          <a:custGeom>
            <a:avLst/>
            <a:gdLst/>
            <a:ahLst/>
            <a:cxnLst/>
            <a:rect l="l" t="t" r="r" b="b"/>
            <a:pathLst>
              <a:path w="0" h="327544">
                <a:moveTo>
                  <a:pt x="0" y="0"/>
                </a:moveTo>
                <a:lnTo>
                  <a:pt x="0" y="327544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4970749" y="5053538"/>
            <a:ext cx="330223" cy="190534"/>
          </a:xfrm>
          <a:custGeom>
            <a:avLst/>
            <a:gdLst/>
            <a:ahLst/>
            <a:cxnLst/>
            <a:rect l="l" t="t" r="r" b="b"/>
            <a:pathLst>
              <a:path w="330223" h="190534">
                <a:moveTo>
                  <a:pt x="330223" y="190534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5631323" y="4464466"/>
            <a:ext cx="208228" cy="208460"/>
          </a:xfrm>
          <a:custGeom>
            <a:avLst/>
            <a:gdLst/>
            <a:ahLst/>
            <a:cxnLst/>
            <a:rect l="l" t="t" r="r" b="b"/>
            <a:pathLst>
              <a:path w="208228" h="208460">
                <a:moveTo>
                  <a:pt x="0" y="208460"/>
                </a:moveTo>
                <a:lnTo>
                  <a:pt x="208228" y="0"/>
                </a:lnTo>
              </a:path>
            </a:pathLst>
          </a:custGeom>
          <a:ln w="100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5059519" y="6132735"/>
            <a:ext cx="330477" cy="190487"/>
          </a:xfrm>
          <a:custGeom>
            <a:avLst/>
            <a:gdLst/>
            <a:ahLst/>
            <a:cxnLst/>
            <a:rect l="l" t="t" r="r" b="b"/>
            <a:pathLst>
              <a:path w="330477" h="190487">
                <a:moveTo>
                  <a:pt x="0" y="190487"/>
                </a:moveTo>
                <a:lnTo>
                  <a:pt x="330477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5059519" y="6107509"/>
            <a:ext cx="284570" cy="162242"/>
          </a:xfrm>
          <a:custGeom>
            <a:avLst/>
            <a:gdLst/>
            <a:ahLst/>
            <a:cxnLst/>
            <a:rect l="l" t="t" r="r" b="b"/>
            <a:pathLst>
              <a:path w="284570" h="162242">
                <a:moveTo>
                  <a:pt x="0" y="162242"/>
                </a:moveTo>
                <a:lnTo>
                  <a:pt x="28457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5389996" y="5752047"/>
            <a:ext cx="0" cy="380688"/>
          </a:xfrm>
          <a:custGeom>
            <a:avLst/>
            <a:gdLst/>
            <a:ahLst/>
            <a:cxnLst/>
            <a:rect l="l" t="t" r="r" b="b"/>
            <a:pathLst>
              <a:path w="0" h="380688">
                <a:moveTo>
                  <a:pt x="0" y="380688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5059519" y="5561563"/>
            <a:ext cx="330477" cy="190483"/>
          </a:xfrm>
          <a:custGeom>
            <a:avLst/>
            <a:gdLst/>
            <a:ahLst/>
            <a:cxnLst/>
            <a:rect l="l" t="t" r="r" b="b"/>
            <a:pathLst>
              <a:path w="330477" h="190483">
                <a:moveTo>
                  <a:pt x="330477" y="190483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5059519" y="5614732"/>
            <a:ext cx="284570" cy="164965"/>
          </a:xfrm>
          <a:custGeom>
            <a:avLst/>
            <a:gdLst/>
            <a:ahLst/>
            <a:cxnLst/>
            <a:rect l="l" t="t" r="r" b="b"/>
            <a:pathLst>
              <a:path w="284570" h="164965">
                <a:moveTo>
                  <a:pt x="284570" y="164965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4729422" y="5561563"/>
            <a:ext cx="330096" cy="190483"/>
          </a:xfrm>
          <a:custGeom>
            <a:avLst/>
            <a:gdLst/>
            <a:ahLst/>
            <a:cxnLst/>
            <a:rect l="l" t="t" r="r" b="b"/>
            <a:pathLst>
              <a:path w="330096" h="190483">
                <a:moveTo>
                  <a:pt x="330096" y="0"/>
                </a:moveTo>
                <a:lnTo>
                  <a:pt x="0" y="190483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729422" y="5752047"/>
            <a:ext cx="0" cy="380688"/>
          </a:xfrm>
          <a:custGeom>
            <a:avLst/>
            <a:gdLst/>
            <a:ahLst/>
            <a:cxnLst/>
            <a:rect l="l" t="t" r="r" b="b"/>
            <a:pathLst>
              <a:path w="0" h="380688">
                <a:moveTo>
                  <a:pt x="0" y="0"/>
                </a:moveTo>
                <a:lnTo>
                  <a:pt x="0" y="380688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4775075" y="5779697"/>
            <a:ext cx="0" cy="327811"/>
          </a:xfrm>
          <a:custGeom>
            <a:avLst/>
            <a:gdLst/>
            <a:ahLst/>
            <a:cxnLst/>
            <a:rect l="l" t="t" r="r" b="b"/>
            <a:pathLst>
              <a:path w="0" h="327811">
                <a:moveTo>
                  <a:pt x="0" y="0"/>
                </a:moveTo>
                <a:lnTo>
                  <a:pt x="0" y="327811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4729422" y="6132735"/>
            <a:ext cx="330096" cy="190487"/>
          </a:xfrm>
          <a:custGeom>
            <a:avLst/>
            <a:gdLst/>
            <a:ahLst/>
            <a:cxnLst/>
            <a:rect l="l" t="t" r="r" b="b"/>
            <a:pathLst>
              <a:path w="330096" h="190487">
                <a:moveTo>
                  <a:pt x="330096" y="190487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5389996" y="5594368"/>
            <a:ext cx="271762" cy="157678"/>
          </a:xfrm>
          <a:custGeom>
            <a:avLst/>
            <a:gdLst/>
            <a:ahLst/>
            <a:cxnLst/>
            <a:rect l="l" t="t" r="r" b="b"/>
            <a:pathLst>
              <a:path w="271762" h="157678">
                <a:moveTo>
                  <a:pt x="0" y="157678"/>
                </a:moveTo>
                <a:lnTo>
                  <a:pt x="271762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717684" y="5261999"/>
            <a:ext cx="58334" cy="225739"/>
          </a:xfrm>
          <a:custGeom>
            <a:avLst/>
            <a:gdLst/>
            <a:ahLst/>
            <a:cxnLst/>
            <a:rect l="l" t="t" r="r" b="b"/>
            <a:pathLst>
              <a:path w="58334" h="225739">
                <a:moveTo>
                  <a:pt x="0" y="225739"/>
                </a:moveTo>
                <a:lnTo>
                  <a:pt x="58334" y="0"/>
                </a:lnTo>
              </a:path>
            </a:pathLst>
          </a:custGeom>
          <a:ln w="100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760800" y="5274453"/>
            <a:ext cx="60870" cy="226043"/>
          </a:xfrm>
          <a:custGeom>
            <a:avLst/>
            <a:gdLst/>
            <a:ahLst/>
            <a:cxnLst/>
            <a:rect l="l" t="t" r="r" b="b"/>
            <a:pathLst>
              <a:path w="60870" h="226043">
                <a:moveTo>
                  <a:pt x="0" y="226043"/>
                </a:moveTo>
                <a:lnTo>
                  <a:pt x="60870" y="0"/>
                </a:lnTo>
              </a:path>
            </a:pathLst>
          </a:custGeom>
          <a:ln w="100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786036" y="5581914"/>
            <a:ext cx="231308" cy="63503"/>
          </a:xfrm>
          <a:custGeom>
            <a:avLst/>
            <a:gdLst/>
            <a:ahLst/>
            <a:cxnLst/>
            <a:rect l="l" t="t" r="r" b="b"/>
            <a:pathLst>
              <a:path w="231308" h="63503">
                <a:moveTo>
                  <a:pt x="0" y="0"/>
                </a:moveTo>
                <a:lnTo>
                  <a:pt x="231308" y="63503"/>
                </a:lnTo>
              </a:path>
            </a:pathLst>
          </a:custGeom>
          <a:ln w="100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752919" y="621405"/>
            <a:ext cx="173384" cy="1522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14">
                <a:latin typeface="Arial"/>
                <a:cs typeface="Arial"/>
              </a:rPr>
              <a:t>B</a:t>
            </a:r>
            <a:r>
              <a:rPr dirty="0" smtClean="0" sz="1000" spc="0">
                <a:latin typeface="Arial"/>
                <a:cs typeface="Arial"/>
              </a:rPr>
              <a:t>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49835" y="881105"/>
            <a:ext cx="830515" cy="1778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Times New Roman"/>
                <a:cs typeface="Times New Roman"/>
              </a:rPr>
              <a:t>h</a:t>
            </a:r>
            <a:r>
              <a:rPr dirty="0" smtClean="0" sz="1200" spc="-9">
                <a:latin typeface="Times New Roman"/>
                <a:cs typeface="Times New Roman"/>
              </a:rPr>
              <a:t>a</a:t>
            </a:r>
            <a:r>
              <a:rPr dirty="0" smtClean="0" sz="1200" spc="-14">
                <a:latin typeface="Times New Roman"/>
                <a:cs typeface="Times New Roman"/>
              </a:rPr>
              <a:t>l</a:t>
            </a:r>
            <a:r>
              <a:rPr dirty="0" smtClean="0" sz="1200" spc="0">
                <a:latin typeface="Times New Roman"/>
                <a:cs typeface="Times New Roman"/>
              </a:rPr>
              <a:t>og</a:t>
            </a:r>
            <a:r>
              <a:rPr dirty="0" smtClean="0" sz="1200" spc="-14">
                <a:latin typeface="Times New Roman"/>
                <a:cs typeface="Times New Roman"/>
              </a:rPr>
              <a:t>é</a:t>
            </a:r>
            <a:r>
              <a:rPr dirty="0" smtClean="0" sz="1200" spc="0">
                <a:latin typeface="Times New Roman"/>
                <a:cs typeface="Times New Roman"/>
              </a:rPr>
              <a:t>n</a:t>
            </a:r>
            <a:r>
              <a:rPr dirty="0" smtClean="0" sz="1200" spc="4">
                <a:latin typeface="Times New Roman"/>
                <a:cs typeface="Times New Roman"/>
              </a:rPr>
              <a:t>a</a:t>
            </a:r>
            <a:r>
              <a:rPr dirty="0" smtClean="0" sz="1200" spc="4">
                <a:latin typeface="Times New Roman"/>
                <a:cs typeface="Times New Roman"/>
              </a:rPr>
              <a:t>t</a:t>
            </a:r>
            <a:r>
              <a:rPr dirty="0" smtClean="0" sz="1200" spc="-14">
                <a:latin typeface="Times New Roman"/>
                <a:cs typeface="Times New Roman"/>
              </a:rPr>
              <a:t>i</a:t>
            </a:r>
            <a:r>
              <a:rPr dirty="0" smtClean="0" sz="1200" spc="0">
                <a:latin typeface="Times New Roman"/>
                <a:cs typeface="Times New Roman"/>
              </a:rPr>
              <a:t>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25274" y="1853126"/>
            <a:ext cx="291680" cy="1744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0"/>
              </a:lnSpc>
              <a:spcBef>
                <a:spcPts val="63"/>
              </a:spcBef>
            </a:pPr>
            <a:r>
              <a:rPr dirty="0" smtClean="0" baseline="5797" sz="1500" spc="19">
                <a:latin typeface="Arial"/>
                <a:cs typeface="Arial"/>
              </a:rPr>
              <a:t>N</a:t>
            </a:r>
            <a:r>
              <a:rPr dirty="0" smtClean="0" baseline="5797" sz="1500" spc="-19">
                <a:latin typeface="Arial"/>
                <a:cs typeface="Arial"/>
              </a:rPr>
              <a:t>O</a:t>
            </a:r>
            <a:r>
              <a:rPr dirty="0" smtClean="0" baseline="-7730" sz="1125" spc="0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95585" y="3122806"/>
            <a:ext cx="377811" cy="1744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0"/>
              </a:lnSpc>
              <a:spcBef>
                <a:spcPts val="63"/>
              </a:spcBef>
            </a:pPr>
            <a:r>
              <a:rPr dirty="0" smtClean="0" baseline="5797" sz="1500" spc="14">
                <a:latin typeface="Arial"/>
                <a:cs typeface="Arial"/>
              </a:rPr>
              <a:t>S</a:t>
            </a:r>
            <a:r>
              <a:rPr dirty="0" smtClean="0" baseline="5797" sz="1500" spc="4">
                <a:latin typeface="Arial"/>
                <a:cs typeface="Arial"/>
              </a:rPr>
              <a:t>O</a:t>
            </a:r>
            <a:r>
              <a:rPr dirty="0" smtClean="0" baseline="-7730" sz="1125" spc="-4">
                <a:latin typeface="Arial"/>
                <a:cs typeface="Arial"/>
              </a:rPr>
              <a:t>3</a:t>
            </a:r>
            <a:r>
              <a:rPr dirty="0" smtClean="0" baseline="5797" sz="1500" spc="0"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39660" y="4338911"/>
            <a:ext cx="135951" cy="1522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latin typeface="Arial"/>
                <a:cs typeface="Arial"/>
              </a:rPr>
              <a:t>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58119" y="5128548"/>
            <a:ext cx="143049" cy="1522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64276" y="5496769"/>
            <a:ext cx="135951" cy="1522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27472" y="5598244"/>
            <a:ext cx="135951" cy="1522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latin typeface="Arial"/>
                <a:cs typeface="Arial"/>
              </a:rPr>
              <a:t>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48290" y="6461063"/>
            <a:ext cx="858490" cy="239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</a:t>
            </a:r>
            <a:r>
              <a:rPr dirty="0" smtClean="0" baseline="-5012" sz="1500" spc="-19">
                <a:latin typeface="Segoe UI"/>
                <a:cs typeface="Segoe UI"/>
              </a:rPr>
              <a:t>0</a:t>
            </a:r>
            <a:r>
              <a:rPr dirty="0" smtClean="0" baseline="18284" sz="1800" spc="-200">
                <a:latin typeface="Verdana"/>
                <a:cs typeface="Verdana"/>
              </a:rPr>
              <a:t>1</a:t>
            </a:r>
            <a:r>
              <a:rPr dirty="0" smtClean="0" baseline="-5012" sz="1500" spc="-329">
                <a:latin typeface="Segoe UI"/>
                <a:cs typeface="Segoe UI"/>
              </a:rPr>
              <a:t>5</a:t>
            </a:r>
            <a:r>
              <a:rPr dirty="0" smtClean="0" baseline="18284" sz="1800" spc="4">
                <a:latin typeface="Verdana"/>
                <a:cs typeface="Verdana"/>
              </a:rPr>
              <a:t>02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66601" y="6531508"/>
            <a:ext cx="32185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102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0781" y="1117924"/>
            <a:ext cx="381164" cy="26407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3471946" y="1117924"/>
            <a:ext cx="1231985" cy="12188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26"/>
              </a:spcBef>
            </a:pPr>
            <a:endParaRPr sz="650"/>
          </a:p>
          <a:p>
            <a:pPr marL="253869">
              <a:lnSpc>
                <a:spcPct val="95825"/>
              </a:lnSpc>
              <a:spcBef>
                <a:spcPts val="7000"/>
              </a:spcBef>
            </a:pPr>
            <a:r>
              <a:rPr dirty="0" smtClean="0" sz="1200" spc="0">
                <a:latin typeface="Times New Roman"/>
                <a:cs typeface="Times New Roman"/>
              </a:rPr>
              <a:t>n</a:t>
            </a:r>
            <a:r>
              <a:rPr dirty="0" smtClean="0" sz="1200" spc="4">
                <a:latin typeface="Times New Roman"/>
                <a:cs typeface="Times New Roman"/>
              </a:rPr>
              <a:t>i</a:t>
            </a:r>
            <a:r>
              <a:rPr dirty="0" smtClean="0" sz="1200" spc="4">
                <a:latin typeface="Times New Roman"/>
                <a:cs typeface="Times New Roman"/>
              </a:rPr>
              <a:t>t</a:t>
            </a:r>
            <a:r>
              <a:rPr dirty="0" smtClean="0" sz="1200" spc="-19">
                <a:latin typeface="Times New Roman"/>
                <a:cs typeface="Times New Roman"/>
              </a:rPr>
              <a:t>r</a:t>
            </a:r>
            <a:r>
              <a:rPr dirty="0" smtClean="0" sz="1200" spc="9">
                <a:latin typeface="Times New Roman"/>
                <a:cs typeface="Times New Roman"/>
              </a:rPr>
              <a:t>a</a:t>
            </a:r>
            <a:r>
              <a:rPr dirty="0" smtClean="0" sz="1200" spc="4">
                <a:latin typeface="Times New Roman"/>
                <a:cs typeface="Times New Roman"/>
              </a:rPr>
              <a:t>t</a:t>
            </a:r>
            <a:r>
              <a:rPr dirty="0" smtClean="0" sz="1200" spc="-14">
                <a:latin typeface="Times New Roman"/>
                <a:cs typeface="Times New Roman"/>
              </a:rPr>
              <a:t>i</a:t>
            </a:r>
            <a:r>
              <a:rPr dirty="0" smtClean="0" sz="1200" spc="0">
                <a:latin typeface="Times New Roman"/>
                <a:cs typeface="Times New Roman"/>
              </a:rPr>
              <a:t>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1946" y="2336822"/>
            <a:ext cx="1231985" cy="14218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203016">
              <a:lnSpc>
                <a:spcPct val="95825"/>
              </a:lnSpc>
              <a:spcBef>
                <a:spcPts val="8076"/>
              </a:spcBef>
            </a:pPr>
            <a:r>
              <a:rPr dirty="0" smtClean="0" sz="1200" spc="-4">
                <a:latin typeface="Times New Roman"/>
                <a:cs typeface="Times New Roman"/>
              </a:rPr>
              <a:t>s</a:t>
            </a:r>
            <a:r>
              <a:rPr dirty="0" smtClean="0" sz="1200" spc="0">
                <a:latin typeface="Times New Roman"/>
                <a:cs typeface="Times New Roman"/>
              </a:rPr>
              <a:t>u</a:t>
            </a:r>
            <a:r>
              <a:rPr dirty="0" smtClean="0" sz="1200" spc="-14">
                <a:latin typeface="Times New Roman"/>
                <a:cs typeface="Times New Roman"/>
              </a:rPr>
              <a:t>l</a:t>
            </a:r>
            <a:r>
              <a:rPr dirty="0" smtClean="0" sz="1200" spc="0">
                <a:latin typeface="Times New Roman"/>
                <a:cs typeface="Times New Roman"/>
              </a:rPr>
              <a:t>fon</a:t>
            </a:r>
            <a:r>
              <a:rPr dirty="0" smtClean="0" sz="1200" spc="-14">
                <a:latin typeface="Times New Roman"/>
                <a:cs typeface="Times New Roman"/>
              </a:rPr>
              <a:t>a</a:t>
            </a:r>
            <a:r>
              <a:rPr dirty="0" smtClean="0" sz="1200" spc="4">
                <a:latin typeface="Times New Roman"/>
                <a:cs typeface="Times New Roman"/>
              </a:rPr>
              <a:t>t</a:t>
            </a:r>
            <a:r>
              <a:rPr dirty="0" smtClean="0" sz="1200" spc="4">
                <a:latin typeface="Times New Roman"/>
                <a:cs typeface="Times New Roman"/>
              </a:rPr>
              <a:t>i</a:t>
            </a:r>
            <a:r>
              <a:rPr dirty="0" smtClean="0" sz="1200" spc="0">
                <a:latin typeface="Times New Roman"/>
                <a:cs typeface="Times New Roman"/>
              </a:rPr>
              <a:t>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90781" y="3758721"/>
            <a:ext cx="381164" cy="2285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3471946" y="3758721"/>
            <a:ext cx="1231985" cy="11425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50"/>
              </a:lnSpc>
              <a:spcBef>
                <a:spcPts val="26"/>
              </a:spcBef>
            </a:pPr>
            <a:endParaRPr sz="850"/>
          </a:p>
          <a:p>
            <a:pPr marL="253869">
              <a:lnSpc>
                <a:spcPct val="95825"/>
              </a:lnSpc>
              <a:spcBef>
                <a:spcPts val="6000"/>
              </a:spcBef>
            </a:pPr>
            <a:r>
              <a:rPr dirty="0" smtClean="0" sz="1200" spc="-25">
                <a:latin typeface="Times New Roman"/>
                <a:cs typeface="Times New Roman"/>
              </a:rPr>
              <a:t>A</a:t>
            </a:r>
            <a:r>
              <a:rPr dirty="0" smtClean="0" sz="1200" spc="-14">
                <a:latin typeface="Times New Roman"/>
                <a:cs typeface="Times New Roman"/>
              </a:rPr>
              <a:t>l</a:t>
            </a:r>
            <a:r>
              <a:rPr dirty="0" smtClean="0" sz="1200" spc="0">
                <a:latin typeface="Times New Roman"/>
                <a:cs typeface="Times New Roman"/>
              </a:rPr>
              <a:t>k</a:t>
            </a:r>
            <a:r>
              <a:rPr dirty="0" smtClean="0" sz="1200" spc="-39">
                <a:latin typeface="Times New Roman"/>
                <a:cs typeface="Times New Roman"/>
              </a:rPr>
              <a:t>y</a:t>
            </a:r>
            <a:r>
              <a:rPr dirty="0" smtClean="0" sz="1200" spc="-14">
                <a:latin typeface="Times New Roman"/>
                <a:cs typeface="Times New Roman"/>
              </a:rPr>
              <a:t>l</a:t>
            </a:r>
            <a:r>
              <a:rPr dirty="0" smtClean="0" sz="1200" spc="-14">
                <a:latin typeface="Times New Roman"/>
                <a:cs typeface="Times New Roman"/>
              </a:rPr>
              <a:t>a</a:t>
            </a:r>
            <a:r>
              <a:rPr dirty="0" smtClean="0" sz="1200" spc="4">
                <a:latin typeface="Times New Roman"/>
                <a:cs typeface="Times New Roman"/>
              </a:rPr>
              <a:t>t</a:t>
            </a:r>
            <a:r>
              <a:rPr dirty="0" smtClean="0" sz="1200" spc="4">
                <a:latin typeface="Times New Roman"/>
                <a:cs typeface="Times New Roman"/>
              </a:rPr>
              <a:t>i</a:t>
            </a:r>
            <a:r>
              <a:rPr dirty="0" smtClean="0" sz="1200" spc="0">
                <a:latin typeface="Times New Roman"/>
                <a:cs typeface="Times New Roman"/>
              </a:rPr>
              <a:t>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71946" y="4901319"/>
            <a:ext cx="1231985" cy="11426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26"/>
              </a:spcBef>
            </a:pPr>
            <a:endParaRPr sz="650"/>
          </a:p>
          <a:p>
            <a:pPr marL="279358">
              <a:lnSpc>
                <a:spcPct val="95825"/>
              </a:lnSpc>
              <a:spcBef>
                <a:spcPts val="6000"/>
              </a:spcBef>
            </a:pPr>
            <a:r>
              <a:rPr dirty="0" smtClean="0" sz="1200" spc="-14">
                <a:latin typeface="Times New Roman"/>
                <a:cs typeface="Times New Roman"/>
              </a:rPr>
              <a:t>a</a:t>
            </a:r>
            <a:r>
              <a:rPr dirty="0" smtClean="0" sz="1200" spc="9">
                <a:latin typeface="Times New Roman"/>
                <a:cs typeface="Times New Roman"/>
              </a:rPr>
              <a:t>c</a:t>
            </a:r>
            <a:r>
              <a:rPr dirty="0" smtClean="0" sz="1200" spc="-39">
                <a:latin typeface="Times New Roman"/>
                <a:cs typeface="Times New Roman"/>
              </a:rPr>
              <a:t>y</a:t>
            </a:r>
            <a:r>
              <a:rPr dirty="0" smtClean="0" sz="1200" spc="-14">
                <a:latin typeface="Times New Roman"/>
                <a:cs typeface="Times New Roman"/>
              </a:rPr>
              <a:t>l</a:t>
            </a:r>
            <a:r>
              <a:rPr dirty="0" smtClean="0" sz="1200" spc="-14">
                <a:latin typeface="Times New Roman"/>
                <a:cs typeface="Times New Roman"/>
              </a:rPr>
              <a:t>a</a:t>
            </a:r>
            <a:r>
              <a:rPr dirty="0" smtClean="0" sz="1200" spc="4">
                <a:latin typeface="Times New Roman"/>
                <a:cs typeface="Times New Roman"/>
              </a:rPr>
              <a:t>t</a:t>
            </a:r>
            <a:r>
              <a:rPr dirty="0" smtClean="0" sz="1200" spc="4">
                <a:latin typeface="Times New Roman"/>
                <a:cs typeface="Times New Roman"/>
              </a:rPr>
              <a:t>i</a:t>
            </a:r>
            <a:r>
              <a:rPr dirty="0" smtClean="0" sz="1200" spc="0">
                <a:latin typeface="Times New Roman"/>
                <a:cs typeface="Times New Roman"/>
              </a:rPr>
              <a:t>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bject 6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2889711" y="3421897"/>
            <a:ext cx="259836" cy="149976"/>
          </a:xfrm>
          <a:custGeom>
            <a:avLst/>
            <a:gdLst/>
            <a:ahLst/>
            <a:cxnLst/>
            <a:rect l="l" t="t" r="r" b="b"/>
            <a:pathLst>
              <a:path w="259836" h="149976">
                <a:moveTo>
                  <a:pt x="259836" y="0"/>
                </a:moveTo>
                <a:lnTo>
                  <a:pt x="0" y="149976"/>
                </a:lnTo>
              </a:path>
            </a:pathLst>
          </a:custGeom>
          <a:ln w="57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3149548" y="3421897"/>
            <a:ext cx="259838" cy="149976"/>
          </a:xfrm>
          <a:custGeom>
            <a:avLst/>
            <a:gdLst/>
            <a:ahLst/>
            <a:cxnLst/>
            <a:rect l="l" t="t" r="r" b="b"/>
            <a:pathLst>
              <a:path w="259838" h="149976">
                <a:moveTo>
                  <a:pt x="259838" y="149976"/>
                </a:moveTo>
                <a:lnTo>
                  <a:pt x="0" y="0"/>
                </a:lnTo>
              </a:path>
            </a:pathLst>
          </a:custGeom>
          <a:ln w="57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3409386" y="3571874"/>
            <a:ext cx="0" cy="300312"/>
          </a:xfrm>
          <a:custGeom>
            <a:avLst/>
            <a:gdLst/>
            <a:ahLst/>
            <a:cxnLst/>
            <a:rect l="l" t="t" r="r" b="b"/>
            <a:pathLst>
              <a:path w="0" h="300312">
                <a:moveTo>
                  <a:pt x="0" y="300312"/>
                </a:moveTo>
                <a:lnTo>
                  <a:pt x="0" y="0"/>
                </a:lnTo>
              </a:path>
            </a:pathLst>
          </a:custGeom>
          <a:ln w="574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3149548" y="3872186"/>
            <a:ext cx="259838" cy="149975"/>
          </a:xfrm>
          <a:custGeom>
            <a:avLst/>
            <a:gdLst/>
            <a:ahLst/>
            <a:cxnLst/>
            <a:rect l="l" t="t" r="r" b="b"/>
            <a:pathLst>
              <a:path w="259838" h="149975">
                <a:moveTo>
                  <a:pt x="0" y="149975"/>
                </a:moveTo>
                <a:lnTo>
                  <a:pt x="259838" y="0"/>
                </a:lnTo>
              </a:path>
            </a:pathLst>
          </a:custGeom>
          <a:ln w="57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2889711" y="3872186"/>
            <a:ext cx="259837" cy="149975"/>
          </a:xfrm>
          <a:custGeom>
            <a:avLst/>
            <a:gdLst/>
            <a:ahLst/>
            <a:cxnLst/>
            <a:rect l="l" t="t" r="r" b="b"/>
            <a:pathLst>
              <a:path w="259837" h="149975">
                <a:moveTo>
                  <a:pt x="0" y="0"/>
                </a:moveTo>
                <a:lnTo>
                  <a:pt x="259837" y="149975"/>
                </a:lnTo>
              </a:path>
            </a:pathLst>
          </a:custGeom>
          <a:ln w="57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2889711" y="3571874"/>
            <a:ext cx="0" cy="300312"/>
          </a:xfrm>
          <a:custGeom>
            <a:avLst/>
            <a:gdLst/>
            <a:ahLst/>
            <a:cxnLst/>
            <a:rect l="l" t="t" r="r" b="b"/>
            <a:pathLst>
              <a:path w="0" h="300312">
                <a:moveTo>
                  <a:pt x="0" y="0"/>
                </a:moveTo>
                <a:lnTo>
                  <a:pt x="0" y="300312"/>
                </a:lnTo>
              </a:path>
            </a:pathLst>
          </a:custGeom>
          <a:ln w="574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3149548" y="3205862"/>
            <a:ext cx="0" cy="216034"/>
          </a:xfrm>
          <a:custGeom>
            <a:avLst/>
            <a:gdLst/>
            <a:ahLst/>
            <a:cxnLst/>
            <a:rect l="l" t="t" r="r" b="b"/>
            <a:pathLst>
              <a:path w="0" h="216034">
                <a:moveTo>
                  <a:pt x="0" y="216034"/>
                </a:moveTo>
                <a:lnTo>
                  <a:pt x="0" y="0"/>
                </a:lnTo>
              </a:path>
            </a:pathLst>
          </a:custGeom>
          <a:ln w="574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2967231" y="3540449"/>
            <a:ext cx="358891" cy="357804"/>
          </a:xfrm>
          <a:custGeom>
            <a:avLst/>
            <a:gdLst/>
            <a:ahLst/>
            <a:cxnLst/>
            <a:rect l="l" t="t" r="r" b="b"/>
            <a:pathLst>
              <a:path w="358891" h="357804">
                <a:moveTo>
                  <a:pt x="0" y="178909"/>
                </a:moveTo>
                <a:lnTo>
                  <a:pt x="596" y="193645"/>
                </a:lnTo>
                <a:lnTo>
                  <a:pt x="2356" y="208049"/>
                </a:lnTo>
                <a:lnTo>
                  <a:pt x="5231" y="222075"/>
                </a:lnTo>
                <a:lnTo>
                  <a:pt x="9177" y="235676"/>
                </a:lnTo>
                <a:lnTo>
                  <a:pt x="14147" y="248806"/>
                </a:lnTo>
                <a:lnTo>
                  <a:pt x="20094" y="261420"/>
                </a:lnTo>
                <a:lnTo>
                  <a:pt x="26972" y="273470"/>
                </a:lnTo>
                <a:lnTo>
                  <a:pt x="34736" y="284911"/>
                </a:lnTo>
                <a:lnTo>
                  <a:pt x="43339" y="295696"/>
                </a:lnTo>
                <a:lnTo>
                  <a:pt x="52734" y="305778"/>
                </a:lnTo>
                <a:lnTo>
                  <a:pt x="62875" y="315113"/>
                </a:lnTo>
                <a:lnTo>
                  <a:pt x="73717" y="323652"/>
                </a:lnTo>
                <a:lnTo>
                  <a:pt x="85213" y="331350"/>
                </a:lnTo>
                <a:lnTo>
                  <a:pt x="97316" y="338162"/>
                </a:lnTo>
                <a:lnTo>
                  <a:pt x="109981" y="344039"/>
                </a:lnTo>
                <a:lnTo>
                  <a:pt x="123160" y="348937"/>
                </a:lnTo>
                <a:lnTo>
                  <a:pt x="136809" y="352808"/>
                </a:lnTo>
                <a:lnTo>
                  <a:pt x="150880" y="355607"/>
                </a:lnTo>
                <a:lnTo>
                  <a:pt x="165328" y="357287"/>
                </a:lnTo>
                <a:lnTo>
                  <a:pt x="179082" y="357804"/>
                </a:lnTo>
                <a:lnTo>
                  <a:pt x="193816" y="357210"/>
                </a:lnTo>
                <a:lnTo>
                  <a:pt x="208228" y="355459"/>
                </a:lnTo>
                <a:lnTo>
                  <a:pt x="222271" y="352597"/>
                </a:lnTo>
                <a:lnTo>
                  <a:pt x="235897" y="348669"/>
                </a:lnTo>
                <a:lnTo>
                  <a:pt x="249059" y="343722"/>
                </a:lnTo>
                <a:lnTo>
                  <a:pt x="261711" y="337801"/>
                </a:lnTo>
                <a:lnTo>
                  <a:pt x="273805" y="330954"/>
                </a:lnTo>
                <a:lnTo>
                  <a:pt x="285295" y="323225"/>
                </a:lnTo>
                <a:lnTo>
                  <a:pt x="296132" y="314661"/>
                </a:lnTo>
                <a:lnTo>
                  <a:pt x="306272" y="305308"/>
                </a:lnTo>
                <a:lnTo>
                  <a:pt x="315665" y="295211"/>
                </a:lnTo>
                <a:lnTo>
                  <a:pt x="324266" y="284418"/>
                </a:lnTo>
                <a:lnTo>
                  <a:pt x="332027" y="272973"/>
                </a:lnTo>
                <a:lnTo>
                  <a:pt x="338901" y="260923"/>
                </a:lnTo>
                <a:lnTo>
                  <a:pt x="344841" y="248314"/>
                </a:lnTo>
                <a:lnTo>
                  <a:pt x="349801" y="235192"/>
                </a:lnTo>
                <a:lnTo>
                  <a:pt x="353733" y="221602"/>
                </a:lnTo>
                <a:lnTo>
                  <a:pt x="356589" y="207592"/>
                </a:lnTo>
                <a:lnTo>
                  <a:pt x="358324" y="193206"/>
                </a:lnTo>
                <a:lnTo>
                  <a:pt x="358891" y="178909"/>
                </a:lnTo>
                <a:lnTo>
                  <a:pt x="358291" y="164153"/>
                </a:lnTo>
                <a:lnTo>
                  <a:pt x="356524" y="149738"/>
                </a:lnTo>
                <a:lnTo>
                  <a:pt x="353637" y="135708"/>
                </a:lnTo>
                <a:lnTo>
                  <a:pt x="349676" y="122109"/>
                </a:lnTo>
                <a:lnTo>
                  <a:pt x="344689" y="108986"/>
                </a:lnTo>
                <a:lnTo>
                  <a:pt x="338722" y="96384"/>
                </a:lnTo>
                <a:lnTo>
                  <a:pt x="331822" y="84349"/>
                </a:lnTo>
                <a:lnTo>
                  <a:pt x="324038" y="72926"/>
                </a:lnTo>
                <a:lnTo>
                  <a:pt x="315415" y="62159"/>
                </a:lnTo>
                <a:lnTo>
                  <a:pt x="306000" y="52094"/>
                </a:lnTo>
                <a:lnTo>
                  <a:pt x="295842" y="42777"/>
                </a:lnTo>
                <a:lnTo>
                  <a:pt x="284985" y="34252"/>
                </a:lnTo>
                <a:lnTo>
                  <a:pt x="273479" y="26565"/>
                </a:lnTo>
                <a:lnTo>
                  <a:pt x="261369" y="19760"/>
                </a:lnTo>
                <a:lnTo>
                  <a:pt x="248703" y="13883"/>
                </a:lnTo>
                <a:lnTo>
                  <a:pt x="235528" y="8979"/>
                </a:lnTo>
                <a:lnTo>
                  <a:pt x="221891" y="5094"/>
                </a:lnTo>
                <a:lnTo>
                  <a:pt x="207838" y="2272"/>
                </a:lnTo>
                <a:lnTo>
                  <a:pt x="193418" y="559"/>
                </a:lnTo>
                <a:lnTo>
                  <a:pt x="179082" y="0"/>
                </a:lnTo>
                <a:lnTo>
                  <a:pt x="164326" y="593"/>
                </a:lnTo>
                <a:lnTo>
                  <a:pt x="149903" y="2344"/>
                </a:lnTo>
                <a:lnTo>
                  <a:pt x="135860" y="5207"/>
                </a:lnTo>
                <a:lnTo>
                  <a:pt x="122242" y="9136"/>
                </a:lnTo>
                <a:lnTo>
                  <a:pt x="109097" y="14086"/>
                </a:lnTo>
                <a:lnTo>
                  <a:pt x="96470" y="20011"/>
                </a:lnTo>
                <a:lnTo>
                  <a:pt x="84407" y="26867"/>
                </a:lnTo>
                <a:lnTo>
                  <a:pt x="72955" y="34606"/>
                </a:lnTo>
                <a:lnTo>
                  <a:pt x="62160" y="43185"/>
                </a:lnTo>
                <a:lnTo>
                  <a:pt x="52069" y="52557"/>
                </a:lnTo>
                <a:lnTo>
                  <a:pt x="42726" y="62678"/>
                </a:lnTo>
                <a:lnTo>
                  <a:pt x="34180" y="73500"/>
                </a:lnTo>
                <a:lnTo>
                  <a:pt x="26475" y="84981"/>
                </a:lnTo>
                <a:lnTo>
                  <a:pt x="19659" y="97072"/>
                </a:lnTo>
                <a:lnTo>
                  <a:pt x="13777" y="109730"/>
                </a:lnTo>
                <a:lnTo>
                  <a:pt x="8876" y="122909"/>
                </a:lnTo>
                <a:lnTo>
                  <a:pt x="5001" y="136563"/>
                </a:lnTo>
                <a:lnTo>
                  <a:pt x="2200" y="150647"/>
                </a:lnTo>
                <a:lnTo>
                  <a:pt x="518" y="165116"/>
                </a:lnTo>
                <a:lnTo>
                  <a:pt x="0" y="178909"/>
                </a:lnTo>
                <a:close/>
              </a:path>
            </a:pathLst>
          </a:custGeom>
          <a:ln w="57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5173620" y="3433327"/>
            <a:ext cx="259928" cy="149618"/>
          </a:xfrm>
          <a:custGeom>
            <a:avLst/>
            <a:gdLst/>
            <a:ahLst/>
            <a:cxnLst/>
            <a:rect l="l" t="t" r="r" b="b"/>
            <a:pathLst>
              <a:path w="259928" h="149618">
                <a:moveTo>
                  <a:pt x="259928" y="0"/>
                </a:moveTo>
                <a:lnTo>
                  <a:pt x="0" y="149618"/>
                </a:lnTo>
              </a:path>
            </a:pathLst>
          </a:custGeom>
          <a:ln w="57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5433548" y="3433327"/>
            <a:ext cx="259778" cy="149618"/>
          </a:xfrm>
          <a:custGeom>
            <a:avLst/>
            <a:gdLst/>
            <a:ahLst/>
            <a:cxnLst/>
            <a:rect l="l" t="t" r="r" b="b"/>
            <a:pathLst>
              <a:path w="259778" h="149618">
                <a:moveTo>
                  <a:pt x="259778" y="149618"/>
                </a:moveTo>
                <a:lnTo>
                  <a:pt x="0" y="0"/>
                </a:lnTo>
              </a:path>
            </a:pathLst>
          </a:custGeom>
          <a:ln w="57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5693327" y="3582946"/>
            <a:ext cx="0" cy="300670"/>
          </a:xfrm>
          <a:custGeom>
            <a:avLst/>
            <a:gdLst/>
            <a:ahLst/>
            <a:cxnLst/>
            <a:rect l="l" t="t" r="r" b="b"/>
            <a:pathLst>
              <a:path w="0" h="300670">
                <a:moveTo>
                  <a:pt x="0" y="300670"/>
                </a:moveTo>
                <a:lnTo>
                  <a:pt x="0" y="0"/>
                </a:lnTo>
              </a:path>
            </a:pathLst>
          </a:custGeom>
          <a:ln w="574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5433548" y="3883616"/>
            <a:ext cx="259778" cy="149614"/>
          </a:xfrm>
          <a:custGeom>
            <a:avLst/>
            <a:gdLst/>
            <a:ahLst/>
            <a:cxnLst/>
            <a:rect l="l" t="t" r="r" b="b"/>
            <a:pathLst>
              <a:path w="259778" h="149614">
                <a:moveTo>
                  <a:pt x="0" y="149614"/>
                </a:moveTo>
                <a:lnTo>
                  <a:pt x="259778" y="0"/>
                </a:lnTo>
              </a:path>
            </a:pathLst>
          </a:custGeom>
          <a:ln w="57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5173620" y="3883616"/>
            <a:ext cx="259928" cy="149614"/>
          </a:xfrm>
          <a:custGeom>
            <a:avLst/>
            <a:gdLst/>
            <a:ahLst/>
            <a:cxnLst/>
            <a:rect l="l" t="t" r="r" b="b"/>
            <a:pathLst>
              <a:path w="259928" h="149614">
                <a:moveTo>
                  <a:pt x="0" y="0"/>
                </a:moveTo>
                <a:lnTo>
                  <a:pt x="259928" y="149614"/>
                </a:lnTo>
              </a:path>
            </a:pathLst>
          </a:custGeom>
          <a:ln w="57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5173620" y="3582946"/>
            <a:ext cx="0" cy="300670"/>
          </a:xfrm>
          <a:custGeom>
            <a:avLst/>
            <a:gdLst/>
            <a:ahLst/>
            <a:cxnLst/>
            <a:rect l="l" t="t" r="r" b="b"/>
            <a:pathLst>
              <a:path w="0" h="300670">
                <a:moveTo>
                  <a:pt x="0" y="0"/>
                </a:moveTo>
                <a:lnTo>
                  <a:pt x="0" y="300670"/>
                </a:lnTo>
              </a:path>
            </a:pathLst>
          </a:custGeom>
          <a:ln w="574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5433548" y="3217292"/>
            <a:ext cx="0" cy="216034"/>
          </a:xfrm>
          <a:custGeom>
            <a:avLst/>
            <a:gdLst/>
            <a:ahLst/>
            <a:cxnLst/>
            <a:rect l="l" t="t" r="r" b="b"/>
            <a:pathLst>
              <a:path w="0" h="216034">
                <a:moveTo>
                  <a:pt x="0" y="216034"/>
                </a:moveTo>
                <a:lnTo>
                  <a:pt x="0" y="0"/>
                </a:lnTo>
              </a:path>
            </a:pathLst>
          </a:custGeom>
          <a:ln w="574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5251179" y="3551521"/>
            <a:ext cx="358898" cy="356730"/>
          </a:xfrm>
          <a:custGeom>
            <a:avLst/>
            <a:gdLst/>
            <a:ahLst/>
            <a:cxnLst/>
            <a:rect l="l" t="t" r="r" b="b"/>
            <a:pathLst>
              <a:path w="358898" h="356730">
                <a:moveTo>
                  <a:pt x="0" y="177835"/>
                </a:moveTo>
                <a:lnTo>
                  <a:pt x="594" y="192632"/>
                </a:lnTo>
                <a:lnTo>
                  <a:pt x="2349" y="207086"/>
                </a:lnTo>
                <a:lnTo>
                  <a:pt x="5217" y="221153"/>
                </a:lnTo>
                <a:lnTo>
                  <a:pt x="9153" y="234785"/>
                </a:lnTo>
                <a:lnTo>
                  <a:pt x="14111" y="247939"/>
                </a:lnTo>
                <a:lnTo>
                  <a:pt x="20046" y="260567"/>
                </a:lnTo>
                <a:lnTo>
                  <a:pt x="26911" y="272625"/>
                </a:lnTo>
                <a:lnTo>
                  <a:pt x="34662" y="284067"/>
                </a:lnTo>
                <a:lnTo>
                  <a:pt x="43252" y="294848"/>
                </a:lnTo>
                <a:lnTo>
                  <a:pt x="52635" y="304921"/>
                </a:lnTo>
                <a:lnTo>
                  <a:pt x="62766" y="314242"/>
                </a:lnTo>
                <a:lnTo>
                  <a:pt x="73600" y="322764"/>
                </a:lnTo>
                <a:lnTo>
                  <a:pt x="85090" y="330442"/>
                </a:lnTo>
                <a:lnTo>
                  <a:pt x="97190" y="337230"/>
                </a:lnTo>
                <a:lnTo>
                  <a:pt x="109856" y="343083"/>
                </a:lnTo>
                <a:lnTo>
                  <a:pt x="123040" y="347956"/>
                </a:lnTo>
                <a:lnTo>
                  <a:pt x="136698" y="351802"/>
                </a:lnTo>
                <a:lnTo>
                  <a:pt x="150784" y="354576"/>
                </a:lnTo>
                <a:lnTo>
                  <a:pt x="165252" y="356232"/>
                </a:lnTo>
                <a:lnTo>
                  <a:pt x="178775" y="356730"/>
                </a:lnTo>
                <a:lnTo>
                  <a:pt x="193487" y="356140"/>
                </a:lnTo>
                <a:lnTo>
                  <a:pt x="207883" y="354399"/>
                </a:lnTo>
                <a:lnTo>
                  <a:pt x="221917" y="351552"/>
                </a:lnTo>
                <a:lnTo>
                  <a:pt x="235541" y="347644"/>
                </a:lnTo>
                <a:lnTo>
                  <a:pt x="248707" y="342722"/>
                </a:lnTo>
                <a:lnTo>
                  <a:pt x="261367" y="336828"/>
                </a:lnTo>
                <a:lnTo>
                  <a:pt x="273474" y="330010"/>
                </a:lnTo>
                <a:lnTo>
                  <a:pt x="284981" y="322311"/>
                </a:lnTo>
                <a:lnTo>
                  <a:pt x="295840" y="313777"/>
                </a:lnTo>
                <a:lnTo>
                  <a:pt x="306002" y="304453"/>
                </a:lnTo>
                <a:lnTo>
                  <a:pt x="315422" y="294384"/>
                </a:lnTo>
                <a:lnTo>
                  <a:pt x="324051" y="283615"/>
                </a:lnTo>
                <a:lnTo>
                  <a:pt x="331841" y="272192"/>
                </a:lnTo>
                <a:lnTo>
                  <a:pt x="338745" y="260158"/>
                </a:lnTo>
                <a:lnTo>
                  <a:pt x="344715" y="247560"/>
                </a:lnTo>
                <a:lnTo>
                  <a:pt x="349705" y="234442"/>
                </a:lnTo>
                <a:lnTo>
                  <a:pt x="353665" y="220850"/>
                </a:lnTo>
                <a:lnTo>
                  <a:pt x="356549" y="206829"/>
                </a:lnTo>
                <a:lnTo>
                  <a:pt x="358309" y="192423"/>
                </a:lnTo>
                <a:lnTo>
                  <a:pt x="358898" y="177835"/>
                </a:lnTo>
                <a:lnTo>
                  <a:pt x="358293" y="163251"/>
                </a:lnTo>
                <a:lnTo>
                  <a:pt x="356511" y="148983"/>
                </a:lnTo>
                <a:lnTo>
                  <a:pt x="353598" y="135079"/>
                </a:lnTo>
                <a:lnTo>
                  <a:pt x="349604" y="121585"/>
                </a:lnTo>
                <a:lnTo>
                  <a:pt x="344576" y="108550"/>
                </a:lnTo>
                <a:lnTo>
                  <a:pt x="338562" y="96020"/>
                </a:lnTo>
                <a:lnTo>
                  <a:pt x="331611" y="84042"/>
                </a:lnTo>
                <a:lnTo>
                  <a:pt x="323769" y="72663"/>
                </a:lnTo>
                <a:lnTo>
                  <a:pt x="315086" y="61930"/>
                </a:lnTo>
                <a:lnTo>
                  <a:pt x="305610" y="51891"/>
                </a:lnTo>
                <a:lnTo>
                  <a:pt x="295387" y="42593"/>
                </a:lnTo>
                <a:lnTo>
                  <a:pt x="284466" y="34082"/>
                </a:lnTo>
                <a:lnTo>
                  <a:pt x="272896" y="26406"/>
                </a:lnTo>
                <a:lnTo>
                  <a:pt x="260724" y="19612"/>
                </a:lnTo>
                <a:lnTo>
                  <a:pt x="247998" y="13746"/>
                </a:lnTo>
                <a:lnTo>
                  <a:pt x="234767" y="8857"/>
                </a:lnTo>
                <a:lnTo>
                  <a:pt x="221077" y="4991"/>
                </a:lnTo>
                <a:lnTo>
                  <a:pt x="206978" y="2195"/>
                </a:lnTo>
                <a:lnTo>
                  <a:pt x="192517" y="517"/>
                </a:lnTo>
                <a:lnTo>
                  <a:pt x="178775" y="0"/>
                </a:lnTo>
                <a:lnTo>
                  <a:pt x="163955" y="600"/>
                </a:lnTo>
                <a:lnTo>
                  <a:pt x="149476" y="2371"/>
                </a:lnTo>
                <a:lnTo>
                  <a:pt x="135387" y="5264"/>
                </a:lnTo>
                <a:lnTo>
                  <a:pt x="121732" y="9231"/>
                </a:lnTo>
                <a:lnTo>
                  <a:pt x="108558" y="14225"/>
                </a:lnTo>
                <a:lnTo>
                  <a:pt x="95910" y="20199"/>
                </a:lnTo>
                <a:lnTo>
                  <a:pt x="83836" y="27104"/>
                </a:lnTo>
                <a:lnTo>
                  <a:pt x="72381" y="34893"/>
                </a:lnTo>
                <a:lnTo>
                  <a:pt x="61591" y="43519"/>
                </a:lnTo>
                <a:lnTo>
                  <a:pt x="51513" y="52933"/>
                </a:lnTo>
                <a:lnTo>
                  <a:pt x="42193" y="63089"/>
                </a:lnTo>
                <a:lnTo>
                  <a:pt x="33676" y="73937"/>
                </a:lnTo>
                <a:lnTo>
                  <a:pt x="26009" y="85432"/>
                </a:lnTo>
                <a:lnTo>
                  <a:pt x="19238" y="97525"/>
                </a:lnTo>
                <a:lnTo>
                  <a:pt x="13409" y="110168"/>
                </a:lnTo>
                <a:lnTo>
                  <a:pt x="8569" y="123315"/>
                </a:lnTo>
                <a:lnTo>
                  <a:pt x="4762" y="136916"/>
                </a:lnTo>
                <a:lnTo>
                  <a:pt x="2037" y="150925"/>
                </a:lnTo>
                <a:lnTo>
                  <a:pt x="438" y="165295"/>
                </a:lnTo>
                <a:lnTo>
                  <a:pt x="0" y="177835"/>
                </a:lnTo>
                <a:close/>
              </a:path>
            </a:pathLst>
          </a:custGeom>
          <a:ln w="57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4828047" y="3639365"/>
            <a:ext cx="112745" cy="67490"/>
          </a:xfrm>
          <a:custGeom>
            <a:avLst/>
            <a:gdLst/>
            <a:ahLst/>
            <a:cxnLst/>
            <a:rect l="l" t="t" r="r" b="b"/>
            <a:pathLst>
              <a:path w="112745" h="67490">
                <a:moveTo>
                  <a:pt x="112745" y="33558"/>
                </a:moveTo>
                <a:lnTo>
                  <a:pt x="0" y="0"/>
                </a:lnTo>
                <a:lnTo>
                  <a:pt x="22608" y="33558"/>
                </a:lnTo>
                <a:lnTo>
                  <a:pt x="0" y="67490"/>
                </a:lnTo>
                <a:lnTo>
                  <a:pt x="112745" y="33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4341070" y="3672923"/>
            <a:ext cx="599721" cy="0"/>
          </a:xfrm>
          <a:custGeom>
            <a:avLst/>
            <a:gdLst/>
            <a:ahLst/>
            <a:cxnLst/>
            <a:rect l="l" t="t" r="r" b="b"/>
            <a:pathLst>
              <a:path w="599721" h="0">
                <a:moveTo>
                  <a:pt x="0" y="0"/>
                </a:moveTo>
                <a:lnTo>
                  <a:pt x="599721" y="0"/>
                </a:lnTo>
              </a:path>
            </a:pathLst>
          </a:custGeom>
          <a:ln w="5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4828047" y="3639365"/>
            <a:ext cx="112745" cy="67490"/>
          </a:xfrm>
          <a:custGeom>
            <a:avLst/>
            <a:gdLst/>
            <a:ahLst/>
            <a:cxnLst/>
            <a:rect l="l" t="t" r="r" b="b"/>
            <a:pathLst>
              <a:path w="112745" h="67490">
                <a:moveTo>
                  <a:pt x="112745" y="33558"/>
                </a:moveTo>
                <a:lnTo>
                  <a:pt x="0" y="67490"/>
                </a:lnTo>
                <a:lnTo>
                  <a:pt x="22608" y="33558"/>
                </a:lnTo>
                <a:lnTo>
                  <a:pt x="0" y="0"/>
                </a:lnTo>
                <a:lnTo>
                  <a:pt x="112745" y="33558"/>
                </a:lnTo>
                <a:close/>
              </a:path>
            </a:pathLst>
          </a:custGeom>
          <a:ln w="57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853945" y="751546"/>
            <a:ext cx="349019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-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latin typeface="Comic Sans MS"/>
                <a:cs typeface="Comic Sans MS"/>
              </a:rPr>
              <a:t>A</a:t>
            </a:r>
            <a:r>
              <a:rPr dirty="0" smtClean="0" baseline="1708" sz="2100" spc="0" b="1">
                <a:latin typeface="Comic Sans MS"/>
                <a:cs typeface="Comic Sans MS"/>
              </a:rPr>
              <a:t>lkylati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r>
              <a:rPr dirty="0" smtClean="0" baseline="1708" sz="2100" spc="-1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de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Friede</a:t>
            </a:r>
            <a:r>
              <a:rPr dirty="0" smtClean="0" baseline="1708" sz="2100" spc="-4" b="1">
                <a:latin typeface="Comic Sans MS"/>
                <a:cs typeface="Comic Sans MS"/>
              </a:rPr>
              <a:t>l</a:t>
            </a:r>
            <a:r>
              <a:rPr dirty="0" smtClean="0" baseline="1708" sz="2100" spc="-4" b="1">
                <a:latin typeface="Comic Sans MS"/>
                <a:cs typeface="Comic Sans MS"/>
              </a:rPr>
              <a:t>-</a:t>
            </a:r>
            <a:r>
              <a:rPr dirty="0" smtClean="0" baseline="1708" sz="2100" spc="-4" b="1">
                <a:latin typeface="Comic Sans MS"/>
                <a:cs typeface="Comic Sans MS"/>
              </a:rPr>
              <a:t>C</a:t>
            </a:r>
            <a:r>
              <a:rPr dirty="0" smtClean="0" baseline="1708" sz="2100" spc="0" b="1">
                <a:latin typeface="Comic Sans MS"/>
                <a:cs typeface="Comic Sans MS"/>
              </a:rPr>
              <a:t>ra</a:t>
            </a:r>
            <a:r>
              <a:rPr dirty="0" smtClean="0" baseline="1708" sz="2100" spc="-9" b="1">
                <a:latin typeface="Comic Sans MS"/>
                <a:cs typeface="Comic Sans MS"/>
              </a:rPr>
              <a:t>f</a:t>
            </a:r>
            <a:r>
              <a:rPr dirty="0" smtClean="0" baseline="1708" sz="2100" spc="0" b="1">
                <a:latin typeface="Comic Sans MS"/>
                <a:cs typeface="Comic Sans MS"/>
              </a:rPr>
              <a:t>t</a:t>
            </a:r>
            <a:r>
              <a:rPr dirty="0" smtClean="0" baseline="1708" sz="2100" spc="14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(</a:t>
            </a:r>
            <a:r>
              <a:rPr dirty="0" smtClean="0" baseline="1708" sz="2100" spc="4" b="1">
                <a:latin typeface="Comic Sans MS"/>
                <a:cs typeface="Comic Sans MS"/>
              </a:rPr>
              <a:t>A</a:t>
            </a:r>
            <a:r>
              <a:rPr dirty="0" smtClean="0" baseline="1708" sz="2100" spc="0" b="1">
                <a:latin typeface="Comic Sans MS"/>
                <a:cs typeface="Comic Sans MS"/>
              </a:rPr>
              <a:t>lk</a:t>
            </a:r>
            <a:r>
              <a:rPr dirty="0" smtClean="0" baseline="1708" sz="2100" spc="-4" b="1">
                <a:latin typeface="Comic Sans MS"/>
                <a:cs typeface="Comic Sans MS"/>
              </a:rPr>
              <a:t>-</a:t>
            </a:r>
            <a:r>
              <a:rPr dirty="0" smtClean="0" baseline="1708" sz="2100" spc="0" b="1">
                <a:latin typeface="Comic Sans MS"/>
                <a:cs typeface="Comic Sans MS"/>
              </a:rPr>
              <a:t>Hal)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53945" y="1178520"/>
            <a:ext cx="359410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4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El</a:t>
            </a: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ct</a:t>
            </a: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4" b="1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4" b="1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4" b="1">
                <a:solidFill>
                  <a:srgbClr val="FF3300"/>
                </a:solidFill>
                <a:latin typeface="Comic Sans MS"/>
                <a:cs typeface="Comic Sans MS"/>
              </a:rPr>
              <a:t>h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ile</a:t>
            </a:r>
            <a:r>
              <a:rPr dirty="0" smtClean="0" baseline="1708" sz="2100" spc="-184" b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=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carbocati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=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alkyle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426454" y="1178520"/>
            <a:ext cx="121221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RMATI</a:t>
            </a: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663911" y="1178520"/>
            <a:ext cx="25703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 b="1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945638" y="1178520"/>
            <a:ext cx="100972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LIA</a:t>
            </a:r>
            <a:r>
              <a:rPr dirty="0" smtClean="0" baseline="1708" sz="2100" spc="4" b="1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NS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980537" y="1178520"/>
            <a:ext cx="38091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-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53945" y="1605240"/>
            <a:ext cx="428568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Réa</a:t>
            </a: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tifs</a:t>
            </a:r>
            <a:r>
              <a:rPr dirty="0" smtClean="0" baseline="1708" sz="2100" spc="-179" b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:</a:t>
            </a:r>
            <a:r>
              <a:rPr dirty="0" smtClean="0" baseline="1708" sz="2100" spc="-1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déri</a:t>
            </a:r>
            <a:r>
              <a:rPr dirty="0" smtClean="0" baseline="1708" sz="2100" spc="4">
                <a:latin typeface="Comic Sans MS"/>
                <a:cs typeface="Comic Sans MS"/>
              </a:rPr>
              <a:t>v</a:t>
            </a:r>
            <a:r>
              <a:rPr dirty="0" smtClean="0" baseline="1708" sz="2100" spc="0">
                <a:latin typeface="Comic Sans MS"/>
                <a:cs typeface="Comic Sans MS"/>
              </a:rPr>
              <a:t>é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enz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niq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+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al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gé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ure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lkyle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53945" y="2031960"/>
            <a:ext cx="182158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atalys</a:t>
            </a: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ur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9" b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ty</a:t>
            </a:r>
            <a:r>
              <a:rPr dirty="0" smtClean="0" baseline="1708" sz="2100" spc="4" b="1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00218" y="2031960"/>
            <a:ext cx="49793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aci</a:t>
            </a:r>
            <a:r>
              <a:rPr dirty="0" smtClean="0" baseline="1708" sz="2100" spc="4" b="1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21591" y="2031960"/>
            <a:ext cx="25657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de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04922" y="2031960"/>
            <a:ext cx="235040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wis</a:t>
            </a:r>
            <a:r>
              <a:rPr dirty="0" smtClean="0" baseline="1708" sz="2100" spc="-175" b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chl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rure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lum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nium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61485" y="2550390"/>
            <a:ext cx="228136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60"/>
              </a:lnSpc>
              <a:spcBef>
                <a:spcPts val="78"/>
              </a:spcBef>
            </a:pPr>
            <a:r>
              <a:rPr dirty="0" smtClean="0" sz="1400" spc="0">
                <a:latin typeface="Symbol"/>
                <a:cs typeface="Symbol"/>
              </a:rPr>
              <a:t>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95241" y="2549371"/>
            <a:ext cx="643212" cy="2100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55"/>
              </a:lnSpc>
              <a:spcBef>
                <a:spcPts val="82"/>
              </a:spcBef>
            </a:pPr>
            <a:r>
              <a:rPr dirty="0" smtClean="0" baseline="1708" sz="2100" spc="4" b="1">
                <a:latin typeface="Comic Sans MS"/>
                <a:cs typeface="Comic Sans MS"/>
              </a:rPr>
              <a:t>A</a:t>
            </a:r>
            <a:r>
              <a:rPr dirty="0" smtClean="0" baseline="1708" sz="2100" spc="0" b="1">
                <a:latin typeface="Comic Sans MS"/>
                <a:cs typeface="Comic Sans MS"/>
              </a:rPr>
              <a:t>lk</a:t>
            </a:r>
            <a:r>
              <a:rPr dirty="0" smtClean="0" baseline="26577" sz="1350" spc="0" b="1">
                <a:latin typeface="Comic Sans MS"/>
                <a:cs typeface="Comic Sans MS"/>
              </a:rPr>
              <a:t>+</a:t>
            </a:r>
            <a:r>
              <a:rPr dirty="0" smtClean="0" baseline="26577" sz="1350" spc="0" b="1">
                <a:latin typeface="Comic Sans MS"/>
                <a:cs typeface="Comic Sans MS"/>
              </a:rPr>
              <a:t>  </a:t>
            </a:r>
            <a:r>
              <a:rPr dirty="0" smtClean="0" baseline="26577" sz="1350" spc="81" b="1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+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90117" y="2549371"/>
            <a:ext cx="517013" cy="2494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5"/>
              </a:lnSpc>
              <a:spcBef>
                <a:spcPts val="96"/>
              </a:spcBef>
            </a:pPr>
            <a:r>
              <a:rPr dirty="0" smtClean="0" baseline="10251" sz="2100" spc="4">
                <a:latin typeface="Comic Sans MS"/>
                <a:cs typeface="Comic Sans MS"/>
              </a:rPr>
              <a:t>A</a:t>
            </a:r>
            <a:r>
              <a:rPr dirty="0" smtClean="0" baseline="10251" sz="2100" spc="0">
                <a:latin typeface="Comic Sans MS"/>
                <a:cs typeface="Comic Sans MS"/>
              </a:rPr>
              <a:t>l</a:t>
            </a:r>
            <a:r>
              <a:rPr dirty="0" smtClean="0" baseline="10251" sz="2100" spc="-4">
                <a:latin typeface="Comic Sans MS"/>
                <a:cs typeface="Comic Sans MS"/>
              </a:rPr>
              <a:t>C</a:t>
            </a:r>
            <a:r>
              <a:rPr dirty="0" smtClean="0" baseline="10251" sz="2100" spc="0">
                <a:latin typeface="Comic Sans MS"/>
                <a:cs typeface="Comic Sans MS"/>
              </a:rPr>
              <a:t>l</a:t>
            </a:r>
            <a:r>
              <a:rPr dirty="0" smtClean="0" baseline="-7973" sz="1350" spc="4">
                <a:latin typeface="Comic Sans MS"/>
                <a:cs typeface="Comic Sans MS"/>
              </a:rPr>
              <a:t>4</a:t>
            </a:r>
            <a:r>
              <a:rPr dirty="0" smtClean="0" baseline="37208" sz="1350" spc="0">
                <a:latin typeface="Comic Sans MS"/>
                <a:cs typeface="Comic Sans MS"/>
              </a:rPr>
              <a:t>-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90571" y="2555708"/>
            <a:ext cx="55661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lk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53389" y="2555708"/>
            <a:ext cx="13781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+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95709" y="2555708"/>
            <a:ext cx="466004" cy="243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75"/>
              </a:lnSpc>
              <a:spcBef>
                <a:spcPts val="93"/>
              </a:spcBef>
            </a:pPr>
            <a:r>
              <a:rPr dirty="0" smtClean="0" baseline="10251" sz="2100" spc="4">
                <a:latin typeface="Comic Sans MS"/>
                <a:cs typeface="Comic Sans MS"/>
              </a:rPr>
              <a:t>A</a:t>
            </a:r>
            <a:r>
              <a:rPr dirty="0" smtClean="0" baseline="10251" sz="2100" spc="0">
                <a:latin typeface="Comic Sans MS"/>
                <a:cs typeface="Comic Sans MS"/>
              </a:rPr>
              <a:t>l</a:t>
            </a:r>
            <a:r>
              <a:rPr dirty="0" smtClean="0" baseline="10251" sz="2100" spc="-4">
                <a:latin typeface="Comic Sans MS"/>
                <a:cs typeface="Comic Sans MS"/>
              </a:rPr>
              <a:t>C</a:t>
            </a:r>
            <a:r>
              <a:rPr dirty="0" smtClean="0" baseline="10251" sz="2100" spc="0">
                <a:latin typeface="Comic Sans MS"/>
                <a:cs typeface="Comic Sans MS"/>
              </a:rPr>
              <a:t>l</a:t>
            </a:r>
            <a:r>
              <a:rPr dirty="0" smtClean="0" baseline="-5315" sz="1350" spc="0">
                <a:latin typeface="Comic Sans MS"/>
                <a:cs typeface="Comic Sans MS"/>
              </a:rPr>
              <a:t>3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78349" y="3024587"/>
            <a:ext cx="183040" cy="2056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45"/>
              </a:lnSpc>
              <a:spcBef>
                <a:spcPts val="77"/>
              </a:spcBef>
            </a:pPr>
            <a:r>
              <a:rPr dirty="0" smtClean="0" sz="1400" spc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62304" y="3036017"/>
            <a:ext cx="303691" cy="2056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45"/>
              </a:lnSpc>
              <a:spcBef>
                <a:spcPts val="77"/>
              </a:spcBef>
            </a:pPr>
            <a:r>
              <a:rPr dirty="0" smtClean="0" sz="1400" spc="-4">
                <a:latin typeface="Arial"/>
                <a:cs typeface="Arial"/>
              </a:rPr>
              <a:t>A</a:t>
            </a:r>
            <a:r>
              <a:rPr dirty="0" smtClean="0" sz="1400" spc="4">
                <a:latin typeface="Arial"/>
                <a:cs typeface="Arial"/>
              </a:rPr>
              <a:t>l</a:t>
            </a:r>
            <a:r>
              <a:rPr dirty="0" smtClean="0" sz="1400" spc="0">
                <a:latin typeface="Arial"/>
                <a:cs typeface="Arial"/>
              </a:rPr>
              <a:t>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63476" y="3504609"/>
            <a:ext cx="388879" cy="2480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9"/>
              </a:lnSpc>
            </a:pPr>
            <a:r>
              <a:rPr dirty="0" smtClean="0" sz="1400" spc="0">
                <a:latin typeface="Arial"/>
                <a:cs typeface="Arial"/>
              </a:rPr>
              <a:t>Al</a:t>
            </a:r>
            <a:r>
              <a:rPr dirty="0" smtClean="0" sz="1400" spc="-4">
                <a:latin typeface="Arial"/>
                <a:cs typeface="Arial"/>
              </a:rPr>
              <a:t>k</a:t>
            </a:r>
            <a:r>
              <a:rPr dirty="0" smtClean="0" baseline="33129" sz="1575" spc="0">
                <a:latin typeface="Arial"/>
                <a:cs typeface="Arial"/>
              </a:rPr>
              <a:t>+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93446" y="3549613"/>
            <a:ext cx="268735" cy="248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60"/>
              </a:lnSpc>
              <a:spcBef>
                <a:spcPts val="93"/>
              </a:spcBef>
            </a:pPr>
            <a:r>
              <a:rPr dirty="0" smtClean="0" baseline="-4141" sz="2100" spc="0">
                <a:latin typeface="Arial"/>
                <a:cs typeface="Arial"/>
              </a:rPr>
              <a:t>H</a:t>
            </a:r>
            <a:r>
              <a:rPr dirty="0" smtClean="0" baseline="27607" sz="1575" spc="0">
                <a:latin typeface="Arial"/>
                <a:cs typeface="Arial"/>
              </a:rPr>
              <a:t>+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29480" y="3564868"/>
            <a:ext cx="158078" cy="2056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45"/>
              </a:lnSpc>
              <a:spcBef>
                <a:spcPts val="77"/>
              </a:spcBef>
            </a:pPr>
            <a:r>
              <a:rPr dirty="0" smtClean="0" sz="1400" spc="0">
                <a:latin typeface="Arial"/>
                <a:cs typeface="Arial"/>
              </a:rPr>
              <a:t>+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14652" y="3621287"/>
            <a:ext cx="158078" cy="2056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45"/>
              </a:lnSpc>
              <a:spcBef>
                <a:spcPts val="77"/>
              </a:spcBef>
            </a:pPr>
            <a:r>
              <a:rPr dirty="0" smtClean="0" sz="1400" spc="0">
                <a:latin typeface="Arial"/>
                <a:cs typeface="Arial"/>
              </a:rPr>
              <a:t>+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04001" y="4283289"/>
            <a:ext cx="3496593" cy="233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8542" sz="2100" spc="4" b="1">
                <a:solidFill>
                  <a:srgbClr val="EC7C30"/>
                </a:solidFill>
                <a:latin typeface="Comic Sans MS"/>
                <a:cs typeface="Comic Sans MS"/>
              </a:rPr>
              <a:t>A</a:t>
            </a:r>
            <a:r>
              <a:rPr dirty="0" smtClean="0" baseline="8542" sz="2100" spc="0" b="1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8542" sz="2100" spc="-4" b="1">
                <a:solidFill>
                  <a:srgbClr val="EC7C30"/>
                </a:solidFill>
                <a:latin typeface="Comic Sans MS"/>
                <a:cs typeface="Comic Sans MS"/>
              </a:rPr>
              <a:t>C</a:t>
            </a:r>
            <a:r>
              <a:rPr dirty="0" smtClean="0" baseline="8542" sz="2100" spc="0" b="1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-5315" sz="1350" spc="0" b="1">
                <a:solidFill>
                  <a:srgbClr val="EC7C30"/>
                </a:solidFill>
                <a:latin typeface="Comic Sans MS"/>
                <a:cs typeface="Comic Sans MS"/>
              </a:rPr>
              <a:t>3</a:t>
            </a:r>
            <a:r>
              <a:rPr dirty="0" smtClean="0" baseline="-5315" sz="1350" spc="46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solidFill>
                  <a:srgbClr val="EC7C30"/>
                </a:solidFill>
                <a:latin typeface="Comic Sans MS"/>
                <a:cs typeface="Comic Sans MS"/>
              </a:rPr>
              <a:t>:</a:t>
            </a:r>
            <a:r>
              <a:rPr dirty="0" smtClean="0" baseline="8542" sz="2100" spc="-9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solidFill>
                  <a:srgbClr val="EC7C30"/>
                </a:solidFill>
                <a:latin typeface="Comic Sans MS"/>
                <a:cs typeface="Comic Sans MS"/>
              </a:rPr>
              <a:t>catalyseur</a:t>
            </a:r>
            <a:r>
              <a:rPr dirty="0" smtClean="0" baseline="8542" sz="2100" spc="-19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solidFill>
                  <a:srgbClr val="EC7C30"/>
                </a:solidFill>
                <a:latin typeface="Comic Sans MS"/>
                <a:cs typeface="Comic Sans MS"/>
              </a:rPr>
              <a:t>et</a:t>
            </a:r>
            <a:r>
              <a:rPr dirty="0" smtClean="0" baseline="8542" sz="2100" spc="-9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solidFill>
                  <a:srgbClr val="EC7C30"/>
                </a:solidFill>
                <a:latin typeface="Comic Sans MS"/>
                <a:cs typeface="Comic Sans MS"/>
              </a:rPr>
              <a:t>ré</a:t>
            </a:r>
            <a:r>
              <a:rPr dirty="0" smtClean="0" baseline="8542" sz="2100" spc="-4">
                <a:solidFill>
                  <a:srgbClr val="EC7C30"/>
                </a:solidFill>
                <a:latin typeface="Comic Sans MS"/>
                <a:cs typeface="Comic Sans MS"/>
              </a:rPr>
              <a:t>g</a:t>
            </a:r>
            <a:r>
              <a:rPr dirty="0" smtClean="0" baseline="8542" sz="2100" spc="0">
                <a:solidFill>
                  <a:srgbClr val="EC7C30"/>
                </a:solidFill>
                <a:latin typeface="Comic Sans MS"/>
                <a:cs typeface="Comic Sans MS"/>
              </a:rPr>
              <a:t>én</a:t>
            </a:r>
            <a:r>
              <a:rPr dirty="0" smtClean="0" baseline="8542" sz="2100" spc="-4">
                <a:solidFill>
                  <a:srgbClr val="EC7C30"/>
                </a:solidFill>
                <a:latin typeface="Comic Sans MS"/>
                <a:cs typeface="Comic Sans MS"/>
              </a:rPr>
              <a:t>é</a:t>
            </a:r>
            <a:r>
              <a:rPr dirty="0" smtClean="0" baseline="8542" sz="2100" spc="0">
                <a:solidFill>
                  <a:srgbClr val="EC7C30"/>
                </a:solidFill>
                <a:latin typeface="Comic Sans MS"/>
                <a:cs typeface="Comic Sans MS"/>
              </a:rPr>
              <a:t>ré</a:t>
            </a:r>
            <a:r>
              <a:rPr dirty="0" smtClean="0" baseline="8542" sz="2100" spc="-25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solidFill>
                  <a:srgbClr val="EC7C30"/>
                </a:solidFill>
                <a:latin typeface="Comic Sans MS"/>
                <a:cs typeface="Comic Sans MS"/>
              </a:rPr>
              <a:t>et</a:t>
            </a:r>
            <a:r>
              <a:rPr dirty="0" smtClean="0" baseline="8542" sz="2100" spc="-9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solidFill>
                  <a:srgbClr val="EC7C30"/>
                </a:solidFill>
                <a:latin typeface="Comic Sans MS"/>
                <a:cs typeface="Comic Sans MS"/>
              </a:rPr>
              <a:t>réutilisé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61843" y="4350104"/>
            <a:ext cx="516946" cy="2494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5"/>
              </a:lnSpc>
              <a:spcBef>
                <a:spcPts val="96"/>
              </a:spcBef>
            </a:pPr>
            <a:r>
              <a:rPr dirty="0" smtClean="0" baseline="10251" sz="2100" spc="4">
                <a:latin typeface="Comic Sans MS"/>
                <a:cs typeface="Comic Sans MS"/>
              </a:rPr>
              <a:t>A</a:t>
            </a:r>
            <a:r>
              <a:rPr dirty="0" smtClean="0" baseline="10251" sz="2100" spc="0">
                <a:latin typeface="Comic Sans MS"/>
                <a:cs typeface="Comic Sans MS"/>
              </a:rPr>
              <a:t>l</a:t>
            </a:r>
            <a:r>
              <a:rPr dirty="0" smtClean="0" baseline="10251" sz="2100" spc="-4">
                <a:latin typeface="Comic Sans MS"/>
                <a:cs typeface="Comic Sans MS"/>
              </a:rPr>
              <a:t>C</a:t>
            </a:r>
            <a:r>
              <a:rPr dirty="0" smtClean="0" baseline="10251" sz="2100" spc="0">
                <a:latin typeface="Comic Sans MS"/>
                <a:cs typeface="Comic Sans MS"/>
              </a:rPr>
              <a:t>l</a:t>
            </a:r>
            <a:r>
              <a:rPr dirty="0" smtClean="0" baseline="-7973" sz="1350" spc="4">
                <a:latin typeface="Comic Sans MS"/>
                <a:cs typeface="Comic Sans MS"/>
              </a:rPr>
              <a:t>4</a:t>
            </a:r>
            <a:r>
              <a:rPr dirty="0" smtClean="0" baseline="37208" sz="1350" spc="0">
                <a:latin typeface="Comic Sans MS"/>
                <a:cs typeface="Comic Sans MS"/>
              </a:rPr>
              <a:t>-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66515" y="4350104"/>
            <a:ext cx="247371" cy="2100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50"/>
              </a:lnSpc>
              <a:spcBef>
                <a:spcPts val="82"/>
              </a:spcBef>
            </a:pPr>
            <a:r>
              <a:rPr dirty="0" smtClean="0" baseline="1708" sz="2100">
                <a:latin typeface="Comic Sans MS"/>
                <a:cs typeface="Comic Sans MS"/>
              </a:rPr>
              <a:t>H</a:t>
            </a:r>
            <a:r>
              <a:rPr dirty="0" smtClean="0" baseline="26577" sz="1350">
                <a:latin typeface="Comic Sans MS"/>
                <a:cs typeface="Comic Sans MS"/>
              </a:rPr>
              <a:t>+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18813" y="4351123"/>
            <a:ext cx="228136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60"/>
              </a:lnSpc>
              <a:spcBef>
                <a:spcPts val="78"/>
              </a:spcBef>
            </a:pPr>
            <a:r>
              <a:rPr dirty="0" smtClean="0" sz="1400" spc="0">
                <a:latin typeface="Symbol"/>
                <a:cs typeface="Symbol"/>
              </a:rPr>
              <a:t>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76015" y="4356441"/>
            <a:ext cx="137817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+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99229" y="4356441"/>
            <a:ext cx="465887" cy="243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75"/>
              </a:lnSpc>
              <a:spcBef>
                <a:spcPts val="93"/>
              </a:spcBef>
            </a:pPr>
            <a:r>
              <a:rPr dirty="0" smtClean="0" baseline="10251" sz="2100" spc="4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0251" sz="2100" spc="0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0251" sz="2100" spc="-4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0251" sz="2100" spc="0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dirty="0" smtClean="0" baseline="-5315" sz="1350" spc="0">
                <a:solidFill>
                  <a:srgbClr val="FF3300"/>
                </a:solidFill>
                <a:latin typeface="Comic Sans MS"/>
                <a:cs typeface="Comic Sans MS"/>
              </a:rPr>
              <a:t>3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17973" y="4356441"/>
            <a:ext cx="137817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+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8765" y="4356441"/>
            <a:ext cx="344914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H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461063"/>
            <a:ext cx="858490" cy="239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</a:t>
            </a:r>
            <a:r>
              <a:rPr dirty="0" smtClean="0" baseline="-5012" sz="1500" spc="-19">
                <a:latin typeface="Segoe UI"/>
                <a:cs typeface="Segoe UI"/>
              </a:rPr>
              <a:t>0</a:t>
            </a:r>
            <a:r>
              <a:rPr dirty="0" smtClean="0" baseline="18284" sz="1800" spc="-200">
                <a:latin typeface="Verdana"/>
                <a:cs typeface="Verdana"/>
              </a:rPr>
              <a:t>1</a:t>
            </a:r>
            <a:r>
              <a:rPr dirty="0" smtClean="0" baseline="-5012" sz="1500" spc="-329">
                <a:latin typeface="Segoe UI"/>
                <a:cs typeface="Segoe UI"/>
              </a:rPr>
              <a:t>5</a:t>
            </a:r>
            <a:r>
              <a:rPr dirty="0" smtClean="0" baseline="18284" sz="1800" spc="4">
                <a:latin typeface="Verdana"/>
                <a:cs typeface="Verdana"/>
              </a:rPr>
              <a:t>03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66601" y="6531508"/>
            <a:ext cx="32185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103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bject 77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3892513" y="3268858"/>
            <a:ext cx="225013" cy="129740"/>
          </a:xfrm>
          <a:custGeom>
            <a:avLst/>
            <a:gdLst/>
            <a:ahLst/>
            <a:cxnLst/>
            <a:rect l="l" t="t" r="r" b="b"/>
            <a:pathLst>
              <a:path w="225013" h="129740">
                <a:moveTo>
                  <a:pt x="225013" y="0"/>
                </a:moveTo>
                <a:lnTo>
                  <a:pt x="0" y="129740"/>
                </a:lnTo>
              </a:path>
            </a:pathLst>
          </a:custGeom>
          <a:ln w="49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4117526" y="3268858"/>
            <a:ext cx="224703" cy="129740"/>
          </a:xfrm>
          <a:custGeom>
            <a:avLst/>
            <a:gdLst/>
            <a:ahLst/>
            <a:cxnLst/>
            <a:rect l="l" t="t" r="r" b="b"/>
            <a:pathLst>
              <a:path w="224703" h="129740">
                <a:moveTo>
                  <a:pt x="224703" y="129740"/>
                </a:moveTo>
                <a:lnTo>
                  <a:pt x="0" y="0"/>
                </a:lnTo>
              </a:path>
            </a:pathLst>
          </a:custGeom>
          <a:ln w="49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4342230" y="3398599"/>
            <a:ext cx="0" cy="260728"/>
          </a:xfrm>
          <a:custGeom>
            <a:avLst/>
            <a:gdLst/>
            <a:ahLst/>
            <a:cxnLst/>
            <a:rect l="l" t="t" r="r" b="b"/>
            <a:pathLst>
              <a:path w="0" h="260728">
                <a:moveTo>
                  <a:pt x="0" y="260728"/>
                </a:moveTo>
                <a:lnTo>
                  <a:pt x="0" y="0"/>
                </a:lnTo>
              </a:path>
            </a:pathLst>
          </a:custGeom>
          <a:ln w="49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4117526" y="3659327"/>
            <a:ext cx="224703" cy="130057"/>
          </a:xfrm>
          <a:custGeom>
            <a:avLst/>
            <a:gdLst/>
            <a:ahLst/>
            <a:cxnLst/>
            <a:rect l="l" t="t" r="r" b="b"/>
            <a:pathLst>
              <a:path w="224703" h="130057">
                <a:moveTo>
                  <a:pt x="0" y="130057"/>
                </a:moveTo>
                <a:lnTo>
                  <a:pt x="224703" y="0"/>
                </a:lnTo>
              </a:path>
            </a:pathLst>
          </a:custGeom>
          <a:ln w="49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3892513" y="3659327"/>
            <a:ext cx="225013" cy="130057"/>
          </a:xfrm>
          <a:custGeom>
            <a:avLst/>
            <a:gdLst/>
            <a:ahLst/>
            <a:cxnLst/>
            <a:rect l="l" t="t" r="r" b="b"/>
            <a:pathLst>
              <a:path w="225013" h="130057">
                <a:moveTo>
                  <a:pt x="0" y="0"/>
                </a:moveTo>
                <a:lnTo>
                  <a:pt x="225013" y="130057"/>
                </a:lnTo>
              </a:path>
            </a:pathLst>
          </a:custGeom>
          <a:ln w="49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3892513" y="3398599"/>
            <a:ext cx="0" cy="260728"/>
          </a:xfrm>
          <a:custGeom>
            <a:avLst/>
            <a:gdLst/>
            <a:ahLst/>
            <a:cxnLst/>
            <a:rect l="l" t="t" r="r" b="b"/>
            <a:pathLst>
              <a:path w="0" h="260728">
                <a:moveTo>
                  <a:pt x="0" y="0"/>
                </a:moveTo>
                <a:lnTo>
                  <a:pt x="0" y="260728"/>
                </a:lnTo>
              </a:path>
            </a:pathLst>
          </a:custGeom>
          <a:ln w="49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4117526" y="3081249"/>
            <a:ext cx="0" cy="187609"/>
          </a:xfrm>
          <a:custGeom>
            <a:avLst/>
            <a:gdLst/>
            <a:ahLst/>
            <a:cxnLst/>
            <a:rect l="l" t="t" r="r" b="b"/>
            <a:pathLst>
              <a:path w="0" h="187609">
                <a:moveTo>
                  <a:pt x="0" y="187609"/>
                </a:moveTo>
                <a:lnTo>
                  <a:pt x="0" y="0"/>
                </a:lnTo>
              </a:path>
            </a:pathLst>
          </a:custGeom>
          <a:ln w="49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3959862" y="3371218"/>
            <a:ext cx="309430" cy="310822"/>
          </a:xfrm>
          <a:custGeom>
            <a:avLst/>
            <a:gdLst/>
            <a:ahLst/>
            <a:cxnLst/>
            <a:rect l="l" t="t" r="r" b="b"/>
            <a:pathLst>
              <a:path w="309430" h="310822">
                <a:moveTo>
                  <a:pt x="0" y="155261"/>
                </a:moveTo>
                <a:lnTo>
                  <a:pt x="683" y="170056"/>
                </a:lnTo>
                <a:lnTo>
                  <a:pt x="2692" y="184452"/>
                </a:lnTo>
                <a:lnTo>
                  <a:pt x="5966" y="198386"/>
                </a:lnTo>
                <a:lnTo>
                  <a:pt x="10445" y="211799"/>
                </a:lnTo>
                <a:lnTo>
                  <a:pt x="16067" y="224628"/>
                </a:lnTo>
                <a:lnTo>
                  <a:pt x="22771" y="236812"/>
                </a:lnTo>
                <a:lnTo>
                  <a:pt x="30498" y="248291"/>
                </a:lnTo>
                <a:lnTo>
                  <a:pt x="39186" y="259002"/>
                </a:lnTo>
                <a:lnTo>
                  <a:pt x="48774" y="268885"/>
                </a:lnTo>
                <a:lnTo>
                  <a:pt x="59202" y="277878"/>
                </a:lnTo>
                <a:lnTo>
                  <a:pt x="70409" y="285920"/>
                </a:lnTo>
                <a:lnTo>
                  <a:pt x="82333" y="292950"/>
                </a:lnTo>
                <a:lnTo>
                  <a:pt x="94915" y="298907"/>
                </a:lnTo>
                <a:lnTo>
                  <a:pt x="108094" y="303729"/>
                </a:lnTo>
                <a:lnTo>
                  <a:pt x="121807" y="307354"/>
                </a:lnTo>
                <a:lnTo>
                  <a:pt x="135996" y="309723"/>
                </a:lnTo>
                <a:lnTo>
                  <a:pt x="150599" y="310773"/>
                </a:lnTo>
                <a:lnTo>
                  <a:pt x="154556" y="310822"/>
                </a:lnTo>
                <a:lnTo>
                  <a:pt x="169249" y="310136"/>
                </a:lnTo>
                <a:lnTo>
                  <a:pt x="183551" y="308117"/>
                </a:lnTo>
                <a:lnTo>
                  <a:pt x="197399" y="304827"/>
                </a:lnTo>
                <a:lnTo>
                  <a:pt x="210733" y="300327"/>
                </a:lnTo>
                <a:lnTo>
                  <a:pt x="223491" y="294678"/>
                </a:lnTo>
                <a:lnTo>
                  <a:pt x="235613" y="287941"/>
                </a:lnTo>
                <a:lnTo>
                  <a:pt x="247036" y="280178"/>
                </a:lnTo>
                <a:lnTo>
                  <a:pt x="257699" y="271448"/>
                </a:lnTo>
                <a:lnTo>
                  <a:pt x="267541" y="261814"/>
                </a:lnTo>
                <a:lnTo>
                  <a:pt x="276502" y="251336"/>
                </a:lnTo>
                <a:lnTo>
                  <a:pt x="284518" y="240076"/>
                </a:lnTo>
                <a:lnTo>
                  <a:pt x="291531" y="228094"/>
                </a:lnTo>
                <a:lnTo>
                  <a:pt x="297476" y="215452"/>
                </a:lnTo>
                <a:lnTo>
                  <a:pt x="302295" y="202210"/>
                </a:lnTo>
                <a:lnTo>
                  <a:pt x="305925" y="188431"/>
                </a:lnTo>
                <a:lnTo>
                  <a:pt x="308305" y="174174"/>
                </a:lnTo>
                <a:lnTo>
                  <a:pt x="309374" y="159501"/>
                </a:lnTo>
                <a:lnTo>
                  <a:pt x="309430" y="155261"/>
                </a:lnTo>
                <a:lnTo>
                  <a:pt x="308744" y="140518"/>
                </a:lnTo>
                <a:lnTo>
                  <a:pt x="306726" y="126168"/>
                </a:lnTo>
                <a:lnTo>
                  <a:pt x="303440" y="112274"/>
                </a:lnTo>
                <a:lnTo>
                  <a:pt x="298944" y="98896"/>
                </a:lnTo>
                <a:lnTo>
                  <a:pt x="293302" y="86096"/>
                </a:lnTo>
                <a:lnTo>
                  <a:pt x="286575" y="73936"/>
                </a:lnTo>
                <a:lnTo>
                  <a:pt x="278824" y="62478"/>
                </a:lnTo>
                <a:lnTo>
                  <a:pt x="270111" y="51783"/>
                </a:lnTo>
                <a:lnTo>
                  <a:pt x="260496" y="41913"/>
                </a:lnTo>
                <a:lnTo>
                  <a:pt x="250043" y="32930"/>
                </a:lnTo>
                <a:lnTo>
                  <a:pt x="238811" y="24895"/>
                </a:lnTo>
                <a:lnTo>
                  <a:pt x="226863" y="17870"/>
                </a:lnTo>
                <a:lnTo>
                  <a:pt x="214260" y="11916"/>
                </a:lnTo>
                <a:lnTo>
                  <a:pt x="201063" y="7095"/>
                </a:lnTo>
                <a:lnTo>
                  <a:pt x="187335" y="3470"/>
                </a:lnTo>
                <a:lnTo>
                  <a:pt x="173136" y="1100"/>
                </a:lnTo>
                <a:lnTo>
                  <a:pt x="158527" y="49"/>
                </a:lnTo>
                <a:lnTo>
                  <a:pt x="154556" y="0"/>
                </a:lnTo>
                <a:lnTo>
                  <a:pt x="139839" y="689"/>
                </a:lnTo>
                <a:lnTo>
                  <a:pt x="125521" y="2715"/>
                </a:lnTo>
                <a:lnTo>
                  <a:pt x="111662" y="6017"/>
                </a:lnTo>
                <a:lnTo>
                  <a:pt x="98324" y="10533"/>
                </a:lnTo>
                <a:lnTo>
                  <a:pt x="85567" y="16200"/>
                </a:lnTo>
                <a:lnTo>
                  <a:pt x="73453" y="22958"/>
                </a:lnTo>
                <a:lnTo>
                  <a:pt x="62043" y="30743"/>
                </a:lnTo>
                <a:lnTo>
                  <a:pt x="51397" y="39495"/>
                </a:lnTo>
                <a:lnTo>
                  <a:pt x="41576" y="49151"/>
                </a:lnTo>
                <a:lnTo>
                  <a:pt x="32642" y="59649"/>
                </a:lnTo>
                <a:lnTo>
                  <a:pt x="24655" y="70929"/>
                </a:lnTo>
                <a:lnTo>
                  <a:pt x="17676" y="82927"/>
                </a:lnTo>
                <a:lnTo>
                  <a:pt x="11767" y="95583"/>
                </a:lnTo>
                <a:lnTo>
                  <a:pt x="6988" y="108833"/>
                </a:lnTo>
                <a:lnTo>
                  <a:pt x="3401" y="122617"/>
                </a:lnTo>
                <a:lnTo>
                  <a:pt x="1065" y="136873"/>
                </a:lnTo>
                <a:lnTo>
                  <a:pt x="43" y="151538"/>
                </a:lnTo>
                <a:lnTo>
                  <a:pt x="0" y="155261"/>
                </a:lnTo>
                <a:close/>
              </a:path>
            </a:pathLst>
          </a:custGeom>
          <a:ln w="49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5813343" y="2382727"/>
            <a:ext cx="97500" cy="58505"/>
          </a:xfrm>
          <a:custGeom>
            <a:avLst/>
            <a:gdLst/>
            <a:ahLst/>
            <a:cxnLst/>
            <a:rect l="l" t="t" r="r" b="b"/>
            <a:pathLst>
              <a:path w="97500" h="58505">
                <a:moveTo>
                  <a:pt x="97500" y="29252"/>
                </a:moveTo>
                <a:lnTo>
                  <a:pt x="0" y="0"/>
                </a:lnTo>
                <a:lnTo>
                  <a:pt x="19551" y="29252"/>
                </a:lnTo>
                <a:lnTo>
                  <a:pt x="0" y="58505"/>
                </a:lnTo>
                <a:lnTo>
                  <a:pt x="97500" y="292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5391878" y="2411980"/>
            <a:ext cx="518965" cy="0"/>
          </a:xfrm>
          <a:custGeom>
            <a:avLst/>
            <a:gdLst/>
            <a:ahLst/>
            <a:cxnLst/>
            <a:rect l="l" t="t" r="r" b="b"/>
            <a:pathLst>
              <a:path w="518965" h="0">
                <a:moveTo>
                  <a:pt x="0" y="0"/>
                </a:moveTo>
                <a:lnTo>
                  <a:pt x="518965" y="0"/>
                </a:lnTo>
              </a:path>
            </a:pathLst>
          </a:custGeom>
          <a:ln w="49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5813343" y="2382727"/>
            <a:ext cx="97500" cy="58505"/>
          </a:xfrm>
          <a:custGeom>
            <a:avLst/>
            <a:gdLst/>
            <a:ahLst/>
            <a:cxnLst/>
            <a:rect l="l" t="t" r="r" b="b"/>
            <a:pathLst>
              <a:path w="97500" h="58505">
                <a:moveTo>
                  <a:pt x="97500" y="29252"/>
                </a:moveTo>
                <a:lnTo>
                  <a:pt x="0" y="58505"/>
                </a:lnTo>
                <a:lnTo>
                  <a:pt x="19551" y="29252"/>
                </a:lnTo>
                <a:lnTo>
                  <a:pt x="0" y="0"/>
                </a:lnTo>
                <a:lnTo>
                  <a:pt x="97500" y="29252"/>
                </a:lnTo>
                <a:close/>
              </a:path>
            </a:pathLst>
          </a:custGeom>
          <a:ln w="498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4165007" y="2411980"/>
            <a:ext cx="128808" cy="0"/>
          </a:xfrm>
          <a:custGeom>
            <a:avLst/>
            <a:gdLst/>
            <a:ahLst/>
            <a:cxnLst/>
            <a:rect l="l" t="t" r="r" b="b"/>
            <a:pathLst>
              <a:path w="128808" h="0">
                <a:moveTo>
                  <a:pt x="0" y="0"/>
                </a:moveTo>
                <a:lnTo>
                  <a:pt x="128808" y="0"/>
                </a:lnTo>
              </a:path>
            </a:pathLst>
          </a:custGeom>
          <a:ln w="49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4398710" y="2251804"/>
            <a:ext cx="41900" cy="72417"/>
          </a:xfrm>
          <a:custGeom>
            <a:avLst/>
            <a:gdLst/>
            <a:ahLst/>
            <a:cxnLst/>
            <a:rect l="l" t="t" r="r" b="b"/>
            <a:pathLst>
              <a:path w="41900" h="72417">
                <a:moveTo>
                  <a:pt x="41900" y="0"/>
                </a:moveTo>
                <a:lnTo>
                  <a:pt x="0" y="72417"/>
                </a:lnTo>
              </a:path>
            </a:pathLst>
          </a:custGeom>
          <a:ln w="49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4426030" y="2267665"/>
            <a:ext cx="41887" cy="72157"/>
          </a:xfrm>
          <a:custGeom>
            <a:avLst/>
            <a:gdLst/>
            <a:ahLst/>
            <a:cxnLst/>
            <a:rect l="l" t="t" r="r" b="b"/>
            <a:pathLst>
              <a:path w="41887" h="72157">
                <a:moveTo>
                  <a:pt x="41887" y="0"/>
                </a:moveTo>
                <a:lnTo>
                  <a:pt x="0" y="72157"/>
                </a:lnTo>
              </a:path>
            </a:pathLst>
          </a:custGeom>
          <a:ln w="49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4408641" y="2485438"/>
            <a:ext cx="40657" cy="72157"/>
          </a:xfrm>
          <a:custGeom>
            <a:avLst/>
            <a:gdLst/>
            <a:ahLst/>
            <a:cxnLst/>
            <a:rect l="l" t="t" r="r" b="b"/>
            <a:pathLst>
              <a:path w="40657" h="72157">
                <a:moveTo>
                  <a:pt x="0" y="0"/>
                </a:moveTo>
                <a:lnTo>
                  <a:pt x="40657" y="72157"/>
                </a:lnTo>
              </a:path>
            </a:pathLst>
          </a:custGeom>
          <a:ln w="49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6355485" y="2392348"/>
            <a:ext cx="128575" cy="0"/>
          </a:xfrm>
          <a:custGeom>
            <a:avLst/>
            <a:gdLst/>
            <a:ahLst/>
            <a:cxnLst/>
            <a:rect l="l" t="t" r="r" b="b"/>
            <a:pathLst>
              <a:path w="128575" h="0">
                <a:moveTo>
                  <a:pt x="0" y="0"/>
                </a:moveTo>
                <a:lnTo>
                  <a:pt x="128575" y="0"/>
                </a:lnTo>
              </a:path>
            </a:pathLst>
          </a:custGeom>
          <a:ln w="49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6589201" y="2232432"/>
            <a:ext cx="41952" cy="72287"/>
          </a:xfrm>
          <a:custGeom>
            <a:avLst/>
            <a:gdLst/>
            <a:ahLst/>
            <a:cxnLst/>
            <a:rect l="l" t="t" r="r" b="b"/>
            <a:pathLst>
              <a:path w="41952" h="72287">
                <a:moveTo>
                  <a:pt x="41952" y="0"/>
                </a:moveTo>
                <a:lnTo>
                  <a:pt x="0" y="72287"/>
                </a:lnTo>
              </a:path>
            </a:pathLst>
          </a:custGeom>
          <a:ln w="49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6616522" y="2248034"/>
            <a:ext cx="41952" cy="72157"/>
          </a:xfrm>
          <a:custGeom>
            <a:avLst/>
            <a:gdLst/>
            <a:ahLst/>
            <a:cxnLst/>
            <a:rect l="l" t="t" r="r" b="b"/>
            <a:pathLst>
              <a:path w="41952" h="72157">
                <a:moveTo>
                  <a:pt x="41952" y="0"/>
                </a:moveTo>
                <a:lnTo>
                  <a:pt x="0" y="72157"/>
                </a:lnTo>
              </a:path>
            </a:pathLst>
          </a:custGeom>
          <a:ln w="49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4982818" y="3506250"/>
            <a:ext cx="128796" cy="0"/>
          </a:xfrm>
          <a:custGeom>
            <a:avLst/>
            <a:gdLst/>
            <a:ahLst/>
            <a:cxnLst/>
            <a:rect l="l" t="t" r="r" b="b"/>
            <a:pathLst>
              <a:path w="128796" h="0">
                <a:moveTo>
                  <a:pt x="0" y="0"/>
                </a:moveTo>
                <a:lnTo>
                  <a:pt x="128796" y="0"/>
                </a:lnTo>
              </a:path>
            </a:pathLst>
          </a:custGeom>
          <a:ln w="49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5216559" y="3346021"/>
            <a:ext cx="41822" cy="72183"/>
          </a:xfrm>
          <a:custGeom>
            <a:avLst/>
            <a:gdLst/>
            <a:ahLst/>
            <a:cxnLst/>
            <a:rect l="l" t="t" r="r" b="b"/>
            <a:pathLst>
              <a:path w="41822" h="72183">
                <a:moveTo>
                  <a:pt x="41822" y="0"/>
                </a:moveTo>
                <a:lnTo>
                  <a:pt x="0" y="72183"/>
                </a:lnTo>
              </a:path>
            </a:pathLst>
          </a:custGeom>
          <a:ln w="49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5243880" y="3361584"/>
            <a:ext cx="41822" cy="72170"/>
          </a:xfrm>
          <a:custGeom>
            <a:avLst/>
            <a:gdLst/>
            <a:ahLst/>
            <a:cxnLst/>
            <a:rect l="l" t="t" r="r" b="b"/>
            <a:pathLst>
              <a:path w="41822" h="72170">
                <a:moveTo>
                  <a:pt x="41822" y="0"/>
                </a:moveTo>
                <a:lnTo>
                  <a:pt x="0" y="72170"/>
                </a:lnTo>
              </a:path>
            </a:pathLst>
          </a:custGeom>
          <a:ln w="49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5998373" y="3506250"/>
            <a:ext cx="97370" cy="58492"/>
          </a:xfrm>
          <a:custGeom>
            <a:avLst/>
            <a:gdLst/>
            <a:ahLst/>
            <a:cxnLst/>
            <a:rect l="l" t="t" r="r" b="b"/>
            <a:pathLst>
              <a:path w="97370" h="58492">
                <a:moveTo>
                  <a:pt x="97370" y="29252"/>
                </a:moveTo>
                <a:lnTo>
                  <a:pt x="0" y="0"/>
                </a:lnTo>
                <a:lnTo>
                  <a:pt x="19551" y="29252"/>
                </a:lnTo>
                <a:lnTo>
                  <a:pt x="0" y="58492"/>
                </a:lnTo>
                <a:lnTo>
                  <a:pt x="97370" y="292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5576908" y="3535503"/>
            <a:ext cx="518835" cy="0"/>
          </a:xfrm>
          <a:custGeom>
            <a:avLst/>
            <a:gdLst/>
            <a:ahLst/>
            <a:cxnLst/>
            <a:rect l="l" t="t" r="r" b="b"/>
            <a:pathLst>
              <a:path w="518835" h="0">
                <a:moveTo>
                  <a:pt x="0" y="0"/>
                </a:moveTo>
                <a:lnTo>
                  <a:pt x="518835" y="0"/>
                </a:lnTo>
              </a:path>
            </a:pathLst>
          </a:custGeom>
          <a:ln w="49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5998373" y="3506250"/>
            <a:ext cx="97370" cy="58492"/>
          </a:xfrm>
          <a:custGeom>
            <a:avLst/>
            <a:gdLst/>
            <a:ahLst/>
            <a:cxnLst/>
            <a:rect l="l" t="t" r="r" b="b"/>
            <a:pathLst>
              <a:path w="97370" h="58492">
                <a:moveTo>
                  <a:pt x="97370" y="29252"/>
                </a:moveTo>
                <a:lnTo>
                  <a:pt x="0" y="58492"/>
                </a:lnTo>
                <a:lnTo>
                  <a:pt x="19551" y="29252"/>
                </a:lnTo>
                <a:lnTo>
                  <a:pt x="0" y="0"/>
                </a:lnTo>
                <a:lnTo>
                  <a:pt x="97370" y="29252"/>
                </a:lnTo>
                <a:close/>
              </a:path>
            </a:pathLst>
          </a:custGeom>
          <a:ln w="498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6297218" y="3298112"/>
            <a:ext cx="225040" cy="129740"/>
          </a:xfrm>
          <a:custGeom>
            <a:avLst/>
            <a:gdLst/>
            <a:ahLst/>
            <a:cxnLst/>
            <a:rect l="l" t="t" r="r" b="b"/>
            <a:pathLst>
              <a:path w="225040" h="129740">
                <a:moveTo>
                  <a:pt x="225040" y="0"/>
                </a:moveTo>
                <a:lnTo>
                  <a:pt x="0" y="129740"/>
                </a:lnTo>
              </a:path>
            </a:pathLst>
          </a:custGeom>
          <a:ln w="49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6522259" y="3298112"/>
            <a:ext cx="224651" cy="129740"/>
          </a:xfrm>
          <a:custGeom>
            <a:avLst/>
            <a:gdLst/>
            <a:ahLst/>
            <a:cxnLst/>
            <a:rect l="l" t="t" r="r" b="b"/>
            <a:pathLst>
              <a:path w="224651" h="129740">
                <a:moveTo>
                  <a:pt x="224651" y="129740"/>
                </a:moveTo>
                <a:lnTo>
                  <a:pt x="0" y="0"/>
                </a:lnTo>
              </a:path>
            </a:pathLst>
          </a:custGeom>
          <a:ln w="49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6746910" y="3427852"/>
            <a:ext cx="0" cy="261040"/>
          </a:xfrm>
          <a:custGeom>
            <a:avLst/>
            <a:gdLst/>
            <a:ahLst/>
            <a:cxnLst/>
            <a:rect l="l" t="t" r="r" b="b"/>
            <a:pathLst>
              <a:path w="0" h="261040">
                <a:moveTo>
                  <a:pt x="0" y="261040"/>
                </a:moveTo>
                <a:lnTo>
                  <a:pt x="0" y="0"/>
                </a:lnTo>
              </a:path>
            </a:pathLst>
          </a:custGeom>
          <a:ln w="49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6522259" y="3688892"/>
            <a:ext cx="224651" cy="129738"/>
          </a:xfrm>
          <a:custGeom>
            <a:avLst/>
            <a:gdLst/>
            <a:ahLst/>
            <a:cxnLst/>
            <a:rect l="l" t="t" r="r" b="b"/>
            <a:pathLst>
              <a:path w="224651" h="129738">
                <a:moveTo>
                  <a:pt x="0" y="129738"/>
                </a:moveTo>
                <a:lnTo>
                  <a:pt x="224651" y="0"/>
                </a:lnTo>
              </a:path>
            </a:pathLst>
          </a:custGeom>
          <a:ln w="49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6297218" y="3688892"/>
            <a:ext cx="225040" cy="129738"/>
          </a:xfrm>
          <a:custGeom>
            <a:avLst/>
            <a:gdLst/>
            <a:ahLst/>
            <a:cxnLst/>
            <a:rect l="l" t="t" r="r" b="b"/>
            <a:pathLst>
              <a:path w="225040" h="129738">
                <a:moveTo>
                  <a:pt x="0" y="0"/>
                </a:moveTo>
                <a:lnTo>
                  <a:pt x="225040" y="129738"/>
                </a:lnTo>
              </a:path>
            </a:pathLst>
          </a:custGeom>
          <a:ln w="49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6297218" y="3427852"/>
            <a:ext cx="0" cy="261040"/>
          </a:xfrm>
          <a:custGeom>
            <a:avLst/>
            <a:gdLst/>
            <a:ahLst/>
            <a:cxnLst/>
            <a:rect l="l" t="t" r="r" b="b"/>
            <a:pathLst>
              <a:path w="0" h="261040">
                <a:moveTo>
                  <a:pt x="0" y="0"/>
                </a:moveTo>
                <a:lnTo>
                  <a:pt x="0" y="261040"/>
                </a:lnTo>
              </a:path>
            </a:pathLst>
          </a:custGeom>
          <a:ln w="49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6522259" y="3110490"/>
            <a:ext cx="0" cy="187622"/>
          </a:xfrm>
          <a:custGeom>
            <a:avLst/>
            <a:gdLst/>
            <a:ahLst/>
            <a:cxnLst/>
            <a:rect l="l" t="t" r="r" b="b"/>
            <a:pathLst>
              <a:path w="0" h="187622">
                <a:moveTo>
                  <a:pt x="0" y="187622"/>
                </a:moveTo>
                <a:lnTo>
                  <a:pt x="0" y="0"/>
                </a:lnTo>
              </a:path>
            </a:pathLst>
          </a:custGeom>
          <a:ln w="49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6364549" y="3400471"/>
            <a:ext cx="309462" cy="310822"/>
          </a:xfrm>
          <a:custGeom>
            <a:avLst/>
            <a:gdLst/>
            <a:ahLst/>
            <a:cxnLst/>
            <a:rect l="l" t="t" r="r" b="b"/>
            <a:pathLst>
              <a:path w="309462" h="310822">
                <a:moveTo>
                  <a:pt x="0" y="155560"/>
                </a:moveTo>
                <a:lnTo>
                  <a:pt x="684" y="170316"/>
                </a:lnTo>
                <a:lnTo>
                  <a:pt x="2696" y="184678"/>
                </a:lnTo>
                <a:lnTo>
                  <a:pt x="5974" y="198584"/>
                </a:lnTo>
                <a:lnTo>
                  <a:pt x="10459" y="211972"/>
                </a:lnTo>
                <a:lnTo>
                  <a:pt x="16090" y="224780"/>
                </a:lnTo>
                <a:lnTo>
                  <a:pt x="22804" y="236948"/>
                </a:lnTo>
                <a:lnTo>
                  <a:pt x="30543" y="248412"/>
                </a:lnTo>
                <a:lnTo>
                  <a:pt x="39244" y="259111"/>
                </a:lnTo>
                <a:lnTo>
                  <a:pt x="48847" y="268983"/>
                </a:lnTo>
                <a:lnTo>
                  <a:pt x="59292" y="277966"/>
                </a:lnTo>
                <a:lnTo>
                  <a:pt x="70517" y="285999"/>
                </a:lnTo>
                <a:lnTo>
                  <a:pt x="82461" y="293020"/>
                </a:lnTo>
                <a:lnTo>
                  <a:pt x="95064" y="298967"/>
                </a:lnTo>
                <a:lnTo>
                  <a:pt x="108265" y="303778"/>
                </a:lnTo>
                <a:lnTo>
                  <a:pt x="122004" y="307391"/>
                </a:lnTo>
                <a:lnTo>
                  <a:pt x="136218" y="309745"/>
                </a:lnTo>
                <a:lnTo>
                  <a:pt x="150848" y="310778"/>
                </a:lnTo>
                <a:lnTo>
                  <a:pt x="154601" y="310822"/>
                </a:lnTo>
                <a:lnTo>
                  <a:pt x="169297" y="310134"/>
                </a:lnTo>
                <a:lnTo>
                  <a:pt x="183603" y="308112"/>
                </a:lnTo>
                <a:lnTo>
                  <a:pt x="197457" y="304816"/>
                </a:lnTo>
                <a:lnTo>
                  <a:pt x="210797" y="300309"/>
                </a:lnTo>
                <a:lnTo>
                  <a:pt x="223563" y="294652"/>
                </a:lnTo>
                <a:lnTo>
                  <a:pt x="235691" y="287907"/>
                </a:lnTo>
                <a:lnTo>
                  <a:pt x="247121" y="280135"/>
                </a:lnTo>
                <a:lnTo>
                  <a:pt x="257790" y="271399"/>
                </a:lnTo>
                <a:lnTo>
                  <a:pt x="267637" y="261760"/>
                </a:lnTo>
                <a:lnTo>
                  <a:pt x="276601" y="251279"/>
                </a:lnTo>
                <a:lnTo>
                  <a:pt x="284618" y="240018"/>
                </a:lnTo>
                <a:lnTo>
                  <a:pt x="291629" y="228039"/>
                </a:lnTo>
                <a:lnTo>
                  <a:pt x="297571" y="215404"/>
                </a:lnTo>
                <a:lnTo>
                  <a:pt x="302382" y="202174"/>
                </a:lnTo>
                <a:lnTo>
                  <a:pt x="306000" y="188411"/>
                </a:lnTo>
                <a:lnTo>
                  <a:pt x="308364" y="174176"/>
                </a:lnTo>
                <a:lnTo>
                  <a:pt x="309413" y="159531"/>
                </a:lnTo>
                <a:lnTo>
                  <a:pt x="309462" y="155560"/>
                </a:lnTo>
                <a:lnTo>
                  <a:pt x="308777" y="140780"/>
                </a:lnTo>
                <a:lnTo>
                  <a:pt x="306762" y="126398"/>
                </a:lnTo>
                <a:lnTo>
                  <a:pt x="303478" y="112476"/>
                </a:lnTo>
                <a:lnTo>
                  <a:pt x="298988" y="99074"/>
                </a:lnTo>
                <a:lnTo>
                  <a:pt x="293352" y="86255"/>
                </a:lnTo>
                <a:lnTo>
                  <a:pt x="286633" y="74079"/>
                </a:lnTo>
                <a:lnTo>
                  <a:pt x="278892" y="62607"/>
                </a:lnTo>
                <a:lnTo>
                  <a:pt x="270190" y="51900"/>
                </a:lnTo>
                <a:lnTo>
                  <a:pt x="260589" y="42020"/>
                </a:lnTo>
                <a:lnTo>
                  <a:pt x="250150" y="33027"/>
                </a:lnTo>
                <a:lnTo>
                  <a:pt x="238936" y="24983"/>
                </a:lnTo>
                <a:lnTo>
                  <a:pt x="227007" y="17948"/>
                </a:lnTo>
                <a:lnTo>
                  <a:pt x="214426" y="11984"/>
                </a:lnTo>
                <a:lnTo>
                  <a:pt x="201253" y="7151"/>
                </a:lnTo>
                <a:lnTo>
                  <a:pt x="187550" y="3512"/>
                </a:lnTo>
                <a:lnTo>
                  <a:pt x="173379" y="1126"/>
                </a:lnTo>
                <a:lnTo>
                  <a:pt x="158801" y="55"/>
                </a:lnTo>
                <a:lnTo>
                  <a:pt x="154601" y="0"/>
                </a:lnTo>
                <a:lnTo>
                  <a:pt x="139890" y="687"/>
                </a:lnTo>
                <a:lnTo>
                  <a:pt x="125578" y="2709"/>
                </a:lnTo>
                <a:lnTo>
                  <a:pt x="111726" y="6005"/>
                </a:lnTo>
                <a:lnTo>
                  <a:pt x="98394" y="10512"/>
                </a:lnTo>
                <a:lnTo>
                  <a:pt x="85644" y="16171"/>
                </a:lnTo>
                <a:lnTo>
                  <a:pt x="73536" y="22918"/>
                </a:lnTo>
                <a:lnTo>
                  <a:pt x="62130" y="30695"/>
                </a:lnTo>
                <a:lnTo>
                  <a:pt x="51487" y="39438"/>
                </a:lnTo>
                <a:lnTo>
                  <a:pt x="41668" y="49087"/>
                </a:lnTo>
                <a:lnTo>
                  <a:pt x="32734" y="59581"/>
                </a:lnTo>
                <a:lnTo>
                  <a:pt x="24744" y="70858"/>
                </a:lnTo>
                <a:lnTo>
                  <a:pt x="17760" y="82857"/>
                </a:lnTo>
                <a:lnTo>
                  <a:pt x="11843" y="95517"/>
                </a:lnTo>
                <a:lnTo>
                  <a:pt x="7052" y="108777"/>
                </a:lnTo>
                <a:lnTo>
                  <a:pt x="3450" y="122575"/>
                </a:lnTo>
                <a:lnTo>
                  <a:pt x="1095" y="136851"/>
                </a:lnTo>
                <a:lnTo>
                  <a:pt x="50" y="151542"/>
                </a:lnTo>
                <a:lnTo>
                  <a:pt x="0" y="155560"/>
                </a:lnTo>
                <a:close/>
              </a:path>
            </a:pathLst>
          </a:custGeom>
          <a:ln w="49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6352766" y="2957100"/>
            <a:ext cx="88436" cy="51966"/>
          </a:xfrm>
          <a:custGeom>
            <a:avLst/>
            <a:gdLst/>
            <a:ahLst/>
            <a:cxnLst/>
            <a:rect l="l" t="t" r="r" b="b"/>
            <a:pathLst>
              <a:path w="88436" h="51966">
                <a:moveTo>
                  <a:pt x="0" y="0"/>
                </a:moveTo>
                <a:lnTo>
                  <a:pt x="88436" y="51966"/>
                </a:lnTo>
              </a:path>
            </a:pathLst>
          </a:custGeom>
          <a:ln w="498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6368304" y="2929732"/>
            <a:ext cx="88695" cy="51953"/>
          </a:xfrm>
          <a:custGeom>
            <a:avLst/>
            <a:gdLst/>
            <a:ahLst/>
            <a:cxnLst/>
            <a:rect l="l" t="t" r="r" b="b"/>
            <a:pathLst>
              <a:path w="88695" h="51953">
                <a:moveTo>
                  <a:pt x="0" y="0"/>
                </a:moveTo>
                <a:lnTo>
                  <a:pt x="88695" y="51953"/>
                </a:lnTo>
              </a:path>
            </a:pathLst>
          </a:custGeom>
          <a:ln w="498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6585575" y="2946530"/>
            <a:ext cx="93356" cy="53513"/>
          </a:xfrm>
          <a:custGeom>
            <a:avLst/>
            <a:gdLst/>
            <a:ahLst/>
            <a:cxnLst/>
            <a:rect l="l" t="t" r="r" b="b"/>
            <a:pathLst>
              <a:path w="93356" h="53513">
                <a:moveTo>
                  <a:pt x="0" y="53513"/>
                </a:moveTo>
                <a:lnTo>
                  <a:pt x="93356" y="0"/>
                </a:lnTo>
              </a:path>
            </a:pathLst>
          </a:custGeom>
          <a:ln w="49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782318" y="248372"/>
            <a:ext cx="255942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-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latin typeface="Comic Sans MS"/>
                <a:cs typeface="Comic Sans MS"/>
              </a:rPr>
              <a:t>A</a:t>
            </a:r>
            <a:r>
              <a:rPr dirty="0" smtClean="0" baseline="1708" sz="2100" spc="0" b="1">
                <a:latin typeface="Comic Sans MS"/>
                <a:cs typeface="Comic Sans MS"/>
              </a:rPr>
              <a:t>cylati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r>
              <a:rPr dirty="0" smtClean="0" baseline="1708" sz="2100" spc="-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de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Friedel</a:t>
            </a:r>
            <a:r>
              <a:rPr dirty="0" smtClean="0" baseline="1708" sz="2100" spc="-4" b="1">
                <a:latin typeface="Comic Sans MS"/>
                <a:cs typeface="Comic Sans MS"/>
              </a:rPr>
              <a:t>-</a:t>
            </a:r>
            <a:r>
              <a:rPr dirty="0" smtClean="0" baseline="1708" sz="2100" spc="-4" b="1">
                <a:latin typeface="Comic Sans MS"/>
                <a:cs typeface="Comic Sans MS"/>
              </a:rPr>
              <a:t>C</a:t>
            </a:r>
            <a:r>
              <a:rPr dirty="0" smtClean="0" baseline="1708" sz="2100" spc="0" b="1">
                <a:latin typeface="Comic Sans MS"/>
                <a:cs typeface="Comic Sans MS"/>
              </a:rPr>
              <a:t>ra</a:t>
            </a:r>
            <a:r>
              <a:rPr dirty="0" smtClean="0" baseline="1708" sz="2100" spc="-9" b="1">
                <a:latin typeface="Comic Sans MS"/>
                <a:cs typeface="Comic Sans MS"/>
              </a:rPr>
              <a:t>f</a:t>
            </a:r>
            <a:r>
              <a:rPr dirty="0" smtClean="0" baseline="1708" sz="2100" spc="0" b="1">
                <a:latin typeface="Comic Sans MS"/>
                <a:cs typeface="Comic Sans MS"/>
              </a:rPr>
              <a:t>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82318" y="675092"/>
            <a:ext cx="372434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4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El</a:t>
            </a: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ct</a:t>
            </a: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4" b="1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4" b="1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4" b="1">
                <a:solidFill>
                  <a:srgbClr val="FF3300"/>
                </a:solidFill>
                <a:latin typeface="Comic Sans MS"/>
                <a:cs typeface="Comic Sans MS"/>
              </a:rPr>
              <a:t>h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ile</a:t>
            </a:r>
            <a:r>
              <a:rPr dirty="0" smtClean="0" baseline="1708" sz="2100" spc="-184" b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=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carbocati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=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acylium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354826" y="675092"/>
            <a:ext cx="293499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RMATI</a:t>
            </a: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LIA</a:t>
            </a:r>
            <a:r>
              <a:rPr dirty="0" smtClean="0" baseline="1708" sz="2100" spc="4" b="1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NS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-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82318" y="1102066"/>
            <a:ext cx="428130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Réa</a:t>
            </a: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tifs</a:t>
            </a:r>
            <a:r>
              <a:rPr dirty="0" smtClean="0" baseline="1708" sz="2100" spc="-175" b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:</a:t>
            </a:r>
            <a:r>
              <a:rPr dirty="0" smtClean="0" baseline="1708" sz="2100" spc="-1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déri</a:t>
            </a:r>
            <a:r>
              <a:rPr dirty="0" smtClean="0" baseline="1708" sz="2100" spc="4">
                <a:latin typeface="Comic Sans MS"/>
                <a:cs typeface="Comic Sans MS"/>
              </a:rPr>
              <a:t>v</a:t>
            </a:r>
            <a:r>
              <a:rPr dirty="0" smtClean="0" baseline="1708" sz="2100" spc="0">
                <a:latin typeface="Comic Sans MS"/>
                <a:cs typeface="Comic Sans MS"/>
              </a:rPr>
              <a:t>é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enz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niq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+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al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gé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ure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lcyle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82318" y="1528786"/>
            <a:ext cx="108239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atalys</a:t>
            </a: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ur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89860" y="1528786"/>
            <a:ext cx="25721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 b="1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73370" y="1528786"/>
            <a:ext cx="43053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ty</a:t>
            </a:r>
            <a:r>
              <a:rPr dirty="0" smtClean="0" baseline="1708" sz="2100" spc="4" b="1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628590" y="1528786"/>
            <a:ext cx="550953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aci</a:t>
            </a:r>
            <a:r>
              <a:rPr dirty="0" smtClean="0" baseline="1708" sz="2100" spc="4" b="1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-9" b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de</a:t>
            </a:r>
            <a:r>
              <a:rPr dirty="0" smtClean="0" baseline="1708" sz="2100" spc="14" b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wis</a:t>
            </a:r>
            <a:r>
              <a:rPr dirty="0" smtClean="0" baseline="1708" sz="2100" spc="-175" b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chl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rure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lum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nium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(</a:t>
            </a:r>
            <a:r>
              <a:rPr dirty="0" smtClean="0" baseline="1708" sz="2100" spc="0" u="heavy">
                <a:latin typeface="Comic Sans MS"/>
                <a:cs typeface="Comic Sans MS"/>
              </a:rPr>
              <a:t>qu</a:t>
            </a:r>
            <a:r>
              <a:rPr dirty="0" smtClean="0" baseline="1708" sz="2100" spc="4" u="heavy">
                <a:latin typeface="Comic Sans MS"/>
                <a:cs typeface="Comic Sans MS"/>
              </a:rPr>
              <a:t>a</a:t>
            </a:r>
            <a:r>
              <a:rPr dirty="0" smtClean="0" baseline="1708" sz="2100" spc="0" u="heavy">
                <a:latin typeface="Comic Sans MS"/>
                <a:cs typeface="Comic Sans MS"/>
              </a:rPr>
              <a:t>ntité</a:t>
            </a:r>
            <a:r>
              <a:rPr dirty="0" smtClean="0" baseline="1708" sz="2100" spc="-39" u="heavy"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st</a:t>
            </a:r>
            <a:r>
              <a:rPr dirty="0" smtClean="0" baseline="1708" sz="2100" spc="4" u="heavy">
                <a:latin typeface="Comic Sans MS"/>
                <a:cs typeface="Comic Sans MS"/>
              </a:rPr>
              <a:t>o</a:t>
            </a:r>
            <a:r>
              <a:rPr dirty="0" smtClean="0" baseline="1708" sz="2100" spc="0" u="heavy">
                <a:latin typeface="Comic Sans MS"/>
                <a:cs typeface="Comic Sans MS"/>
              </a:rPr>
              <a:t>ech</a:t>
            </a:r>
            <a:r>
              <a:rPr dirty="0" smtClean="0" baseline="1708" sz="2100" spc="4" u="heavy">
                <a:latin typeface="Comic Sans MS"/>
                <a:cs typeface="Comic Sans MS"/>
              </a:rPr>
              <a:t>i</a:t>
            </a:r>
            <a:r>
              <a:rPr dirty="0" smtClean="0" baseline="1708" sz="2100" spc="4" u="heavy">
                <a:latin typeface="Comic Sans MS"/>
                <a:cs typeface="Comic Sans MS"/>
              </a:rPr>
              <a:t>o</a:t>
            </a:r>
            <a:r>
              <a:rPr dirty="0" smtClean="0" baseline="1708" sz="2100" spc="0" u="heavy">
                <a:latin typeface="Comic Sans MS"/>
                <a:cs typeface="Comic Sans MS"/>
              </a:rPr>
              <a:t>métriq</a:t>
            </a:r>
            <a:r>
              <a:rPr dirty="0" smtClean="0" baseline="1708" sz="2100" spc="-9" u="heavy">
                <a:latin typeface="Comic Sans MS"/>
                <a:cs typeface="Comic Sans MS"/>
              </a:rPr>
              <a:t>u</a:t>
            </a:r>
            <a:r>
              <a:rPr dirty="0" smtClean="0" baseline="1708" sz="2100" spc="4" u="heavy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18453" y="2081131"/>
            <a:ext cx="170083" cy="181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dirty="0" smtClean="0" sz="12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27910" y="2100763"/>
            <a:ext cx="170083" cy="181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dirty="0" smtClean="0" sz="12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78335" y="2264295"/>
            <a:ext cx="448953" cy="2405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4831" sz="1800" spc="0">
                <a:latin typeface="Arial"/>
                <a:cs typeface="Arial"/>
              </a:rPr>
              <a:t>Al</a:t>
            </a:r>
            <a:r>
              <a:rPr dirty="0" smtClean="0" baseline="4831" sz="1800" spc="5">
                <a:latin typeface="Arial"/>
                <a:cs typeface="Arial"/>
              </a:rPr>
              <a:t>C</a:t>
            </a:r>
            <a:r>
              <a:rPr dirty="0" smtClean="0" baseline="4831" sz="1800" spc="5">
                <a:latin typeface="Arial"/>
                <a:cs typeface="Arial"/>
              </a:rPr>
              <a:t>l</a:t>
            </a:r>
            <a:r>
              <a:rPr dirty="0" smtClean="0" baseline="-9662" sz="1350" spc="0">
                <a:latin typeface="Arial"/>
                <a:cs typeface="Arial"/>
              </a:rPr>
              <a:t>4</a:t>
            </a:r>
            <a:r>
              <a:rPr dirty="0" smtClean="0" baseline="38650" sz="1350" spc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90356" y="2306704"/>
            <a:ext cx="40454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40"/>
              </a:lnSpc>
              <a:spcBef>
                <a:spcPts val="77"/>
              </a:spcBef>
            </a:pPr>
            <a:r>
              <a:rPr dirty="0" smtClean="0" baseline="7246" sz="1800" spc="4">
                <a:latin typeface="Arial"/>
                <a:cs typeface="Arial"/>
              </a:rPr>
              <a:t>A</a:t>
            </a:r>
            <a:r>
              <a:rPr dirty="0" smtClean="0" baseline="7246" sz="1800" spc="4">
                <a:latin typeface="Arial"/>
                <a:cs typeface="Arial"/>
              </a:rPr>
              <a:t>l</a:t>
            </a:r>
            <a:r>
              <a:rPr dirty="0" smtClean="0" baseline="7246" sz="1800" spc="4">
                <a:latin typeface="Arial"/>
                <a:cs typeface="Arial"/>
              </a:rPr>
              <a:t>C</a:t>
            </a:r>
            <a:r>
              <a:rPr dirty="0" smtClean="0" baseline="7246" sz="1800" spc="4">
                <a:latin typeface="Arial"/>
                <a:cs typeface="Arial"/>
              </a:rPr>
              <a:t>l</a:t>
            </a:r>
            <a:r>
              <a:rPr dirty="0" smtClean="0" baseline="-6441" sz="1350" spc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07257" y="2306704"/>
            <a:ext cx="266092" cy="181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dirty="0" smtClean="0" sz="1200" spc="4">
                <a:latin typeface="Arial"/>
                <a:cs typeface="Arial"/>
              </a:rPr>
              <a:t>A</a:t>
            </a:r>
            <a:r>
              <a:rPr dirty="0" smtClean="0" sz="1200" spc="4">
                <a:latin typeface="Arial"/>
                <a:cs typeface="Arial"/>
              </a:rPr>
              <a:t>l</a:t>
            </a:r>
            <a:r>
              <a:rPr dirty="0" smtClean="0" sz="1200" spc="0">
                <a:latin typeface="Arial"/>
                <a:cs typeface="Arial"/>
              </a:rPr>
              <a:t>k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88971" y="2306704"/>
            <a:ext cx="246939" cy="2991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3466">
              <a:lnSpc>
                <a:spcPts val="1190"/>
              </a:lnSpc>
              <a:spcBef>
                <a:spcPts val="59"/>
              </a:spcBef>
            </a:pPr>
            <a:r>
              <a:rPr dirty="0" smtClean="0" baseline="-7246" sz="1800" spc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  <a:p>
            <a:pPr marL="119781">
              <a:lnSpc>
                <a:spcPts val="1090"/>
              </a:lnSpc>
            </a:pPr>
            <a:r>
              <a:rPr dirty="0" smtClean="0" baseline="2415" sz="18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16746" y="2326336"/>
            <a:ext cx="266125" cy="181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dirty="0" smtClean="0" sz="1200" spc="4">
                <a:latin typeface="Arial"/>
                <a:cs typeface="Arial"/>
              </a:rPr>
              <a:t>A</a:t>
            </a:r>
            <a:r>
              <a:rPr dirty="0" smtClean="0" sz="1200" spc="4">
                <a:latin typeface="Arial"/>
                <a:cs typeface="Arial"/>
              </a:rPr>
              <a:t>l</a:t>
            </a:r>
            <a:r>
              <a:rPr dirty="0" smtClean="0" sz="1200" spc="0">
                <a:latin typeface="Arial"/>
                <a:cs typeface="Arial"/>
              </a:rPr>
              <a:t>k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98493" y="2326336"/>
            <a:ext cx="161358" cy="181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dirty="0" smtClean="0" sz="1200" spc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07716" y="2326336"/>
            <a:ext cx="139857" cy="181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78070" y="2345968"/>
            <a:ext cx="139857" cy="181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27910" y="2551922"/>
            <a:ext cx="196429" cy="181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dirty="0" smtClean="0" sz="1200" spc="5">
                <a:latin typeface="Arial"/>
                <a:cs typeface="Arial"/>
              </a:rPr>
              <a:t>C</a:t>
            </a:r>
            <a:r>
              <a:rPr dirty="0" smtClean="0" sz="1200" spc="0"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28970" y="2821687"/>
            <a:ext cx="170083" cy="181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dirty="0" smtClean="0" sz="12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83583" y="2821687"/>
            <a:ext cx="266222" cy="181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dirty="0" smtClean="0" sz="1200" spc="4">
                <a:latin typeface="Arial"/>
                <a:cs typeface="Arial"/>
              </a:rPr>
              <a:t>A</a:t>
            </a:r>
            <a:r>
              <a:rPr dirty="0" smtClean="0" sz="1200" spc="4">
                <a:latin typeface="Arial"/>
                <a:cs typeface="Arial"/>
              </a:rPr>
              <a:t>l</a:t>
            </a:r>
            <a:r>
              <a:rPr dirty="0" smtClean="0" sz="1200" spc="0">
                <a:latin typeface="Arial"/>
                <a:cs typeface="Arial"/>
              </a:rPr>
              <a:t>k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54237" y="2922174"/>
            <a:ext cx="161358" cy="181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54011" y="2951427"/>
            <a:ext cx="161358" cy="181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dirty="0" smtClean="0" sz="1200" spc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45682" y="3194734"/>
            <a:ext cx="170083" cy="181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dirty="0" smtClean="0" sz="12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34550" y="3420293"/>
            <a:ext cx="266118" cy="181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dirty="0" smtClean="0" sz="1200" spc="4">
                <a:latin typeface="Arial"/>
                <a:cs typeface="Arial"/>
              </a:rPr>
              <a:t>A</a:t>
            </a:r>
            <a:r>
              <a:rPr dirty="0" smtClean="0" sz="1200" spc="4">
                <a:latin typeface="Arial"/>
                <a:cs typeface="Arial"/>
              </a:rPr>
              <a:t>l</a:t>
            </a:r>
            <a:r>
              <a:rPr dirty="0" smtClean="0" sz="1200" spc="0">
                <a:latin typeface="Arial"/>
                <a:cs typeface="Arial"/>
              </a:rPr>
              <a:t>k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16290" y="3420294"/>
            <a:ext cx="246978" cy="2991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3466">
              <a:lnSpc>
                <a:spcPts val="1190"/>
              </a:lnSpc>
              <a:spcBef>
                <a:spcPts val="59"/>
              </a:spcBef>
            </a:pPr>
            <a:r>
              <a:rPr dirty="0" smtClean="0" baseline="-7246" sz="1800" spc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  <a:p>
            <a:pPr marL="119820">
              <a:lnSpc>
                <a:spcPts val="1090"/>
              </a:lnSpc>
            </a:pPr>
            <a:r>
              <a:rPr dirty="0" smtClean="0" baseline="2415" sz="18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85417" y="3416707"/>
            <a:ext cx="235639" cy="218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29"/>
              </a:lnSpc>
              <a:spcBef>
                <a:spcPts val="5"/>
              </a:spcBef>
            </a:pPr>
            <a:r>
              <a:rPr dirty="0" smtClean="0" baseline="-26572" sz="1800" spc="5">
                <a:latin typeface="Arial"/>
                <a:cs typeface="Arial"/>
              </a:rPr>
              <a:t>H</a:t>
            </a:r>
            <a:r>
              <a:rPr dirty="0" smtClean="0" sz="900" spc="0">
                <a:latin typeface="Arial"/>
                <a:cs typeface="Arial"/>
              </a:rPr>
              <a:t>+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93092" y="3459505"/>
            <a:ext cx="139857" cy="181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43932" y="3479099"/>
            <a:ext cx="139857" cy="181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48290" y="6461063"/>
            <a:ext cx="858490" cy="239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</a:t>
            </a:r>
            <a:r>
              <a:rPr dirty="0" smtClean="0" baseline="-5012" sz="1500" spc="-19">
                <a:latin typeface="Segoe UI"/>
                <a:cs typeface="Segoe UI"/>
              </a:rPr>
              <a:t>0</a:t>
            </a:r>
            <a:r>
              <a:rPr dirty="0" smtClean="0" baseline="18284" sz="1800" spc="-200">
                <a:latin typeface="Verdana"/>
                <a:cs typeface="Verdana"/>
              </a:rPr>
              <a:t>1</a:t>
            </a:r>
            <a:r>
              <a:rPr dirty="0" smtClean="0" baseline="-5012" sz="1500" spc="-329">
                <a:latin typeface="Segoe UI"/>
                <a:cs typeface="Segoe UI"/>
              </a:rPr>
              <a:t>5</a:t>
            </a:r>
            <a:r>
              <a:rPr dirty="0" smtClean="0" baseline="18284" sz="1800" spc="4">
                <a:latin typeface="Verdana"/>
                <a:cs typeface="Verdana"/>
              </a:rPr>
              <a:t>04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66601" y="6531508"/>
            <a:ext cx="32185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104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4165007" y="2272280"/>
            <a:ext cx="12880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6355485" y="2252648"/>
            <a:ext cx="12857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4982818" y="3366550"/>
            <a:ext cx="12879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bject 98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5519928" y="1196339"/>
            <a:ext cx="1007364" cy="864108"/>
          </a:xfrm>
          <a:custGeom>
            <a:avLst/>
            <a:gdLst/>
            <a:ahLst/>
            <a:cxnLst/>
            <a:rect l="l" t="t" r="r" b="b"/>
            <a:pathLst>
              <a:path w="1007364" h="864108">
                <a:moveTo>
                  <a:pt x="0" y="432054"/>
                </a:moveTo>
                <a:lnTo>
                  <a:pt x="1670" y="396616"/>
                </a:lnTo>
                <a:lnTo>
                  <a:pt x="6593" y="361968"/>
                </a:lnTo>
                <a:lnTo>
                  <a:pt x="14640" y="328221"/>
                </a:lnTo>
                <a:lnTo>
                  <a:pt x="25682" y="295485"/>
                </a:lnTo>
                <a:lnTo>
                  <a:pt x="39588" y="263872"/>
                </a:lnTo>
                <a:lnTo>
                  <a:pt x="56228" y="233493"/>
                </a:lnTo>
                <a:lnTo>
                  <a:pt x="75474" y="204459"/>
                </a:lnTo>
                <a:lnTo>
                  <a:pt x="97194" y="176881"/>
                </a:lnTo>
                <a:lnTo>
                  <a:pt x="121260" y="150871"/>
                </a:lnTo>
                <a:lnTo>
                  <a:pt x="147542" y="126539"/>
                </a:lnTo>
                <a:lnTo>
                  <a:pt x="175909" y="103997"/>
                </a:lnTo>
                <a:lnTo>
                  <a:pt x="206233" y="83356"/>
                </a:lnTo>
                <a:lnTo>
                  <a:pt x="238384" y="64727"/>
                </a:lnTo>
                <a:lnTo>
                  <a:pt x="272231" y="48222"/>
                </a:lnTo>
                <a:lnTo>
                  <a:pt x="307645" y="33950"/>
                </a:lnTo>
                <a:lnTo>
                  <a:pt x="344497" y="22024"/>
                </a:lnTo>
                <a:lnTo>
                  <a:pt x="382656" y="12555"/>
                </a:lnTo>
                <a:lnTo>
                  <a:pt x="421993" y="5654"/>
                </a:lnTo>
                <a:lnTo>
                  <a:pt x="462378" y="1432"/>
                </a:lnTo>
                <a:lnTo>
                  <a:pt x="503682" y="0"/>
                </a:lnTo>
                <a:lnTo>
                  <a:pt x="544985" y="1432"/>
                </a:lnTo>
                <a:lnTo>
                  <a:pt x="585370" y="5654"/>
                </a:lnTo>
                <a:lnTo>
                  <a:pt x="624707" y="12555"/>
                </a:lnTo>
                <a:lnTo>
                  <a:pt x="662866" y="22024"/>
                </a:lnTo>
                <a:lnTo>
                  <a:pt x="699718" y="33950"/>
                </a:lnTo>
                <a:lnTo>
                  <a:pt x="735132" y="48222"/>
                </a:lnTo>
                <a:lnTo>
                  <a:pt x="768979" y="64727"/>
                </a:lnTo>
                <a:lnTo>
                  <a:pt x="801130" y="83356"/>
                </a:lnTo>
                <a:lnTo>
                  <a:pt x="831454" y="103997"/>
                </a:lnTo>
                <a:lnTo>
                  <a:pt x="859821" y="126539"/>
                </a:lnTo>
                <a:lnTo>
                  <a:pt x="886103" y="150871"/>
                </a:lnTo>
                <a:lnTo>
                  <a:pt x="910169" y="176881"/>
                </a:lnTo>
                <a:lnTo>
                  <a:pt x="931889" y="204459"/>
                </a:lnTo>
                <a:lnTo>
                  <a:pt x="951135" y="233493"/>
                </a:lnTo>
                <a:lnTo>
                  <a:pt x="967775" y="263872"/>
                </a:lnTo>
                <a:lnTo>
                  <a:pt x="981681" y="295485"/>
                </a:lnTo>
                <a:lnTo>
                  <a:pt x="992723" y="328221"/>
                </a:lnTo>
                <a:lnTo>
                  <a:pt x="1000770" y="361968"/>
                </a:lnTo>
                <a:lnTo>
                  <a:pt x="1005693" y="396616"/>
                </a:lnTo>
                <a:lnTo>
                  <a:pt x="1007364" y="432054"/>
                </a:lnTo>
                <a:lnTo>
                  <a:pt x="1005693" y="467491"/>
                </a:lnTo>
                <a:lnTo>
                  <a:pt x="1000770" y="502139"/>
                </a:lnTo>
                <a:lnTo>
                  <a:pt x="992723" y="535886"/>
                </a:lnTo>
                <a:lnTo>
                  <a:pt x="981681" y="568622"/>
                </a:lnTo>
                <a:lnTo>
                  <a:pt x="967775" y="600235"/>
                </a:lnTo>
                <a:lnTo>
                  <a:pt x="951135" y="630614"/>
                </a:lnTo>
                <a:lnTo>
                  <a:pt x="931889" y="659648"/>
                </a:lnTo>
                <a:lnTo>
                  <a:pt x="910169" y="687226"/>
                </a:lnTo>
                <a:lnTo>
                  <a:pt x="886103" y="713236"/>
                </a:lnTo>
                <a:lnTo>
                  <a:pt x="859821" y="737568"/>
                </a:lnTo>
                <a:lnTo>
                  <a:pt x="831454" y="760110"/>
                </a:lnTo>
                <a:lnTo>
                  <a:pt x="801130" y="780751"/>
                </a:lnTo>
                <a:lnTo>
                  <a:pt x="768979" y="799380"/>
                </a:lnTo>
                <a:lnTo>
                  <a:pt x="735132" y="815885"/>
                </a:lnTo>
                <a:lnTo>
                  <a:pt x="699718" y="830157"/>
                </a:lnTo>
                <a:lnTo>
                  <a:pt x="662866" y="842083"/>
                </a:lnTo>
                <a:lnTo>
                  <a:pt x="624707" y="851552"/>
                </a:lnTo>
                <a:lnTo>
                  <a:pt x="585370" y="858453"/>
                </a:lnTo>
                <a:lnTo>
                  <a:pt x="544985" y="862675"/>
                </a:lnTo>
                <a:lnTo>
                  <a:pt x="503682" y="864108"/>
                </a:lnTo>
                <a:lnTo>
                  <a:pt x="462378" y="862675"/>
                </a:lnTo>
                <a:lnTo>
                  <a:pt x="421993" y="858453"/>
                </a:lnTo>
                <a:lnTo>
                  <a:pt x="382656" y="851552"/>
                </a:lnTo>
                <a:lnTo>
                  <a:pt x="344497" y="842083"/>
                </a:lnTo>
                <a:lnTo>
                  <a:pt x="307645" y="830157"/>
                </a:lnTo>
                <a:lnTo>
                  <a:pt x="272231" y="815885"/>
                </a:lnTo>
                <a:lnTo>
                  <a:pt x="238384" y="799380"/>
                </a:lnTo>
                <a:lnTo>
                  <a:pt x="206233" y="780751"/>
                </a:lnTo>
                <a:lnTo>
                  <a:pt x="175909" y="760110"/>
                </a:lnTo>
                <a:lnTo>
                  <a:pt x="147542" y="737568"/>
                </a:lnTo>
                <a:lnTo>
                  <a:pt x="121260" y="713236"/>
                </a:lnTo>
                <a:lnTo>
                  <a:pt x="97194" y="687226"/>
                </a:lnTo>
                <a:lnTo>
                  <a:pt x="75474" y="659648"/>
                </a:lnTo>
                <a:lnTo>
                  <a:pt x="56228" y="630614"/>
                </a:lnTo>
                <a:lnTo>
                  <a:pt x="39588" y="600235"/>
                </a:lnTo>
                <a:lnTo>
                  <a:pt x="25682" y="568622"/>
                </a:lnTo>
                <a:lnTo>
                  <a:pt x="14640" y="535886"/>
                </a:lnTo>
                <a:lnTo>
                  <a:pt x="6593" y="502139"/>
                </a:lnTo>
                <a:lnTo>
                  <a:pt x="1670" y="467491"/>
                </a:lnTo>
                <a:lnTo>
                  <a:pt x="0" y="432054"/>
                </a:lnTo>
                <a:close/>
              </a:path>
            </a:pathLst>
          </a:custGeom>
          <a:ln w="12192">
            <a:solidFill>
              <a:srgbClr val="FF33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6220833" y="1850365"/>
            <a:ext cx="126946" cy="66197"/>
          </a:xfrm>
          <a:custGeom>
            <a:avLst/>
            <a:gdLst/>
            <a:ahLst/>
            <a:cxnLst/>
            <a:rect l="l" t="t" r="r" b="b"/>
            <a:pathLst>
              <a:path w="126946" h="66197">
                <a:moveTo>
                  <a:pt x="126946" y="33098"/>
                </a:moveTo>
                <a:lnTo>
                  <a:pt x="0" y="0"/>
                </a:lnTo>
                <a:lnTo>
                  <a:pt x="15233" y="33098"/>
                </a:lnTo>
                <a:lnTo>
                  <a:pt x="0" y="66197"/>
                </a:lnTo>
                <a:lnTo>
                  <a:pt x="126946" y="33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5580767" y="1886000"/>
            <a:ext cx="655172" cy="0"/>
          </a:xfrm>
          <a:custGeom>
            <a:avLst/>
            <a:gdLst/>
            <a:ahLst/>
            <a:cxnLst/>
            <a:rect l="l" t="t" r="r" b="b"/>
            <a:pathLst>
              <a:path w="655172" h="0">
                <a:moveTo>
                  <a:pt x="655172" y="0"/>
                </a:moveTo>
                <a:lnTo>
                  <a:pt x="0" y="0"/>
                </a:lnTo>
              </a:path>
            </a:pathLst>
          </a:custGeom>
          <a:ln w="24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5573404" y="1884699"/>
            <a:ext cx="662725" cy="0"/>
          </a:xfrm>
          <a:custGeom>
            <a:avLst/>
            <a:gdLst/>
            <a:ahLst/>
            <a:cxnLst/>
            <a:rect l="l" t="t" r="r" b="b"/>
            <a:pathLst>
              <a:path w="662725" h="0">
                <a:moveTo>
                  <a:pt x="0" y="0"/>
                </a:moveTo>
                <a:lnTo>
                  <a:pt x="662725" y="0"/>
                </a:lnTo>
              </a:path>
            </a:pathLst>
          </a:custGeom>
          <a:ln w="1401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7824216" y="2708148"/>
            <a:ext cx="1295400" cy="649224"/>
          </a:xfrm>
          <a:custGeom>
            <a:avLst/>
            <a:gdLst/>
            <a:ahLst/>
            <a:cxnLst/>
            <a:rect l="l" t="t" r="r" b="b"/>
            <a:pathLst>
              <a:path w="1295400" h="649224">
                <a:moveTo>
                  <a:pt x="0" y="324612"/>
                </a:moveTo>
                <a:lnTo>
                  <a:pt x="8476" y="271947"/>
                </a:lnTo>
                <a:lnTo>
                  <a:pt x="33015" y="221991"/>
                </a:lnTo>
                <a:lnTo>
                  <a:pt x="72286" y="175413"/>
                </a:lnTo>
                <a:lnTo>
                  <a:pt x="124955" y="132880"/>
                </a:lnTo>
                <a:lnTo>
                  <a:pt x="189690" y="95059"/>
                </a:lnTo>
                <a:lnTo>
                  <a:pt x="226165" y="78124"/>
                </a:lnTo>
                <a:lnTo>
                  <a:pt x="265157" y="62618"/>
                </a:lnTo>
                <a:lnTo>
                  <a:pt x="306499" y="48623"/>
                </a:lnTo>
                <a:lnTo>
                  <a:pt x="350025" y="36223"/>
                </a:lnTo>
                <a:lnTo>
                  <a:pt x="395567" y="25503"/>
                </a:lnTo>
                <a:lnTo>
                  <a:pt x="442959" y="16544"/>
                </a:lnTo>
                <a:lnTo>
                  <a:pt x="492035" y="9431"/>
                </a:lnTo>
                <a:lnTo>
                  <a:pt x="542628" y="4247"/>
                </a:lnTo>
                <a:lnTo>
                  <a:pt x="594572" y="1075"/>
                </a:lnTo>
                <a:lnTo>
                  <a:pt x="647700" y="0"/>
                </a:lnTo>
                <a:lnTo>
                  <a:pt x="700827" y="1075"/>
                </a:lnTo>
                <a:lnTo>
                  <a:pt x="752771" y="4247"/>
                </a:lnTo>
                <a:lnTo>
                  <a:pt x="803364" y="9431"/>
                </a:lnTo>
                <a:lnTo>
                  <a:pt x="852440" y="16544"/>
                </a:lnTo>
                <a:lnTo>
                  <a:pt x="899832" y="25503"/>
                </a:lnTo>
                <a:lnTo>
                  <a:pt x="945374" y="36223"/>
                </a:lnTo>
                <a:lnTo>
                  <a:pt x="988900" y="48623"/>
                </a:lnTo>
                <a:lnTo>
                  <a:pt x="1030242" y="62618"/>
                </a:lnTo>
                <a:lnTo>
                  <a:pt x="1069234" y="78124"/>
                </a:lnTo>
                <a:lnTo>
                  <a:pt x="1105709" y="95059"/>
                </a:lnTo>
                <a:lnTo>
                  <a:pt x="1139501" y="113339"/>
                </a:lnTo>
                <a:lnTo>
                  <a:pt x="1198370" y="153599"/>
                </a:lnTo>
                <a:lnTo>
                  <a:pt x="1244506" y="198239"/>
                </a:lnTo>
                <a:lnTo>
                  <a:pt x="1276578" y="246589"/>
                </a:lnTo>
                <a:lnTo>
                  <a:pt x="1293253" y="297982"/>
                </a:lnTo>
                <a:lnTo>
                  <a:pt x="1295400" y="324612"/>
                </a:lnTo>
                <a:lnTo>
                  <a:pt x="1293253" y="351241"/>
                </a:lnTo>
                <a:lnTo>
                  <a:pt x="1276578" y="402634"/>
                </a:lnTo>
                <a:lnTo>
                  <a:pt x="1244506" y="450984"/>
                </a:lnTo>
                <a:lnTo>
                  <a:pt x="1198370" y="495624"/>
                </a:lnTo>
                <a:lnTo>
                  <a:pt x="1139501" y="535884"/>
                </a:lnTo>
                <a:lnTo>
                  <a:pt x="1105709" y="554164"/>
                </a:lnTo>
                <a:lnTo>
                  <a:pt x="1069234" y="571099"/>
                </a:lnTo>
                <a:lnTo>
                  <a:pt x="1030242" y="586605"/>
                </a:lnTo>
                <a:lnTo>
                  <a:pt x="988900" y="600600"/>
                </a:lnTo>
                <a:lnTo>
                  <a:pt x="945374" y="613000"/>
                </a:lnTo>
                <a:lnTo>
                  <a:pt x="899832" y="623720"/>
                </a:lnTo>
                <a:lnTo>
                  <a:pt x="852440" y="632679"/>
                </a:lnTo>
                <a:lnTo>
                  <a:pt x="803364" y="639792"/>
                </a:lnTo>
                <a:lnTo>
                  <a:pt x="752771" y="644976"/>
                </a:lnTo>
                <a:lnTo>
                  <a:pt x="700827" y="648148"/>
                </a:lnTo>
                <a:lnTo>
                  <a:pt x="647700" y="649224"/>
                </a:lnTo>
                <a:lnTo>
                  <a:pt x="594572" y="648148"/>
                </a:lnTo>
                <a:lnTo>
                  <a:pt x="542628" y="644976"/>
                </a:lnTo>
                <a:lnTo>
                  <a:pt x="492035" y="639792"/>
                </a:lnTo>
                <a:lnTo>
                  <a:pt x="442959" y="632679"/>
                </a:lnTo>
                <a:lnTo>
                  <a:pt x="395567" y="623720"/>
                </a:lnTo>
                <a:lnTo>
                  <a:pt x="350025" y="613000"/>
                </a:lnTo>
                <a:lnTo>
                  <a:pt x="306499" y="600600"/>
                </a:lnTo>
                <a:lnTo>
                  <a:pt x="265157" y="586605"/>
                </a:lnTo>
                <a:lnTo>
                  <a:pt x="226165" y="571099"/>
                </a:lnTo>
                <a:lnTo>
                  <a:pt x="189690" y="554164"/>
                </a:lnTo>
                <a:lnTo>
                  <a:pt x="155898" y="535884"/>
                </a:lnTo>
                <a:lnTo>
                  <a:pt x="97029" y="495624"/>
                </a:lnTo>
                <a:lnTo>
                  <a:pt x="50893" y="450984"/>
                </a:lnTo>
                <a:lnTo>
                  <a:pt x="18821" y="402634"/>
                </a:lnTo>
                <a:lnTo>
                  <a:pt x="2146" y="351241"/>
                </a:lnTo>
                <a:lnTo>
                  <a:pt x="0" y="324612"/>
                </a:lnTo>
                <a:close/>
              </a:path>
            </a:pathLst>
          </a:custGeom>
          <a:ln w="12192">
            <a:solidFill>
              <a:srgbClr val="FF33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2279904" y="4581144"/>
            <a:ext cx="7417308" cy="2063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3770163" y="2200882"/>
            <a:ext cx="380929" cy="0"/>
          </a:xfrm>
          <a:custGeom>
            <a:avLst/>
            <a:gdLst/>
            <a:ahLst/>
            <a:cxnLst/>
            <a:rect l="l" t="t" r="r" b="b"/>
            <a:pathLst>
              <a:path w="380929" h="0">
                <a:moveTo>
                  <a:pt x="0" y="0"/>
                </a:moveTo>
                <a:lnTo>
                  <a:pt x="380929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3795425" y="2155356"/>
            <a:ext cx="330150" cy="0"/>
          </a:xfrm>
          <a:custGeom>
            <a:avLst/>
            <a:gdLst/>
            <a:ahLst/>
            <a:cxnLst/>
            <a:rect l="l" t="t" r="r" b="b"/>
            <a:pathLst>
              <a:path w="330150" h="0">
                <a:moveTo>
                  <a:pt x="0" y="0"/>
                </a:moveTo>
                <a:lnTo>
                  <a:pt x="33015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4151092" y="1870782"/>
            <a:ext cx="190547" cy="330100"/>
          </a:xfrm>
          <a:custGeom>
            <a:avLst/>
            <a:gdLst/>
            <a:ahLst/>
            <a:cxnLst/>
            <a:rect l="l" t="t" r="r" b="b"/>
            <a:pathLst>
              <a:path w="190547" h="330100">
                <a:moveTo>
                  <a:pt x="0" y="330100"/>
                </a:moveTo>
                <a:lnTo>
                  <a:pt x="190547" y="0"/>
                </a:lnTo>
              </a:path>
            </a:pathLst>
          </a:custGeom>
          <a:ln w="100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4151092" y="1542964"/>
            <a:ext cx="190547" cy="327817"/>
          </a:xfrm>
          <a:custGeom>
            <a:avLst/>
            <a:gdLst/>
            <a:ahLst/>
            <a:cxnLst/>
            <a:rect l="l" t="t" r="r" b="b"/>
            <a:pathLst>
              <a:path w="190547" h="327817">
                <a:moveTo>
                  <a:pt x="190547" y="327817"/>
                </a:moveTo>
                <a:lnTo>
                  <a:pt x="0" y="0"/>
                </a:lnTo>
              </a:path>
            </a:pathLst>
          </a:custGeom>
          <a:ln w="100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4125576" y="1588491"/>
            <a:ext cx="162745" cy="282291"/>
          </a:xfrm>
          <a:custGeom>
            <a:avLst/>
            <a:gdLst/>
            <a:ahLst/>
            <a:cxnLst/>
            <a:rect l="l" t="t" r="r" b="b"/>
            <a:pathLst>
              <a:path w="162745" h="282291">
                <a:moveTo>
                  <a:pt x="162745" y="282291"/>
                </a:moveTo>
                <a:lnTo>
                  <a:pt x="0" y="0"/>
                </a:lnTo>
              </a:path>
            </a:pathLst>
          </a:custGeom>
          <a:ln w="100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3770163" y="1542964"/>
            <a:ext cx="380929" cy="0"/>
          </a:xfrm>
          <a:custGeom>
            <a:avLst/>
            <a:gdLst/>
            <a:ahLst/>
            <a:cxnLst/>
            <a:rect l="l" t="t" r="r" b="b"/>
            <a:pathLst>
              <a:path w="380929" h="0">
                <a:moveTo>
                  <a:pt x="380929" y="0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3579679" y="1542964"/>
            <a:ext cx="190483" cy="327817"/>
          </a:xfrm>
          <a:custGeom>
            <a:avLst/>
            <a:gdLst/>
            <a:ahLst/>
            <a:cxnLst/>
            <a:rect l="l" t="t" r="r" b="b"/>
            <a:pathLst>
              <a:path w="190483" h="327817">
                <a:moveTo>
                  <a:pt x="190483" y="0"/>
                </a:moveTo>
                <a:lnTo>
                  <a:pt x="0" y="327817"/>
                </a:lnTo>
              </a:path>
            </a:pathLst>
          </a:custGeom>
          <a:ln w="100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3632933" y="1588491"/>
            <a:ext cx="165221" cy="282291"/>
          </a:xfrm>
          <a:custGeom>
            <a:avLst/>
            <a:gdLst/>
            <a:ahLst/>
            <a:cxnLst/>
            <a:rect l="l" t="t" r="r" b="b"/>
            <a:pathLst>
              <a:path w="165221" h="282291">
                <a:moveTo>
                  <a:pt x="165221" y="0"/>
                </a:moveTo>
                <a:lnTo>
                  <a:pt x="0" y="282291"/>
                </a:lnTo>
              </a:path>
            </a:pathLst>
          </a:custGeom>
          <a:ln w="100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3579679" y="1870782"/>
            <a:ext cx="190483" cy="330100"/>
          </a:xfrm>
          <a:custGeom>
            <a:avLst/>
            <a:gdLst/>
            <a:ahLst/>
            <a:cxnLst/>
            <a:rect l="l" t="t" r="r" b="b"/>
            <a:pathLst>
              <a:path w="190483" h="330100">
                <a:moveTo>
                  <a:pt x="190483" y="330100"/>
                </a:moveTo>
                <a:lnTo>
                  <a:pt x="0" y="0"/>
                </a:lnTo>
              </a:path>
            </a:pathLst>
          </a:custGeom>
          <a:ln w="100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5113603" y="1967288"/>
            <a:ext cx="0" cy="228774"/>
          </a:xfrm>
          <a:custGeom>
            <a:avLst/>
            <a:gdLst/>
            <a:ahLst/>
            <a:cxnLst/>
            <a:rect l="l" t="t" r="r" b="b"/>
            <a:pathLst>
              <a:path w="0" h="228774">
                <a:moveTo>
                  <a:pt x="0" y="0"/>
                </a:moveTo>
                <a:lnTo>
                  <a:pt x="0" y="228774"/>
                </a:lnTo>
              </a:path>
            </a:pathLst>
          </a:custGeom>
          <a:ln w="124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7668407" y="1896272"/>
            <a:ext cx="190420" cy="330100"/>
          </a:xfrm>
          <a:custGeom>
            <a:avLst/>
            <a:gdLst/>
            <a:ahLst/>
            <a:cxnLst/>
            <a:rect l="l" t="t" r="r" b="b"/>
            <a:pathLst>
              <a:path w="190420" h="330100">
                <a:moveTo>
                  <a:pt x="0" y="0"/>
                </a:moveTo>
                <a:lnTo>
                  <a:pt x="190420" y="330100"/>
                </a:lnTo>
              </a:path>
            </a:pathLst>
          </a:custGeom>
          <a:ln w="100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7721597" y="1896272"/>
            <a:ext cx="165284" cy="284320"/>
          </a:xfrm>
          <a:custGeom>
            <a:avLst/>
            <a:gdLst/>
            <a:ahLst/>
            <a:cxnLst/>
            <a:rect l="l" t="t" r="r" b="b"/>
            <a:pathLst>
              <a:path w="165284" h="284320">
                <a:moveTo>
                  <a:pt x="0" y="0"/>
                </a:moveTo>
                <a:lnTo>
                  <a:pt x="165284" y="284320"/>
                </a:lnTo>
              </a:path>
            </a:pathLst>
          </a:custGeom>
          <a:ln w="100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7858827" y="2226372"/>
            <a:ext cx="380967" cy="0"/>
          </a:xfrm>
          <a:custGeom>
            <a:avLst/>
            <a:gdLst/>
            <a:ahLst/>
            <a:cxnLst/>
            <a:rect l="l" t="t" r="r" b="b"/>
            <a:pathLst>
              <a:path w="380967" h="0">
                <a:moveTo>
                  <a:pt x="0" y="0"/>
                </a:moveTo>
                <a:lnTo>
                  <a:pt x="380967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8239794" y="1896272"/>
            <a:ext cx="190420" cy="330100"/>
          </a:xfrm>
          <a:custGeom>
            <a:avLst/>
            <a:gdLst/>
            <a:ahLst/>
            <a:cxnLst/>
            <a:rect l="l" t="t" r="r" b="b"/>
            <a:pathLst>
              <a:path w="190420" h="330100">
                <a:moveTo>
                  <a:pt x="0" y="330100"/>
                </a:moveTo>
                <a:lnTo>
                  <a:pt x="190420" y="0"/>
                </a:lnTo>
              </a:path>
            </a:pathLst>
          </a:custGeom>
          <a:ln w="100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8214278" y="1896272"/>
            <a:ext cx="162491" cy="284320"/>
          </a:xfrm>
          <a:custGeom>
            <a:avLst/>
            <a:gdLst/>
            <a:ahLst/>
            <a:cxnLst/>
            <a:rect l="l" t="t" r="r" b="b"/>
            <a:pathLst>
              <a:path w="162491" h="284320">
                <a:moveTo>
                  <a:pt x="0" y="284320"/>
                </a:moveTo>
                <a:lnTo>
                  <a:pt x="162491" y="0"/>
                </a:lnTo>
              </a:path>
            </a:pathLst>
          </a:custGeom>
          <a:ln w="100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8239794" y="1565791"/>
            <a:ext cx="190420" cy="330480"/>
          </a:xfrm>
          <a:custGeom>
            <a:avLst/>
            <a:gdLst/>
            <a:ahLst/>
            <a:cxnLst/>
            <a:rect l="l" t="t" r="r" b="b"/>
            <a:pathLst>
              <a:path w="190420" h="330480">
                <a:moveTo>
                  <a:pt x="190420" y="330480"/>
                </a:moveTo>
                <a:lnTo>
                  <a:pt x="0" y="0"/>
                </a:lnTo>
              </a:path>
            </a:pathLst>
          </a:custGeom>
          <a:ln w="100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7858827" y="1565791"/>
            <a:ext cx="380967" cy="0"/>
          </a:xfrm>
          <a:custGeom>
            <a:avLst/>
            <a:gdLst/>
            <a:ahLst/>
            <a:cxnLst/>
            <a:rect l="l" t="t" r="r" b="b"/>
            <a:pathLst>
              <a:path w="380967" h="0">
                <a:moveTo>
                  <a:pt x="380967" y="0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7884089" y="1611571"/>
            <a:ext cx="330188" cy="0"/>
          </a:xfrm>
          <a:custGeom>
            <a:avLst/>
            <a:gdLst/>
            <a:ahLst/>
            <a:cxnLst/>
            <a:rect l="l" t="t" r="r" b="b"/>
            <a:pathLst>
              <a:path w="330188" h="0">
                <a:moveTo>
                  <a:pt x="330188" y="0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7668407" y="1565791"/>
            <a:ext cx="190420" cy="330480"/>
          </a:xfrm>
          <a:custGeom>
            <a:avLst/>
            <a:gdLst/>
            <a:ahLst/>
            <a:cxnLst/>
            <a:rect l="l" t="t" r="r" b="b"/>
            <a:pathLst>
              <a:path w="190420" h="330480">
                <a:moveTo>
                  <a:pt x="0" y="330480"/>
                </a:moveTo>
                <a:lnTo>
                  <a:pt x="190420" y="0"/>
                </a:lnTo>
              </a:path>
            </a:pathLst>
          </a:custGeom>
          <a:ln w="100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7351040" y="1896272"/>
            <a:ext cx="317366" cy="0"/>
          </a:xfrm>
          <a:custGeom>
            <a:avLst/>
            <a:gdLst/>
            <a:ahLst/>
            <a:cxnLst/>
            <a:rect l="l" t="t" r="r" b="b"/>
            <a:pathLst>
              <a:path w="317366" h="0">
                <a:moveTo>
                  <a:pt x="317366" y="0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7287439" y="1972361"/>
            <a:ext cx="0" cy="236130"/>
          </a:xfrm>
          <a:custGeom>
            <a:avLst/>
            <a:gdLst/>
            <a:ahLst/>
            <a:cxnLst/>
            <a:rect l="l" t="t" r="r" b="b"/>
            <a:pathLst>
              <a:path w="0" h="236130">
                <a:moveTo>
                  <a:pt x="0" y="0"/>
                </a:moveTo>
                <a:lnTo>
                  <a:pt x="0" y="236130"/>
                </a:lnTo>
              </a:path>
            </a:pathLst>
          </a:custGeom>
          <a:ln w="124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6876005" y="1896272"/>
            <a:ext cx="261637" cy="2409"/>
          </a:xfrm>
          <a:custGeom>
            <a:avLst/>
            <a:gdLst/>
            <a:ahLst/>
            <a:cxnLst/>
            <a:rect l="l" t="t" r="r" b="b"/>
            <a:pathLst>
              <a:path w="261637" h="2409">
                <a:moveTo>
                  <a:pt x="261637" y="2409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7546284" y="3247921"/>
            <a:ext cx="66139" cy="127157"/>
          </a:xfrm>
          <a:custGeom>
            <a:avLst/>
            <a:gdLst/>
            <a:ahLst/>
            <a:cxnLst/>
            <a:rect l="l" t="t" r="r" b="b"/>
            <a:pathLst>
              <a:path w="66139" h="127157">
                <a:moveTo>
                  <a:pt x="33260" y="127157"/>
                </a:moveTo>
                <a:lnTo>
                  <a:pt x="66139" y="0"/>
                </a:lnTo>
                <a:lnTo>
                  <a:pt x="33260" y="17906"/>
                </a:lnTo>
                <a:lnTo>
                  <a:pt x="0" y="0"/>
                </a:lnTo>
                <a:lnTo>
                  <a:pt x="33260" y="1271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7582083" y="2559516"/>
            <a:ext cx="0" cy="706158"/>
          </a:xfrm>
          <a:custGeom>
            <a:avLst/>
            <a:gdLst/>
            <a:ahLst/>
            <a:cxnLst/>
            <a:rect l="l" t="t" r="r" b="b"/>
            <a:pathLst>
              <a:path w="0" h="706158">
                <a:moveTo>
                  <a:pt x="0" y="706158"/>
                </a:moveTo>
                <a:lnTo>
                  <a:pt x="0" y="0"/>
                </a:lnTo>
              </a:path>
            </a:pathLst>
          </a:custGeom>
          <a:ln w="24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7580729" y="2551743"/>
            <a:ext cx="0" cy="714084"/>
          </a:xfrm>
          <a:custGeom>
            <a:avLst/>
            <a:gdLst/>
            <a:ahLst/>
            <a:cxnLst/>
            <a:rect l="l" t="t" r="r" b="b"/>
            <a:pathLst>
              <a:path w="0" h="714084">
                <a:moveTo>
                  <a:pt x="0" y="0"/>
                </a:moveTo>
                <a:lnTo>
                  <a:pt x="0" y="714084"/>
                </a:lnTo>
              </a:path>
            </a:pathLst>
          </a:custGeom>
          <a:ln w="140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7351040" y="3860350"/>
            <a:ext cx="190420" cy="330480"/>
          </a:xfrm>
          <a:custGeom>
            <a:avLst/>
            <a:gdLst/>
            <a:ahLst/>
            <a:cxnLst/>
            <a:rect l="l" t="t" r="r" b="b"/>
            <a:pathLst>
              <a:path w="190420" h="330480">
                <a:moveTo>
                  <a:pt x="0" y="0"/>
                </a:moveTo>
                <a:lnTo>
                  <a:pt x="190420" y="330480"/>
                </a:lnTo>
              </a:path>
            </a:pathLst>
          </a:custGeom>
          <a:ln w="100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7404231" y="3860350"/>
            <a:ext cx="164903" cy="284662"/>
          </a:xfrm>
          <a:custGeom>
            <a:avLst/>
            <a:gdLst/>
            <a:ahLst/>
            <a:cxnLst/>
            <a:rect l="l" t="t" r="r" b="b"/>
            <a:pathLst>
              <a:path w="164903" h="284662">
                <a:moveTo>
                  <a:pt x="0" y="0"/>
                </a:moveTo>
                <a:lnTo>
                  <a:pt x="164903" y="284662"/>
                </a:lnTo>
              </a:path>
            </a:pathLst>
          </a:custGeom>
          <a:ln w="100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7541460" y="4190831"/>
            <a:ext cx="380713" cy="0"/>
          </a:xfrm>
          <a:custGeom>
            <a:avLst/>
            <a:gdLst/>
            <a:ahLst/>
            <a:cxnLst/>
            <a:rect l="l" t="t" r="r" b="b"/>
            <a:pathLst>
              <a:path w="380713" h="0">
                <a:moveTo>
                  <a:pt x="0" y="0"/>
                </a:moveTo>
                <a:lnTo>
                  <a:pt x="380713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7922174" y="3860350"/>
            <a:ext cx="190420" cy="330480"/>
          </a:xfrm>
          <a:custGeom>
            <a:avLst/>
            <a:gdLst/>
            <a:ahLst/>
            <a:cxnLst/>
            <a:rect l="l" t="t" r="r" b="b"/>
            <a:pathLst>
              <a:path w="190420" h="330480">
                <a:moveTo>
                  <a:pt x="0" y="330480"/>
                </a:moveTo>
                <a:lnTo>
                  <a:pt x="190420" y="0"/>
                </a:lnTo>
              </a:path>
            </a:pathLst>
          </a:custGeom>
          <a:ln w="100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7896911" y="3860350"/>
            <a:ext cx="162491" cy="284662"/>
          </a:xfrm>
          <a:custGeom>
            <a:avLst/>
            <a:gdLst/>
            <a:ahLst/>
            <a:cxnLst/>
            <a:rect l="l" t="t" r="r" b="b"/>
            <a:pathLst>
              <a:path w="162491" h="284662">
                <a:moveTo>
                  <a:pt x="0" y="284662"/>
                </a:moveTo>
                <a:lnTo>
                  <a:pt x="162491" y="0"/>
                </a:lnTo>
              </a:path>
            </a:pathLst>
          </a:custGeom>
          <a:ln w="100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7922173" y="3530161"/>
            <a:ext cx="190420" cy="330189"/>
          </a:xfrm>
          <a:custGeom>
            <a:avLst/>
            <a:gdLst/>
            <a:ahLst/>
            <a:cxnLst/>
            <a:rect l="l" t="t" r="r" b="b"/>
            <a:pathLst>
              <a:path w="190420" h="330189">
                <a:moveTo>
                  <a:pt x="190420" y="330189"/>
                </a:moveTo>
                <a:lnTo>
                  <a:pt x="0" y="0"/>
                </a:lnTo>
              </a:path>
            </a:pathLst>
          </a:custGeom>
          <a:ln w="100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7541460" y="3530161"/>
            <a:ext cx="380713" cy="0"/>
          </a:xfrm>
          <a:custGeom>
            <a:avLst/>
            <a:gdLst/>
            <a:ahLst/>
            <a:cxnLst/>
            <a:rect l="l" t="t" r="r" b="b"/>
            <a:pathLst>
              <a:path w="380713" h="0">
                <a:moveTo>
                  <a:pt x="380713" y="0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7566722" y="3575675"/>
            <a:ext cx="330188" cy="0"/>
          </a:xfrm>
          <a:custGeom>
            <a:avLst/>
            <a:gdLst/>
            <a:ahLst/>
            <a:cxnLst/>
            <a:rect l="l" t="t" r="r" b="b"/>
            <a:pathLst>
              <a:path w="330188" h="0">
                <a:moveTo>
                  <a:pt x="330188" y="0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7351040" y="3530161"/>
            <a:ext cx="190420" cy="330189"/>
          </a:xfrm>
          <a:custGeom>
            <a:avLst/>
            <a:gdLst/>
            <a:ahLst/>
            <a:cxnLst/>
            <a:rect l="l" t="t" r="r" b="b"/>
            <a:pathLst>
              <a:path w="190420" h="330189">
                <a:moveTo>
                  <a:pt x="0" y="330189"/>
                </a:moveTo>
                <a:lnTo>
                  <a:pt x="190420" y="0"/>
                </a:lnTo>
              </a:path>
            </a:pathLst>
          </a:custGeom>
          <a:ln w="100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7033292" y="3860350"/>
            <a:ext cx="317747" cy="0"/>
          </a:xfrm>
          <a:custGeom>
            <a:avLst/>
            <a:gdLst/>
            <a:ahLst/>
            <a:cxnLst/>
            <a:rect l="l" t="t" r="r" b="b"/>
            <a:pathLst>
              <a:path w="317747" h="0">
                <a:moveTo>
                  <a:pt x="317747" y="0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8112594" y="3860350"/>
            <a:ext cx="322571" cy="0"/>
          </a:xfrm>
          <a:custGeom>
            <a:avLst/>
            <a:gdLst/>
            <a:ahLst/>
            <a:cxnLst/>
            <a:rect l="l" t="t" r="r" b="b"/>
            <a:pathLst>
              <a:path w="322571" h="0">
                <a:moveTo>
                  <a:pt x="0" y="0"/>
                </a:moveTo>
                <a:lnTo>
                  <a:pt x="322571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6970073" y="3934094"/>
            <a:ext cx="0" cy="236409"/>
          </a:xfrm>
          <a:custGeom>
            <a:avLst/>
            <a:gdLst/>
            <a:ahLst/>
            <a:cxnLst/>
            <a:rect l="l" t="t" r="r" b="b"/>
            <a:pathLst>
              <a:path w="0" h="236409">
                <a:moveTo>
                  <a:pt x="0" y="0"/>
                </a:moveTo>
                <a:lnTo>
                  <a:pt x="0" y="236409"/>
                </a:lnTo>
              </a:path>
            </a:pathLst>
          </a:custGeom>
          <a:ln w="124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6558638" y="3860350"/>
            <a:ext cx="261383" cy="0"/>
          </a:xfrm>
          <a:custGeom>
            <a:avLst/>
            <a:gdLst/>
            <a:ahLst/>
            <a:cxnLst/>
            <a:rect l="l" t="t" r="r" b="b"/>
            <a:pathLst>
              <a:path w="261383" h="0">
                <a:moveTo>
                  <a:pt x="261383" y="0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5304023" y="3824842"/>
            <a:ext cx="126946" cy="66159"/>
          </a:xfrm>
          <a:custGeom>
            <a:avLst/>
            <a:gdLst/>
            <a:ahLst/>
            <a:cxnLst/>
            <a:rect l="l" t="t" r="r" b="b"/>
            <a:pathLst>
              <a:path w="126946" h="66159">
                <a:moveTo>
                  <a:pt x="0" y="35508"/>
                </a:moveTo>
                <a:lnTo>
                  <a:pt x="126946" y="66159"/>
                </a:lnTo>
                <a:lnTo>
                  <a:pt x="111713" y="35508"/>
                </a:lnTo>
                <a:lnTo>
                  <a:pt x="126946" y="0"/>
                </a:lnTo>
                <a:lnTo>
                  <a:pt x="0" y="355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5420814" y="3862925"/>
            <a:ext cx="733879" cy="0"/>
          </a:xfrm>
          <a:custGeom>
            <a:avLst/>
            <a:gdLst/>
            <a:ahLst/>
            <a:cxnLst/>
            <a:rect l="l" t="t" r="r" b="b"/>
            <a:pathLst>
              <a:path w="733879" h="0">
                <a:moveTo>
                  <a:pt x="0" y="0"/>
                </a:moveTo>
                <a:lnTo>
                  <a:pt x="733879" y="0"/>
                </a:lnTo>
              </a:path>
            </a:pathLst>
          </a:custGeom>
          <a:ln w="24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5415736" y="3859126"/>
            <a:ext cx="741546" cy="0"/>
          </a:xfrm>
          <a:custGeom>
            <a:avLst/>
            <a:gdLst/>
            <a:ahLst/>
            <a:cxnLst/>
            <a:rect l="l" t="t" r="r" b="b"/>
            <a:pathLst>
              <a:path w="741546" h="0">
                <a:moveTo>
                  <a:pt x="0" y="0"/>
                </a:moveTo>
                <a:lnTo>
                  <a:pt x="741546" y="0"/>
                </a:lnTo>
              </a:path>
            </a:pathLst>
          </a:custGeom>
          <a:ln w="1401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3478046" y="3878257"/>
            <a:ext cx="190483" cy="330176"/>
          </a:xfrm>
          <a:custGeom>
            <a:avLst/>
            <a:gdLst/>
            <a:ahLst/>
            <a:cxnLst/>
            <a:rect l="l" t="t" r="r" b="b"/>
            <a:pathLst>
              <a:path w="190483" h="330176">
                <a:moveTo>
                  <a:pt x="0" y="0"/>
                </a:moveTo>
                <a:lnTo>
                  <a:pt x="190483" y="330176"/>
                </a:lnTo>
              </a:path>
            </a:pathLst>
          </a:custGeom>
          <a:ln w="100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3531300" y="3878257"/>
            <a:ext cx="165221" cy="284662"/>
          </a:xfrm>
          <a:custGeom>
            <a:avLst/>
            <a:gdLst/>
            <a:ahLst/>
            <a:cxnLst/>
            <a:rect l="l" t="t" r="r" b="b"/>
            <a:pathLst>
              <a:path w="165221" h="284662">
                <a:moveTo>
                  <a:pt x="0" y="0"/>
                </a:moveTo>
                <a:lnTo>
                  <a:pt x="165221" y="284662"/>
                </a:lnTo>
              </a:path>
            </a:pathLst>
          </a:custGeom>
          <a:ln w="100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3668529" y="4208433"/>
            <a:ext cx="381005" cy="0"/>
          </a:xfrm>
          <a:custGeom>
            <a:avLst/>
            <a:gdLst/>
            <a:ahLst/>
            <a:cxnLst/>
            <a:rect l="l" t="t" r="r" b="b"/>
            <a:pathLst>
              <a:path w="381005" h="0">
                <a:moveTo>
                  <a:pt x="0" y="0"/>
                </a:moveTo>
                <a:lnTo>
                  <a:pt x="381005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4049535" y="3878257"/>
            <a:ext cx="190420" cy="330176"/>
          </a:xfrm>
          <a:custGeom>
            <a:avLst/>
            <a:gdLst/>
            <a:ahLst/>
            <a:cxnLst/>
            <a:rect l="l" t="t" r="r" b="b"/>
            <a:pathLst>
              <a:path w="190420" h="330176">
                <a:moveTo>
                  <a:pt x="0" y="330176"/>
                </a:moveTo>
                <a:lnTo>
                  <a:pt x="190420" y="0"/>
                </a:lnTo>
              </a:path>
            </a:pathLst>
          </a:custGeom>
          <a:ln w="100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4024272" y="3878257"/>
            <a:ext cx="162491" cy="284662"/>
          </a:xfrm>
          <a:custGeom>
            <a:avLst/>
            <a:gdLst/>
            <a:ahLst/>
            <a:cxnLst/>
            <a:rect l="l" t="t" r="r" b="b"/>
            <a:pathLst>
              <a:path w="162491" h="284662">
                <a:moveTo>
                  <a:pt x="0" y="284662"/>
                </a:moveTo>
                <a:lnTo>
                  <a:pt x="162491" y="0"/>
                </a:lnTo>
              </a:path>
            </a:pathLst>
          </a:custGeom>
          <a:ln w="100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4049535" y="3547763"/>
            <a:ext cx="190420" cy="330493"/>
          </a:xfrm>
          <a:custGeom>
            <a:avLst/>
            <a:gdLst/>
            <a:ahLst/>
            <a:cxnLst/>
            <a:rect l="l" t="t" r="r" b="b"/>
            <a:pathLst>
              <a:path w="190420" h="330493">
                <a:moveTo>
                  <a:pt x="190420" y="330493"/>
                </a:moveTo>
                <a:lnTo>
                  <a:pt x="0" y="0"/>
                </a:lnTo>
              </a:path>
            </a:pathLst>
          </a:custGeom>
          <a:ln w="100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3668529" y="3547763"/>
            <a:ext cx="381005" cy="0"/>
          </a:xfrm>
          <a:custGeom>
            <a:avLst/>
            <a:gdLst/>
            <a:ahLst/>
            <a:cxnLst/>
            <a:rect l="l" t="t" r="r" b="b"/>
            <a:pathLst>
              <a:path w="381005" h="0">
                <a:moveTo>
                  <a:pt x="381005" y="0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3694096" y="3593582"/>
            <a:ext cx="330175" cy="0"/>
          </a:xfrm>
          <a:custGeom>
            <a:avLst/>
            <a:gdLst/>
            <a:ahLst/>
            <a:cxnLst/>
            <a:rect l="l" t="t" r="r" b="b"/>
            <a:pathLst>
              <a:path w="330175" h="0">
                <a:moveTo>
                  <a:pt x="330175" y="0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3478046" y="3547763"/>
            <a:ext cx="190483" cy="330493"/>
          </a:xfrm>
          <a:custGeom>
            <a:avLst/>
            <a:gdLst/>
            <a:ahLst/>
            <a:cxnLst/>
            <a:rect l="l" t="t" r="r" b="b"/>
            <a:pathLst>
              <a:path w="190483" h="330493">
                <a:moveTo>
                  <a:pt x="0" y="330493"/>
                </a:moveTo>
                <a:lnTo>
                  <a:pt x="190483" y="0"/>
                </a:lnTo>
              </a:path>
            </a:pathLst>
          </a:custGeom>
          <a:ln w="100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4239955" y="3878257"/>
            <a:ext cx="322571" cy="0"/>
          </a:xfrm>
          <a:custGeom>
            <a:avLst/>
            <a:gdLst/>
            <a:ahLst/>
            <a:cxnLst/>
            <a:rect l="l" t="t" r="r" b="b"/>
            <a:pathLst>
              <a:path w="322571" h="0">
                <a:moveTo>
                  <a:pt x="0" y="0"/>
                </a:moveTo>
                <a:lnTo>
                  <a:pt x="322571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3160679" y="3878257"/>
            <a:ext cx="317366" cy="0"/>
          </a:xfrm>
          <a:custGeom>
            <a:avLst/>
            <a:gdLst/>
            <a:ahLst/>
            <a:cxnLst/>
            <a:rect l="l" t="t" r="r" b="b"/>
            <a:pathLst>
              <a:path w="317366" h="0">
                <a:moveTo>
                  <a:pt x="317366" y="0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2566416" y="3140964"/>
            <a:ext cx="1658111" cy="432815"/>
          </a:xfrm>
          <a:custGeom>
            <a:avLst/>
            <a:gdLst/>
            <a:ahLst/>
            <a:cxnLst/>
            <a:rect l="l" t="t" r="r" b="b"/>
            <a:pathLst>
              <a:path w="1658111" h="432815">
                <a:moveTo>
                  <a:pt x="0" y="432815"/>
                </a:moveTo>
                <a:lnTo>
                  <a:pt x="629" y="392332"/>
                </a:lnTo>
                <a:lnTo>
                  <a:pt x="2441" y="354359"/>
                </a:lnTo>
                <a:lnTo>
                  <a:pt x="5320" y="319587"/>
                </a:lnTo>
                <a:lnTo>
                  <a:pt x="9153" y="288709"/>
                </a:lnTo>
                <a:lnTo>
                  <a:pt x="13824" y="262415"/>
                </a:lnTo>
                <a:lnTo>
                  <a:pt x="22151" y="233085"/>
                </a:lnTo>
                <a:lnTo>
                  <a:pt x="36067" y="216408"/>
                </a:lnTo>
                <a:lnTo>
                  <a:pt x="792987" y="216408"/>
                </a:lnTo>
                <a:lnTo>
                  <a:pt x="796409" y="215448"/>
                </a:lnTo>
                <a:lnTo>
                  <a:pt x="802966" y="208030"/>
                </a:lnTo>
                <a:lnTo>
                  <a:pt x="809044" y="193856"/>
                </a:lnTo>
                <a:lnTo>
                  <a:pt x="811868" y="184452"/>
                </a:lnTo>
                <a:lnTo>
                  <a:pt x="814530" y="173619"/>
                </a:lnTo>
                <a:lnTo>
                  <a:pt x="817014" y="161443"/>
                </a:lnTo>
                <a:lnTo>
                  <a:pt x="819307" y="148010"/>
                </a:lnTo>
                <a:lnTo>
                  <a:pt x="821394" y="133407"/>
                </a:lnTo>
                <a:lnTo>
                  <a:pt x="823261" y="117721"/>
                </a:lnTo>
                <a:lnTo>
                  <a:pt x="824895" y="101037"/>
                </a:lnTo>
                <a:lnTo>
                  <a:pt x="826279" y="83443"/>
                </a:lnTo>
                <a:lnTo>
                  <a:pt x="827400" y="65025"/>
                </a:lnTo>
                <a:lnTo>
                  <a:pt x="828244" y="45869"/>
                </a:lnTo>
                <a:lnTo>
                  <a:pt x="828797" y="26062"/>
                </a:lnTo>
                <a:lnTo>
                  <a:pt x="829043" y="5690"/>
                </a:lnTo>
                <a:lnTo>
                  <a:pt x="829056" y="0"/>
                </a:lnTo>
                <a:lnTo>
                  <a:pt x="829215" y="20512"/>
                </a:lnTo>
                <a:lnTo>
                  <a:pt x="830450" y="59826"/>
                </a:lnTo>
                <a:lnTo>
                  <a:pt x="832810" y="96285"/>
                </a:lnTo>
                <a:lnTo>
                  <a:pt x="836181" y="129197"/>
                </a:lnTo>
                <a:lnTo>
                  <a:pt x="840447" y="157870"/>
                </a:lnTo>
                <a:lnTo>
                  <a:pt x="848275" y="191417"/>
                </a:lnTo>
                <a:lnTo>
                  <a:pt x="860776" y="214854"/>
                </a:lnTo>
                <a:lnTo>
                  <a:pt x="865123" y="216408"/>
                </a:lnTo>
                <a:lnTo>
                  <a:pt x="1622044" y="216408"/>
                </a:lnTo>
                <a:lnTo>
                  <a:pt x="1625465" y="217367"/>
                </a:lnTo>
                <a:lnTo>
                  <a:pt x="1632022" y="224785"/>
                </a:lnTo>
                <a:lnTo>
                  <a:pt x="1635128" y="231071"/>
                </a:lnTo>
                <a:lnTo>
                  <a:pt x="1638100" y="238959"/>
                </a:lnTo>
                <a:lnTo>
                  <a:pt x="1640924" y="248363"/>
                </a:lnTo>
                <a:lnTo>
                  <a:pt x="1643586" y="259196"/>
                </a:lnTo>
                <a:lnTo>
                  <a:pt x="1646070" y="271372"/>
                </a:lnTo>
                <a:lnTo>
                  <a:pt x="1648363" y="284805"/>
                </a:lnTo>
                <a:lnTo>
                  <a:pt x="1650450" y="299408"/>
                </a:lnTo>
                <a:lnTo>
                  <a:pt x="1652317" y="315094"/>
                </a:lnTo>
                <a:lnTo>
                  <a:pt x="1653951" y="331778"/>
                </a:lnTo>
                <a:lnTo>
                  <a:pt x="1655335" y="349372"/>
                </a:lnTo>
                <a:lnTo>
                  <a:pt x="1656456" y="367790"/>
                </a:lnTo>
                <a:lnTo>
                  <a:pt x="1657300" y="386946"/>
                </a:lnTo>
                <a:lnTo>
                  <a:pt x="1657853" y="406753"/>
                </a:lnTo>
                <a:lnTo>
                  <a:pt x="1658099" y="427125"/>
                </a:lnTo>
                <a:lnTo>
                  <a:pt x="1658111" y="432815"/>
                </a:lnTo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3097091" y="3954422"/>
            <a:ext cx="0" cy="236409"/>
          </a:xfrm>
          <a:custGeom>
            <a:avLst/>
            <a:gdLst/>
            <a:ahLst/>
            <a:cxnLst/>
            <a:rect l="l" t="t" r="r" b="b"/>
            <a:pathLst>
              <a:path w="0" h="236409">
                <a:moveTo>
                  <a:pt x="0" y="0"/>
                </a:moveTo>
                <a:lnTo>
                  <a:pt x="0" y="236409"/>
                </a:lnTo>
              </a:path>
            </a:pathLst>
          </a:custGeom>
          <a:ln w="124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2685695" y="3878257"/>
            <a:ext cx="261688" cy="2422"/>
          </a:xfrm>
          <a:custGeom>
            <a:avLst/>
            <a:gdLst/>
            <a:ahLst/>
            <a:cxnLst/>
            <a:rect l="l" t="t" r="r" b="b"/>
            <a:pathLst>
              <a:path w="261688" h="2422">
                <a:moveTo>
                  <a:pt x="261688" y="242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4451604" y="3165348"/>
            <a:ext cx="783336" cy="393191"/>
          </a:xfrm>
          <a:custGeom>
            <a:avLst/>
            <a:gdLst/>
            <a:ahLst/>
            <a:cxnLst/>
            <a:rect l="l" t="t" r="r" b="b"/>
            <a:pathLst>
              <a:path w="783336" h="393191">
                <a:moveTo>
                  <a:pt x="0" y="393191"/>
                </a:moveTo>
                <a:lnTo>
                  <a:pt x="176" y="372702"/>
                </a:lnTo>
                <a:lnTo>
                  <a:pt x="694" y="352819"/>
                </a:lnTo>
                <a:lnTo>
                  <a:pt x="1535" y="333646"/>
                </a:lnTo>
                <a:lnTo>
                  <a:pt x="2681" y="315289"/>
                </a:lnTo>
                <a:lnTo>
                  <a:pt x="4116" y="297851"/>
                </a:lnTo>
                <a:lnTo>
                  <a:pt x="5821" y="281438"/>
                </a:lnTo>
                <a:lnTo>
                  <a:pt x="7778" y="266155"/>
                </a:lnTo>
                <a:lnTo>
                  <a:pt x="9970" y="252105"/>
                </a:lnTo>
                <a:lnTo>
                  <a:pt x="12379" y="239395"/>
                </a:lnTo>
                <a:lnTo>
                  <a:pt x="17777" y="218408"/>
                </a:lnTo>
                <a:lnTo>
                  <a:pt x="23829" y="204032"/>
                </a:lnTo>
                <a:lnTo>
                  <a:pt x="32766" y="196596"/>
                </a:lnTo>
                <a:lnTo>
                  <a:pt x="358901" y="196596"/>
                </a:lnTo>
                <a:lnTo>
                  <a:pt x="362306" y="195541"/>
                </a:lnTo>
                <a:lnTo>
                  <a:pt x="368802" y="187418"/>
                </a:lnTo>
                <a:lnTo>
                  <a:pt x="371858" y="180559"/>
                </a:lnTo>
                <a:lnTo>
                  <a:pt x="374763" y="171975"/>
                </a:lnTo>
                <a:lnTo>
                  <a:pt x="377499" y="161770"/>
                </a:lnTo>
                <a:lnTo>
                  <a:pt x="380048" y="150049"/>
                </a:lnTo>
                <a:lnTo>
                  <a:pt x="382392" y="136917"/>
                </a:lnTo>
                <a:lnTo>
                  <a:pt x="384514" y="122478"/>
                </a:lnTo>
                <a:lnTo>
                  <a:pt x="386396" y="106838"/>
                </a:lnTo>
                <a:lnTo>
                  <a:pt x="388020" y="90100"/>
                </a:lnTo>
                <a:lnTo>
                  <a:pt x="389368" y="72369"/>
                </a:lnTo>
                <a:lnTo>
                  <a:pt x="390423" y="53751"/>
                </a:lnTo>
                <a:lnTo>
                  <a:pt x="391167" y="34349"/>
                </a:lnTo>
                <a:lnTo>
                  <a:pt x="391582" y="14269"/>
                </a:lnTo>
                <a:lnTo>
                  <a:pt x="391668" y="0"/>
                </a:lnTo>
                <a:lnTo>
                  <a:pt x="391844" y="20489"/>
                </a:lnTo>
                <a:lnTo>
                  <a:pt x="392362" y="40372"/>
                </a:lnTo>
                <a:lnTo>
                  <a:pt x="393203" y="59545"/>
                </a:lnTo>
                <a:lnTo>
                  <a:pt x="394349" y="77902"/>
                </a:lnTo>
                <a:lnTo>
                  <a:pt x="395784" y="95340"/>
                </a:lnTo>
                <a:lnTo>
                  <a:pt x="397489" y="111753"/>
                </a:lnTo>
                <a:lnTo>
                  <a:pt x="399446" y="127036"/>
                </a:lnTo>
                <a:lnTo>
                  <a:pt x="401638" y="141086"/>
                </a:lnTo>
                <a:lnTo>
                  <a:pt x="404047" y="153796"/>
                </a:lnTo>
                <a:lnTo>
                  <a:pt x="409445" y="174783"/>
                </a:lnTo>
                <a:lnTo>
                  <a:pt x="415497" y="189159"/>
                </a:lnTo>
                <a:lnTo>
                  <a:pt x="424434" y="196596"/>
                </a:lnTo>
                <a:lnTo>
                  <a:pt x="750570" y="196596"/>
                </a:lnTo>
                <a:lnTo>
                  <a:pt x="753974" y="197650"/>
                </a:lnTo>
                <a:lnTo>
                  <a:pt x="760470" y="205773"/>
                </a:lnTo>
                <a:lnTo>
                  <a:pt x="763526" y="212632"/>
                </a:lnTo>
                <a:lnTo>
                  <a:pt x="766431" y="221216"/>
                </a:lnTo>
                <a:lnTo>
                  <a:pt x="769167" y="231421"/>
                </a:lnTo>
                <a:lnTo>
                  <a:pt x="771716" y="243142"/>
                </a:lnTo>
                <a:lnTo>
                  <a:pt x="774060" y="256274"/>
                </a:lnTo>
                <a:lnTo>
                  <a:pt x="776182" y="270713"/>
                </a:lnTo>
                <a:lnTo>
                  <a:pt x="778064" y="286353"/>
                </a:lnTo>
                <a:lnTo>
                  <a:pt x="779688" y="303091"/>
                </a:lnTo>
                <a:lnTo>
                  <a:pt x="781036" y="320822"/>
                </a:lnTo>
                <a:lnTo>
                  <a:pt x="782091" y="339440"/>
                </a:lnTo>
                <a:lnTo>
                  <a:pt x="782835" y="358842"/>
                </a:lnTo>
                <a:lnTo>
                  <a:pt x="783250" y="378922"/>
                </a:lnTo>
                <a:lnTo>
                  <a:pt x="783336" y="393191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2287270" y="547365"/>
            <a:ext cx="132081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latin typeface="Verdana"/>
                <a:cs typeface="Verdana"/>
              </a:rPr>
              <a:t>Ap</a:t>
            </a:r>
            <a:r>
              <a:rPr dirty="0" smtClean="0" sz="1800" spc="-4">
                <a:latin typeface="Verdana"/>
                <a:cs typeface="Verdana"/>
              </a:rPr>
              <a:t>p</a:t>
            </a:r>
            <a:r>
              <a:rPr dirty="0" smtClean="0" sz="1800" spc="9">
                <a:latin typeface="Verdana"/>
                <a:cs typeface="Verdana"/>
              </a:rPr>
              <a:t>l</a:t>
            </a:r>
            <a:r>
              <a:rPr dirty="0" smtClean="0" sz="1800" spc="9">
                <a:latin typeface="Verdana"/>
                <a:cs typeface="Verdana"/>
              </a:rPr>
              <a:t>i</a:t>
            </a:r>
            <a:r>
              <a:rPr dirty="0" smtClean="0" sz="1800" spc="0">
                <a:latin typeface="Verdana"/>
                <a:cs typeface="Verdana"/>
              </a:rPr>
              <a:t>cat</a:t>
            </a:r>
            <a:r>
              <a:rPr dirty="0" smtClean="0" sz="1800" spc="4">
                <a:latin typeface="Verdana"/>
                <a:cs typeface="Verdana"/>
              </a:rPr>
              <a:t>i</a:t>
            </a:r>
            <a:r>
              <a:rPr dirty="0" smtClean="0" sz="1800" spc="0">
                <a:latin typeface="Verdana"/>
                <a:cs typeface="Verdana"/>
              </a:rPr>
              <a:t>on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627780" y="547365"/>
            <a:ext cx="16349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latin typeface="Verdana"/>
                <a:cs typeface="Verdana"/>
              </a:rPr>
              <a:t>: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12032" y="547365"/>
            <a:ext cx="70972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latin typeface="Verdana"/>
                <a:cs typeface="Verdana"/>
              </a:rPr>
              <a:t>a</a:t>
            </a:r>
            <a:r>
              <a:rPr dirty="0" smtClean="0" sz="1800" spc="-4">
                <a:latin typeface="Verdana"/>
                <a:cs typeface="Verdana"/>
              </a:rPr>
              <a:t>g</a:t>
            </a:r>
            <a:r>
              <a:rPr dirty="0" smtClean="0" sz="1800" spc="0">
                <a:latin typeface="Verdana"/>
                <a:cs typeface="Verdana"/>
              </a:rPr>
              <a:t>ent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24019" y="547365"/>
            <a:ext cx="124168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latin typeface="Verdana"/>
                <a:cs typeface="Verdana"/>
              </a:rPr>
              <a:t>tens</a:t>
            </a:r>
            <a:r>
              <a:rPr dirty="0" smtClean="0" sz="1800" spc="4">
                <a:latin typeface="Verdana"/>
                <a:cs typeface="Verdana"/>
              </a:rPr>
              <a:t>i</a:t>
            </a:r>
            <a:r>
              <a:rPr dirty="0" smtClean="0" sz="1800" spc="0">
                <a:latin typeface="Verdana"/>
                <a:cs typeface="Verdana"/>
              </a:rPr>
              <a:t>oact</a:t>
            </a:r>
            <a:r>
              <a:rPr dirty="0" smtClean="0" sz="1800" spc="4">
                <a:latin typeface="Verdana"/>
                <a:cs typeface="Verdana"/>
              </a:rPr>
              <a:t>i</a:t>
            </a:r>
            <a:r>
              <a:rPr dirty="0" smtClean="0" sz="1800" spc="0">
                <a:latin typeface="Verdana"/>
                <a:cs typeface="Verdana"/>
              </a:rPr>
              <a:t>f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68873" y="547365"/>
            <a:ext cx="187523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latin typeface="Verdana"/>
                <a:cs typeface="Verdana"/>
              </a:rPr>
              <a:t>;</a:t>
            </a:r>
            <a:r>
              <a:rPr dirty="0" smtClean="0" sz="1800" spc="0">
                <a:latin typeface="Verdana"/>
                <a:cs typeface="Verdana"/>
              </a:rPr>
              <a:t> </a:t>
            </a:r>
            <a:r>
              <a:rPr dirty="0" smtClean="0" sz="1800" spc="9">
                <a:latin typeface="Verdana"/>
                <a:cs typeface="Verdana"/>
              </a:rPr>
              <a:t>l</a:t>
            </a:r>
            <a:r>
              <a:rPr dirty="0" smtClean="0" sz="1800" spc="0">
                <a:latin typeface="Verdana"/>
                <a:cs typeface="Verdana"/>
              </a:rPr>
              <a:t>es</a:t>
            </a:r>
            <a:r>
              <a:rPr dirty="0" smtClean="0" sz="1800" spc="0">
                <a:latin typeface="Verdana"/>
                <a:cs typeface="Verdana"/>
              </a:rPr>
              <a:t> </a:t>
            </a:r>
            <a:r>
              <a:rPr dirty="0" smtClean="0" sz="1800" spc="0">
                <a:latin typeface="Verdana"/>
                <a:cs typeface="Verdana"/>
              </a:rPr>
              <a:t>d</a:t>
            </a:r>
            <a:r>
              <a:rPr dirty="0" smtClean="0" sz="1800" spc="-4">
                <a:latin typeface="Verdana"/>
                <a:cs typeface="Verdana"/>
              </a:rPr>
              <a:t>é</a:t>
            </a:r>
            <a:r>
              <a:rPr dirty="0" smtClean="0" sz="1800" spc="0">
                <a:latin typeface="Verdana"/>
                <a:cs typeface="Verdana"/>
              </a:rPr>
              <a:t>t</a:t>
            </a:r>
            <a:r>
              <a:rPr dirty="0" smtClean="0" sz="1800" spc="-4">
                <a:latin typeface="Verdana"/>
                <a:cs typeface="Verdana"/>
              </a:rPr>
              <a:t>e</a:t>
            </a:r>
            <a:r>
              <a:rPr dirty="0" smtClean="0" sz="1800" spc="0">
                <a:latin typeface="Verdana"/>
                <a:cs typeface="Verdana"/>
              </a:rPr>
              <a:t>r</a:t>
            </a:r>
            <a:r>
              <a:rPr dirty="0" smtClean="0" sz="1800" spc="-4">
                <a:latin typeface="Verdana"/>
                <a:cs typeface="Verdana"/>
              </a:rPr>
              <a:t>g</a:t>
            </a:r>
            <a:r>
              <a:rPr dirty="0" smtClean="0" sz="1800" spc="0">
                <a:latin typeface="Verdana"/>
                <a:cs typeface="Verdana"/>
              </a:rPr>
              <a:t>en</a:t>
            </a:r>
            <a:r>
              <a:rPr dirty="0" smtClean="0" sz="1800" spc="-4">
                <a:latin typeface="Verdana"/>
                <a:cs typeface="Verdana"/>
              </a:rPr>
              <a:t>t</a:t>
            </a:r>
            <a:r>
              <a:rPr dirty="0" smtClean="0" sz="1800" spc="0">
                <a:latin typeface="Verdana"/>
                <a:cs typeface="Verdana"/>
              </a:rPr>
              <a:t>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25608" y="1480900"/>
            <a:ext cx="856824" cy="345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889">
              <a:lnSpc>
                <a:spcPts val="1325"/>
              </a:lnSpc>
              <a:spcBef>
                <a:spcPts val="66"/>
              </a:spcBef>
            </a:pPr>
            <a:r>
              <a:rPr dirty="0" smtClean="0" sz="1200" spc="-29">
                <a:latin typeface="Times New Roman"/>
                <a:cs typeface="Times New Roman"/>
              </a:rPr>
              <a:t>A</a:t>
            </a:r>
            <a:r>
              <a:rPr dirty="0" smtClean="0" sz="1200" spc="-14">
                <a:latin typeface="Times New Roman"/>
                <a:cs typeface="Times New Roman"/>
              </a:rPr>
              <a:t>l</a:t>
            </a:r>
            <a:r>
              <a:rPr dirty="0" smtClean="0" sz="1200" spc="-4">
                <a:latin typeface="Times New Roman"/>
                <a:cs typeface="Times New Roman"/>
              </a:rPr>
              <a:t>k</a:t>
            </a:r>
            <a:r>
              <a:rPr dirty="0" smtClean="0" sz="1200" spc="-39">
                <a:latin typeface="Times New Roman"/>
                <a:cs typeface="Times New Roman"/>
              </a:rPr>
              <a:t>y</a:t>
            </a:r>
            <a:r>
              <a:rPr dirty="0" smtClean="0" sz="1200" spc="-14">
                <a:latin typeface="Times New Roman"/>
                <a:cs typeface="Times New Roman"/>
              </a:rPr>
              <a:t>l</a:t>
            </a:r>
            <a:r>
              <a:rPr dirty="0" smtClean="0" sz="1200" spc="-14">
                <a:latin typeface="Times New Roman"/>
                <a:cs typeface="Times New Roman"/>
              </a:rPr>
              <a:t>a</a:t>
            </a:r>
            <a:r>
              <a:rPr dirty="0" smtClean="0" sz="1200" spc="4">
                <a:latin typeface="Times New Roman"/>
                <a:cs typeface="Times New Roman"/>
              </a:rPr>
              <a:t>t</a:t>
            </a:r>
            <a:r>
              <a:rPr dirty="0" smtClean="0" sz="1200" spc="4">
                <a:latin typeface="Times New Roman"/>
                <a:cs typeface="Times New Roman"/>
              </a:rPr>
              <a:t>i</a:t>
            </a:r>
            <a:r>
              <a:rPr dirty="0" smtClean="0" sz="1200" spc="0">
                <a:latin typeface="Times New Roman"/>
                <a:cs typeface="Times New Roman"/>
              </a:rPr>
              <a:t>on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20"/>
              </a:lnSpc>
            </a:pPr>
            <a:r>
              <a:rPr dirty="0" smtClean="0" sz="1200" spc="-9">
                <a:latin typeface="Times New Roman"/>
                <a:cs typeface="Times New Roman"/>
              </a:rPr>
              <a:t>F</a:t>
            </a:r>
            <a:r>
              <a:rPr dirty="0" smtClean="0" sz="1200" spc="0">
                <a:latin typeface="Times New Roman"/>
                <a:cs typeface="Times New Roman"/>
              </a:rPr>
              <a:t>r</a:t>
            </a:r>
            <a:r>
              <a:rPr dirty="0" smtClean="0" sz="1200" spc="-14">
                <a:latin typeface="Times New Roman"/>
                <a:cs typeface="Times New Roman"/>
              </a:rPr>
              <a:t>i</a:t>
            </a:r>
            <a:r>
              <a:rPr dirty="0" smtClean="0" sz="1200" spc="4">
                <a:latin typeface="Times New Roman"/>
                <a:cs typeface="Times New Roman"/>
              </a:rPr>
              <a:t>e</a:t>
            </a:r>
            <a:r>
              <a:rPr dirty="0" smtClean="0" sz="1200" spc="0">
                <a:latin typeface="Times New Roman"/>
                <a:cs typeface="Times New Roman"/>
              </a:rPr>
              <a:t>d</a:t>
            </a:r>
            <a:r>
              <a:rPr dirty="0" smtClean="0" sz="1200" spc="-14">
                <a:latin typeface="Times New Roman"/>
                <a:cs typeface="Times New Roman"/>
              </a:rPr>
              <a:t>e</a:t>
            </a:r>
            <a:r>
              <a:rPr dirty="0" smtClean="0" sz="1200" spc="-14">
                <a:latin typeface="Times New Roman"/>
                <a:cs typeface="Times New Roman"/>
              </a:rPr>
              <a:t>l</a:t>
            </a:r>
            <a:r>
              <a:rPr dirty="0" smtClean="0" sz="1200" spc="-19">
                <a:latin typeface="Times New Roman"/>
                <a:cs typeface="Times New Roman"/>
              </a:rPr>
              <a:t>-</a:t>
            </a:r>
            <a:r>
              <a:rPr dirty="0" smtClean="0" sz="1200" spc="-14">
                <a:latin typeface="Times New Roman"/>
                <a:cs typeface="Times New Roman"/>
              </a:rPr>
              <a:t>c</a:t>
            </a:r>
            <a:r>
              <a:rPr dirty="0" smtClean="0" sz="1200" spc="0">
                <a:latin typeface="Times New Roman"/>
                <a:cs typeface="Times New Roman"/>
              </a:rPr>
              <a:t>r</a:t>
            </a:r>
            <a:r>
              <a:rPr dirty="0" smtClean="0" sz="1200" spc="-14">
                <a:latin typeface="Times New Roman"/>
                <a:cs typeface="Times New Roman"/>
              </a:rPr>
              <a:t>a</a:t>
            </a:r>
            <a:r>
              <a:rPr dirty="0" smtClean="0" sz="1200" spc="-19">
                <a:latin typeface="Times New Roman"/>
                <a:cs typeface="Times New Roman"/>
              </a:rPr>
              <a:t>f</a:t>
            </a:r>
            <a:r>
              <a:rPr dirty="0" smtClean="0" sz="1200" spc="4">
                <a:latin typeface="Times New Roman"/>
                <a:cs typeface="Times New Roman"/>
              </a:rPr>
              <a:t>t</a:t>
            </a:r>
            <a:r>
              <a:rPr dirty="0" smtClean="0" sz="1200" spc="0"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00327" y="1684311"/>
            <a:ext cx="544191" cy="2999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419051">
              <a:lnSpc>
                <a:spcPts val="1379"/>
              </a:lnSpc>
              <a:spcBef>
                <a:spcPts val="285"/>
              </a:spcBef>
            </a:pPr>
            <a:r>
              <a:rPr dirty="0" smtClean="0" sz="1200" spc="0">
                <a:latin typeface="Times New Roman"/>
                <a:cs typeface="Times New Roman"/>
              </a:rPr>
              <a:t>+</a:t>
            </a:r>
            <a:r>
              <a:rPr dirty="0" smtClean="0" sz="1200" spc="0">
                <a:latin typeface="Times New Roman"/>
                <a:cs typeface="Times New Roman"/>
              </a:rPr>
              <a:t> 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79"/>
              </a:lnSpc>
            </a:pPr>
            <a:r>
              <a:rPr dirty="0" smtClean="0" sz="1200" spc="14">
                <a:latin typeface="Times New Roman"/>
                <a:cs typeface="Times New Roman"/>
              </a:rPr>
              <a:t>R</a:t>
            </a:r>
            <a:r>
              <a:rPr dirty="0" smtClean="0" sz="1200" spc="0">
                <a:latin typeface="Times New Roman"/>
                <a:cs typeface="Times New Roman"/>
              </a:rPr>
              <a:t>-</a:t>
            </a:r>
            <a:r>
              <a:rPr dirty="0" smtClean="0" sz="1200" spc="14">
                <a:latin typeface="Times New Roman"/>
                <a:cs typeface="Times New Roman"/>
              </a:rPr>
              <a:t>C</a:t>
            </a:r>
            <a:r>
              <a:rPr dirty="0" smtClean="0" sz="1200" spc="0">
                <a:latin typeface="Times New Roman"/>
                <a:cs typeface="Times New Roman"/>
              </a:rPr>
              <a:t>H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95401" y="1760781"/>
            <a:ext cx="134443" cy="177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Times New Roman"/>
                <a:cs typeface="Times New Roman"/>
              </a:rPr>
              <a:t>+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59209" y="1831216"/>
            <a:ext cx="136288" cy="1524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dirty="0" smtClean="0" sz="1000" spc="0">
                <a:latin typeface="Arial"/>
                <a:cs typeface="Arial"/>
              </a:rPr>
              <a:t>R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40176" y="1831216"/>
            <a:ext cx="229974" cy="1524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dirty="0" smtClean="0" sz="1000" spc="14">
                <a:latin typeface="Arial"/>
                <a:cs typeface="Arial"/>
              </a:rPr>
              <a:t>H</a:t>
            </a:r>
            <a:r>
              <a:rPr dirty="0" smtClean="0" sz="1000" spc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57614" y="2199614"/>
            <a:ext cx="284527" cy="1747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0"/>
              </a:lnSpc>
              <a:spcBef>
                <a:spcPts val="63"/>
              </a:spcBef>
            </a:pPr>
            <a:r>
              <a:rPr dirty="0" smtClean="0" baseline="5797" sz="1500" spc="19">
                <a:latin typeface="Arial"/>
                <a:cs typeface="Arial"/>
              </a:rPr>
              <a:t>C</a:t>
            </a:r>
            <a:r>
              <a:rPr dirty="0" smtClean="0" baseline="5797" sz="1500" spc="-25">
                <a:latin typeface="Arial"/>
                <a:cs typeface="Arial"/>
              </a:rPr>
              <a:t>H</a:t>
            </a:r>
            <a:r>
              <a:rPr dirty="0" smtClean="0" baseline="-7730" sz="1125" spc="0">
                <a:latin typeface="Arial"/>
                <a:cs typeface="Arial"/>
              </a:rPr>
              <a:t>3</a:t>
            </a:r>
            <a:endParaRPr sz="7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31451" y="2212423"/>
            <a:ext cx="284508" cy="1745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0"/>
              </a:lnSpc>
              <a:spcBef>
                <a:spcPts val="63"/>
              </a:spcBef>
            </a:pPr>
            <a:r>
              <a:rPr dirty="0" smtClean="0" baseline="5797" sz="1500" spc="19">
                <a:latin typeface="Arial"/>
                <a:cs typeface="Arial"/>
              </a:rPr>
              <a:t>C</a:t>
            </a:r>
            <a:r>
              <a:rPr dirty="0" smtClean="0" baseline="5797" sz="1500" spc="-25">
                <a:latin typeface="Arial"/>
                <a:cs typeface="Arial"/>
              </a:rPr>
              <a:t>H</a:t>
            </a:r>
            <a:r>
              <a:rPr dirty="0" smtClean="0" baseline="-7730" sz="1125" spc="0">
                <a:latin typeface="Arial"/>
                <a:cs typeface="Arial"/>
              </a:rPr>
              <a:t>3</a:t>
            </a:r>
            <a:endParaRPr sz="7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19197" y="2924551"/>
            <a:ext cx="141819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-9">
                <a:latin typeface="Verdana"/>
                <a:cs typeface="Verdana"/>
              </a:rPr>
              <a:t>h</a:t>
            </a:r>
            <a:r>
              <a:rPr dirty="0" smtClean="0" sz="1800" spc="-9">
                <a:latin typeface="Verdana"/>
                <a:cs typeface="Verdana"/>
              </a:rPr>
              <a:t>y</a:t>
            </a:r>
            <a:r>
              <a:rPr dirty="0" smtClean="0" sz="1800" spc="-4">
                <a:latin typeface="Verdana"/>
                <a:cs typeface="Verdana"/>
              </a:rPr>
              <a:t>d</a:t>
            </a:r>
            <a:r>
              <a:rPr dirty="0" smtClean="0" sz="1800" spc="0">
                <a:latin typeface="Verdana"/>
                <a:cs typeface="Verdana"/>
              </a:rPr>
              <a:t>ro</a:t>
            </a:r>
            <a:r>
              <a:rPr dirty="0" smtClean="0" sz="1800" spc="-4">
                <a:latin typeface="Verdana"/>
                <a:cs typeface="Verdana"/>
              </a:rPr>
              <a:t>p</a:t>
            </a:r>
            <a:r>
              <a:rPr dirty="0" smtClean="0" sz="1800" spc="0">
                <a:latin typeface="Verdana"/>
                <a:cs typeface="Verdana"/>
              </a:rPr>
              <a:t>ho</a:t>
            </a:r>
            <a:r>
              <a:rPr dirty="0" smtClean="0" sz="1800" spc="-4">
                <a:latin typeface="Verdana"/>
                <a:cs typeface="Verdana"/>
              </a:rPr>
              <a:t>b</a:t>
            </a:r>
            <a:r>
              <a:rPr dirty="0" smtClean="0" sz="1800" spc="0">
                <a:latin typeface="Verdana"/>
                <a:cs typeface="Verdana"/>
              </a:rPr>
              <a:t>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91050" y="2924551"/>
            <a:ext cx="126525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-9">
                <a:latin typeface="Verdana"/>
                <a:cs typeface="Verdana"/>
              </a:rPr>
              <a:t>h</a:t>
            </a:r>
            <a:r>
              <a:rPr dirty="0" smtClean="0" sz="1800" spc="-9">
                <a:latin typeface="Verdana"/>
                <a:cs typeface="Verdana"/>
              </a:rPr>
              <a:t>y</a:t>
            </a:r>
            <a:r>
              <a:rPr dirty="0" smtClean="0" sz="1800" spc="-4">
                <a:latin typeface="Verdana"/>
                <a:cs typeface="Verdana"/>
              </a:rPr>
              <a:t>d</a:t>
            </a:r>
            <a:r>
              <a:rPr dirty="0" smtClean="0" sz="1800" spc="0">
                <a:latin typeface="Verdana"/>
                <a:cs typeface="Verdana"/>
              </a:rPr>
              <a:t>ro</a:t>
            </a:r>
            <a:r>
              <a:rPr dirty="0" smtClean="0" sz="1800" spc="-4">
                <a:latin typeface="Verdana"/>
                <a:cs typeface="Verdana"/>
              </a:rPr>
              <a:t>p</a:t>
            </a:r>
            <a:r>
              <a:rPr dirty="0" smtClean="0" sz="1800" spc="0">
                <a:latin typeface="Verdana"/>
                <a:cs typeface="Verdana"/>
              </a:rPr>
              <a:t>h</a:t>
            </a:r>
            <a:r>
              <a:rPr dirty="0" smtClean="0" sz="1800" spc="9">
                <a:latin typeface="Verdana"/>
                <a:cs typeface="Verdana"/>
              </a:rPr>
              <a:t>i</a:t>
            </a:r>
            <a:r>
              <a:rPr dirty="0" smtClean="0" sz="1800" spc="9">
                <a:latin typeface="Verdana"/>
                <a:cs typeface="Verdana"/>
              </a:rPr>
              <a:t>l</a:t>
            </a:r>
            <a:r>
              <a:rPr dirty="0" smtClean="0" sz="1800" spc="0">
                <a:latin typeface="Verdana"/>
                <a:cs typeface="Verdana"/>
              </a:rPr>
              <a:t>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22168" y="2942193"/>
            <a:ext cx="1057491" cy="205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baseline="7246" sz="1800" spc="-9">
                <a:latin typeface="Times New Roman"/>
                <a:cs typeface="Times New Roman"/>
              </a:rPr>
              <a:t>H</a:t>
            </a:r>
            <a:r>
              <a:rPr dirty="0" smtClean="0" baseline="-6820" sz="1275" spc="0">
                <a:latin typeface="Times New Roman"/>
                <a:cs typeface="Times New Roman"/>
              </a:rPr>
              <a:t>2</a:t>
            </a:r>
            <a:r>
              <a:rPr dirty="0" smtClean="0" baseline="7246" sz="1800" spc="9">
                <a:latin typeface="Times New Roman"/>
                <a:cs typeface="Times New Roman"/>
              </a:rPr>
              <a:t>S</a:t>
            </a:r>
            <a:r>
              <a:rPr dirty="0" smtClean="0" baseline="7246" sz="1800" spc="-9">
                <a:latin typeface="Times New Roman"/>
                <a:cs typeface="Times New Roman"/>
              </a:rPr>
              <a:t>O</a:t>
            </a:r>
            <a:r>
              <a:rPr dirty="0" smtClean="0" baseline="-6820" sz="1275" spc="0">
                <a:latin typeface="Times New Roman"/>
                <a:cs typeface="Times New Roman"/>
              </a:rPr>
              <a:t>4</a:t>
            </a:r>
            <a:r>
              <a:rPr dirty="0" smtClean="0" baseline="7246" sz="1800" spc="-14">
                <a:latin typeface="Times New Roman"/>
                <a:cs typeface="Times New Roman"/>
              </a:rPr>
              <a:t>c</a:t>
            </a:r>
            <a:r>
              <a:rPr dirty="0" smtClean="0" baseline="7246" sz="1800" spc="-4">
                <a:latin typeface="Times New Roman"/>
                <a:cs typeface="Times New Roman"/>
              </a:rPr>
              <a:t>o</a:t>
            </a:r>
            <a:r>
              <a:rPr dirty="0" smtClean="0" baseline="7246" sz="1800" spc="0">
                <a:latin typeface="Times New Roman"/>
                <a:cs typeface="Times New Roman"/>
              </a:rPr>
              <a:t>n</a:t>
            </a:r>
            <a:r>
              <a:rPr dirty="0" smtClean="0" baseline="7246" sz="1800" spc="4">
                <a:latin typeface="Times New Roman"/>
                <a:cs typeface="Times New Roman"/>
              </a:rPr>
              <a:t>c</a:t>
            </a:r>
            <a:r>
              <a:rPr dirty="0" smtClean="0" baseline="7246" sz="1800" spc="-14">
                <a:latin typeface="Times New Roman"/>
                <a:cs typeface="Times New Roman"/>
              </a:rPr>
              <a:t>e</a:t>
            </a:r>
            <a:r>
              <a:rPr dirty="0" smtClean="0" baseline="7246" sz="1800" spc="-4">
                <a:latin typeface="Times New Roman"/>
                <a:cs typeface="Times New Roman"/>
              </a:rPr>
              <a:t>n</a:t>
            </a:r>
            <a:r>
              <a:rPr dirty="0" smtClean="0" baseline="7246" sz="1800" spc="4">
                <a:latin typeface="Times New Roman"/>
                <a:cs typeface="Times New Roman"/>
              </a:rPr>
              <a:t>t</a:t>
            </a:r>
            <a:r>
              <a:rPr dirty="0" smtClean="0" baseline="7246" sz="1800" spc="-19">
                <a:latin typeface="Times New Roman"/>
                <a:cs typeface="Times New Roman"/>
              </a:rPr>
              <a:t>r</a:t>
            </a:r>
            <a:r>
              <a:rPr dirty="0" smtClean="0" baseline="7246" sz="1800" spc="0">
                <a:latin typeface="Times New Roman"/>
                <a:cs typeface="Times New Roman"/>
              </a:rPr>
              <a:t>é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85966" y="3648682"/>
            <a:ext cx="445478" cy="177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29">
                <a:latin typeface="Times New Roman"/>
                <a:cs typeface="Times New Roman"/>
              </a:rPr>
              <a:t>N</a:t>
            </a:r>
            <a:r>
              <a:rPr dirty="0" smtClean="0" sz="1200" spc="-54">
                <a:latin typeface="Times New Roman"/>
                <a:cs typeface="Times New Roman"/>
              </a:rPr>
              <a:t>a</a:t>
            </a:r>
            <a:r>
              <a:rPr dirty="0" smtClean="0" sz="1200" spc="9">
                <a:latin typeface="Times New Roman"/>
                <a:cs typeface="Times New Roman"/>
              </a:rPr>
              <a:t>O</a:t>
            </a:r>
            <a:r>
              <a:rPr dirty="0" smtClean="0" sz="1200" spc="0">
                <a:latin typeface="Times New Roman"/>
                <a:cs typeface="Times New Roman"/>
              </a:rPr>
              <a:t>H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67472" y="3776907"/>
            <a:ext cx="597476" cy="2109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dirty="0" smtClean="0" baseline="2898" sz="1500" spc="14">
                <a:latin typeface="Arial"/>
                <a:cs typeface="Arial"/>
              </a:rPr>
              <a:t>S</a:t>
            </a:r>
            <a:r>
              <a:rPr dirty="0" smtClean="0" baseline="2898" sz="1500" spc="0">
                <a:latin typeface="Arial"/>
                <a:cs typeface="Arial"/>
              </a:rPr>
              <a:t>O</a:t>
            </a:r>
            <a:r>
              <a:rPr dirty="0" smtClean="0" baseline="-11595" sz="1125" spc="0">
                <a:latin typeface="Arial"/>
                <a:cs typeface="Arial"/>
              </a:rPr>
              <a:t>3</a:t>
            </a:r>
            <a:r>
              <a:rPr dirty="0" smtClean="0" baseline="-11595" sz="1125" spc="0">
                <a:latin typeface="Arial"/>
                <a:cs typeface="Arial"/>
              </a:rPr>
              <a:t>  </a:t>
            </a:r>
            <a:r>
              <a:rPr dirty="0" smtClean="0" baseline="-11595" sz="1125" spc="59">
                <a:latin typeface="Arial"/>
                <a:cs typeface="Arial"/>
              </a:rPr>
              <a:t> </a:t>
            </a:r>
            <a:r>
              <a:rPr dirty="0" smtClean="0" baseline="2898" sz="1500" spc="14">
                <a:latin typeface="Arial"/>
                <a:cs typeface="Arial"/>
              </a:rPr>
              <a:t>N</a:t>
            </a:r>
            <a:r>
              <a:rPr dirty="0" smtClean="0" baseline="2898" sz="1500" spc="-14">
                <a:latin typeface="Arial"/>
                <a:cs typeface="Arial"/>
              </a:rPr>
              <a:t>a</a:t>
            </a:r>
            <a:r>
              <a:rPr dirty="0" smtClean="0" baseline="42515" sz="1125" spc="0">
                <a:latin typeface="Arial"/>
                <a:cs typeface="Arial"/>
              </a:rPr>
              <a:t>+</a:t>
            </a:r>
            <a:endParaRPr sz="7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06386" y="3776907"/>
            <a:ext cx="72121" cy="1220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dirty="0" smtClean="0" sz="750" spc="0">
                <a:latin typeface="Arial"/>
                <a:cs typeface="Arial"/>
              </a:rPr>
              <a:t>-</a:t>
            </a:r>
            <a:endParaRPr sz="7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41842" y="3792948"/>
            <a:ext cx="136288" cy="1524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dirty="0" smtClean="0" sz="1000" spc="0">
                <a:latin typeface="Arial"/>
                <a:cs typeface="Arial"/>
              </a:rPr>
              <a:t>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22555" y="3792948"/>
            <a:ext cx="230228" cy="1524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dirty="0" smtClean="0" sz="1000" spc="14">
                <a:latin typeface="Arial"/>
                <a:cs typeface="Arial"/>
              </a:rPr>
              <a:t>H</a:t>
            </a:r>
            <a:r>
              <a:rPr dirty="0" smtClean="0" sz="1000" spc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40365" y="3792948"/>
            <a:ext cx="378143" cy="1746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0"/>
              </a:lnSpc>
              <a:spcBef>
                <a:spcPts val="63"/>
              </a:spcBef>
            </a:pPr>
            <a:r>
              <a:rPr dirty="0" smtClean="0" baseline="5797" sz="1500" spc="9">
                <a:latin typeface="Arial"/>
                <a:cs typeface="Arial"/>
              </a:rPr>
              <a:t>S</a:t>
            </a:r>
            <a:r>
              <a:rPr dirty="0" smtClean="0" baseline="5797" sz="1500" spc="0">
                <a:latin typeface="Arial"/>
                <a:cs typeface="Arial"/>
              </a:rPr>
              <a:t>O</a:t>
            </a:r>
            <a:r>
              <a:rPr dirty="0" smtClean="0" baseline="-7730" sz="1125" spc="-4">
                <a:latin typeface="Arial"/>
                <a:cs typeface="Arial"/>
              </a:rPr>
              <a:t>3</a:t>
            </a:r>
            <a:r>
              <a:rPr dirty="0" smtClean="0" baseline="5797" sz="1500" spc="0"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68930" y="3813277"/>
            <a:ext cx="136288" cy="1524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dirty="0" smtClean="0" sz="1000" spc="0">
                <a:latin typeface="Arial"/>
                <a:cs typeface="Arial"/>
              </a:rPr>
              <a:t>R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49891" y="3813277"/>
            <a:ext cx="230317" cy="1524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dirty="0" smtClean="0" sz="1000" spc="14">
                <a:latin typeface="Arial"/>
                <a:cs typeface="Arial"/>
              </a:rPr>
              <a:t>H</a:t>
            </a:r>
            <a:r>
              <a:rPr dirty="0" smtClean="0" sz="1000" spc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14084" y="4174113"/>
            <a:ext cx="284512" cy="174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0"/>
              </a:lnSpc>
              <a:spcBef>
                <a:spcPts val="63"/>
              </a:spcBef>
            </a:pPr>
            <a:r>
              <a:rPr dirty="0" smtClean="0" baseline="5797" sz="1500" spc="19">
                <a:latin typeface="Arial"/>
                <a:cs typeface="Arial"/>
              </a:rPr>
              <a:t>C</a:t>
            </a:r>
            <a:r>
              <a:rPr dirty="0" smtClean="0" baseline="5797" sz="1500" spc="-25">
                <a:latin typeface="Arial"/>
                <a:cs typeface="Arial"/>
              </a:rPr>
              <a:t>H</a:t>
            </a:r>
            <a:r>
              <a:rPr dirty="0" smtClean="0" baseline="-7730" sz="1125" spc="0">
                <a:latin typeface="Arial"/>
                <a:cs typeface="Arial"/>
              </a:rPr>
              <a:t>3</a:t>
            </a:r>
            <a:endParaRPr sz="7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41178" y="4194447"/>
            <a:ext cx="284461" cy="1746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0"/>
              </a:lnSpc>
              <a:spcBef>
                <a:spcPts val="63"/>
              </a:spcBef>
            </a:pPr>
            <a:r>
              <a:rPr dirty="0" smtClean="0" baseline="5797" sz="1500" spc="14">
                <a:latin typeface="Arial"/>
                <a:cs typeface="Arial"/>
              </a:rPr>
              <a:t>C</a:t>
            </a:r>
            <a:r>
              <a:rPr dirty="0" smtClean="0" baseline="5797" sz="1500" spc="-25">
                <a:latin typeface="Arial"/>
                <a:cs typeface="Arial"/>
              </a:rPr>
              <a:t>H</a:t>
            </a:r>
            <a:r>
              <a:rPr dirty="0" smtClean="0" baseline="-7730" sz="1125" spc="0">
                <a:latin typeface="Arial"/>
                <a:cs typeface="Arial"/>
              </a:rPr>
              <a:t>3</a:t>
            </a:r>
            <a:endParaRPr sz="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461063"/>
            <a:ext cx="858490" cy="239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</a:t>
            </a:r>
            <a:r>
              <a:rPr dirty="0" smtClean="0" baseline="-5012" sz="1500" spc="-19">
                <a:latin typeface="Segoe UI"/>
                <a:cs typeface="Segoe UI"/>
              </a:rPr>
              <a:t>0</a:t>
            </a:r>
            <a:r>
              <a:rPr dirty="0" smtClean="0" baseline="18284" sz="1800" spc="-200">
                <a:latin typeface="Verdana"/>
                <a:cs typeface="Verdana"/>
              </a:rPr>
              <a:t>1</a:t>
            </a:r>
            <a:r>
              <a:rPr dirty="0" smtClean="0" baseline="-5012" sz="1500" spc="-329">
                <a:latin typeface="Segoe UI"/>
                <a:cs typeface="Segoe UI"/>
              </a:rPr>
              <a:t>5</a:t>
            </a:r>
            <a:r>
              <a:rPr dirty="0" smtClean="0" baseline="18284" sz="1800" spc="4">
                <a:latin typeface="Verdana"/>
                <a:cs typeface="Verdana"/>
              </a:rPr>
              <a:t>05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6601" y="6531508"/>
            <a:ext cx="32185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105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6558638" y="3720650"/>
            <a:ext cx="26138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object 9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2676034" y="1080376"/>
            <a:ext cx="280871" cy="162024"/>
          </a:xfrm>
          <a:custGeom>
            <a:avLst/>
            <a:gdLst/>
            <a:ahLst/>
            <a:cxnLst/>
            <a:rect l="l" t="t" r="r" b="b"/>
            <a:pathLst>
              <a:path w="280871" h="162024">
                <a:moveTo>
                  <a:pt x="280871" y="0"/>
                </a:moveTo>
                <a:lnTo>
                  <a:pt x="0" y="162024"/>
                </a:lnTo>
              </a:path>
            </a:pathLst>
          </a:custGeom>
          <a:ln w="62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2956905" y="1080376"/>
            <a:ext cx="281261" cy="162024"/>
          </a:xfrm>
          <a:custGeom>
            <a:avLst/>
            <a:gdLst/>
            <a:ahLst/>
            <a:cxnLst/>
            <a:rect l="l" t="t" r="r" b="b"/>
            <a:pathLst>
              <a:path w="281261" h="162024">
                <a:moveTo>
                  <a:pt x="281261" y="162024"/>
                </a:moveTo>
                <a:lnTo>
                  <a:pt x="0" y="0"/>
                </a:lnTo>
              </a:path>
            </a:pathLst>
          </a:custGeom>
          <a:ln w="62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3238166" y="1242400"/>
            <a:ext cx="0" cy="325993"/>
          </a:xfrm>
          <a:custGeom>
            <a:avLst/>
            <a:gdLst/>
            <a:ahLst/>
            <a:cxnLst/>
            <a:rect l="l" t="t" r="r" b="b"/>
            <a:pathLst>
              <a:path w="0" h="325993">
                <a:moveTo>
                  <a:pt x="0" y="325993"/>
                </a:moveTo>
                <a:lnTo>
                  <a:pt x="0" y="0"/>
                </a:lnTo>
              </a:path>
            </a:pathLst>
          </a:custGeom>
          <a:ln w="62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2956905" y="1568394"/>
            <a:ext cx="281261" cy="162023"/>
          </a:xfrm>
          <a:custGeom>
            <a:avLst/>
            <a:gdLst/>
            <a:ahLst/>
            <a:cxnLst/>
            <a:rect l="l" t="t" r="r" b="b"/>
            <a:pathLst>
              <a:path w="281261" h="162023">
                <a:moveTo>
                  <a:pt x="0" y="162023"/>
                </a:moveTo>
                <a:lnTo>
                  <a:pt x="281261" y="0"/>
                </a:lnTo>
              </a:path>
            </a:pathLst>
          </a:custGeom>
          <a:ln w="62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2676034" y="1568394"/>
            <a:ext cx="280871" cy="162023"/>
          </a:xfrm>
          <a:custGeom>
            <a:avLst/>
            <a:gdLst/>
            <a:ahLst/>
            <a:cxnLst/>
            <a:rect l="l" t="t" r="r" b="b"/>
            <a:pathLst>
              <a:path w="280871" h="162023">
                <a:moveTo>
                  <a:pt x="0" y="0"/>
                </a:moveTo>
                <a:lnTo>
                  <a:pt x="280871" y="162023"/>
                </a:lnTo>
              </a:path>
            </a:pathLst>
          </a:custGeom>
          <a:ln w="62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2676034" y="1242400"/>
            <a:ext cx="0" cy="325993"/>
          </a:xfrm>
          <a:custGeom>
            <a:avLst/>
            <a:gdLst/>
            <a:ahLst/>
            <a:cxnLst/>
            <a:rect l="l" t="t" r="r" b="b"/>
            <a:pathLst>
              <a:path w="0" h="325993">
                <a:moveTo>
                  <a:pt x="0" y="0"/>
                </a:moveTo>
                <a:lnTo>
                  <a:pt x="0" y="325993"/>
                </a:lnTo>
              </a:path>
            </a:pathLst>
          </a:custGeom>
          <a:ln w="62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2956905" y="845867"/>
            <a:ext cx="0" cy="234509"/>
          </a:xfrm>
          <a:custGeom>
            <a:avLst/>
            <a:gdLst/>
            <a:ahLst/>
            <a:cxnLst/>
            <a:rect l="l" t="t" r="r" b="b"/>
            <a:pathLst>
              <a:path w="0" h="234509">
                <a:moveTo>
                  <a:pt x="0" y="234509"/>
                </a:moveTo>
                <a:lnTo>
                  <a:pt x="0" y="0"/>
                </a:lnTo>
              </a:path>
            </a:pathLst>
          </a:custGeom>
          <a:ln w="62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2759829" y="1208288"/>
            <a:ext cx="388332" cy="388013"/>
          </a:xfrm>
          <a:custGeom>
            <a:avLst/>
            <a:gdLst/>
            <a:ahLst/>
            <a:cxnLst/>
            <a:rect l="l" t="t" r="r" b="b"/>
            <a:pathLst>
              <a:path w="388332" h="388013">
                <a:moveTo>
                  <a:pt x="0" y="194193"/>
                </a:moveTo>
                <a:lnTo>
                  <a:pt x="640" y="210134"/>
                </a:lnTo>
                <a:lnTo>
                  <a:pt x="2529" y="225711"/>
                </a:lnTo>
                <a:lnTo>
                  <a:pt x="5617" y="240877"/>
                </a:lnTo>
                <a:lnTo>
                  <a:pt x="9854" y="255582"/>
                </a:lnTo>
                <a:lnTo>
                  <a:pt x="15191" y="269776"/>
                </a:lnTo>
                <a:lnTo>
                  <a:pt x="21578" y="283410"/>
                </a:lnTo>
                <a:lnTo>
                  <a:pt x="28966" y="296435"/>
                </a:lnTo>
                <a:lnTo>
                  <a:pt x="37305" y="308803"/>
                </a:lnTo>
                <a:lnTo>
                  <a:pt x="46547" y="320464"/>
                </a:lnTo>
                <a:lnTo>
                  <a:pt x="56641" y="331368"/>
                </a:lnTo>
                <a:lnTo>
                  <a:pt x="67537" y="341467"/>
                </a:lnTo>
                <a:lnTo>
                  <a:pt x="79188" y="350712"/>
                </a:lnTo>
                <a:lnTo>
                  <a:pt x="91542" y="359053"/>
                </a:lnTo>
                <a:lnTo>
                  <a:pt x="104551" y="366442"/>
                </a:lnTo>
                <a:lnTo>
                  <a:pt x="118165" y="372828"/>
                </a:lnTo>
                <a:lnTo>
                  <a:pt x="132335" y="378164"/>
                </a:lnTo>
                <a:lnTo>
                  <a:pt x="147010" y="382399"/>
                </a:lnTo>
                <a:lnTo>
                  <a:pt x="162142" y="385485"/>
                </a:lnTo>
                <a:lnTo>
                  <a:pt x="177682" y="387373"/>
                </a:lnTo>
                <a:lnTo>
                  <a:pt x="193579" y="388013"/>
                </a:lnTo>
                <a:lnTo>
                  <a:pt x="209487" y="387373"/>
                </a:lnTo>
                <a:lnTo>
                  <a:pt x="225052" y="385485"/>
                </a:lnTo>
                <a:lnTo>
                  <a:pt x="240224" y="382399"/>
                </a:lnTo>
                <a:lnTo>
                  <a:pt x="254952" y="378164"/>
                </a:lnTo>
                <a:lnTo>
                  <a:pt x="269183" y="372828"/>
                </a:lnTo>
                <a:lnTo>
                  <a:pt x="282868" y="366442"/>
                </a:lnTo>
                <a:lnTo>
                  <a:pt x="295954" y="359053"/>
                </a:lnTo>
                <a:lnTo>
                  <a:pt x="308390" y="350712"/>
                </a:lnTo>
                <a:lnTo>
                  <a:pt x="320126" y="341467"/>
                </a:lnTo>
                <a:lnTo>
                  <a:pt x="331110" y="331368"/>
                </a:lnTo>
                <a:lnTo>
                  <a:pt x="341291" y="320464"/>
                </a:lnTo>
                <a:lnTo>
                  <a:pt x="350618" y="308803"/>
                </a:lnTo>
                <a:lnTo>
                  <a:pt x="359039" y="296435"/>
                </a:lnTo>
                <a:lnTo>
                  <a:pt x="366503" y="283410"/>
                </a:lnTo>
                <a:lnTo>
                  <a:pt x="372960" y="269776"/>
                </a:lnTo>
                <a:lnTo>
                  <a:pt x="378357" y="255582"/>
                </a:lnTo>
                <a:lnTo>
                  <a:pt x="382644" y="240877"/>
                </a:lnTo>
                <a:lnTo>
                  <a:pt x="385770" y="225712"/>
                </a:lnTo>
                <a:lnTo>
                  <a:pt x="387683" y="210134"/>
                </a:lnTo>
                <a:lnTo>
                  <a:pt x="388332" y="194193"/>
                </a:lnTo>
                <a:lnTo>
                  <a:pt x="387683" y="178251"/>
                </a:lnTo>
                <a:lnTo>
                  <a:pt x="385770" y="162667"/>
                </a:lnTo>
                <a:lnTo>
                  <a:pt x="382644" y="147491"/>
                </a:lnTo>
                <a:lnTo>
                  <a:pt x="378357" y="132771"/>
                </a:lnTo>
                <a:lnTo>
                  <a:pt x="372960" y="118558"/>
                </a:lnTo>
                <a:lnTo>
                  <a:pt x="366503" y="104902"/>
                </a:lnTo>
                <a:lnTo>
                  <a:pt x="359039" y="91852"/>
                </a:lnTo>
                <a:lnTo>
                  <a:pt x="350618" y="79458"/>
                </a:lnTo>
                <a:lnTo>
                  <a:pt x="341291" y="67770"/>
                </a:lnTo>
                <a:lnTo>
                  <a:pt x="331110" y="56837"/>
                </a:lnTo>
                <a:lnTo>
                  <a:pt x="320126" y="46709"/>
                </a:lnTo>
                <a:lnTo>
                  <a:pt x="308390" y="37436"/>
                </a:lnTo>
                <a:lnTo>
                  <a:pt x="295954" y="29068"/>
                </a:lnTo>
                <a:lnTo>
                  <a:pt x="282868" y="21655"/>
                </a:lnTo>
                <a:lnTo>
                  <a:pt x="269183" y="15245"/>
                </a:lnTo>
                <a:lnTo>
                  <a:pt x="254952" y="9889"/>
                </a:lnTo>
                <a:lnTo>
                  <a:pt x="240224" y="5637"/>
                </a:lnTo>
                <a:lnTo>
                  <a:pt x="225052" y="2538"/>
                </a:lnTo>
                <a:lnTo>
                  <a:pt x="209487" y="642"/>
                </a:lnTo>
                <a:lnTo>
                  <a:pt x="193579" y="0"/>
                </a:lnTo>
                <a:lnTo>
                  <a:pt x="177682" y="642"/>
                </a:lnTo>
                <a:lnTo>
                  <a:pt x="162142" y="2538"/>
                </a:lnTo>
                <a:lnTo>
                  <a:pt x="147010" y="5637"/>
                </a:lnTo>
                <a:lnTo>
                  <a:pt x="132334" y="9889"/>
                </a:lnTo>
                <a:lnTo>
                  <a:pt x="118165" y="15245"/>
                </a:lnTo>
                <a:lnTo>
                  <a:pt x="104551" y="21655"/>
                </a:lnTo>
                <a:lnTo>
                  <a:pt x="91542" y="29068"/>
                </a:lnTo>
                <a:lnTo>
                  <a:pt x="79188" y="37436"/>
                </a:lnTo>
                <a:lnTo>
                  <a:pt x="67537" y="46709"/>
                </a:lnTo>
                <a:lnTo>
                  <a:pt x="56641" y="56837"/>
                </a:lnTo>
                <a:lnTo>
                  <a:pt x="46547" y="67770"/>
                </a:lnTo>
                <a:lnTo>
                  <a:pt x="37305" y="79458"/>
                </a:lnTo>
                <a:lnTo>
                  <a:pt x="28966" y="91852"/>
                </a:lnTo>
                <a:lnTo>
                  <a:pt x="21578" y="104902"/>
                </a:lnTo>
                <a:lnTo>
                  <a:pt x="15191" y="118558"/>
                </a:lnTo>
                <a:lnTo>
                  <a:pt x="9854" y="132771"/>
                </a:lnTo>
                <a:lnTo>
                  <a:pt x="5617" y="147491"/>
                </a:lnTo>
                <a:lnTo>
                  <a:pt x="2529" y="162667"/>
                </a:lnTo>
                <a:lnTo>
                  <a:pt x="640" y="178251"/>
                </a:lnTo>
                <a:lnTo>
                  <a:pt x="0" y="194193"/>
                </a:lnTo>
                <a:close/>
              </a:path>
            </a:pathLst>
          </a:custGeom>
          <a:ln w="62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4111422" y="1428074"/>
            <a:ext cx="648690" cy="0"/>
          </a:xfrm>
          <a:custGeom>
            <a:avLst/>
            <a:gdLst/>
            <a:ahLst/>
            <a:cxnLst/>
            <a:rect l="l" t="t" r="r" b="b"/>
            <a:pathLst>
              <a:path w="648690" h="0">
                <a:moveTo>
                  <a:pt x="0" y="0"/>
                </a:moveTo>
                <a:lnTo>
                  <a:pt x="648690" y="0"/>
                </a:lnTo>
              </a:path>
            </a:pathLst>
          </a:custGeom>
          <a:ln w="62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4111422" y="1428074"/>
            <a:ext cx="121807" cy="36428"/>
          </a:xfrm>
          <a:custGeom>
            <a:avLst/>
            <a:gdLst/>
            <a:ahLst/>
            <a:cxnLst/>
            <a:rect l="l" t="t" r="r" b="b"/>
            <a:pathLst>
              <a:path w="121807" h="36428">
                <a:moveTo>
                  <a:pt x="121807" y="36428"/>
                </a:moveTo>
                <a:lnTo>
                  <a:pt x="97368" y="0"/>
                </a:lnTo>
                <a:lnTo>
                  <a:pt x="0" y="0"/>
                </a:lnTo>
                <a:lnTo>
                  <a:pt x="121807" y="364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4111422" y="1428074"/>
            <a:ext cx="121807" cy="36428"/>
          </a:xfrm>
          <a:custGeom>
            <a:avLst/>
            <a:gdLst/>
            <a:ahLst/>
            <a:cxnLst/>
            <a:rect l="l" t="t" r="r" b="b"/>
            <a:pathLst>
              <a:path w="121807" h="36428">
                <a:moveTo>
                  <a:pt x="0" y="0"/>
                </a:moveTo>
                <a:lnTo>
                  <a:pt x="97368" y="0"/>
                </a:lnTo>
                <a:lnTo>
                  <a:pt x="121807" y="36428"/>
                </a:lnTo>
                <a:lnTo>
                  <a:pt x="0" y="0"/>
                </a:lnTo>
                <a:close/>
              </a:path>
            </a:pathLst>
          </a:custGeom>
          <a:ln w="62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4111422" y="1349774"/>
            <a:ext cx="648690" cy="0"/>
          </a:xfrm>
          <a:custGeom>
            <a:avLst/>
            <a:gdLst/>
            <a:ahLst/>
            <a:cxnLst/>
            <a:rect l="l" t="t" r="r" b="b"/>
            <a:pathLst>
              <a:path w="648690" h="0">
                <a:moveTo>
                  <a:pt x="0" y="0"/>
                </a:moveTo>
                <a:lnTo>
                  <a:pt x="648690" y="0"/>
                </a:lnTo>
              </a:path>
            </a:pathLst>
          </a:custGeom>
          <a:ln w="62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4638241" y="1313330"/>
            <a:ext cx="121872" cy="36444"/>
          </a:xfrm>
          <a:custGeom>
            <a:avLst/>
            <a:gdLst/>
            <a:ahLst/>
            <a:cxnLst/>
            <a:rect l="l" t="t" r="r" b="b"/>
            <a:pathLst>
              <a:path w="121872" h="36444">
                <a:moveTo>
                  <a:pt x="121872" y="36444"/>
                </a:moveTo>
                <a:lnTo>
                  <a:pt x="0" y="0"/>
                </a:lnTo>
                <a:lnTo>
                  <a:pt x="24439" y="36444"/>
                </a:lnTo>
                <a:lnTo>
                  <a:pt x="121872" y="364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4638241" y="1313330"/>
            <a:ext cx="121872" cy="36444"/>
          </a:xfrm>
          <a:custGeom>
            <a:avLst/>
            <a:gdLst/>
            <a:ahLst/>
            <a:cxnLst/>
            <a:rect l="l" t="t" r="r" b="b"/>
            <a:pathLst>
              <a:path w="121872" h="36444">
                <a:moveTo>
                  <a:pt x="121872" y="36444"/>
                </a:moveTo>
                <a:lnTo>
                  <a:pt x="24439" y="36444"/>
                </a:lnTo>
                <a:lnTo>
                  <a:pt x="0" y="0"/>
                </a:lnTo>
                <a:lnTo>
                  <a:pt x="121872" y="36444"/>
                </a:lnTo>
                <a:close/>
              </a:path>
            </a:pathLst>
          </a:custGeom>
          <a:ln w="62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5084782" y="1080376"/>
            <a:ext cx="280807" cy="162024"/>
          </a:xfrm>
          <a:custGeom>
            <a:avLst/>
            <a:gdLst/>
            <a:ahLst/>
            <a:cxnLst/>
            <a:rect l="l" t="t" r="r" b="b"/>
            <a:pathLst>
              <a:path w="280807" h="162024">
                <a:moveTo>
                  <a:pt x="280807" y="0"/>
                </a:moveTo>
                <a:lnTo>
                  <a:pt x="0" y="162024"/>
                </a:lnTo>
              </a:path>
            </a:pathLst>
          </a:custGeom>
          <a:ln w="62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5365590" y="1080376"/>
            <a:ext cx="280969" cy="162024"/>
          </a:xfrm>
          <a:custGeom>
            <a:avLst/>
            <a:gdLst/>
            <a:ahLst/>
            <a:cxnLst/>
            <a:rect l="l" t="t" r="r" b="b"/>
            <a:pathLst>
              <a:path w="280969" h="162024">
                <a:moveTo>
                  <a:pt x="280969" y="162024"/>
                </a:moveTo>
                <a:lnTo>
                  <a:pt x="0" y="0"/>
                </a:lnTo>
              </a:path>
            </a:pathLst>
          </a:custGeom>
          <a:ln w="62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5646560" y="1242401"/>
            <a:ext cx="0" cy="325993"/>
          </a:xfrm>
          <a:custGeom>
            <a:avLst/>
            <a:gdLst/>
            <a:ahLst/>
            <a:cxnLst/>
            <a:rect l="l" t="t" r="r" b="b"/>
            <a:pathLst>
              <a:path w="0" h="325993">
                <a:moveTo>
                  <a:pt x="0" y="325993"/>
                </a:moveTo>
                <a:lnTo>
                  <a:pt x="0" y="0"/>
                </a:lnTo>
              </a:path>
            </a:pathLst>
          </a:custGeom>
          <a:ln w="62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5365590" y="1568394"/>
            <a:ext cx="280969" cy="162023"/>
          </a:xfrm>
          <a:custGeom>
            <a:avLst/>
            <a:gdLst/>
            <a:ahLst/>
            <a:cxnLst/>
            <a:rect l="l" t="t" r="r" b="b"/>
            <a:pathLst>
              <a:path w="280969" h="162023">
                <a:moveTo>
                  <a:pt x="0" y="162023"/>
                </a:moveTo>
                <a:lnTo>
                  <a:pt x="280969" y="0"/>
                </a:lnTo>
              </a:path>
            </a:pathLst>
          </a:custGeom>
          <a:ln w="62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5084782" y="1568394"/>
            <a:ext cx="280808" cy="162023"/>
          </a:xfrm>
          <a:custGeom>
            <a:avLst/>
            <a:gdLst/>
            <a:ahLst/>
            <a:cxnLst/>
            <a:rect l="l" t="t" r="r" b="b"/>
            <a:pathLst>
              <a:path w="280808" h="162023">
                <a:moveTo>
                  <a:pt x="0" y="0"/>
                </a:moveTo>
                <a:lnTo>
                  <a:pt x="280808" y="162023"/>
                </a:lnTo>
              </a:path>
            </a:pathLst>
          </a:custGeom>
          <a:ln w="62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5084782" y="1242401"/>
            <a:ext cx="0" cy="325993"/>
          </a:xfrm>
          <a:custGeom>
            <a:avLst/>
            <a:gdLst/>
            <a:ahLst/>
            <a:cxnLst/>
            <a:rect l="l" t="t" r="r" b="b"/>
            <a:pathLst>
              <a:path w="0" h="325993">
                <a:moveTo>
                  <a:pt x="0" y="0"/>
                </a:moveTo>
                <a:lnTo>
                  <a:pt x="0" y="325993"/>
                </a:lnTo>
              </a:path>
            </a:pathLst>
          </a:custGeom>
          <a:ln w="62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5365590" y="845867"/>
            <a:ext cx="0" cy="234509"/>
          </a:xfrm>
          <a:custGeom>
            <a:avLst/>
            <a:gdLst/>
            <a:ahLst/>
            <a:cxnLst/>
            <a:rect l="l" t="t" r="r" b="b"/>
            <a:pathLst>
              <a:path w="0" h="234509">
                <a:moveTo>
                  <a:pt x="0" y="234509"/>
                </a:moveTo>
                <a:lnTo>
                  <a:pt x="0" y="0"/>
                </a:lnTo>
              </a:path>
            </a:pathLst>
          </a:custGeom>
          <a:ln w="62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5168620" y="1208288"/>
            <a:ext cx="387952" cy="388013"/>
          </a:xfrm>
          <a:custGeom>
            <a:avLst/>
            <a:gdLst/>
            <a:ahLst/>
            <a:cxnLst/>
            <a:rect l="l" t="t" r="r" b="b"/>
            <a:pathLst>
              <a:path w="387952" h="388013">
                <a:moveTo>
                  <a:pt x="0" y="194193"/>
                </a:moveTo>
                <a:lnTo>
                  <a:pt x="639" y="210134"/>
                </a:lnTo>
                <a:lnTo>
                  <a:pt x="2527" y="225711"/>
                </a:lnTo>
                <a:lnTo>
                  <a:pt x="5612" y="240877"/>
                </a:lnTo>
                <a:lnTo>
                  <a:pt x="9845" y="255582"/>
                </a:lnTo>
                <a:lnTo>
                  <a:pt x="15178" y="269776"/>
                </a:lnTo>
                <a:lnTo>
                  <a:pt x="21561" y="283410"/>
                </a:lnTo>
                <a:lnTo>
                  <a:pt x="28944" y="296435"/>
                </a:lnTo>
                <a:lnTo>
                  <a:pt x="37279" y="308803"/>
                </a:lnTo>
                <a:lnTo>
                  <a:pt x="46516" y="320464"/>
                </a:lnTo>
                <a:lnTo>
                  <a:pt x="56606" y="331368"/>
                </a:lnTo>
                <a:lnTo>
                  <a:pt x="67500" y="341467"/>
                </a:lnTo>
                <a:lnTo>
                  <a:pt x="79148" y="350712"/>
                </a:lnTo>
                <a:lnTo>
                  <a:pt x="91500" y="359053"/>
                </a:lnTo>
                <a:lnTo>
                  <a:pt x="104509" y="366442"/>
                </a:lnTo>
                <a:lnTo>
                  <a:pt x="118124" y="372828"/>
                </a:lnTo>
                <a:lnTo>
                  <a:pt x="132296" y="378164"/>
                </a:lnTo>
                <a:lnTo>
                  <a:pt x="146976" y="382399"/>
                </a:lnTo>
                <a:lnTo>
                  <a:pt x="162115" y="385485"/>
                </a:lnTo>
                <a:lnTo>
                  <a:pt x="177663" y="387373"/>
                </a:lnTo>
                <a:lnTo>
                  <a:pt x="193571" y="388013"/>
                </a:lnTo>
                <a:lnTo>
                  <a:pt x="209463" y="387373"/>
                </a:lnTo>
                <a:lnTo>
                  <a:pt x="225010" y="385485"/>
                </a:lnTo>
                <a:lnTo>
                  <a:pt x="240162" y="382399"/>
                </a:lnTo>
                <a:lnTo>
                  <a:pt x="254868" y="378164"/>
                </a:lnTo>
                <a:lnTo>
                  <a:pt x="269076" y="372828"/>
                </a:lnTo>
                <a:lnTo>
                  <a:pt x="282736" y="366442"/>
                </a:lnTo>
                <a:lnTo>
                  <a:pt x="295798" y="359053"/>
                </a:lnTo>
                <a:lnTo>
                  <a:pt x="308209" y="350712"/>
                </a:lnTo>
                <a:lnTo>
                  <a:pt x="319920" y="341467"/>
                </a:lnTo>
                <a:lnTo>
                  <a:pt x="330880" y="331368"/>
                </a:lnTo>
                <a:lnTo>
                  <a:pt x="341037" y="320464"/>
                </a:lnTo>
                <a:lnTo>
                  <a:pt x="350340" y="308803"/>
                </a:lnTo>
                <a:lnTo>
                  <a:pt x="358740" y="296435"/>
                </a:lnTo>
                <a:lnTo>
                  <a:pt x="366185" y="283410"/>
                </a:lnTo>
                <a:lnTo>
                  <a:pt x="372624" y="269776"/>
                </a:lnTo>
                <a:lnTo>
                  <a:pt x="378006" y="255582"/>
                </a:lnTo>
                <a:lnTo>
                  <a:pt x="382281" y="240877"/>
                </a:lnTo>
                <a:lnTo>
                  <a:pt x="385397" y="225712"/>
                </a:lnTo>
                <a:lnTo>
                  <a:pt x="387305" y="210134"/>
                </a:lnTo>
                <a:lnTo>
                  <a:pt x="387952" y="194193"/>
                </a:lnTo>
                <a:lnTo>
                  <a:pt x="387304" y="178251"/>
                </a:lnTo>
                <a:lnTo>
                  <a:pt x="385397" y="162667"/>
                </a:lnTo>
                <a:lnTo>
                  <a:pt x="382281" y="147491"/>
                </a:lnTo>
                <a:lnTo>
                  <a:pt x="378006" y="132771"/>
                </a:lnTo>
                <a:lnTo>
                  <a:pt x="372624" y="118558"/>
                </a:lnTo>
                <a:lnTo>
                  <a:pt x="366185" y="104902"/>
                </a:lnTo>
                <a:lnTo>
                  <a:pt x="358740" y="91852"/>
                </a:lnTo>
                <a:lnTo>
                  <a:pt x="350340" y="79458"/>
                </a:lnTo>
                <a:lnTo>
                  <a:pt x="341037" y="67770"/>
                </a:lnTo>
                <a:lnTo>
                  <a:pt x="330879" y="56837"/>
                </a:lnTo>
                <a:lnTo>
                  <a:pt x="319920" y="46709"/>
                </a:lnTo>
                <a:lnTo>
                  <a:pt x="308209" y="37436"/>
                </a:lnTo>
                <a:lnTo>
                  <a:pt x="295798" y="29068"/>
                </a:lnTo>
                <a:lnTo>
                  <a:pt x="282736" y="21655"/>
                </a:lnTo>
                <a:lnTo>
                  <a:pt x="269076" y="15245"/>
                </a:lnTo>
                <a:lnTo>
                  <a:pt x="254868" y="9889"/>
                </a:lnTo>
                <a:lnTo>
                  <a:pt x="240162" y="5637"/>
                </a:lnTo>
                <a:lnTo>
                  <a:pt x="225010" y="2538"/>
                </a:lnTo>
                <a:lnTo>
                  <a:pt x="209463" y="642"/>
                </a:lnTo>
                <a:lnTo>
                  <a:pt x="193571" y="0"/>
                </a:lnTo>
                <a:lnTo>
                  <a:pt x="177663" y="642"/>
                </a:lnTo>
                <a:lnTo>
                  <a:pt x="162115" y="2538"/>
                </a:lnTo>
                <a:lnTo>
                  <a:pt x="146976" y="5637"/>
                </a:lnTo>
                <a:lnTo>
                  <a:pt x="132296" y="9889"/>
                </a:lnTo>
                <a:lnTo>
                  <a:pt x="118124" y="15245"/>
                </a:lnTo>
                <a:lnTo>
                  <a:pt x="104509" y="21655"/>
                </a:lnTo>
                <a:lnTo>
                  <a:pt x="91500" y="29068"/>
                </a:lnTo>
                <a:lnTo>
                  <a:pt x="79148" y="37436"/>
                </a:lnTo>
                <a:lnTo>
                  <a:pt x="67500" y="46709"/>
                </a:lnTo>
                <a:lnTo>
                  <a:pt x="56606" y="56837"/>
                </a:lnTo>
                <a:lnTo>
                  <a:pt x="46516" y="67770"/>
                </a:lnTo>
                <a:lnTo>
                  <a:pt x="37279" y="79458"/>
                </a:lnTo>
                <a:lnTo>
                  <a:pt x="28944" y="91852"/>
                </a:lnTo>
                <a:lnTo>
                  <a:pt x="21561" y="104902"/>
                </a:lnTo>
                <a:lnTo>
                  <a:pt x="15178" y="118558"/>
                </a:lnTo>
                <a:lnTo>
                  <a:pt x="9845" y="132771"/>
                </a:lnTo>
                <a:lnTo>
                  <a:pt x="5612" y="147491"/>
                </a:lnTo>
                <a:lnTo>
                  <a:pt x="2527" y="162667"/>
                </a:lnTo>
                <a:lnTo>
                  <a:pt x="639" y="178251"/>
                </a:lnTo>
                <a:lnTo>
                  <a:pt x="0" y="194193"/>
                </a:lnTo>
                <a:close/>
              </a:path>
            </a:pathLst>
          </a:custGeom>
          <a:ln w="62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7824978" y="332994"/>
            <a:ext cx="1728216" cy="1728215"/>
          </a:xfrm>
          <a:custGeom>
            <a:avLst/>
            <a:gdLst/>
            <a:ahLst/>
            <a:cxnLst/>
            <a:rect l="l" t="t" r="r" b="b"/>
            <a:pathLst>
              <a:path w="1728216" h="1728215">
                <a:moveTo>
                  <a:pt x="0" y="1728215"/>
                </a:moveTo>
                <a:lnTo>
                  <a:pt x="1728216" y="1728215"/>
                </a:lnTo>
                <a:lnTo>
                  <a:pt x="1728216" y="0"/>
                </a:lnTo>
                <a:lnTo>
                  <a:pt x="0" y="0"/>
                </a:lnTo>
                <a:lnTo>
                  <a:pt x="0" y="1728215"/>
                </a:lnTo>
                <a:close/>
              </a:path>
            </a:pathLst>
          </a:custGeom>
          <a:ln w="28956">
            <a:solidFill>
              <a:srgbClr val="FF33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8257031" y="974009"/>
            <a:ext cx="235339" cy="135540"/>
          </a:xfrm>
          <a:custGeom>
            <a:avLst/>
            <a:gdLst/>
            <a:ahLst/>
            <a:cxnLst/>
            <a:rect l="l" t="t" r="r" b="b"/>
            <a:pathLst>
              <a:path w="235339" h="135540">
                <a:moveTo>
                  <a:pt x="235339" y="0"/>
                </a:moveTo>
                <a:lnTo>
                  <a:pt x="0" y="135540"/>
                </a:lnTo>
              </a:path>
            </a:pathLst>
          </a:custGeom>
          <a:ln w="518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8492370" y="974009"/>
            <a:ext cx="235648" cy="135540"/>
          </a:xfrm>
          <a:custGeom>
            <a:avLst/>
            <a:gdLst/>
            <a:ahLst/>
            <a:cxnLst/>
            <a:rect l="l" t="t" r="r" b="b"/>
            <a:pathLst>
              <a:path w="235648" h="135540">
                <a:moveTo>
                  <a:pt x="235648" y="135540"/>
                </a:moveTo>
                <a:lnTo>
                  <a:pt x="0" y="0"/>
                </a:lnTo>
              </a:path>
            </a:pathLst>
          </a:custGeom>
          <a:ln w="518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8728019" y="1109550"/>
            <a:ext cx="0" cy="272382"/>
          </a:xfrm>
          <a:custGeom>
            <a:avLst/>
            <a:gdLst/>
            <a:ahLst/>
            <a:cxnLst/>
            <a:rect l="l" t="t" r="r" b="b"/>
            <a:pathLst>
              <a:path w="0" h="272382">
                <a:moveTo>
                  <a:pt x="0" y="272382"/>
                </a:moveTo>
                <a:lnTo>
                  <a:pt x="0" y="0"/>
                </a:lnTo>
              </a:path>
            </a:pathLst>
          </a:custGeom>
          <a:ln w="51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8492370" y="1381932"/>
            <a:ext cx="235648" cy="135540"/>
          </a:xfrm>
          <a:custGeom>
            <a:avLst/>
            <a:gdLst/>
            <a:ahLst/>
            <a:cxnLst/>
            <a:rect l="l" t="t" r="r" b="b"/>
            <a:pathLst>
              <a:path w="235648" h="135540">
                <a:moveTo>
                  <a:pt x="0" y="135540"/>
                </a:moveTo>
                <a:lnTo>
                  <a:pt x="235648" y="0"/>
                </a:lnTo>
              </a:path>
            </a:pathLst>
          </a:custGeom>
          <a:ln w="518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8257031" y="1381932"/>
            <a:ext cx="235339" cy="135540"/>
          </a:xfrm>
          <a:custGeom>
            <a:avLst/>
            <a:gdLst/>
            <a:ahLst/>
            <a:cxnLst/>
            <a:rect l="l" t="t" r="r" b="b"/>
            <a:pathLst>
              <a:path w="235339" h="135540">
                <a:moveTo>
                  <a:pt x="0" y="0"/>
                </a:moveTo>
                <a:lnTo>
                  <a:pt x="235339" y="135540"/>
                </a:lnTo>
              </a:path>
            </a:pathLst>
          </a:custGeom>
          <a:ln w="518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8257031" y="1109550"/>
            <a:ext cx="0" cy="272382"/>
          </a:xfrm>
          <a:custGeom>
            <a:avLst/>
            <a:gdLst/>
            <a:ahLst/>
            <a:cxnLst/>
            <a:rect l="l" t="t" r="r" b="b"/>
            <a:pathLst>
              <a:path w="0" h="272382">
                <a:moveTo>
                  <a:pt x="0" y="0"/>
                </a:moveTo>
                <a:lnTo>
                  <a:pt x="0" y="272382"/>
                </a:lnTo>
              </a:path>
            </a:pathLst>
          </a:custGeom>
          <a:ln w="51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8492370" y="778157"/>
            <a:ext cx="0" cy="195852"/>
          </a:xfrm>
          <a:custGeom>
            <a:avLst/>
            <a:gdLst/>
            <a:ahLst/>
            <a:cxnLst/>
            <a:rect l="l" t="t" r="r" b="b"/>
            <a:pathLst>
              <a:path w="0" h="195852">
                <a:moveTo>
                  <a:pt x="0" y="195852"/>
                </a:moveTo>
                <a:lnTo>
                  <a:pt x="0" y="0"/>
                </a:lnTo>
              </a:path>
            </a:pathLst>
          </a:custGeom>
          <a:ln w="51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8327405" y="1081013"/>
            <a:ext cx="324115" cy="324265"/>
          </a:xfrm>
          <a:custGeom>
            <a:avLst/>
            <a:gdLst/>
            <a:ahLst/>
            <a:cxnLst/>
            <a:rect l="l" t="t" r="r" b="b"/>
            <a:pathLst>
              <a:path w="324115" h="324265">
                <a:moveTo>
                  <a:pt x="0" y="162125"/>
                </a:moveTo>
                <a:lnTo>
                  <a:pt x="656" y="176884"/>
                </a:lnTo>
                <a:lnTo>
                  <a:pt x="2588" y="191263"/>
                </a:lnTo>
                <a:lnTo>
                  <a:pt x="5739" y="205209"/>
                </a:lnTo>
                <a:lnTo>
                  <a:pt x="10055" y="218665"/>
                </a:lnTo>
                <a:lnTo>
                  <a:pt x="15477" y="231574"/>
                </a:lnTo>
                <a:lnTo>
                  <a:pt x="21952" y="243881"/>
                </a:lnTo>
                <a:lnTo>
                  <a:pt x="29422" y="255531"/>
                </a:lnTo>
                <a:lnTo>
                  <a:pt x="37832" y="266467"/>
                </a:lnTo>
                <a:lnTo>
                  <a:pt x="47126" y="276633"/>
                </a:lnTo>
                <a:lnTo>
                  <a:pt x="57247" y="285973"/>
                </a:lnTo>
                <a:lnTo>
                  <a:pt x="68140" y="294432"/>
                </a:lnTo>
                <a:lnTo>
                  <a:pt x="79750" y="301954"/>
                </a:lnTo>
                <a:lnTo>
                  <a:pt x="92019" y="308481"/>
                </a:lnTo>
                <a:lnTo>
                  <a:pt x="104892" y="313960"/>
                </a:lnTo>
                <a:lnTo>
                  <a:pt x="118312" y="318334"/>
                </a:lnTo>
                <a:lnTo>
                  <a:pt x="132225" y="321546"/>
                </a:lnTo>
                <a:lnTo>
                  <a:pt x="146574" y="323541"/>
                </a:lnTo>
                <a:lnTo>
                  <a:pt x="161303" y="324263"/>
                </a:lnTo>
                <a:lnTo>
                  <a:pt x="162056" y="324265"/>
                </a:lnTo>
                <a:lnTo>
                  <a:pt x="176800" y="323609"/>
                </a:lnTo>
                <a:lnTo>
                  <a:pt x="191168" y="321676"/>
                </a:lnTo>
                <a:lnTo>
                  <a:pt x="205103" y="318524"/>
                </a:lnTo>
                <a:lnTo>
                  <a:pt x="218549" y="314208"/>
                </a:lnTo>
                <a:lnTo>
                  <a:pt x="231451" y="308784"/>
                </a:lnTo>
                <a:lnTo>
                  <a:pt x="243752" y="302308"/>
                </a:lnTo>
                <a:lnTo>
                  <a:pt x="255396" y="294835"/>
                </a:lnTo>
                <a:lnTo>
                  <a:pt x="266327" y="286423"/>
                </a:lnTo>
                <a:lnTo>
                  <a:pt x="276490" y="277126"/>
                </a:lnTo>
                <a:lnTo>
                  <a:pt x="285828" y="267000"/>
                </a:lnTo>
                <a:lnTo>
                  <a:pt x="294284" y="256102"/>
                </a:lnTo>
                <a:lnTo>
                  <a:pt x="301804" y="244487"/>
                </a:lnTo>
                <a:lnTo>
                  <a:pt x="308332" y="232212"/>
                </a:lnTo>
                <a:lnTo>
                  <a:pt x="313810" y="219332"/>
                </a:lnTo>
                <a:lnTo>
                  <a:pt x="318183" y="205903"/>
                </a:lnTo>
                <a:lnTo>
                  <a:pt x="321396" y="191981"/>
                </a:lnTo>
                <a:lnTo>
                  <a:pt x="323391" y="177622"/>
                </a:lnTo>
                <a:lnTo>
                  <a:pt x="324114" y="162882"/>
                </a:lnTo>
                <a:lnTo>
                  <a:pt x="324115" y="162126"/>
                </a:lnTo>
                <a:lnTo>
                  <a:pt x="323459" y="147369"/>
                </a:lnTo>
                <a:lnTo>
                  <a:pt x="321526" y="132991"/>
                </a:lnTo>
                <a:lnTo>
                  <a:pt x="318374" y="119046"/>
                </a:lnTo>
                <a:lnTo>
                  <a:pt x="314058" y="105592"/>
                </a:lnTo>
                <a:lnTo>
                  <a:pt x="308634" y="92684"/>
                </a:lnTo>
                <a:lnTo>
                  <a:pt x="302158" y="80377"/>
                </a:lnTo>
                <a:lnTo>
                  <a:pt x="294686" y="68728"/>
                </a:lnTo>
                <a:lnTo>
                  <a:pt x="286275" y="57793"/>
                </a:lnTo>
                <a:lnTo>
                  <a:pt x="276980" y="47627"/>
                </a:lnTo>
                <a:lnTo>
                  <a:pt x="266857" y="38287"/>
                </a:lnTo>
                <a:lnTo>
                  <a:pt x="255962" y="29829"/>
                </a:lnTo>
                <a:lnTo>
                  <a:pt x="244352" y="22308"/>
                </a:lnTo>
                <a:lnTo>
                  <a:pt x="232082" y="15781"/>
                </a:lnTo>
                <a:lnTo>
                  <a:pt x="219209" y="10302"/>
                </a:lnTo>
                <a:lnTo>
                  <a:pt x="205788" y="5929"/>
                </a:lnTo>
                <a:lnTo>
                  <a:pt x="191875" y="2717"/>
                </a:lnTo>
                <a:lnTo>
                  <a:pt x="177527" y="723"/>
                </a:lnTo>
                <a:lnTo>
                  <a:pt x="162800" y="1"/>
                </a:lnTo>
                <a:lnTo>
                  <a:pt x="162055" y="0"/>
                </a:lnTo>
                <a:lnTo>
                  <a:pt x="147308" y="656"/>
                </a:lnTo>
                <a:lnTo>
                  <a:pt x="132938" y="2589"/>
                </a:lnTo>
                <a:lnTo>
                  <a:pt x="119001" y="5741"/>
                </a:lnTo>
                <a:lnTo>
                  <a:pt x="105554" y="10057"/>
                </a:lnTo>
                <a:lnTo>
                  <a:pt x="92651" y="15482"/>
                </a:lnTo>
                <a:lnTo>
                  <a:pt x="80350" y="21959"/>
                </a:lnTo>
                <a:lnTo>
                  <a:pt x="68706" y="29431"/>
                </a:lnTo>
                <a:lnTo>
                  <a:pt x="57775" y="37845"/>
                </a:lnTo>
                <a:lnTo>
                  <a:pt x="47613" y="47142"/>
                </a:lnTo>
                <a:lnTo>
                  <a:pt x="38276" y="57268"/>
                </a:lnTo>
                <a:lnTo>
                  <a:pt x="29821" y="68166"/>
                </a:lnTo>
                <a:lnTo>
                  <a:pt x="22302" y="79781"/>
                </a:lnTo>
                <a:lnTo>
                  <a:pt x="15776" y="92056"/>
                </a:lnTo>
                <a:lnTo>
                  <a:pt x="10299" y="104936"/>
                </a:lnTo>
                <a:lnTo>
                  <a:pt x="5927" y="118365"/>
                </a:lnTo>
                <a:lnTo>
                  <a:pt x="2716" y="132286"/>
                </a:lnTo>
                <a:lnTo>
                  <a:pt x="722" y="146645"/>
                </a:lnTo>
                <a:lnTo>
                  <a:pt x="1" y="161384"/>
                </a:lnTo>
                <a:lnTo>
                  <a:pt x="0" y="162125"/>
                </a:lnTo>
                <a:close/>
              </a:path>
            </a:pathLst>
          </a:custGeom>
          <a:ln w="518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2097024" y="477012"/>
            <a:ext cx="76200" cy="1656588"/>
          </a:xfrm>
          <a:custGeom>
            <a:avLst/>
            <a:gdLst/>
            <a:ahLst/>
            <a:cxnLst/>
            <a:rect l="l" t="t" r="r" b="b"/>
            <a:pathLst>
              <a:path w="76200" h="1656588">
                <a:moveTo>
                  <a:pt x="31749" y="1580388"/>
                </a:moveTo>
                <a:lnTo>
                  <a:pt x="0" y="1580388"/>
                </a:lnTo>
                <a:lnTo>
                  <a:pt x="38100" y="1656588"/>
                </a:lnTo>
                <a:lnTo>
                  <a:pt x="76200" y="1580388"/>
                </a:lnTo>
                <a:lnTo>
                  <a:pt x="44450" y="1580387"/>
                </a:lnTo>
                <a:lnTo>
                  <a:pt x="44450" y="1593088"/>
                </a:lnTo>
                <a:lnTo>
                  <a:pt x="31750" y="1593088"/>
                </a:lnTo>
                <a:lnTo>
                  <a:pt x="31749" y="1580388"/>
                </a:lnTo>
                <a:close/>
              </a:path>
              <a:path w="76200" h="1656588">
                <a:moveTo>
                  <a:pt x="31750" y="1593088"/>
                </a:moveTo>
                <a:lnTo>
                  <a:pt x="44450" y="1593088"/>
                </a:lnTo>
                <a:lnTo>
                  <a:pt x="44450" y="0"/>
                </a:lnTo>
                <a:lnTo>
                  <a:pt x="31750" y="0"/>
                </a:lnTo>
                <a:lnTo>
                  <a:pt x="31750" y="159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4032930" y="4151201"/>
            <a:ext cx="80180" cy="48396"/>
          </a:xfrm>
          <a:custGeom>
            <a:avLst/>
            <a:gdLst/>
            <a:ahLst/>
            <a:cxnLst/>
            <a:rect l="l" t="t" r="r" b="b"/>
            <a:pathLst>
              <a:path w="80180" h="48396">
                <a:moveTo>
                  <a:pt x="80180" y="24321"/>
                </a:moveTo>
                <a:lnTo>
                  <a:pt x="0" y="0"/>
                </a:lnTo>
                <a:lnTo>
                  <a:pt x="16142" y="24321"/>
                </a:lnTo>
                <a:lnTo>
                  <a:pt x="0" y="48396"/>
                </a:lnTo>
                <a:lnTo>
                  <a:pt x="80180" y="243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2328837" y="4175522"/>
            <a:ext cx="1784272" cy="0"/>
          </a:xfrm>
          <a:custGeom>
            <a:avLst/>
            <a:gdLst/>
            <a:ahLst/>
            <a:cxnLst/>
            <a:rect l="l" t="t" r="r" b="b"/>
            <a:pathLst>
              <a:path w="1784272" h="0">
                <a:moveTo>
                  <a:pt x="0" y="0"/>
                </a:moveTo>
                <a:lnTo>
                  <a:pt x="1784272" y="0"/>
                </a:lnTo>
              </a:path>
            </a:pathLst>
          </a:custGeom>
          <a:ln w="41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4032930" y="4151201"/>
            <a:ext cx="80180" cy="48396"/>
          </a:xfrm>
          <a:custGeom>
            <a:avLst/>
            <a:gdLst/>
            <a:ahLst/>
            <a:cxnLst/>
            <a:rect l="l" t="t" r="r" b="b"/>
            <a:pathLst>
              <a:path w="80180" h="48396">
                <a:moveTo>
                  <a:pt x="80180" y="24321"/>
                </a:moveTo>
                <a:lnTo>
                  <a:pt x="0" y="48396"/>
                </a:lnTo>
                <a:lnTo>
                  <a:pt x="16142" y="24321"/>
                </a:lnTo>
                <a:lnTo>
                  <a:pt x="0" y="0"/>
                </a:lnTo>
                <a:lnTo>
                  <a:pt x="80180" y="24321"/>
                </a:lnTo>
                <a:close/>
              </a:path>
            </a:pathLst>
          </a:custGeom>
          <a:ln w="410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3195209" y="3038325"/>
            <a:ext cx="48214" cy="80678"/>
          </a:xfrm>
          <a:custGeom>
            <a:avLst/>
            <a:gdLst/>
            <a:ahLst/>
            <a:cxnLst/>
            <a:rect l="l" t="t" r="r" b="b"/>
            <a:pathLst>
              <a:path w="48214" h="80678">
                <a:moveTo>
                  <a:pt x="24053" y="0"/>
                </a:moveTo>
                <a:lnTo>
                  <a:pt x="0" y="80678"/>
                </a:lnTo>
                <a:lnTo>
                  <a:pt x="24054" y="64521"/>
                </a:lnTo>
                <a:lnTo>
                  <a:pt x="48214" y="80678"/>
                </a:lnTo>
                <a:lnTo>
                  <a:pt x="240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3219263" y="3038325"/>
            <a:ext cx="0" cy="1435511"/>
          </a:xfrm>
          <a:custGeom>
            <a:avLst/>
            <a:gdLst/>
            <a:ahLst/>
            <a:cxnLst/>
            <a:rect l="l" t="t" r="r" b="b"/>
            <a:pathLst>
              <a:path w="0" h="1435511">
                <a:moveTo>
                  <a:pt x="0" y="1435511"/>
                </a:moveTo>
                <a:lnTo>
                  <a:pt x="0" y="0"/>
                </a:lnTo>
              </a:path>
            </a:pathLst>
          </a:custGeom>
          <a:ln w="40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3195209" y="3038325"/>
            <a:ext cx="48214" cy="80678"/>
          </a:xfrm>
          <a:custGeom>
            <a:avLst/>
            <a:gdLst/>
            <a:ahLst/>
            <a:cxnLst/>
            <a:rect l="l" t="t" r="r" b="b"/>
            <a:pathLst>
              <a:path w="48214" h="80678">
                <a:moveTo>
                  <a:pt x="24053" y="0"/>
                </a:moveTo>
                <a:lnTo>
                  <a:pt x="48214" y="80678"/>
                </a:lnTo>
                <a:lnTo>
                  <a:pt x="24054" y="64521"/>
                </a:lnTo>
                <a:lnTo>
                  <a:pt x="0" y="80678"/>
                </a:lnTo>
                <a:lnTo>
                  <a:pt x="24053" y="0"/>
                </a:lnTo>
                <a:close/>
              </a:path>
            </a:pathLst>
          </a:custGeom>
          <a:ln w="4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2553566" y="3151318"/>
            <a:ext cx="1501066" cy="870828"/>
          </a:xfrm>
          <a:custGeom>
            <a:avLst/>
            <a:gdLst/>
            <a:ahLst/>
            <a:cxnLst/>
            <a:rect l="l" t="t" r="r" b="b"/>
            <a:pathLst>
              <a:path w="1501066" h="870828">
                <a:moveTo>
                  <a:pt x="0" y="870828"/>
                </a:moveTo>
                <a:lnTo>
                  <a:pt x="1501066" y="0"/>
                </a:lnTo>
              </a:path>
            </a:pathLst>
          </a:custGeom>
          <a:ln w="410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099727" y="3812255"/>
            <a:ext cx="259056" cy="149614"/>
          </a:xfrm>
          <a:custGeom>
            <a:avLst/>
            <a:gdLst/>
            <a:ahLst/>
            <a:cxnLst/>
            <a:rect l="l" t="t" r="r" b="b"/>
            <a:pathLst>
              <a:path w="259056" h="149614">
                <a:moveTo>
                  <a:pt x="259056" y="0"/>
                </a:moveTo>
                <a:lnTo>
                  <a:pt x="0" y="149614"/>
                </a:lnTo>
              </a:path>
            </a:pathLst>
          </a:custGeom>
          <a:ln w="5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5358784" y="3812255"/>
            <a:ext cx="258698" cy="149614"/>
          </a:xfrm>
          <a:custGeom>
            <a:avLst/>
            <a:gdLst/>
            <a:ahLst/>
            <a:cxnLst/>
            <a:rect l="l" t="t" r="r" b="b"/>
            <a:pathLst>
              <a:path w="258698" h="149614">
                <a:moveTo>
                  <a:pt x="258698" y="149614"/>
                </a:moveTo>
                <a:lnTo>
                  <a:pt x="0" y="0"/>
                </a:lnTo>
              </a:path>
            </a:pathLst>
          </a:custGeom>
          <a:ln w="5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5617483" y="3961870"/>
            <a:ext cx="0" cy="299796"/>
          </a:xfrm>
          <a:custGeom>
            <a:avLst/>
            <a:gdLst/>
            <a:ahLst/>
            <a:cxnLst/>
            <a:rect l="l" t="t" r="r" b="b"/>
            <a:pathLst>
              <a:path w="0" h="299796">
                <a:moveTo>
                  <a:pt x="0" y="299796"/>
                </a:moveTo>
                <a:lnTo>
                  <a:pt x="0" y="0"/>
                </a:lnTo>
              </a:path>
            </a:pathLst>
          </a:custGeom>
          <a:ln w="57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5358784" y="4261666"/>
            <a:ext cx="258698" cy="149182"/>
          </a:xfrm>
          <a:custGeom>
            <a:avLst/>
            <a:gdLst/>
            <a:ahLst/>
            <a:cxnLst/>
            <a:rect l="l" t="t" r="r" b="b"/>
            <a:pathLst>
              <a:path w="258698" h="149182">
                <a:moveTo>
                  <a:pt x="0" y="149182"/>
                </a:moveTo>
                <a:lnTo>
                  <a:pt x="258698" y="0"/>
                </a:lnTo>
              </a:path>
            </a:pathLst>
          </a:custGeom>
          <a:ln w="5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5099727" y="4261666"/>
            <a:ext cx="259056" cy="149182"/>
          </a:xfrm>
          <a:custGeom>
            <a:avLst/>
            <a:gdLst/>
            <a:ahLst/>
            <a:cxnLst/>
            <a:rect l="l" t="t" r="r" b="b"/>
            <a:pathLst>
              <a:path w="259056" h="149182">
                <a:moveTo>
                  <a:pt x="0" y="0"/>
                </a:moveTo>
                <a:lnTo>
                  <a:pt x="259056" y="149182"/>
                </a:lnTo>
              </a:path>
            </a:pathLst>
          </a:custGeom>
          <a:ln w="5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5099727" y="3961870"/>
            <a:ext cx="0" cy="299796"/>
          </a:xfrm>
          <a:custGeom>
            <a:avLst/>
            <a:gdLst/>
            <a:ahLst/>
            <a:cxnLst/>
            <a:rect l="l" t="t" r="r" b="b"/>
            <a:pathLst>
              <a:path w="0" h="299796">
                <a:moveTo>
                  <a:pt x="0" y="0"/>
                </a:moveTo>
                <a:lnTo>
                  <a:pt x="0" y="299796"/>
                </a:lnTo>
              </a:path>
            </a:pathLst>
          </a:custGeom>
          <a:ln w="57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5358784" y="3597049"/>
            <a:ext cx="0" cy="215205"/>
          </a:xfrm>
          <a:custGeom>
            <a:avLst/>
            <a:gdLst/>
            <a:ahLst/>
            <a:cxnLst/>
            <a:rect l="l" t="t" r="r" b="b"/>
            <a:pathLst>
              <a:path w="0" h="215205">
                <a:moveTo>
                  <a:pt x="0" y="215205"/>
                </a:moveTo>
                <a:lnTo>
                  <a:pt x="0" y="0"/>
                </a:lnTo>
              </a:path>
            </a:pathLst>
          </a:custGeom>
          <a:ln w="57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5177014" y="3930461"/>
            <a:ext cx="357813" cy="355827"/>
          </a:xfrm>
          <a:custGeom>
            <a:avLst/>
            <a:gdLst/>
            <a:ahLst/>
            <a:cxnLst/>
            <a:rect l="l" t="t" r="r" b="b"/>
            <a:pathLst>
              <a:path w="357813" h="355827">
                <a:moveTo>
                  <a:pt x="0" y="177384"/>
                </a:moveTo>
                <a:lnTo>
                  <a:pt x="599" y="192115"/>
                </a:lnTo>
                <a:lnTo>
                  <a:pt x="2366" y="206518"/>
                </a:lnTo>
                <a:lnTo>
                  <a:pt x="5253" y="220544"/>
                </a:lnTo>
                <a:lnTo>
                  <a:pt x="9214" y="234147"/>
                </a:lnTo>
                <a:lnTo>
                  <a:pt x="14202" y="247279"/>
                </a:lnTo>
                <a:lnTo>
                  <a:pt x="20169" y="259894"/>
                </a:lnTo>
                <a:lnTo>
                  <a:pt x="27069" y="271945"/>
                </a:lnTo>
                <a:lnTo>
                  <a:pt x="34856" y="283384"/>
                </a:lnTo>
                <a:lnTo>
                  <a:pt x="43481" y="294164"/>
                </a:lnTo>
                <a:lnTo>
                  <a:pt x="52899" y="304238"/>
                </a:lnTo>
                <a:lnTo>
                  <a:pt x="63062" y="313560"/>
                </a:lnTo>
                <a:lnTo>
                  <a:pt x="73923" y="322082"/>
                </a:lnTo>
                <a:lnTo>
                  <a:pt x="85436" y="329757"/>
                </a:lnTo>
                <a:lnTo>
                  <a:pt x="97553" y="336538"/>
                </a:lnTo>
                <a:lnTo>
                  <a:pt x="110228" y="342378"/>
                </a:lnTo>
                <a:lnTo>
                  <a:pt x="123413" y="347230"/>
                </a:lnTo>
                <a:lnTo>
                  <a:pt x="137063" y="351046"/>
                </a:lnTo>
                <a:lnTo>
                  <a:pt x="151129" y="353781"/>
                </a:lnTo>
                <a:lnTo>
                  <a:pt x="165565" y="355386"/>
                </a:lnTo>
                <a:lnTo>
                  <a:pt x="178187" y="355827"/>
                </a:lnTo>
                <a:lnTo>
                  <a:pt x="192905" y="355231"/>
                </a:lnTo>
                <a:lnTo>
                  <a:pt x="207306" y="353475"/>
                </a:lnTo>
                <a:lnTo>
                  <a:pt x="221341" y="350605"/>
                </a:lnTo>
                <a:lnTo>
                  <a:pt x="234963" y="346668"/>
                </a:lnTo>
                <a:lnTo>
                  <a:pt x="248124" y="341709"/>
                </a:lnTo>
                <a:lnTo>
                  <a:pt x="260776" y="335776"/>
                </a:lnTo>
                <a:lnTo>
                  <a:pt x="272872" y="328916"/>
                </a:lnTo>
                <a:lnTo>
                  <a:pt x="284364" y="321173"/>
                </a:lnTo>
                <a:lnTo>
                  <a:pt x="295205" y="312596"/>
                </a:lnTo>
                <a:lnTo>
                  <a:pt x="305346" y="303231"/>
                </a:lnTo>
                <a:lnTo>
                  <a:pt x="314740" y="293123"/>
                </a:lnTo>
                <a:lnTo>
                  <a:pt x="323340" y="282321"/>
                </a:lnTo>
                <a:lnTo>
                  <a:pt x="331098" y="270869"/>
                </a:lnTo>
                <a:lnTo>
                  <a:pt x="337965" y="258815"/>
                </a:lnTo>
                <a:lnTo>
                  <a:pt x="343895" y="246205"/>
                </a:lnTo>
                <a:lnTo>
                  <a:pt x="348839" y="233085"/>
                </a:lnTo>
                <a:lnTo>
                  <a:pt x="352751" y="219503"/>
                </a:lnTo>
                <a:lnTo>
                  <a:pt x="355582" y="205504"/>
                </a:lnTo>
                <a:lnTo>
                  <a:pt x="357284" y="191136"/>
                </a:lnTo>
                <a:lnTo>
                  <a:pt x="357813" y="177384"/>
                </a:lnTo>
                <a:lnTo>
                  <a:pt x="357207" y="162769"/>
                </a:lnTo>
                <a:lnTo>
                  <a:pt x="355421" y="148478"/>
                </a:lnTo>
                <a:lnTo>
                  <a:pt x="352504" y="134558"/>
                </a:lnTo>
                <a:lnTo>
                  <a:pt x="348503" y="121055"/>
                </a:lnTo>
                <a:lnTo>
                  <a:pt x="343466" y="108016"/>
                </a:lnTo>
                <a:lnTo>
                  <a:pt x="337442" y="95488"/>
                </a:lnTo>
                <a:lnTo>
                  <a:pt x="330479" y="83518"/>
                </a:lnTo>
                <a:lnTo>
                  <a:pt x="322625" y="72153"/>
                </a:lnTo>
                <a:lnTo>
                  <a:pt x="313927" y="61439"/>
                </a:lnTo>
                <a:lnTo>
                  <a:pt x="304434" y="51425"/>
                </a:lnTo>
                <a:lnTo>
                  <a:pt x="294195" y="42155"/>
                </a:lnTo>
                <a:lnTo>
                  <a:pt x="283257" y="33678"/>
                </a:lnTo>
                <a:lnTo>
                  <a:pt x="271668" y="26040"/>
                </a:lnTo>
                <a:lnTo>
                  <a:pt x="259476" y="19288"/>
                </a:lnTo>
                <a:lnTo>
                  <a:pt x="246730" y="13469"/>
                </a:lnTo>
                <a:lnTo>
                  <a:pt x="233477" y="8630"/>
                </a:lnTo>
                <a:lnTo>
                  <a:pt x="219766" y="4818"/>
                </a:lnTo>
                <a:lnTo>
                  <a:pt x="205645" y="2079"/>
                </a:lnTo>
                <a:lnTo>
                  <a:pt x="191162" y="460"/>
                </a:lnTo>
                <a:lnTo>
                  <a:pt x="178187" y="0"/>
                </a:lnTo>
                <a:lnTo>
                  <a:pt x="163428" y="601"/>
                </a:lnTo>
                <a:lnTo>
                  <a:pt x="149000" y="2373"/>
                </a:lnTo>
                <a:lnTo>
                  <a:pt x="134952" y="5268"/>
                </a:lnTo>
                <a:lnTo>
                  <a:pt x="121331" y="9239"/>
                </a:lnTo>
                <a:lnTo>
                  <a:pt x="108183" y="14239"/>
                </a:lnTo>
                <a:lnTo>
                  <a:pt x="95557" y="20220"/>
                </a:lnTo>
                <a:lnTo>
                  <a:pt x="83500" y="27134"/>
                </a:lnTo>
                <a:lnTo>
                  <a:pt x="72058" y="34935"/>
                </a:lnTo>
                <a:lnTo>
                  <a:pt x="61279" y="43574"/>
                </a:lnTo>
                <a:lnTo>
                  <a:pt x="51211" y="53005"/>
                </a:lnTo>
                <a:lnTo>
                  <a:pt x="41901" y="63179"/>
                </a:lnTo>
                <a:lnTo>
                  <a:pt x="33396" y="74050"/>
                </a:lnTo>
                <a:lnTo>
                  <a:pt x="25744" y="85569"/>
                </a:lnTo>
                <a:lnTo>
                  <a:pt x="18992" y="97690"/>
                </a:lnTo>
                <a:lnTo>
                  <a:pt x="13186" y="110365"/>
                </a:lnTo>
                <a:lnTo>
                  <a:pt x="8376" y="123547"/>
                </a:lnTo>
                <a:lnTo>
                  <a:pt x="4607" y="137188"/>
                </a:lnTo>
                <a:lnTo>
                  <a:pt x="1927" y="151241"/>
                </a:lnTo>
                <a:lnTo>
                  <a:pt x="384" y="165658"/>
                </a:lnTo>
                <a:lnTo>
                  <a:pt x="0" y="177384"/>
                </a:lnTo>
                <a:close/>
              </a:path>
            </a:pathLst>
          </a:custGeom>
          <a:ln w="5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5779927" y="3883349"/>
            <a:ext cx="112346" cy="67097"/>
          </a:xfrm>
          <a:custGeom>
            <a:avLst/>
            <a:gdLst/>
            <a:ahLst/>
            <a:cxnLst/>
            <a:rect l="l" t="t" r="r" b="b"/>
            <a:pathLst>
              <a:path w="112346" h="67097">
                <a:moveTo>
                  <a:pt x="89805" y="33555"/>
                </a:moveTo>
                <a:lnTo>
                  <a:pt x="112346" y="0"/>
                </a:lnTo>
                <a:lnTo>
                  <a:pt x="0" y="33555"/>
                </a:lnTo>
                <a:lnTo>
                  <a:pt x="112346" y="67097"/>
                </a:lnTo>
                <a:lnTo>
                  <a:pt x="89805" y="335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5779927" y="3916905"/>
            <a:ext cx="597545" cy="0"/>
          </a:xfrm>
          <a:custGeom>
            <a:avLst/>
            <a:gdLst/>
            <a:ahLst/>
            <a:cxnLst/>
            <a:rect l="l" t="t" r="r" b="b"/>
            <a:pathLst>
              <a:path w="597545" h="0">
                <a:moveTo>
                  <a:pt x="597545" y="0"/>
                </a:moveTo>
                <a:lnTo>
                  <a:pt x="0" y="0"/>
                </a:lnTo>
              </a:path>
            </a:pathLst>
          </a:custGeom>
          <a:ln w="57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5779927" y="3883349"/>
            <a:ext cx="112346" cy="67097"/>
          </a:xfrm>
          <a:custGeom>
            <a:avLst/>
            <a:gdLst/>
            <a:ahLst/>
            <a:cxnLst/>
            <a:rect l="l" t="t" r="r" b="b"/>
            <a:pathLst>
              <a:path w="112346" h="67097">
                <a:moveTo>
                  <a:pt x="0" y="33555"/>
                </a:moveTo>
                <a:lnTo>
                  <a:pt x="112346" y="0"/>
                </a:lnTo>
                <a:lnTo>
                  <a:pt x="89805" y="33555"/>
                </a:lnTo>
                <a:lnTo>
                  <a:pt x="112346" y="67097"/>
                </a:lnTo>
                <a:lnTo>
                  <a:pt x="0" y="33555"/>
                </a:lnTo>
                <a:close/>
              </a:path>
            </a:pathLst>
          </a:custGeom>
          <a:ln w="5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5813559" y="4253807"/>
            <a:ext cx="112346" cy="67097"/>
          </a:xfrm>
          <a:custGeom>
            <a:avLst/>
            <a:gdLst/>
            <a:ahLst/>
            <a:cxnLst/>
            <a:rect l="l" t="t" r="r" b="b"/>
            <a:pathLst>
              <a:path w="112346" h="67097">
                <a:moveTo>
                  <a:pt x="89805" y="33555"/>
                </a:moveTo>
                <a:lnTo>
                  <a:pt x="112346" y="0"/>
                </a:lnTo>
                <a:lnTo>
                  <a:pt x="0" y="33555"/>
                </a:lnTo>
                <a:lnTo>
                  <a:pt x="112346" y="67097"/>
                </a:lnTo>
                <a:lnTo>
                  <a:pt x="89805" y="335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5813559" y="4287363"/>
            <a:ext cx="597545" cy="0"/>
          </a:xfrm>
          <a:custGeom>
            <a:avLst/>
            <a:gdLst/>
            <a:ahLst/>
            <a:cxnLst/>
            <a:rect l="l" t="t" r="r" b="b"/>
            <a:pathLst>
              <a:path w="597545" h="0">
                <a:moveTo>
                  <a:pt x="597545" y="0"/>
                </a:moveTo>
                <a:lnTo>
                  <a:pt x="0" y="0"/>
                </a:lnTo>
              </a:path>
            </a:pathLst>
          </a:custGeom>
          <a:ln w="57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5813559" y="4253807"/>
            <a:ext cx="112346" cy="67097"/>
          </a:xfrm>
          <a:custGeom>
            <a:avLst/>
            <a:gdLst/>
            <a:ahLst/>
            <a:cxnLst/>
            <a:rect l="l" t="t" r="r" b="b"/>
            <a:pathLst>
              <a:path w="112346" h="67097">
                <a:moveTo>
                  <a:pt x="0" y="33555"/>
                </a:moveTo>
                <a:lnTo>
                  <a:pt x="112346" y="0"/>
                </a:lnTo>
                <a:lnTo>
                  <a:pt x="89805" y="33555"/>
                </a:lnTo>
                <a:lnTo>
                  <a:pt x="112346" y="67097"/>
                </a:lnTo>
                <a:lnTo>
                  <a:pt x="0" y="33555"/>
                </a:lnTo>
                <a:close/>
              </a:path>
            </a:pathLst>
          </a:custGeom>
          <a:ln w="5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5324077" y="4497214"/>
            <a:ext cx="67264" cy="112419"/>
          </a:xfrm>
          <a:custGeom>
            <a:avLst/>
            <a:gdLst/>
            <a:ahLst/>
            <a:cxnLst/>
            <a:rect l="l" t="t" r="r" b="b"/>
            <a:pathLst>
              <a:path w="67264" h="112419">
                <a:moveTo>
                  <a:pt x="33632" y="0"/>
                </a:moveTo>
                <a:lnTo>
                  <a:pt x="0" y="112419"/>
                </a:lnTo>
                <a:lnTo>
                  <a:pt x="33632" y="89944"/>
                </a:lnTo>
                <a:lnTo>
                  <a:pt x="67264" y="112419"/>
                </a:lnTo>
                <a:lnTo>
                  <a:pt x="336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5357709" y="4497214"/>
            <a:ext cx="0" cy="598519"/>
          </a:xfrm>
          <a:custGeom>
            <a:avLst/>
            <a:gdLst/>
            <a:ahLst/>
            <a:cxnLst/>
            <a:rect l="l" t="t" r="r" b="b"/>
            <a:pathLst>
              <a:path w="0" h="598519">
                <a:moveTo>
                  <a:pt x="0" y="598519"/>
                </a:moveTo>
                <a:lnTo>
                  <a:pt x="0" y="0"/>
                </a:lnTo>
              </a:path>
            </a:pathLst>
          </a:custGeom>
          <a:ln w="57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5324077" y="4497214"/>
            <a:ext cx="67264" cy="112419"/>
          </a:xfrm>
          <a:custGeom>
            <a:avLst/>
            <a:gdLst/>
            <a:ahLst/>
            <a:cxnLst/>
            <a:rect l="l" t="t" r="r" b="b"/>
            <a:pathLst>
              <a:path w="67264" h="112419">
                <a:moveTo>
                  <a:pt x="33632" y="0"/>
                </a:moveTo>
                <a:lnTo>
                  <a:pt x="67264" y="112419"/>
                </a:lnTo>
                <a:lnTo>
                  <a:pt x="33632" y="89944"/>
                </a:lnTo>
                <a:lnTo>
                  <a:pt x="0" y="112419"/>
                </a:lnTo>
                <a:lnTo>
                  <a:pt x="33632" y="0"/>
                </a:lnTo>
                <a:close/>
              </a:path>
            </a:pathLst>
          </a:custGeom>
          <a:ln w="57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4944618" y="3134106"/>
            <a:ext cx="2447543" cy="2377440"/>
          </a:xfrm>
          <a:custGeom>
            <a:avLst/>
            <a:gdLst/>
            <a:ahLst/>
            <a:cxnLst/>
            <a:rect l="l" t="t" r="r" b="b"/>
            <a:pathLst>
              <a:path w="2447543" h="2377440">
                <a:moveTo>
                  <a:pt x="0" y="2377440"/>
                </a:moveTo>
                <a:lnTo>
                  <a:pt x="2447543" y="2377440"/>
                </a:lnTo>
                <a:lnTo>
                  <a:pt x="2447543" y="0"/>
                </a:lnTo>
                <a:lnTo>
                  <a:pt x="0" y="0"/>
                </a:lnTo>
                <a:lnTo>
                  <a:pt x="0" y="2377440"/>
                </a:lnTo>
                <a:close/>
              </a:path>
            </a:pathLst>
          </a:custGeom>
          <a:ln w="28956">
            <a:solidFill>
              <a:srgbClr val="FF33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782318" y="249896"/>
            <a:ext cx="3181466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-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4" b="1">
                <a:latin typeface="Comic Sans MS"/>
                <a:cs typeface="Comic Sans MS"/>
              </a:rPr>
              <a:t>A</a:t>
            </a:r>
            <a:r>
              <a:rPr dirty="0" smtClean="0" baseline="1708" sz="2100" spc="0" b="1">
                <a:latin typeface="Comic Sans MS"/>
                <a:cs typeface="Comic Sans MS"/>
              </a:rPr>
              <a:t>r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:</a:t>
            </a:r>
            <a:r>
              <a:rPr dirty="0" smtClean="0" baseline="1708" sz="2100" spc="9" b="1"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latin typeface="Comic Sans MS"/>
                <a:cs typeface="Comic Sans MS"/>
              </a:rPr>
              <a:t>i</a:t>
            </a:r>
            <a:r>
              <a:rPr dirty="0" smtClean="0" baseline="1708" sz="2100" spc="0" b="1">
                <a:latin typeface="Comic Sans MS"/>
                <a:cs typeface="Comic Sans MS"/>
              </a:rPr>
              <a:t>nfluence</a:t>
            </a:r>
            <a:r>
              <a:rPr dirty="0" smtClean="0" baseline="1708" sz="2100" spc="25" b="1"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latin typeface="Comic Sans MS"/>
                <a:cs typeface="Comic Sans MS"/>
              </a:rPr>
              <a:t>d</a:t>
            </a:r>
            <a:r>
              <a:rPr dirty="0" smtClean="0" baseline="1708" sz="2100" spc="0" b="1">
                <a:latin typeface="Comic Sans MS"/>
                <a:cs typeface="Comic Sans MS"/>
              </a:rPr>
              <a:t>es</a:t>
            </a:r>
            <a:r>
              <a:rPr dirty="0" smtClean="0" baseline="1708" sz="2100" spc="1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4" b="1">
                <a:latin typeface="Comic Sans MS"/>
                <a:cs typeface="Comic Sans MS"/>
              </a:rPr>
              <a:t>u</a:t>
            </a:r>
            <a:r>
              <a:rPr dirty="0" smtClean="0" baseline="1708" sz="2100" spc="0" b="1">
                <a:latin typeface="Comic Sans MS"/>
                <a:cs typeface="Comic Sans MS"/>
              </a:rPr>
              <a:t>bstit</a:t>
            </a:r>
            <a:r>
              <a:rPr dirty="0" smtClean="0" baseline="1708" sz="2100" spc="4" b="1">
                <a:latin typeface="Comic Sans MS"/>
                <a:cs typeface="Comic Sans MS"/>
              </a:rPr>
              <a:t>u</a:t>
            </a:r>
            <a:r>
              <a:rPr dirty="0" smtClean="0" baseline="1708" sz="2100" spc="0" b="1">
                <a:latin typeface="Comic Sans MS"/>
                <a:cs typeface="Comic Sans MS"/>
              </a:rPr>
              <a:t>ants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80970" y="650176"/>
            <a:ext cx="195925" cy="2210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5"/>
              </a:lnSpc>
              <a:spcBef>
                <a:spcPts val="83"/>
              </a:spcBef>
            </a:pPr>
            <a:r>
              <a:rPr dirty="0" smtClean="0" sz="1550" spc="0">
                <a:latin typeface="Arial"/>
                <a:cs typeface="Arial"/>
              </a:rPr>
              <a:t>H</a:t>
            </a:r>
            <a:endParaRPr sz="15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89769" y="650176"/>
            <a:ext cx="185170" cy="2210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5"/>
              </a:lnSpc>
              <a:spcBef>
                <a:spcPts val="83"/>
              </a:spcBef>
            </a:pPr>
            <a:r>
              <a:rPr dirty="0" smtClean="0" sz="1550" spc="0">
                <a:latin typeface="Arial"/>
                <a:cs typeface="Arial"/>
              </a:rPr>
              <a:t>E</a:t>
            </a:r>
            <a:endParaRPr sz="15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94876" y="1219321"/>
            <a:ext cx="277645" cy="2670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14"/>
              </a:lnSpc>
              <a:spcBef>
                <a:spcPts val="100"/>
              </a:spcBef>
            </a:pPr>
            <a:r>
              <a:rPr dirty="0" smtClean="0" baseline="-3740" sz="2325" spc="0">
                <a:latin typeface="Arial"/>
                <a:cs typeface="Arial"/>
              </a:rPr>
              <a:t>E</a:t>
            </a:r>
            <a:r>
              <a:rPr dirty="0" smtClean="0" baseline="30248" sz="1725" spc="0">
                <a:latin typeface="Arial"/>
                <a:cs typeface="Arial"/>
              </a:rPr>
              <a:t>+</a:t>
            </a:r>
            <a:endParaRPr sz="11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03545" y="1219322"/>
            <a:ext cx="288586" cy="2670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14"/>
              </a:lnSpc>
              <a:spcBef>
                <a:spcPts val="100"/>
              </a:spcBef>
            </a:pPr>
            <a:r>
              <a:rPr dirty="0" smtClean="0" baseline="-3740" sz="2325" spc="0">
                <a:latin typeface="Arial"/>
                <a:cs typeface="Arial"/>
              </a:rPr>
              <a:t>H</a:t>
            </a:r>
            <a:r>
              <a:rPr dirty="0" smtClean="0" baseline="30248" sz="1725" spc="0">
                <a:latin typeface="Arial"/>
                <a:cs typeface="Arial"/>
              </a:rPr>
              <a:t>+</a:t>
            </a:r>
            <a:endParaRPr sz="11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41939" y="1297124"/>
            <a:ext cx="168941" cy="2210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5"/>
              </a:lnSpc>
              <a:spcBef>
                <a:spcPts val="83"/>
              </a:spcBef>
            </a:pPr>
            <a:r>
              <a:rPr dirty="0" smtClean="0" sz="1550" spc="0">
                <a:latin typeface="Arial"/>
                <a:cs typeface="Arial"/>
              </a:rPr>
              <a:t>+</a:t>
            </a:r>
            <a:endParaRPr sz="15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50737" y="1297125"/>
            <a:ext cx="168941" cy="2210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5"/>
              </a:lnSpc>
              <a:spcBef>
                <a:spcPts val="83"/>
              </a:spcBef>
            </a:pPr>
            <a:r>
              <a:rPr dirty="0" smtClean="0" sz="1550" spc="0">
                <a:latin typeface="Arial"/>
                <a:cs typeface="Arial"/>
              </a:rPr>
              <a:t>+</a:t>
            </a:r>
            <a:endParaRPr sz="15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82318" y="2337395"/>
            <a:ext cx="829533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u="heavy">
                <a:latin typeface="Comic Sans MS"/>
                <a:cs typeface="Comic Sans MS"/>
              </a:rPr>
              <a:t>substituti</a:t>
            </a:r>
            <a:r>
              <a:rPr dirty="0" smtClean="0" baseline="1708" sz="2100" spc="4" u="heavy">
                <a:latin typeface="Comic Sans MS"/>
                <a:cs typeface="Comic Sans MS"/>
              </a:rPr>
              <a:t>o</a:t>
            </a:r>
            <a:r>
              <a:rPr dirty="0" smtClean="0" baseline="1708" sz="2100" spc="0" u="heavy">
                <a:latin typeface="Comic Sans MS"/>
                <a:cs typeface="Comic Sans MS"/>
              </a:rPr>
              <a:t>n</a:t>
            </a:r>
            <a:r>
              <a:rPr dirty="0" smtClean="0" baseline="1708" sz="2100" spc="-25" u="heavy">
                <a:latin typeface="Comic Sans MS"/>
                <a:cs typeface="Comic Sans MS"/>
              </a:rPr>
              <a:t> </a:t>
            </a:r>
            <a:r>
              <a:rPr dirty="0" smtClean="0" baseline="1708" sz="2100" spc="-4" b="1" u="heavy">
                <a:latin typeface="Comic Sans MS"/>
                <a:cs typeface="Comic Sans MS"/>
              </a:rPr>
              <a:t>é</a:t>
            </a:r>
            <a:r>
              <a:rPr dirty="0" smtClean="0" baseline="1708" sz="2100" spc="0" b="1" u="heavy">
                <a:latin typeface="Comic Sans MS"/>
                <a:cs typeface="Comic Sans MS"/>
              </a:rPr>
              <a:t>l</a:t>
            </a:r>
            <a:r>
              <a:rPr dirty="0" smtClean="0" baseline="1708" sz="2100" spc="-4" b="1" u="heavy">
                <a:latin typeface="Comic Sans MS"/>
                <a:cs typeface="Comic Sans MS"/>
              </a:rPr>
              <a:t>e</a:t>
            </a:r>
            <a:r>
              <a:rPr dirty="0" smtClean="0" baseline="1708" sz="2100" spc="0" b="1" u="heavy">
                <a:latin typeface="Comic Sans MS"/>
                <a:cs typeface="Comic Sans MS"/>
              </a:rPr>
              <a:t>ct</a:t>
            </a:r>
            <a:r>
              <a:rPr dirty="0" smtClean="0" baseline="1708" sz="2100" spc="-4" b="1" u="heavy">
                <a:latin typeface="Comic Sans MS"/>
                <a:cs typeface="Comic Sans MS"/>
              </a:rPr>
              <a:t>r</a:t>
            </a:r>
            <a:r>
              <a:rPr dirty="0" smtClean="0" baseline="1708" sz="2100" spc="4" b="1" u="heavy">
                <a:latin typeface="Comic Sans MS"/>
                <a:cs typeface="Comic Sans MS"/>
              </a:rPr>
              <a:t>o</a:t>
            </a:r>
            <a:r>
              <a:rPr dirty="0" smtClean="0" baseline="1708" sz="2100" spc="4" b="1" u="heavy">
                <a:latin typeface="Comic Sans MS"/>
                <a:cs typeface="Comic Sans MS"/>
              </a:rPr>
              <a:t>p</a:t>
            </a:r>
            <a:r>
              <a:rPr dirty="0" smtClean="0" baseline="1708" sz="2100" spc="4" b="1" u="heavy">
                <a:latin typeface="Comic Sans MS"/>
                <a:cs typeface="Comic Sans MS"/>
              </a:rPr>
              <a:t>h</a:t>
            </a:r>
            <a:r>
              <a:rPr dirty="0" smtClean="0" baseline="1708" sz="2100" spc="0" b="1" u="heavy">
                <a:latin typeface="Comic Sans MS"/>
                <a:cs typeface="Comic Sans MS"/>
              </a:rPr>
              <a:t>ile</a:t>
            </a:r>
            <a:r>
              <a:rPr dirty="0" smtClean="0" baseline="1708" sz="2100" spc="-189" b="1" u="heavy"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ar</a:t>
            </a:r>
            <a:r>
              <a:rPr dirty="0" smtClean="0" baseline="1708" sz="2100" spc="4" u="heavy">
                <a:latin typeface="Comic Sans MS"/>
                <a:cs typeface="Comic Sans MS"/>
              </a:rPr>
              <a:t>o</a:t>
            </a:r>
            <a:r>
              <a:rPr dirty="0" smtClean="0" baseline="1708" sz="2100" spc="0" u="heavy">
                <a:latin typeface="Comic Sans MS"/>
                <a:cs typeface="Comic Sans MS"/>
              </a:rPr>
              <a:t>mati</a:t>
            </a:r>
            <a:r>
              <a:rPr dirty="0" smtClean="0" baseline="1708" sz="2100" spc="4" u="heavy">
                <a:latin typeface="Comic Sans MS"/>
                <a:cs typeface="Comic Sans MS"/>
              </a:rPr>
              <a:t>q</a:t>
            </a:r>
            <a:r>
              <a:rPr dirty="0" smtClean="0" baseline="1708" sz="2100" spc="0" u="heavy">
                <a:latin typeface="Comic Sans MS"/>
                <a:cs typeface="Comic Sans MS"/>
              </a:rPr>
              <a:t>ue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réac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accé</a:t>
            </a: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ér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si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augmentati</a:t>
            </a: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densité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éle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tronique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40426" y="2550755"/>
            <a:ext cx="4129920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815426" marR="2171365" algn="ctr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=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rés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nce</a:t>
            </a: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eurs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més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mères</a:t>
            </a:r>
            <a:r>
              <a:rPr dirty="0" smtClean="0" baseline="1708" sz="2100" spc="-3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et/ou</a:t>
            </a: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inductifs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09222" y="2860421"/>
            <a:ext cx="1115439" cy="1546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dirty="0" smtClean="0" sz="1000" spc="4">
                <a:latin typeface="Arial"/>
                <a:cs typeface="Arial"/>
              </a:rPr>
              <a:t>v</a:t>
            </a:r>
            <a:r>
              <a:rPr dirty="0" smtClean="0" sz="1000" spc="0">
                <a:latin typeface="Arial"/>
                <a:cs typeface="Arial"/>
              </a:rPr>
              <a:t>i</a:t>
            </a:r>
            <a:r>
              <a:rPr dirty="0" smtClean="0" sz="1000" spc="-4">
                <a:latin typeface="Arial"/>
                <a:cs typeface="Arial"/>
              </a:rPr>
              <a:t>t</a:t>
            </a:r>
            <a:r>
              <a:rPr dirty="0" smtClean="0" sz="1000" spc="-4">
                <a:latin typeface="Arial"/>
                <a:cs typeface="Arial"/>
              </a:rPr>
              <a:t>e</a:t>
            </a:r>
            <a:r>
              <a:rPr dirty="0" smtClean="0" sz="1000" spc="-4">
                <a:latin typeface="Arial"/>
                <a:cs typeface="Arial"/>
              </a:rPr>
              <a:t>s</a:t>
            </a:r>
            <a:r>
              <a:rPr dirty="0" smtClean="0" sz="1000" spc="0">
                <a:latin typeface="Arial"/>
                <a:cs typeface="Arial"/>
              </a:rPr>
              <a:t>se</a:t>
            </a:r>
            <a:r>
              <a:rPr dirty="0" smtClean="0" sz="1000" spc="28">
                <a:latin typeface="Arial"/>
                <a:cs typeface="Arial"/>
              </a:rPr>
              <a:t> </a:t>
            </a:r>
            <a:r>
              <a:rPr dirty="0" smtClean="0" sz="1000" spc="-4">
                <a:latin typeface="Arial"/>
                <a:cs typeface="Arial"/>
              </a:rPr>
              <a:t>d</a:t>
            </a:r>
            <a:r>
              <a:rPr dirty="0" smtClean="0" sz="1000" spc="0">
                <a:latin typeface="Arial"/>
                <a:cs typeface="Arial"/>
              </a:rPr>
              <a:t>e</a:t>
            </a:r>
            <a:r>
              <a:rPr dirty="0" smtClean="0" sz="1000" spc="11">
                <a:latin typeface="Arial"/>
                <a:cs typeface="Arial"/>
              </a:rPr>
              <a:t> </a:t>
            </a:r>
            <a:r>
              <a:rPr dirty="0" smtClean="0" sz="1000" spc="-4">
                <a:latin typeface="Arial"/>
                <a:cs typeface="Arial"/>
              </a:rPr>
              <a:t>r</a:t>
            </a:r>
            <a:r>
              <a:rPr dirty="0" smtClean="0" sz="1000" spc="0">
                <a:latin typeface="Arial"/>
                <a:cs typeface="Arial"/>
              </a:rPr>
              <a:t>éa</a:t>
            </a:r>
            <a:r>
              <a:rPr dirty="0" smtClean="0" sz="1000" spc="-4">
                <a:latin typeface="Arial"/>
                <a:cs typeface="Arial"/>
              </a:rPr>
              <a:t>c</a:t>
            </a:r>
            <a:r>
              <a:rPr dirty="0" smtClean="0" sz="1000" spc="-4">
                <a:latin typeface="Arial"/>
                <a:cs typeface="Arial"/>
              </a:rPr>
              <a:t>t</a:t>
            </a:r>
            <a:r>
              <a:rPr dirty="0" smtClean="0" sz="1000" spc="0">
                <a:latin typeface="Arial"/>
                <a:cs typeface="Arial"/>
              </a:rPr>
              <a:t>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87111" y="4247563"/>
            <a:ext cx="359010" cy="1546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dirty="0" smtClean="0" sz="1000">
                <a:latin typeface="Arial"/>
                <a:cs typeface="Arial"/>
              </a:rPr>
              <a:t>c</a:t>
            </a:r>
            <a:r>
              <a:rPr dirty="0" smtClean="0" sz="1000" spc="-4">
                <a:latin typeface="Arial"/>
                <a:cs typeface="Arial"/>
              </a:rPr>
              <a:t>a</a:t>
            </a:r>
            <a:r>
              <a:rPr dirty="0" smtClean="0" sz="1000" spc="-4">
                <a:latin typeface="Arial"/>
                <a:cs typeface="Arial"/>
              </a:rPr>
              <a:t>p</a:t>
            </a:r>
            <a:r>
              <a:rPr dirty="0" smtClean="0" sz="1000" spc="-4">
                <a:latin typeface="Arial"/>
                <a:cs typeface="Arial"/>
              </a:rPr>
              <a:t>t</a:t>
            </a:r>
            <a:r>
              <a:rPr dirty="0" smtClean="0" sz="1000" spc="0"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18050" y="4247563"/>
            <a:ext cx="294636" cy="1546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dirty="0" smtClean="0" sz="1000" spc="0">
                <a:latin typeface="Arial"/>
                <a:cs typeface="Arial"/>
              </a:rPr>
              <a:t>e</a:t>
            </a:r>
            <a:r>
              <a:rPr dirty="0" smtClean="0" sz="1000" spc="-4">
                <a:latin typeface="Arial"/>
                <a:cs typeface="Arial"/>
              </a:rPr>
              <a:t>u</a:t>
            </a:r>
            <a:r>
              <a:rPr dirty="0" smtClean="0" sz="1000" spc="-4">
                <a:latin typeface="Arial"/>
                <a:cs typeface="Arial"/>
              </a:rPr>
              <a:t>r</a:t>
            </a:r>
            <a:r>
              <a:rPr dirty="0" smtClean="0" sz="1000" spc="0"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75935" y="5167170"/>
            <a:ext cx="590768" cy="205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45"/>
              </a:lnSpc>
              <a:spcBef>
                <a:spcPts val="77"/>
              </a:spcBef>
            </a:pPr>
            <a:r>
              <a:rPr dirty="0" smtClean="0" sz="1400" spc="0">
                <a:latin typeface="Arial"/>
                <a:cs typeface="Arial"/>
              </a:rPr>
              <a:t>H</a:t>
            </a:r>
            <a:r>
              <a:rPr dirty="0" smtClean="0" sz="1400" spc="1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pa</a:t>
            </a:r>
            <a:r>
              <a:rPr dirty="0" smtClean="0" sz="1400" spc="-4">
                <a:latin typeface="Arial"/>
                <a:cs typeface="Arial"/>
              </a:rPr>
              <a:t>r</a:t>
            </a:r>
            <a:r>
              <a:rPr dirty="0" smtClean="0" sz="1400" spc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71029" y="5510356"/>
            <a:ext cx="228213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solidFill>
                  <a:srgbClr val="FF3300"/>
                </a:solidFill>
                <a:latin typeface="Arial"/>
                <a:cs typeface="Arial"/>
              </a:rPr>
              <a:t>R</a:t>
            </a:r>
            <a:r>
              <a:rPr dirty="0" smtClean="0" sz="1800" spc="-9" b="1">
                <a:solidFill>
                  <a:srgbClr val="FF3300"/>
                </a:solidFill>
                <a:latin typeface="Arial"/>
                <a:cs typeface="Arial"/>
              </a:rPr>
              <a:t>é</a:t>
            </a:r>
            <a:r>
              <a:rPr dirty="0" smtClean="0" sz="1800" spc="0" b="1">
                <a:solidFill>
                  <a:srgbClr val="FF3300"/>
                </a:solidFill>
                <a:latin typeface="Arial"/>
                <a:cs typeface="Arial"/>
              </a:rPr>
              <a:t>g</a:t>
            </a:r>
            <a:r>
              <a:rPr dirty="0" smtClean="0" sz="1800" spc="4" b="1">
                <a:solidFill>
                  <a:srgbClr val="FF3300"/>
                </a:solidFill>
                <a:latin typeface="Arial"/>
                <a:cs typeface="Arial"/>
              </a:rPr>
              <a:t>i</a:t>
            </a:r>
            <a:r>
              <a:rPr dirty="0" smtClean="0" sz="1800" spc="0" b="1">
                <a:solidFill>
                  <a:srgbClr val="FF3300"/>
                </a:solidFill>
                <a:latin typeface="Arial"/>
                <a:cs typeface="Arial"/>
              </a:rPr>
              <a:t>os</a:t>
            </a:r>
            <a:r>
              <a:rPr dirty="0" smtClean="0" sz="1800" spc="-4" b="1">
                <a:solidFill>
                  <a:srgbClr val="FF3300"/>
                </a:solidFill>
                <a:latin typeface="Arial"/>
                <a:cs typeface="Arial"/>
              </a:rPr>
              <a:t>é</a:t>
            </a:r>
            <a:r>
              <a:rPr dirty="0" smtClean="0" sz="1800" spc="0" b="1">
                <a:solidFill>
                  <a:srgbClr val="FF3300"/>
                </a:solidFill>
                <a:latin typeface="Arial"/>
                <a:cs typeface="Arial"/>
              </a:rPr>
              <a:t>le</a:t>
            </a:r>
            <a:r>
              <a:rPr dirty="0" smtClean="0" sz="1800" spc="-4" b="1">
                <a:solidFill>
                  <a:srgbClr val="FF3300"/>
                </a:solidFill>
                <a:latin typeface="Arial"/>
                <a:cs typeface="Arial"/>
              </a:rPr>
              <a:t>c</a:t>
            </a:r>
            <a:r>
              <a:rPr dirty="0" smtClean="0" sz="1800" spc="0" b="1">
                <a:solidFill>
                  <a:srgbClr val="FF3300"/>
                </a:solidFill>
                <a:latin typeface="Arial"/>
                <a:cs typeface="Arial"/>
              </a:rPr>
              <a:t>ti</a:t>
            </a:r>
            <a:r>
              <a:rPr dirty="0" smtClean="0" sz="1800" spc="-34" b="1">
                <a:solidFill>
                  <a:srgbClr val="FF3300"/>
                </a:solidFill>
                <a:latin typeface="Arial"/>
                <a:cs typeface="Arial"/>
              </a:rPr>
              <a:t>v</a:t>
            </a:r>
            <a:r>
              <a:rPr dirty="0" smtClean="0" sz="1800" spc="0" b="1">
                <a:solidFill>
                  <a:srgbClr val="FF3300"/>
                </a:solidFill>
                <a:latin typeface="Arial"/>
                <a:cs typeface="Arial"/>
              </a:rPr>
              <a:t>ité</a:t>
            </a:r>
            <a:r>
              <a:rPr dirty="0" smtClean="0" sz="1800" spc="39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FF3300"/>
                </a:solidFill>
                <a:latin typeface="Arial"/>
                <a:cs typeface="Arial"/>
              </a:rPr>
              <a:t>?</a:t>
            </a:r>
            <a:r>
              <a:rPr dirty="0" smtClean="0" sz="1800" spc="4" b="1">
                <a:solidFill>
                  <a:srgbClr val="FF3300"/>
                </a:solidFill>
                <a:latin typeface="Arial"/>
                <a:cs typeface="Arial"/>
              </a:rPr>
              <a:t>?</a:t>
            </a:r>
            <a:r>
              <a:rPr dirty="0" smtClean="0" sz="1800" spc="0" b="1">
                <a:solidFill>
                  <a:srgbClr val="FF3300"/>
                </a:solidFill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82318" y="6012153"/>
            <a:ext cx="3037941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Aut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ro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b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è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me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: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latin typeface="Comic Sans MS"/>
                <a:cs typeface="Comic Sans MS"/>
              </a:rPr>
              <a:t>d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14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su</a:t>
            </a:r>
            <a:r>
              <a:rPr dirty="0" smtClean="0" baseline="1708" sz="2100" spc="-4" b="1">
                <a:latin typeface="Comic Sans MS"/>
                <a:cs typeface="Comic Sans MS"/>
              </a:rPr>
              <a:t>b</a:t>
            </a:r>
            <a:r>
              <a:rPr dirty="0" smtClean="0" baseline="1708" sz="2100" spc="0" b="1">
                <a:latin typeface="Comic Sans MS"/>
                <a:cs typeface="Comic Sans MS"/>
              </a:rPr>
              <a:t>stitu</a:t>
            </a:r>
            <a:r>
              <a:rPr dirty="0" smtClean="0" baseline="1708" sz="2100" spc="-4" b="1">
                <a:latin typeface="Comic Sans MS"/>
                <a:cs typeface="Comic Sans MS"/>
              </a:rPr>
              <a:t>a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r>
              <a:rPr dirty="0" smtClean="0" baseline="1708" sz="2100" spc="-4" b="1">
                <a:latin typeface="Comic Sans MS"/>
                <a:cs typeface="Comic Sans MS"/>
              </a:rPr>
              <a:t>t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44189" y="6012153"/>
            <a:ext cx="5505113" cy="4176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 b="1">
                <a:latin typeface="Comic Sans MS"/>
                <a:cs typeface="Comic Sans MS"/>
              </a:rPr>
              <a:t>sont</a:t>
            </a:r>
            <a:r>
              <a:rPr dirty="0" smtClean="0" baseline="3417" sz="2100" spc="14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à</a:t>
            </a:r>
            <a:r>
              <a:rPr dirty="0" smtClean="0" baseline="3417" sz="2100" spc="-9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la</a:t>
            </a:r>
            <a:r>
              <a:rPr dirty="0" smtClean="0" baseline="3417" sz="2100" spc="0" b="1">
                <a:latin typeface="Comic Sans MS"/>
                <a:cs typeface="Comic Sans MS"/>
              </a:rPr>
              <a:t> </a:t>
            </a:r>
            <a:r>
              <a:rPr dirty="0" smtClean="0" baseline="3417" sz="2100" spc="-9" b="1">
                <a:latin typeface="Comic Sans MS"/>
                <a:cs typeface="Comic Sans MS"/>
              </a:rPr>
              <a:t>f</a:t>
            </a:r>
            <a:r>
              <a:rPr dirty="0" smtClean="0" baseline="3417" sz="2100" spc="4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is</a:t>
            </a:r>
            <a:r>
              <a:rPr dirty="0" smtClean="0" baseline="3417" sz="2100" spc="0" b="1">
                <a:latin typeface="Comic Sans MS"/>
                <a:cs typeface="Comic Sans MS"/>
              </a:rPr>
              <a:t> </a:t>
            </a:r>
            <a:r>
              <a:rPr dirty="0" smtClean="0" baseline="3417" sz="2100" spc="4" b="1">
                <a:latin typeface="Comic Sans MS"/>
                <a:cs typeface="Comic Sans MS"/>
              </a:rPr>
              <a:t>d</a:t>
            </a:r>
            <a:r>
              <a:rPr dirty="0" smtClean="0" baseline="3417" sz="2100" spc="4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n</a:t>
            </a:r>
            <a:r>
              <a:rPr dirty="0" smtClean="0" baseline="3417" sz="2100" spc="-9" b="1">
                <a:latin typeface="Comic Sans MS"/>
                <a:cs typeface="Comic Sans MS"/>
              </a:rPr>
              <a:t>n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ur</a:t>
            </a:r>
            <a:r>
              <a:rPr dirty="0" smtClean="0" baseline="3417" sz="2100" spc="0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induc</a:t>
            </a:r>
            <a:r>
              <a:rPr dirty="0" smtClean="0" baseline="3417" sz="2100" spc="-4" b="1">
                <a:latin typeface="Comic Sans MS"/>
                <a:cs typeface="Comic Sans MS"/>
              </a:rPr>
              <a:t>t</a:t>
            </a:r>
            <a:r>
              <a:rPr dirty="0" smtClean="0" baseline="3417" sz="2100" spc="0" b="1">
                <a:latin typeface="Comic Sans MS"/>
                <a:cs typeface="Comic Sans MS"/>
              </a:rPr>
              <a:t>if</a:t>
            </a:r>
            <a:r>
              <a:rPr dirty="0" smtClean="0" baseline="3417" sz="2100" spc="0" b="1">
                <a:latin typeface="Comic Sans MS"/>
                <a:cs typeface="Comic Sans MS"/>
              </a:rPr>
              <a:t> 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t/ou</a:t>
            </a:r>
            <a:r>
              <a:rPr dirty="0" smtClean="0" baseline="3417" sz="2100" spc="0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m</a:t>
            </a:r>
            <a:r>
              <a:rPr dirty="0" smtClean="0" baseline="3417" sz="2100" spc="-4" b="1">
                <a:latin typeface="Comic Sans MS"/>
                <a:cs typeface="Comic Sans MS"/>
              </a:rPr>
              <a:t>é</a:t>
            </a:r>
            <a:r>
              <a:rPr dirty="0" smtClean="0" baseline="3417" sz="2100" spc="0" b="1">
                <a:latin typeface="Comic Sans MS"/>
                <a:cs typeface="Comic Sans MS"/>
              </a:rPr>
              <a:t>somè</a:t>
            </a:r>
            <a:r>
              <a:rPr dirty="0" smtClean="0" baseline="3417" sz="2100" spc="-4" b="1">
                <a:latin typeface="Comic Sans MS"/>
                <a:cs typeface="Comic Sans MS"/>
              </a:rPr>
              <a:t>r</a:t>
            </a:r>
            <a:r>
              <a:rPr dirty="0" smtClean="0" baseline="3417" sz="2100" spc="0" b="1">
                <a:latin typeface="Comic Sans MS"/>
                <a:cs typeface="Comic Sans MS"/>
              </a:rPr>
              <a:t>e</a:t>
            </a:r>
            <a:r>
              <a:rPr dirty="0" smtClean="0" baseline="3417" sz="2100" spc="9" b="1">
                <a:latin typeface="Comic Sans MS"/>
                <a:cs typeface="Comic Sans MS"/>
              </a:rPr>
              <a:t> </a:t>
            </a:r>
            <a:r>
              <a:rPr dirty="0" smtClean="0" baseline="3417" sz="2100" spc="4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u</a:t>
            </a:r>
            <a:r>
              <a:rPr dirty="0" smtClean="0" baseline="3417" sz="2100" spc="0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c</a:t>
            </a:r>
            <a:r>
              <a:rPr dirty="0" smtClean="0" baseline="3417" sz="2100" spc="-4" b="1">
                <a:latin typeface="Comic Sans MS"/>
                <a:cs typeface="Comic Sans MS"/>
              </a:rPr>
              <a:t>a</a:t>
            </a:r>
            <a:r>
              <a:rPr dirty="0" smtClean="0" baseline="3417" sz="2100" spc="0" b="1">
                <a:latin typeface="Comic Sans MS"/>
                <a:cs typeface="Comic Sans MS"/>
              </a:rPr>
              <a:t>pt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ur</a:t>
            </a:r>
            <a:endParaRPr sz="1400">
              <a:latin typeface="Comic Sans MS"/>
              <a:cs typeface="Comic Sans MS"/>
            </a:endParaRPr>
          </a:p>
          <a:p>
            <a:pPr marL="3352517">
              <a:lnSpc>
                <a:spcPts val="1670"/>
              </a:lnSpc>
              <a:spcBef>
                <a:spcPts val="2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inductif</a:t>
            </a:r>
            <a:r>
              <a:rPr dirty="0" smtClean="0" baseline="1708" sz="2100" spc="-9" b="1"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t/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u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mésomère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48290" y="6461063"/>
            <a:ext cx="858490" cy="239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</a:t>
            </a:r>
            <a:r>
              <a:rPr dirty="0" smtClean="0" baseline="-5012" sz="1500" spc="-19">
                <a:latin typeface="Segoe UI"/>
                <a:cs typeface="Segoe UI"/>
              </a:rPr>
              <a:t>0</a:t>
            </a:r>
            <a:r>
              <a:rPr dirty="0" smtClean="0" baseline="18284" sz="1800" spc="-200">
                <a:latin typeface="Verdana"/>
                <a:cs typeface="Verdana"/>
              </a:rPr>
              <a:t>1</a:t>
            </a:r>
            <a:r>
              <a:rPr dirty="0" smtClean="0" baseline="-5012" sz="1500" spc="-329">
                <a:latin typeface="Segoe UI"/>
                <a:cs typeface="Segoe UI"/>
              </a:rPr>
              <a:t>5</a:t>
            </a:r>
            <a:r>
              <a:rPr dirty="0" smtClean="0" baseline="18284" sz="1800" spc="4">
                <a:latin typeface="Verdana"/>
                <a:cs typeface="Verdana"/>
              </a:rPr>
              <a:t>06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66601" y="6531508"/>
            <a:ext cx="32185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106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28837" y="3038325"/>
            <a:ext cx="890425" cy="11371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3219263" y="3038325"/>
            <a:ext cx="893846" cy="11371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0"/>
              </a:lnSpc>
              <a:spcBef>
                <a:spcPts val="19"/>
              </a:spcBef>
            </a:pPr>
            <a:endParaRPr sz="900"/>
          </a:p>
          <a:p>
            <a:pPr marL="305004">
              <a:lnSpc>
                <a:spcPct val="95825"/>
              </a:lnSpc>
              <a:spcBef>
                <a:spcPts val="3000"/>
              </a:spcBef>
            </a:pPr>
            <a:r>
              <a:rPr dirty="0" smtClean="0" sz="1000" spc="0">
                <a:latin typeface="Arial"/>
                <a:cs typeface="Arial"/>
              </a:rPr>
              <a:t>SEAr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28837" y="4175522"/>
            <a:ext cx="890425" cy="2983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4"/>
              </a:spcBef>
            </a:pPr>
            <a:endParaRPr sz="550"/>
          </a:p>
          <a:p>
            <a:pPr>
              <a:lnSpc>
                <a:spcPct val="95825"/>
              </a:lnSpc>
            </a:pPr>
            <a:r>
              <a:rPr dirty="0" smtClean="0" sz="1000" spc="-4">
                <a:latin typeface="Arial"/>
                <a:cs typeface="Arial"/>
              </a:rPr>
              <a:t>u</a:t>
            </a:r>
            <a:r>
              <a:rPr dirty="0" smtClean="0" sz="1000" spc="-4">
                <a:latin typeface="Arial"/>
                <a:cs typeface="Arial"/>
              </a:rPr>
              <a:t>r</a:t>
            </a:r>
            <a:r>
              <a:rPr dirty="0" smtClean="0" sz="1000" spc="0"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19263" y="4175522"/>
            <a:ext cx="911882" cy="2983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8035">
              <a:lnSpc>
                <a:spcPts val="550"/>
              </a:lnSpc>
              <a:spcBef>
                <a:spcPts val="4"/>
              </a:spcBef>
            </a:pPr>
            <a:endParaRPr sz="550"/>
          </a:p>
          <a:p>
            <a:pPr algn="r">
              <a:lnSpc>
                <a:spcPct val="95825"/>
              </a:lnSpc>
            </a:pPr>
            <a:r>
              <a:rPr dirty="0" smtClean="0" sz="1000" spc="-4">
                <a:latin typeface="Arial"/>
                <a:cs typeface="Arial"/>
              </a:rPr>
              <a:t>d</a:t>
            </a:r>
            <a:r>
              <a:rPr dirty="0" smtClean="0" sz="1000" spc="0">
                <a:latin typeface="Arial"/>
                <a:cs typeface="Arial"/>
              </a:rPr>
              <a:t>o</a:t>
            </a:r>
            <a:r>
              <a:rPr dirty="0" smtClean="0" sz="1000" spc="-4">
                <a:latin typeface="Arial"/>
                <a:cs typeface="Arial"/>
              </a:rPr>
              <a:t>n</a:t>
            </a:r>
            <a:r>
              <a:rPr dirty="0" smtClean="0" sz="1000" spc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44618" y="3134106"/>
            <a:ext cx="2447543" cy="23774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55843">
              <a:lnSpc>
                <a:spcPct val="95825"/>
              </a:lnSpc>
              <a:spcBef>
                <a:spcPts val="1155"/>
              </a:spcBef>
            </a:pPr>
            <a:r>
              <a:rPr dirty="0" smtClean="0" sz="1400" spc="0">
                <a:latin typeface="Arial"/>
                <a:cs typeface="Arial"/>
              </a:rPr>
              <a:t>Sub</a:t>
            </a:r>
            <a:r>
              <a:rPr dirty="0" smtClean="0" sz="1400" spc="-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  <a:p>
            <a:pPr marR="225520" algn="r">
              <a:lnSpc>
                <a:spcPct val="95825"/>
              </a:lnSpc>
              <a:spcBef>
                <a:spcPts val="1483"/>
              </a:spcBef>
            </a:pPr>
            <a:r>
              <a:rPr dirty="0" smtClean="0" sz="1400" spc="0">
                <a:latin typeface="Arial"/>
                <a:cs typeface="Arial"/>
              </a:rPr>
              <a:t>H</a:t>
            </a:r>
            <a:r>
              <a:rPr dirty="0" smtClean="0" sz="1400" spc="10">
                <a:latin typeface="Arial"/>
                <a:cs typeface="Arial"/>
              </a:rPr>
              <a:t> </a:t>
            </a:r>
            <a:r>
              <a:rPr dirty="0" smtClean="0" sz="1400" spc="-4">
                <a:latin typeface="Arial"/>
                <a:cs typeface="Arial"/>
              </a:rPr>
              <a:t>o</a:t>
            </a:r>
            <a:r>
              <a:rPr dirty="0" smtClean="0" sz="1400" spc="-4">
                <a:latin typeface="Arial"/>
                <a:cs typeface="Arial"/>
              </a:rPr>
              <a:t>r</a:t>
            </a:r>
            <a:r>
              <a:rPr dirty="0" smtClean="0" sz="1400" spc="-4">
                <a:latin typeface="Arial"/>
                <a:cs typeface="Arial"/>
              </a:rPr>
              <a:t>t</a:t>
            </a:r>
            <a:r>
              <a:rPr dirty="0" smtClean="0" sz="1400" spc="-4">
                <a:latin typeface="Arial"/>
                <a:cs typeface="Arial"/>
              </a:rPr>
              <a:t>h</a:t>
            </a:r>
            <a:r>
              <a:rPr dirty="0" smtClean="0" sz="1400" spc="0"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  <a:p>
            <a:pPr marR="224475" algn="r">
              <a:lnSpc>
                <a:spcPct val="95825"/>
              </a:lnSpc>
              <a:spcBef>
                <a:spcPts val="1307"/>
              </a:spcBef>
            </a:pPr>
            <a:r>
              <a:rPr dirty="0" smtClean="0" sz="1400" spc="0">
                <a:latin typeface="Arial"/>
                <a:cs typeface="Arial"/>
              </a:rPr>
              <a:t>H</a:t>
            </a:r>
            <a:r>
              <a:rPr dirty="0" smtClean="0" sz="1400" spc="10">
                <a:latin typeface="Arial"/>
                <a:cs typeface="Arial"/>
              </a:rPr>
              <a:t> </a:t>
            </a:r>
            <a:r>
              <a:rPr dirty="0" smtClean="0" sz="1400" spc="-10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é</a:t>
            </a:r>
            <a:r>
              <a:rPr dirty="0" smtClean="0" sz="1400" spc="-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  <a:p>
            <a:pPr marL="1343049">
              <a:lnSpc>
                <a:spcPct val="95825"/>
              </a:lnSpc>
              <a:spcBef>
                <a:spcPts val="1230"/>
              </a:spcBef>
            </a:pPr>
            <a:r>
              <a:rPr dirty="0" smtClean="0" sz="5550" spc="0">
                <a:latin typeface="Arial"/>
                <a:cs typeface="Arial"/>
              </a:rPr>
              <a:t>?</a:t>
            </a:r>
            <a:endParaRPr sz="5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24978" y="332994"/>
            <a:ext cx="1728216" cy="1728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589496" marR="671469" algn="ctr">
              <a:lnSpc>
                <a:spcPct val="95825"/>
              </a:lnSpc>
              <a:spcBef>
                <a:spcPts val="1171"/>
              </a:spcBef>
            </a:pPr>
            <a:r>
              <a:rPr dirty="0" smtClean="0" sz="1250" spc="4">
                <a:latin typeface="Arial"/>
                <a:cs typeface="Arial"/>
              </a:rPr>
              <a:t>S</a:t>
            </a:r>
            <a:r>
              <a:rPr dirty="0" smtClean="0" sz="1250" spc="4">
                <a:latin typeface="Arial"/>
                <a:cs typeface="Arial"/>
              </a:rPr>
              <a:t>u</a:t>
            </a:r>
            <a:r>
              <a:rPr dirty="0" smtClean="0" sz="1250" spc="4">
                <a:latin typeface="Arial"/>
                <a:cs typeface="Arial"/>
              </a:rPr>
              <a:t>b</a:t>
            </a:r>
            <a:r>
              <a:rPr dirty="0" smtClean="0" sz="1250" spc="4">
                <a:latin typeface="Arial"/>
                <a:cs typeface="Arial"/>
              </a:rPr>
              <a:t>s</a:t>
            </a:r>
            <a:r>
              <a:rPr dirty="0" smtClean="0" sz="1250" spc="0">
                <a:latin typeface="Arial"/>
                <a:cs typeface="Arial"/>
              </a:rPr>
              <a:t>t</a:t>
            </a:r>
            <a:endParaRPr sz="1250">
              <a:latin typeface="Arial"/>
              <a:cs typeface="Arial"/>
            </a:endParaRPr>
          </a:p>
          <a:p>
            <a:pPr marL="1053802">
              <a:lnSpc>
                <a:spcPct val="95825"/>
              </a:lnSpc>
              <a:spcBef>
                <a:spcPts val="3090"/>
              </a:spcBef>
            </a:pPr>
            <a:r>
              <a:rPr dirty="0" smtClean="0" sz="5000" spc="0">
                <a:latin typeface="Arial"/>
                <a:cs typeface="Arial"/>
              </a:rPr>
              <a:t>?</a:t>
            </a:r>
            <a:endParaRPr sz="5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849524" y="2351404"/>
            <a:ext cx="5343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object 26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8" name="object 25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9" name="object 25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0" name="object 26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1" name="object 26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5" name="object 255"/>
          <p:cNvSpPr/>
          <p:nvPr/>
        </p:nvSpPr>
        <p:spPr>
          <a:xfrm>
            <a:off x="1921383" y="507238"/>
            <a:ext cx="2808732" cy="0"/>
          </a:xfrm>
          <a:custGeom>
            <a:avLst/>
            <a:gdLst/>
            <a:ahLst/>
            <a:cxnLst/>
            <a:rect l="l" t="t" r="r" b="b"/>
            <a:pathLst>
              <a:path w="2808732" h="0">
                <a:moveTo>
                  <a:pt x="0" y="0"/>
                </a:moveTo>
                <a:lnTo>
                  <a:pt x="2808732" y="0"/>
                </a:lnTo>
              </a:path>
            </a:pathLst>
          </a:custGeom>
          <a:ln w="165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6" name="object 256"/>
          <p:cNvSpPr/>
          <p:nvPr/>
        </p:nvSpPr>
        <p:spPr>
          <a:xfrm>
            <a:off x="4730115" y="507238"/>
            <a:ext cx="656843" cy="0"/>
          </a:xfrm>
          <a:custGeom>
            <a:avLst/>
            <a:gdLst/>
            <a:ahLst/>
            <a:cxnLst/>
            <a:rect l="l" t="t" r="r" b="b"/>
            <a:pathLst>
              <a:path w="656843" h="0">
                <a:moveTo>
                  <a:pt x="0" y="0"/>
                </a:moveTo>
                <a:lnTo>
                  <a:pt x="656843" y="0"/>
                </a:lnTo>
              </a:path>
            </a:pathLst>
          </a:custGeom>
          <a:ln w="16509">
            <a:solidFill>
              <a:srgbClr val="FF33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7" name="object 257"/>
          <p:cNvSpPr/>
          <p:nvPr/>
        </p:nvSpPr>
        <p:spPr>
          <a:xfrm>
            <a:off x="5386959" y="507238"/>
            <a:ext cx="51815" cy="0"/>
          </a:xfrm>
          <a:custGeom>
            <a:avLst/>
            <a:gdLst/>
            <a:ahLst/>
            <a:cxnLst/>
            <a:rect l="l" t="t" r="r" b="b"/>
            <a:pathLst>
              <a:path w="51815" h="0">
                <a:moveTo>
                  <a:pt x="0" y="0"/>
                </a:moveTo>
                <a:lnTo>
                  <a:pt x="51815" y="0"/>
                </a:lnTo>
              </a:path>
            </a:pathLst>
          </a:custGeom>
          <a:ln w="165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6" name="object 246"/>
          <p:cNvSpPr/>
          <p:nvPr/>
        </p:nvSpPr>
        <p:spPr>
          <a:xfrm>
            <a:off x="2407968" y="1584141"/>
            <a:ext cx="341944" cy="197790"/>
          </a:xfrm>
          <a:custGeom>
            <a:avLst/>
            <a:gdLst/>
            <a:ahLst/>
            <a:cxnLst/>
            <a:rect l="l" t="t" r="r" b="b"/>
            <a:pathLst>
              <a:path w="341944" h="197790">
                <a:moveTo>
                  <a:pt x="341944" y="0"/>
                </a:moveTo>
                <a:lnTo>
                  <a:pt x="0" y="19779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7" name="object 247"/>
          <p:cNvSpPr/>
          <p:nvPr/>
        </p:nvSpPr>
        <p:spPr>
          <a:xfrm>
            <a:off x="2472715" y="1648753"/>
            <a:ext cx="260167" cy="150165"/>
          </a:xfrm>
          <a:custGeom>
            <a:avLst/>
            <a:gdLst/>
            <a:ahLst/>
            <a:cxnLst/>
            <a:rect l="l" t="t" r="r" b="b"/>
            <a:pathLst>
              <a:path w="260167" h="150165">
                <a:moveTo>
                  <a:pt x="260167" y="0"/>
                </a:moveTo>
                <a:lnTo>
                  <a:pt x="0" y="150165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8" name="object 248"/>
          <p:cNvSpPr/>
          <p:nvPr/>
        </p:nvSpPr>
        <p:spPr>
          <a:xfrm>
            <a:off x="2749913" y="1584141"/>
            <a:ext cx="341931" cy="197790"/>
          </a:xfrm>
          <a:custGeom>
            <a:avLst/>
            <a:gdLst/>
            <a:ahLst/>
            <a:cxnLst/>
            <a:rect l="l" t="t" r="r" b="b"/>
            <a:pathLst>
              <a:path w="341931" h="197790">
                <a:moveTo>
                  <a:pt x="341931" y="19779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9" name="object 249"/>
          <p:cNvSpPr/>
          <p:nvPr/>
        </p:nvSpPr>
        <p:spPr>
          <a:xfrm>
            <a:off x="3091845" y="1781931"/>
            <a:ext cx="0" cy="394668"/>
          </a:xfrm>
          <a:custGeom>
            <a:avLst/>
            <a:gdLst/>
            <a:ahLst/>
            <a:cxnLst/>
            <a:rect l="l" t="t" r="r" b="b"/>
            <a:pathLst>
              <a:path w="0" h="394668">
                <a:moveTo>
                  <a:pt x="0" y="394668"/>
                </a:moveTo>
                <a:lnTo>
                  <a:pt x="0" y="0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0" name="object 250"/>
          <p:cNvSpPr/>
          <p:nvPr/>
        </p:nvSpPr>
        <p:spPr>
          <a:xfrm>
            <a:off x="2749913" y="2176600"/>
            <a:ext cx="341931" cy="196877"/>
          </a:xfrm>
          <a:custGeom>
            <a:avLst/>
            <a:gdLst/>
            <a:ahLst/>
            <a:cxnLst/>
            <a:rect l="l" t="t" r="r" b="b"/>
            <a:pathLst>
              <a:path w="341931" h="196877">
                <a:moveTo>
                  <a:pt x="0" y="196877"/>
                </a:moveTo>
                <a:lnTo>
                  <a:pt x="341931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1" name="object 251"/>
          <p:cNvSpPr/>
          <p:nvPr/>
        </p:nvSpPr>
        <p:spPr>
          <a:xfrm>
            <a:off x="2408881" y="2176600"/>
            <a:ext cx="341031" cy="196877"/>
          </a:xfrm>
          <a:custGeom>
            <a:avLst/>
            <a:gdLst/>
            <a:ahLst/>
            <a:cxnLst/>
            <a:rect l="l" t="t" r="r" b="b"/>
            <a:pathLst>
              <a:path w="341031" h="196877">
                <a:moveTo>
                  <a:pt x="0" y="0"/>
                </a:moveTo>
                <a:lnTo>
                  <a:pt x="341031" y="196877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2" name="object 252"/>
          <p:cNvSpPr/>
          <p:nvPr/>
        </p:nvSpPr>
        <p:spPr>
          <a:xfrm>
            <a:off x="2473628" y="2159600"/>
            <a:ext cx="259254" cy="149252"/>
          </a:xfrm>
          <a:custGeom>
            <a:avLst/>
            <a:gdLst/>
            <a:ahLst/>
            <a:cxnLst/>
            <a:rect l="l" t="t" r="r" b="b"/>
            <a:pathLst>
              <a:path w="259254" h="149252">
                <a:moveTo>
                  <a:pt x="0" y="0"/>
                </a:moveTo>
                <a:lnTo>
                  <a:pt x="259254" y="149252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3" name="object 253"/>
          <p:cNvSpPr/>
          <p:nvPr/>
        </p:nvSpPr>
        <p:spPr>
          <a:xfrm>
            <a:off x="2408881" y="1781931"/>
            <a:ext cx="0" cy="394668"/>
          </a:xfrm>
          <a:custGeom>
            <a:avLst/>
            <a:gdLst/>
            <a:ahLst/>
            <a:cxnLst/>
            <a:rect l="l" t="t" r="r" b="b"/>
            <a:pathLst>
              <a:path w="0" h="394668">
                <a:moveTo>
                  <a:pt x="0" y="0"/>
                </a:moveTo>
                <a:lnTo>
                  <a:pt x="0" y="394668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4" name="object 254"/>
          <p:cNvSpPr/>
          <p:nvPr/>
        </p:nvSpPr>
        <p:spPr>
          <a:xfrm>
            <a:off x="2749913" y="1289262"/>
            <a:ext cx="0" cy="294879"/>
          </a:xfrm>
          <a:custGeom>
            <a:avLst/>
            <a:gdLst/>
            <a:ahLst/>
            <a:cxnLst/>
            <a:rect l="l" t="t" r="r" b="b"/>
            <a:pathLst>
              <a:path w="0" h="294879">
                <a:moveTo>
                  <a:pt x="0" y="294879"/>
                </a:moveTo>
                <a:lnTo>
                  <a:pt x="0" y="0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5" name="object 245"/>
          <p:cNvSpPr/>
          <p:nvPr/>
        </p:nvSpPr>
        <p:spPr>
          <a:xfrm>
            <a:off x="3044127" y="1829557"/>
            <a:ext cx="0" cy="299708"/>
          </a:xfrm>
          <a:custGeom>
            <a:avLst/>
            <a:gdLst/>
            <a:ahLst/>
            <a:cxnLst/>
            <a:rect l="l" t="t" r="r" b="b"/>
            <a:pathLst>
              <a:path w="0" h="299708">
                <a:moveTo>
                  <a:pt x="0" y="299708"/>
                </a:moveTo>
                <a:lnTo>
                  <a:pt x="0" y="0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6" name="object 236"/>
          <p:cNvSpPr/>
          <p:nvPr/>
        </p:nvSpPr>
        <p:spPr>
          <a:xfrm>
            <a:off x="4142962" y="1556304"/>
            <a:ext cx="342043" cy="198705"/>
          </a:xfrm>
          <a:custGeom>
            <a:avLst/>
            <a:gdLst/>
            <a:ahLst/>
            <a:cxnLst/>
            <a:rect l="l" t="t" r="r" b="b"/>
            <a:pathLst>
              <a:path w="342043" h="198705">
                <a:moveTo>
                  <a:pt x="342043" y="0"/>
                </a:moveTo>
                <a:lnTo>
                  <a:pt x="0" y="198705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7" name="object 237"/>
          <p:cNvSpPr/>
          <p:nvPr/>
        </p:nvSpPr>
        <p:spPr>
          <a:xfrm>
            <a:off x="4207904" y="1621430"/>
            <a:ext cx="259793" cy="150542"/>
          </a:xfrm>
          <a:custGeom>
            <a:avLst/>
            <a:gdLst/>
            <a:ahLst/>
            <a:cxnLst/>
            <a:rect l="l" t="t" r="r" b="b"/>
            <a:pathLst>
              <a:path w="259793" h="150542">
                <a:moveTo>
                  <a:pt x="259793" y="0"/>
                </a:moveTo>
                <a:lnTo>
                  <a:pt x="0" y="150542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8" name="object 238"/>
          <p:cNvSpPr/>
          <p:nvPr/>
        </p:nvSpPr>
        <p:spPr>
          <a:xfrm>
            <a:off x="4485006" y="1556304"/>
            <a:ext cx="341727" cy="198706"/>
          </a:xfrm>
          <a:custGeom>
            <a:avLst/>
            <a:gdLst/>
            <a:ahLst/>
            <a:cxnLst/>
            <a:rect l="l" t="t" r="r" b="b"/>
            <a:pathLst>
              <a:path w="341727" h="198706">
                <a:moveTo>
                  <a:pt x="341727" y="198706"/>
                </a:moveTo>
                <a:lnTo>
                  <a:pt x="0" y="0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9" name="object 239"/>
          <p:cNvSpPr/>
          <p:nvPr/>
        </p:nvSpPr>
        <p:spPr>
          <a:xfrm>
            <a:off x="4826733" y="1755010"/>
            <a:ext cx="0" cy="395918"/>
          </a:xfrm>
          <a:custGeom>
            <a:avLst/>
            <a:gdLst/>
            <a:ahLst/>
            <a:cxnLst/>
            <a:rect l="l" t="t" r="r" b="b"/>
            <a:pathLst>
              <a:path w="0" h="395918">
                <a:moveTo>
                  <a:pt x="0" y="395918"/>
                </a:moveTo>
                <a:lnTo>
                  <a:pt x="0" y="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0" name="object 240"/>
          <p:cNvSpPr/>
          <p:nvPr/>
        </p:nvSpPr>
        <p:spPr>
          <a:xfrm>
            <a:off x="4485006" y="2150929"/>
            <a:ext cx="341727" cy="197503"/>
          </a:xfrm>
          <a:custGeom>
            <a:avLst/>
            <a:gdLst/>
            <a:ahLst/>
            <a:cxnLst/>
            <a:rect l="l" t="t" r="r" b="b"/>
            <a:pathLst>
              <a:path w="341727" h="197503">
                <a:moveTo>
                  <a:pt x="0" y="197503"/>
                </a:moveTo>
                <a:lnTo>
                  <a:pt x="341727" y="0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1" name="object 241"/>
          <p:cNvSpPr/>
          <p:nvPr/>
        </p:nvSpPr>
        <p:spPr>
          <a:xfrm>
            <a:off x="4143873" y="2150929"/>
            <a:ext cx="341132" cy="197503"/>
          </a:xfrm>
          <a:custGeom>
            <a:avLst/>
            <a:gdLst/>
            <a:ahLst/>
            <a:cxnLst/>
            <a:rect l="l" t="t" r="r" b="b"/>
            <a:pathLst>
              <a:path w="341132" h="197503">
                <a:moveTo>
                  <a:pt x="0" y="0"/>
                </a:moveTo>
                <a:lnTo>
                  <a:pt x="341132" y="197503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2" name="object 242"/>
          <p:cNvSpPr/>
          <p:nvPr/>
        </p:nvSpPr>
        <p:spPr>
          <a:xfrm>
            <a:off x="4208815" y="2133663"/>
            <a:ext cx="258881" cy="149947"/>
          </a:xfrm>
          <a:custGeom>
            <a:avLst/>
            <a:gdLst/>
            <a:ahLst/>
            <a:cxnLst/>
            <a:rect l="l" t="t" r="r" b="b"/>
            <a:pathLst>
              <a:path w="258881" h="149947">
                <a:moveTo>
                  <a:pt x="0" y="0"/>
                </a:moveTo>
                <a:lnTo>
                  <a:pt x="258881" y="149947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3" name="object 243"/>
          <p:cNvSpPr/>
          <p:nvPr/>
        </p:nvSpPr>
        <p:spPr>
          <a:xfrm>
            <a:off x="4143873" y="1755010"/>
            <a:ext cx="0" cy="395918"/>
          </a:xfrm>
          <a:custGeom>
            <a:avLst/>
            <a:gdLst/>
            <a:ahLst/>
            <a:cxnLst/>
            <a:rect l="l" t="t" r="r" b="b"/>
            <a:pathLst>
              <a:path w="0" h="395918">
                <a:moveTo>
                  <a:pt x="0" y="0"/>
                </a:moveTo>
                <a:lnTo>
                  <a:pt x="0" y="395918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4" name="object 244"/>
          <p:cNvSpPr/>
          <p:nvPr/>
        </p:nvSpPr>
        <p:spPr>
          <a:xfrm>
            <a:off x="4485006" y="1151019"/>
            <a:ext cx="0" cy="405285"/>
          </a:xfrm>
          <a:custGeom>
            <a:avLst/>
            <a:gdLst/>
            <a:ahLst/>
            <a:cxnLst/>
            <a:rect l="l" t="t" r="r" b="b"/>
            <a:pathLst>
              <a:path w="0" h="405285">
                <a:moveTo>
                  <a:pt x="0" y="405285"/>
                </a:moveTo>
                <a:lnTo>
                  <a:pt x="0" y="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5" name="object 235"/>
          <p:cNvSpPr/>
          <p:nvPr/>
        </p:nvSpPr>
        <p:spPr>
          <a:xfrm>
            <a:off x="4779087" y="1802567"/>
            <a:ext cx="0" cy="300501"/>
          </a:xfrm>
          <a:custGeom>
            <a:avLst/>
            <a:gdLst/>
            <a:ahLst/>
            <a:cxnLst/>
            <a:rect l="l" t="t" r="r" b="b"/>
            <a:pathLst>
              <a:path w="0" h="300501">
                <a:moveTo>
                  <a:pt x="0" y="300501"/>
                </a:moveTo>
                <a:lnTo>
                  <a:pt x="0" y="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2" name="object 232"/>
          <p:cNvSpPr/>
          <p:nvPr/>
        </p:nvSpPr>
        <p:spPr>
          <a:xfrm>
            <a:off x="1992757" y="3028188"/>
            <a:ext cx="2808732" cy="0"/>
          </a:xfrm>
          <a:custGeom>
            <a:avLst/>
            <a:gdLst/>
            <a:ahLst/>
            <a:cxnLst/>
            <a:rect l="l" t="t" r="r" b="b"/>
            <a:pathLst>
              <a:path w="2808732" h="0">
                <a:moveTo>
                  <a:pt x="0" y="0"/>
                </a:moveTo>
                <a:lnTo>
                  <a:pt x="2808732" y="0"/>
                </a:lnTo>
              </a:path>
            </a:pathLst>
          </a:custGeom>
          <a:ln w="165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3" name="object 233"/>
          <p:cNvSpPr/>
          <p:nvPr/>
        </p:nvSpPr>
        <p:spPr>
          <a:xfrm>
            <a:off x="4801489" y="3028188"/>
            <a:ext cx="836676" cy="0"/>
          </a:xfrm>
          <a:custGeom>
            <a:avLst/>
            <a:gdLst/>
            <a:ahLst/>
            <a:cxnLst/>
            <a:rect l="l" t="t" r="r" b="b"/>
            <a:pathLst>
              <a:path w="836676" h="0">
                <a:moveTo>
                  <a:pt x="0" y="0"/>
                </a:moveTo>
                <a:lnTo>
                  <a:pt x="836676" y="0"/>
                </a:lnTo>
              </a:path>
            </a:pathLst>
          </a:custGeom>
          <a:ln w="16509">
            <a:solidFill>
              <a:srgbClr val="FF33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4" name="object 234"/>
          <p:cNvSpPr/>
          <p:nvPr/>
        </p:nvSpPr>
        <p:spPr>
          <a:xfrm>
            <a:off x="5638165" y="3028188"/>
            <a:ext cx="48767" cy="0"/>
          </a:xfrm>
          <a:custGeom>
            <a:avLst/>
            <a:gdLst/>
            <a:ahLst/>
            <a:cxnLst/>
            <a:rect l="l" t="t" r="r" b="b"/>
            <a:pathLst>
              <a:path w="48767" h="0">
                <a:moveTo>
                  <a:pt x="0" y="0"/>
                </a:moveTo>
                <a:lnTo>
                  <a:pt x="48767" y="0"/>
                </a:lnTo>
              </a:path>
            </a:pathLst>
          </a:custGeom>
          <a:ln w="165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9" name="object 219"/>
          <p:cNvSpPr/>
          <p:nvPr/>
        </p:nvSpPr>
        <p:spPr>
          <a:xfrm>
            <a:off x="1996317" y="3850496"/>
            <a:ext cx="256044" cy="148781"/>
          </a:xfrm>
          <a:custGeom>
            <a:avLst/>
            <a:gdLst/>
            <a:ahLst/>
            <a:cxnLst/>
            <a:rect l="l" t="t" r="r" b="b"/>
            <a:pathLst>
              <a:path w="256044" h="148781">
                <a:moveTo>
                  <a:pt x="256044" y="0"/>
                </a:moveTo>
                <a:lnTo>
                  <a:pt x="0" y="148781"/>
                </a:lnTo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0" name="object 220"/>
          <p:cNvSpPr/>
          <p:nvPr/>
        </p:nvSpPr>
        <p:spPr>
          <a:xfrm>
            <a:off x="2044799" y="3899181"/>
            <a:ext cx="194592" cy="113064"/>
          </a:xfrm>
          <a:custGeom>
            <a:avLst/>
            <a:gdLst/>
            <a:ahLst/>
            <a:cxnLst/>
            <a:rect l="l" t="t" r="r" b="b"/>
            <a:pathLst>
              <a:path w="194592" h="113064">
                <a:moveTo>
                  <a:pt x="194592" y="0"/>
                </a:moveTo>
                <a:lnTo>
                  <a:pt x="0" y="113064"/>
                </a:lnTo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1" name="object 221"/>
          <p:cNvSpPr/>
          <p:nvPr/>
        </p:nvSpPr>
        <p:spPr>
          <a:xfrm>
            <a:off x="2252362" y="3850496"/>
            <a:ext cx="256035" cy="148781"/>
          </a:xfrm>
          <a:custGeom>
            <a:avLst/>
            <a:gdLst/>
            <a:ahLst/>
            <a:cxnLst/>
            <a:rect l="l" t="t" r="r" b="b"/>
            <a:pathLst>
              <a:path w="256035" h="148781">
                <a:moveTo>
                  <a:pt x="256035" y="148781"/>
                </a:moveTo>
                <a:lnTo>
                  <a:pt x="0" y="0"/>
                </a:lnTo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2" name="object 222"/>
          <p:cNvSpPr/>
          <p:nvPr/>
        </p:nvSpPr>
        <p:spPr>
          <a:xfrm>
            <a:off x="2508397" y="3999278"/>
            <a:ext cx="0" cy="297125"/>
          </a:xfrm>
          <a:custGeom>
            <a:avLst/>
            <a:gdLst/>
            <a:ahLst/>
            <a:cxnLst/>
            <a:rect l="l" t="t" r="r" b="b"/>
            <a:pathLst>
              <a:path w="0" h="297125">
                <a:moveTo>
                  <a:pt x="0" y="297125"/>
                </a:moveTo>
                <a:lnTo>
                  <a:pt x="0" y="0"/>
                </a:lnTo>
              </a:path>
            </a:pathLst>
          </a:custGeom>
          <a:ln w="36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3" name="object 223"/>
          <p:cNvSpPr/>
          <p:nvPr/>
        </p:nvSpPr>
        <p:spPr>
          <a:xfrm>
            <a:off x="2472667" y="4035223"/>
            <a:ext cx="0" cy="225463"/>
          </a:xfrm>
          <a:custGeom>
            <a:avLst/>
            <a:gdLst/>
            <a:ahLst/>
            <a:cxnLst/>
            <a:rect l="l" t="t" r="r" b="b"/>
            <a:pathLst>
              <a:path w="0" h="225463">
                <a:moveTo>
                  <a:pt x="0" y="225463"/>
                </a:moveTo>
                <a:lnTo>
                  <a:pt x="0" y="0"/>
                </a:lnTo>
              </a:path>
            </a:pathLst>
          </a:custGeom>
          <a:ln w="36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4" name="object 224"/>
          <p:cNvSpPr/>
          <p:nvPr/>
        </p:nvSpPr>
        <p:spPr>
          <a:xfrm>
            <a:off x="2252362" y="4296404"/>
            <a:ext cx="256035" cy="148334"/>
          </a:xfrm>
          <a:custGeom>
            <a:avLst/>
            <a:gdLst/>
            <a:ahLst/>
            <a:cxnLst/>
            <a:rect l="l" t="t" r="r" b="b"/>
            <a:pathLst>
              <a:path w="256035" h="148334">
                <a:moveTo>
                  <a:pt x="0" y="148334"/>
                </a:moveTo>
                <a:lnTo>
                  <a:pt x="256035" y="0"/>
                </a:lnTo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5" name="object 225"/>
          <p:cNvSpPr/>
          <p:nvPr/>
        </p:nvSpPr>
        <p:spPr>
          <a:xfrm>
            <a:off x="1997001" y="4296404"/>
            <a:ext cx="255361" cy="148334"/>
          </a:xfrm>
          <a:custGeom>
            <a:avLst/>
            <a:gdLst/>
            <a:ahLst/>
            <a:cxnLst/>
            <a:rect l="l" t="t" r="r" b="b"/>
            <a:pathLst>
              <a:path w="255361" h="148334">
                <a:moveTo>
                  <a:pt x="0" y="0"/>
                </a:moveTo>
                <a:lnTo>
                  <a:pt x="255361" y="148334"/>
                </a:lnTo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6" name="object 226"/>
          <p:cNvSpPr/>
          <p:nvPr/>
        </p:nvSpPr>
        <p:spPr>
          <a:xfrm>
            <a:off x="2045483" y="4283665"/>
            <a:ext cx="193908" cy="112389"/>
          </a:xfrm>
          <a:custGeom>
            <a:avLst/>
            <a:gdLst/>
            <a:ahLst/>
            <a:cxnLst/>
            <a:rect l="l" t="t" r="r" b="b"/>
            <a:pathLst>
              <a:path w="193908" h="112389">
                <a:moveTo>
                  <a:pt x="0" y="0"/>
                </a:moveTo>
                <a:lnTo>
                  <a:pt x="193908" y="112389"/>
                </a:lnTo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7" name="object 227"/>
          <p:cNvSpPr/>
          <p:nvPr/>
        </p:nvSpPr>
        <p:spPr>
          <a:xfrm>
            <a:off x="1997001" y="3999278"/>
            <a:ext cx="0" cy="297125"/>
          </a:xfrm>
          <a:custGeom>
            <a:avLst/>
            <a:gdLst/>
            <a:ahLst/>
            <a:cxnLst/>
            <a:rect l="l" t="t" r="r" b="b"/>
            <a:pathLst>
              <a:path w="0" h="297125">
                <a:moveTo>
                  <a:pt x="0" y="0"/>
                </a:moveTo>
                <a:lnTo>
                  <a:pt x="0" y="297125"/>
                </a:lnTo>
              </a:path>
            </a:pathLst>
          </a:custGeom>
          <a:ln w="36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8" name="object 228"/>
          <p:cNvSpPr/>
          <p:nvPr/>
        </p:nvSpPr>
        <p:spPr>
          <a:xfrm>
            <a:off x="2252362" y="3647070"/>
            <a:ext cx="0" cy="203426"/>
          </a:xfrm>
          <a:custGeom>
            <a:avLst/>
            <a:gdLst/>
            <a:ahLst/>
            <a:cxnLst/>
            <a:rect l="l" t="t" r="r" b="b"/>
            <a:pathLst>
              <a:path w="0" h="203426">
                <a:moveTo>
                  <a:pt x="0" y="203426"/>
                </a:moveTo>
                <a:lnTo>
                  <a:pt x="0" y="0"/>
                </a:lnTo>
              </a:path>
            </a:pathLst>
          </a:custGeom>
          <a:ln w="36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9" name="object 229"/>
          <p:cNvSpPr/>
          <p:nvPr/>
        </p:nvSpPr>
        <p:spPr>
          <a:xfrm>
            <a:off x="1880019" y="3901225"/>
            <a:ext cx="361641" cy="226366"/>
          </a:xfrm>
          <a:custGeom>
            <a:avLst/>
            <a:gdLst/>
            <a:ahLst/>
            <a:cxnLst/>
            <a:rect l="l" t="t" r="r" b="b"/>
            <a:pathLst>
              <a:path w="361641" h="226366">
                <a:moveTo>
                  <a:pt x="361641" y="182007"/>
                </a:moveTo>
                <a:lnTo>
                  <a:pt x="361641" y="176997"/>
                </a:lnTo>
                <a:lnTo>
                  <a:pt x="360958" y="173356"/>
                </a:lnTo>
                <a:lnTo>
                  <a:pt x="360958" y="166987"/>
                </a:lnTo>
                <a:lnTo>
                  <a:pt x="360046" y="162670"/>
                </a:lnTo>
                <a:lnTo>
                  <a:pt x="359372" y="161758"/>
                </a:lnTo>
                <a:lnTo>
                  <a:pt x="358688" y="157660"/>
                </a:lnTo>
                <a:lnTo>
                  <a:pt x="358688" y="156757"/>
                </a:lnTo>
                <a:lnTo>
                  <a:pt x="357321" y="151747"/>
                </a:lnTo>
                <a:lnTo>
                  <a:pt x="357321" y="151063"/>
                </a:lnTo>
                <a:lnTo>
                  <a:pt x="355954" y="146747"/>
                </a:lnTo>
                <a:lnTo>
                  <a:pt x="355042" y="145378"/>
                </a:lnTo>
                <a:lnTo>
                  <a:pt x="353675" y="141052"/>
                </a:lnTo>
                <a:lnTo>
                  <a:pt x="352991" y="139693"/>
                </a:lnTo>
                <a:lnTo>
                  <a:pt x="351633" y="135367"/>
                </a:lnTo>
                <a:lnTo>
                  <a:pt x="350950" y="133998"/>
                </a:lnTo>
                <a:lnTo>
                  <a:pt x="348671" y="129682"/>
                </a:lnTo>
                <a:lnTo>
                  <a:pt x="347987" y="128313"/>
                </a:lnTo>
                <a:lnTo>
                  <a:pt x="345936" y="123987"/>
                </a:lnTo>
                <a:lnTo>
                  <a:pt x="345253" y="122400"/>
                </a:lnTo>
                <a:lnTo>
                  <a:pt x="342300" y="117390"/>
                </a:lnTo>
                <a:lnTo>
                  <a:pt x="341616" y="116715"/>
                </a:lnTo>
                <a:lnTo>
                  <a:pt x="338654" y="111704"/>
                </a:lnTo>
                <a:lnTo>
                  <a:pt x="337970" y="110345"/>
                </a:lnTo>
                <a:lnTo>
                  <a:pt x="334561" y="106019"/>
                </a:lnTo>
                <a:lnTo>
                  <a:pt x="333650" y="104650"/>
                </a:lnTo>
                <a:lnTo>
                  <a:pt x="330232" y="100334"/>
                </a:lnTo>
                <a:lnTo>
                  <a:pt x="329557" y="98965"/>
                </a:lnTo>
                <a:lnTo>
                  <a:pt x="325911" y="93965"/>
                </a:lnTo>
                <a:lnTo>
                  <a:pt x="325228" y="93052"/>
                </a:lnTo>
                <a:lnTo>
                  <a:pt x="320907" y="88042"/>
                </a:lnTo>
                <a:lnTo>
                  <a:pt x="320224" y="86683"/>
                </a:lnTo>
                <a:lnTo>
                  <a:pt x="315894" y="82357"/>
                </a:lnTo>
                <a:lnTo>
                  <a:pt x="314536" y="80997"/>
                </a:lnTo>
                <a:lnTo>
                  <a:pt x="310206" y="76672"/>
                </a:lnTo>
                <a:lnTo>
                  <a:pt x="308839" y="75303"/>
                </a:lnTo>
                <a:lnTo>
                  <a:pt x="303835" y="70302"/>
                </a:lnTo>
                <a:lnTo>
                  <a:pt x="39828" y="41639"/>
                </a:lnTo>
                <a:lnTo>
                  <a:pt x="52801" y="55282"/>
                </a:lnTo>
                <a:lnTo>
                  <a:pt x="55532" y="58020"/>
                </a:lnTo>
                <a:lnTo>
                  <a:pt x="66230" y="68705"/>
                </a:lnTo>
                <a:lnTo>
                  <a:pt x="69183" y="71662"/>
                </a:lnTo>
                <a:lnTo>
                  <a:pt x="80567" y="82357"/>
                </a:lnTo>
                <a:lnTo>
                  <a:pt x="82618" y="85314"/>
                </a:lnTo>
                <a:lnTo>
                  <a:pt x="93310" y="95324"/>
                </a:lnTo>
                <a:lnTo>
                  <a:pt x="96272" y="97378"/>
                </a:lnTo>
                <a:lnTo>
                  <a:pt x="106290" y="107388"/>
                </a:lnTo>
                <a:lnTo>
                  <a:pt x="109015" y="109661"/>
                </a:lnTo>
                <a:lnTo>
                  <a:pt x="119032" y="118302"/>
                </a:lnTo>
                <a:lnTo>
                  <a:pt x="121301" y="120356"/>
                </a:lnTo>
                <a:lnTo>
                  <a:pt x="131091" y="128997"/>
                </a:lnTo>
                <a:lnTo>
                  <a:pt x="134053" y="131041"/>
                </a:lnTo>
                <a:lnTo>
                  <a:pt x="143387" y="139008"/>
                </a:lnTo>
                <a:lnTo>
                  <a:pt x="145428" y="141052"/>
                </a:lnTo>
                <a:lnTo>
                  <a:pt x="154762" y="149019"/>
                </a:lnTo>
                <a:lnTo>
                  <a:pt x="157497" y="150378"/>
                </a:lnTo>
                <a:lnTo>
                  <a:pt x="166137" y="157660"/>
                </a:lnTo>
                <a:lnTo>
                  <a:pt x="168188" y="159029"/>
                </a:lnTo>
                <a:lnTo>
                  <a:pt x="177522" y="166083"/>
                </a:lnTo>
                <a:lnTo>
                  <a:pt x="179801" y="167671"/>
                </a:lnTo>
                <a:lnTo>
                  <a:pt x="188223" y="173356"/>
                </a:lnTo>
                <a:lnTo>
                  <a:pt x="190492" y="174725"/>
                </a:lnTo>
                <a:lnTo>
                  <a:pt x="198231" y="180410"/>
                </a:lnTo>
                <a:lnTo>
                  <a:pt x="200282" y="182007"/>
                </a:lnTo>
                <a:lnTo>
                  <a:pt x="208248" y="187008"/>
                </a:lnTo>
                <a:lnTo>
                  <a:pt x="210299" y="188377"/>
                </a:lnTo>
                <a:lnTo>
                  <a:pt x="218256" y="193377"/>
                </a:lnTo>
                <a:lnTo>
                  <a:pt x="220307" y="194062"/>
                </a:lnTo>
                <a:lnTo>
                  <a:pt x="227589" y="198388"/>
                </a:lnTo>
                <a:lnTo>
                  <a:pt x="229640" y="199747"/>
                </a:lnTo>
                <a:lnTo>
                  <a:pt x="236695" y="203388"/>
                </a:lnTo>
                <a:lnTo>
                  <a:pt x="238290" y="204073"/>
                </a:lnTo>
                <a:lnTo>
                  <a:pt x="245345" y="207714"/>
                </a:lnTo>
                <a:lnTo>
                  <a:pt x="247396" y="208398"/>
                </a:lnTo>
                <a:lnTo>
                  <a:pt x="253767" y="212039"/>
                </a:lnTo>
                <a:lnTo>
                  <a:pt x="255353" y="212724"/>
                </a:lnTo>
                <a:lnTo>
                  <a:pt x="261734" y="214768"/>
                </a:lnTo>
                <a:lnTo>
                  <a:pt x="263775" y="215452"/>
                </a:lnTo>
                <a:lnTo>
                  <a:pt x="269472" y="218409"/>
                </a:lnTo>
                <a:lnTo>
                  <a:pt x="271742" y="218409"/>
                </a:lnTo>
                <a:lnTo>
                  <a:pt x="277439" y="220681"/>
                </a:lnTo>
                <a:lnTo>
                  <a:pt x="278797" y="221365"/>
                </a:lnTo>
                <a:lnTo>
                  <a:pt x="284494" y="222725"/>
                </a:lnTo>
                <a:lnTo>
                  <a:pt x="285851" y="222725"/>
                </a:lnTo>
                <a:lnTo>
                  <a:pt x="291776" y="224094"/>
                </a:lnTo>
                <a:lnTo>
                  <a:pt x="292460" y="224094"/>
                </a:lnTo>
                <a:lnTo>
                  <a:pt x="298148" y="225691"/>
                </a:lnTo>
                <a:lnTo>
                  <a:pt x="298831" y="225691"/>
                </a:lnTo>
                <a:lnTo>
                  <a:pt x="303835" y="226366"/>
                </a:lnTo>
                <a:lnTo>
                  <a:pt x="316578" y="226366"/>
                </a:lnTo>
                <a:lnTo>
                  <a:pt x="320907" y="225691"/>
                </a:lnTo>
                <a:lnTo>
                  <a:pt x="321591" y="225691"/>
                </a:lnTo>
                <a:lnTo>
                  <a:pt x="325911" y="224778"/>
                </a:lnTo>
                <a:lnTo>
                  <a:pt x="326595" y="224778"/>
                </a:lnTo>
                <a:lnTo>
                  <a:pt x="330232" y="224094"/>
                </a:lnTo>
                <a:lnTo>
                  <a:pt x="330915" y="223409"/>
                </a:lnTo>
                <a:lnTo>
                  <a:pt x="334561" y="222725"/>
                </a:lnTo>
                <a:lnTo>
                  <a:pt x="335245" y="222050"/>
                </a:lnTo>
                <a:lnTo>
                  <a:pt x="338654" y="220681"/>
                </a:lnTo>
                <a:lnTo>
                  <a:pt x="339565" y="220681"/>
                </a:lnTo>
                <a:lnTo>
                  <a:pt x="342300" y="218409"/>
                </a:lnTo>
                <a:lnTo>
                  <a:pt x="342983" y="218409"/>
                </a:lnTo>
                <a:lnTo>
                  <a:pt x="345936" y="216355"/>
                </a:lnTo>
                <a:lnTo>
                  <a:pt x="345936" y="215452"/>
                </a:lnTo>
                <a:lnTo>
                  <a:pt x="348671" y="213399"/>
                </a:lnTo>
                <a:lnTo>
                  <a:pt x="349355" y="212724"/>
                </a:lnTo>
                <a:lnTo>
                  <a:pt x="351633" y="210442"/>
                </a:lnTo>
                <a:lnTo>
                  <a:pt x="351633" y="209758"/>
                </a:lnTo>
                <a:lnTo>
                  <a:pt x="353675" y="207029"/>
                </a:lnTo>
                <a:lnTo>
                  <a:pt x="353675" y="206345"/>
                </a:lnTo>
                <a:lnTo>
                  <a:pt x="355954" y="203388"/>
                </a:lnTo>
                <a:lnTo>
                  <a:pt x="355954" y="202713"/>
                </a:lnTo>
                <a:lnTo>
                  <a:pt x="357321" y="199747"/>
                </a:lnTo>
                <a:lnTo>
                  <a:pt x="358005" y="199072"/>
                </a:lnTo>
                <a:lnTo>
                  <a:pt x="358688" y="196334"/>
                </a:lnTo>
                <a:lnTo>
                  <a:pt x="359372" y="195431"/>
                </a:lnTo>
                <a:lnTo>
                  <a:pt x="360046" y="192018"/>
                </a:lnTo>
                <a:lnTo>
                  <a:pt x="360046" y="191333"/>
                </a:lnTo>
                <a:lnTo>
                  <a:pt x="360958" y="187692"/>
                </a:lnTo>
                <a:lnTo>
                  <a:pt x="360958" y="182692"/>
                </a:lnTo>
                <a:lnTo>
                  <a:pt x="361641" y="182007"/>
                </a:lnTo>
                <a:close/>
              </a:path>
              <a:path w="361641" h="226366">
                <a:moveTo>
                  <a:pt x="39828" y="41639"/>
                </a:moveTo>
                <a:lnTo>
                  <a:pt x="66913" y="35260"/>
                </a:lnTo>
                <a:lnTo>
                  <a:pt x="0" y="0"/>
                </a:lnTo>
                <a:lnTo>
                  <a:pt x="32773" y="68705"/>
                </a:lnTo>
                <a:lnTo>
                  <a:pt x="39828" y="41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0" name="object 230"/>
          <p:cNvSpPr/>
          <p:nvPr/>
        </p:nvSpPr>
        <p:spPr>
          <a:xfrm>
            <a:off x="1919847" y="3942865"/>
            <a:ext cx="321813" cy="184726"/>
          </a:xfrm>
          <a:custGeom>
            <a:avLst/>
            <a:gdLst/>
            <a:ahLst/>
            <a:cxnLst/>
            <a:rect l="l" t="t" r="r" b="b"/>
            <a:pathLst>
              <a:path w="321813" h="184726">
                <a:moveTo>
                  <a:pt x="264007" y="28663"/>
                </a:moveTo>
                <a:lnTo>
                  <a:pt x="269011" y="33663"/>
                </a:lnTo>
                <a:lnTo>
                  <a:pt x="270378" y="35032"/>
                </a:lnTo>
                <a:lnTo>
                  <a:pt x="274708" y="39358"/>
                </a:lnTo>
                <a:lnTo>
                  <a:pt x="276066" y="40717"/>
                </a:lnTo>
                <a:lnTo>
                  <a:pt x="280396" y="45043"/>
                </a:lnTo>
                <a:lnTo>
                  <a:pt x="281079" y="46402"/>
                </a:lnTo>
                <a:lnTo>
                  <a:pt x="285399" y="51412"/>
                </a:lnTo>
                <a:lnTo>
                  <a:pt x="286083" y="52325"/>
                </a:lnTo>
                <a:lnTo>
                  <a:pt x="289729" y="57326"/>
                </a:lnTo>
                <a:lnTo>
                  <a:pt x="290403" y="58695"/>
                </a:lnTo>
                <a:lnTo>
                  <a:pt x="293822" y="63011"/>
                </a:lnTo>
                <a:lnTo>
                  <a:pt x="294733" y="64380"/>
                </a:lnTo>
                <a:lnTo>
                  <a:pt x="298142" y="68705"/>
                </a:lnTo>
                <a:lnTo>
                  <a:pt x="298826" y="70065"/>
                </a:lnTo>
                <a:lnTo>
                  <a:pt x="301788" y="75075"/>
                </a:lnTo>
                <a:lnTo>
                  <a:pt x="302472" y="75750"/>
                </a:lnTo>
                <a:lnTo>
                  <a:pt x="305425" y="80760"/>
                </a:lnTo>
                <a:lnTo>
                  <a:pt x="306108" y="82347"/>
                </a:lnTo>
                <a:lnTo>
                  <a:pt x="308159" y="86673"/>
                </a:lnTo>
                <a:lnTo>
                  <a:pt x="308843" y="88042"/>
                </a:lnTo>
                <a:lnTo>
                  <a:pt x="311122" y="92358"/>
                </a:lnTo>
                <a:lnTo>
                  <a:pt x="311805" y="93727"/>
                </a:lnTo>
                <a:lnTo>
                  <a:pt x="313163" y="98053"/>
                </a:lnTo>
                <a:lnTo>
                  <a:pt x="313847" y="99412"/>
                </a:lnTo>
                <a:lnTo>
                  <a:pt x="315214" y="103738"/>
                </a:lnTo>
                <a:lnTo>
                  <a:pt x="316126" y="105107"/>
                </a:lnTo>
                <a:lnTo>
                  <a:pt x="317493" y="109423"/>
                </a:lnTo>
                <a:lnTo>
                  <a:pt x="317493" y="110107"/>
                </a:lnTo>
                <a:lnTo>
                  <a:pt x="318860" y="115117"/>
                </a:lnTo>
                <a:lnTo>
                  <a:pt x="318860" y="116021"/>
                </a:lnTo>
                <a:lnTo>
                  <a:pt x="319544" y="120118"/>
                </a:lnTo>
                <a:lnTo>
                  <a:pt x="320218" y="121031"/>
                </a:lnTo>
                <a:lnTo>
                  <a:pt x="321130" y="125347"/>
                </a:lnTo>
                <a:lnTo>
                  <a:pt x="321130" y="126716"/>
                </a:lnTo>
                <a:lnTo>
                  <a:pt x="321130" y="130357"/>
                </a:lnTo>
                <a:lnTo>
                  <a:pt x="321130" y="131716"/>
                </a:lnTo>
                <a:lnTo>
                  <a:pt x="321813" y="135357"/>
                </a:lnTo>
                <a:lnTo>
                  <a:pt x="321813" y="136726"/>
                </a:lnTo>
                <a:lnTo>
                  <a:pt x="321813" y="140367"/>
                </a:lnTo>
                <a:lnTo>
                  <a:pt x="321130" y="141052"/>
                </a:lnTo>
                <a:lnTo>
                  <a:pt x="321130" y="144465"/>
                </a:lnTo>
                <a:lnTo>
                  <a:pt x="321130" y="146053"/>
                </a:lnTo>
                <a:lnTo>
                  <a:pt x="320218" y="149694"/>
                </a:lnTo>
                <a:lnTo>
                  <a:pt x="320218" y="150378"/>
                </a:lnTo>
                <a:lnTo>
                  <a:pt x="319544" y="153791"/>
                </a:lnTo>
                <a:lnTo>
                  <a:pt x="318860" y="154694"/>
                </a:lnTo>
                <a:lnTo>
                  <a:pt x="318177" y="157432"/>
                </a:lnTo>
                <a:lnTo>
                  <a:pt x="317493" y="158107"/>
                </a:lnTo>
                <a:lnTo>
                  <a:pt x="316126" y="161073"/>
                </a:lnTo>
                <a:lnTo>
                  <a:pt x="316126" y="161748"/>
                </a:lnTo>
                <a:lnTo>
                  <a:pt x="313847" y="164705"/>
                </a:lnTo>
                <a:lnTo>
                  <a:pt x="313847" y="165389"/>
                </a:lnTo>
                <a:lnTo>
                  <a:pt x="311805" y="168118"/>
                </a:lnTo>
                <a:lnTo>
                  <a:pt x="311805" y="168802"/>
                </a:lnTo>
                <a:lnTo>
                  <a:pt x="309527" y="171084"/>
                </a:lnTo>
                <a:lnTo>
                  <a:pt x="308843" y="171759"/>
                </a:lnTo>
                <a:lnTo>
                  <a:pt x="306108" y="173812"/>
                </a:lnTo>
                <a:lnTo>
                  <a:pt x="306108" y="174716"/>
                </a:lnTo>
                <a:lnTo>
                  <a:pt x="303155" y="176769"/>
                </a:lnTo>
                <a:lnTo>
                  <a:pt x="302472" y="176769"/>
                </a:lnTo>
                <a:lnTo>
                  <a:pt x="299737" y="179041"/>
                </a:lnTo>
                <a:lnTo>
                  <a:pt x="298826" y="179041"/>
                </a:lnTo>
                <a:lnTo>
                  <a:pt x="295417" y="180410"/>
                </a:lnTo>
                <a:lnTo>
                  <a:pt x="294733" y="181085"/>
                </a:lnTo>
                <a:lnTo>
                  <a:pt x="291087" y="181770"/>
                </a:lnTo>
                <a:lnTo>
                  <a:pt x="290403" y="182454"/>
                </a:lnTo>
                <a:lnTo>
                  <a:pt x="286767" y="183139"/>
                </a:lnTo>
                <a:lnTo>
                  <a:pt x="286083" y="183139"/>
                </a:lnTo>
                <a:lnTo>
                  <a:pt x="281763" y="184051"/>
                </a:lnTo>
                <a:lnTo>
                  <a:pt x="281079" y="184051"/>
                </a:lnTo>
                <a:lnTo>
                  <a:pt x="276749" y="184726"/>
                </a:lnTo>
                <a:lnTo>
                  <a:pt x="275382" y="184726"/>
                </a:lnTo>
                <a:lnTo>
                  <a:pt x="271062" y="184726"/>
                </a:lnTo>
                <a:lnTo>
                  <a:pt x="270378" y="184726"/>
                </a:lnTo>
                <a:lnTo>
                  <a:pt x="265374" y="184726"/>
                </a:lnTo>
                <a:lnTo>
                  <a:pt x="264007" y="184726"/>
                </a:lnTo>
                <a:lnTo>
                  <a:pt x="259003" y="184051"/>
                </a:lnTo>
                <a:lnTo>
                  <a:pt x="258319" y="184051"/>
                </a:lnTo>
                <a:lnTo>
                  <a:pt x="252632" y="182454"/>
                </a:lnTo>
                <a:lnTo>
                  <a:pt x="251948" y="182454"/>
                </a:lnTo>
                <a:lnTo>
                  <a:pt x="246023" y="181085"/>
                </a:lnTo>
                <a:lnTo>
                  <a:pt x="244665" y="181085"/>
                </a:lnTo>
                <a:lnTo>
                  <a:pt x="238968" y="179726"/>
                </a:lnTo>
                <a:lnTo>
                  <a:pt x="237611" y="179041"/>
                </a:lnTo>
                <a:lnTo>
                  <a:pt x="231914" y="176769"/>
                </a:lnTo>
                <a:lnTo>
                  <a:pt x="229644" y="176769"/>
                </a:lnTo>
                <a:lnTo>
                  <a:pt x="223947" y="173812"/>
                </a:lnTo>
                <a:lnTo>
                  <a:pt x="221906" y="173128"/>
                </a:lnTo>
                <a:lnTo>
                  <a:pt x="215525" y="171084"/>
                </a:lnTo>
                <a:lnTo>
                  <a:pt x="213939" y="170399"/>
                </a:lnTo>
                <a:lnTo>
                  <a:pt x="207568" y="166758"/>
                </a:lnTo>
                <a:lnTo>
                  <a:pt x="205517" y="166074"/>
                </a:lnTo>
                <a:lnTo>
                  <a:pt x="198462" y="162433"/>
                </a:lnTo>
                <a:lnTo>
                  <a:pt x="196867" y="161748"/>
                </a:lnTo>
                <a:lnTo>
                  <a:pt x="189812" y="158107"/>
                </a:lnTo>
                <a:lnTo>
                  <a:pt x="187761" y="156748"/>
                </a:lnTo>
                <a:lnTo>
                  <a:pt x="180479" y="152422"/>
                </a:lnTo>
                <a:lnTo>
                  <a:pt x="178428" y="151738"/>
                </a:lnTo>
                <a:lnTo>
                  <a:pt x="170471" y="146737"/>
                </a:lnTo>
                <a:lnTo>
                  <a:pt x="168420" y="145368"/>
                </a:lnTo>
                <a:lnTo>
                  <a:pt x="160453" y="140367"/>
                </a:lnTo>
                <a:lnTo>
                  <a:pt x="158402" y="138770"/>
                </a:lnTo>
                <a:lnTo>
                  <a:pt x="150664" y="133085"/>
                </a:lnTo>
                <a:lnTo>
                  <a:pt x="148395" y="131716"/>
                </a:lnTo>
                <a:lnTo>
                  <a:pt x="139972" y="126031"/>
                </a:lnTo>
                <a:lnTo>
                  <a:pt x="137694" y="124444"/>
                </a:lnTo>
                <a:lnTo>
                  <a:pt x="128360" y="117390"/>
                </a:lnTo>
                <a:lnTo>
                  <a:pt x="126309" y="116021"/>
                </a:lnTo>
                <a:lnTo>
                  <a:pt x="117668" y="108738"/>
                </a:lnTo>
                <a:lnTo>
                  <a:pt x="114934" y="107379"/>
                </a:lnTo>
                <a:lnTo>
                  <a:pt x="105600" y="99412"/>
                </a:lnTo>
                <a:lnTo>
                  <a:pt x="103559" y="97368"/>
                </a:lnTo>
                <a:lnTo>
                  <a:pt x="94225" y="89402"/>
                </a:lnTo>
                <a:lnTo>
                  <a:pt x="91263" y="87358"/>
                </a:lnTo>
                <a:lnTo>
                  <a:pt x="81473" y="78716"/>
                </a:lnTo>
                <a:lnTo>
                  <a:pt x="79204" y="76662"/>
                </a:lnTo>
                <a:lnTo>
                  <a:pt x="69187" y="68021"/>
                </a:lnTo>
                <a:lnTo>
                  <a:pt x="66461" y="65749"/>
                </a:lnTo>
                <a:lnTo>
                  <a:pt x="56444" y="55738"/>
                </a:lnTo>
                <a:lnTo>
                  <a:pt x="53482" y="53684"/>
                </a:lnTo>
                <a:lnTo>
                  <a:pt x="42790" y="43674"/>
                </a:lnTo>
                <a:lnTo>
                  <a:pt x="40739" y="40717"/>
                </a:lnTo>
                <a:lnTo>
                  <a:pt x="29355" y="30022"/>
                </a:lnTo>
                <a:lnTo>
                  <a:pt x="26402" y="27065"/>
                </a:lnTo>
                <a:lnTo>
                  <a:pt x="15703" y="16380"/>
                </a:lnTo>
                <a:lnTo>
                  <a:pt x="12973" y="13642"/>
                </a:lnTo>
                <a:lnTo>
                  <a:pt x="0" y="0"/>
                </a:lnTo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1" name="object 231"/>
          <p:cNvSpPr/>
          <p:nvPr/>
        </p:nvSpPr>
        <p:spPr>
          <a:xfrm>
            <a:off x="1880019" y="3901225"/>
            <a:ext cx="66913" cy="68705"/>
          </a:xfrm>
          <a:custGeom>
            <a:avLst/>
            <a:gdLst/>
            <a:ahLst/>
            <a:cxnLst/>
            <a:rect l="l" t="t" r="r" b="b"/>
            <a:pathLst>
              <a:path w="66913" h="68705">
                <a:moveTo>
                  <a:pt x="0" y="0"/>
                </a:moveTo>
                <a:lnTo>
                  <a:pt x="66913" y="35260"/>
                </a:lnTo>
                <a:lnTo>
                  <a:pt x="39828" y="41639"/>
                </a:lnTo>
                <a:lnTo>
                  <a:pt x="32773" y="68705"/>
                </a:lnTo>
                <a:lnTo>
                  <a:pt x="0" y="0"/>
                </a:lnTo>
                <a:close/>
              </a:path>
            </a:pathLst>
          </a:custGeom>
          <a:ln w="36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5" name="object 215"/>
          <p:cNvSpPr/>
          <p:nvPr/>
        </p:nvSpPr>
        <p:spPr>
          <a:xfrm>
            <a:off x="2160184" y="3477563"/>
            <a:ext cx="45063" cy="78050"/>
          </a:xfrm>
          <a:custGeom>
            <a:avLst/>
            <a:gdLst/>
            <a:ahLst/>
            <a:cxnLst/>
            <a:rect l="l" t="t" r="r" b="b"/>
            <a:pathLst>
              <a:path w="45063" h="78050">
                <a:moveTo>
                  <a:pt x="45063" y="0"/>
                </a:moveTo>
                <a:lnTo>
                  <a:pt x="0" y="78050"/>
                </a:lnTo>
              </a:path>
            </a:pathLst>
          </a:custGeom>
          <a:ln w="364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6" name="object 216"/>
          <p:cNvSpPr/>
          <p:nvPr/>
        </p:nvSpPr>
        <p:spPr>
          <a:xfrm>
            <a:off x="1937827" y="3491919"/>
            <a:ext cx="274474" cy="265525"/>
          </a:xfrm>
          <a:custGeom>
            <a:avLst/>
            <a:gdLst/>
            <a:ahLst/>
            <a:cxnLst/>
            <a:rect l="l" t="t" r="r" b="b"/>
            <a:pathLst>
              <a:path w="274474" h="265525">
                <a:moveTo>
                  <a:pt x="274474" y="242547"/>
                </a:moveTo>
                <a:lnTo>
                  <a:pt x="216829" y="225213"/>
                </a:lnTo>
                <a:lnTo>
                  <a:pt x="217352" y="243231"/>
                </a:lnTo>
                <a:lnTo>
                  <a:pt x="203242" y="265525"/>
                </a:lnTo>
                <a:lnTo>
                  <a:pt x="274474" y="242547"/>
                </a:lnTo>
                <a:close/>
              </a:path>
              <a:path w="274474" h="265525">
                <a:moveTo>
                  <a:pt x="14109" y="166749"/>
                </a:moveTo>
                <a:lnTo>
                  <a:pt x="15021" y="168175"/>
                </a:lnTo>
                <a:lnTo>
                  <a:pt x="17755" y="172453"/>
                </a:lnTo>
                <a:lnTo>
                  <a:pt x="18439" y="173879"/>
                </a:lnTo>
                <a:lnTo>
                  <a:pt x="22076" y="177492"/>
                </a:lnTo>
                <a:lnTo>
                  <a:pt x="22759" y="178823"/>
                </a:lnTo>
                <a:lnTo>
                  <a:pt x="26396" y="183196"/>
                </a:lnTo>
                <a:lnTo>
                  <a:pt x="27763" y="183861"/>
                </a:lnTo>
                <a:lnTo>
                  <a:pt x="31409" y="188139"/>
                </a:lnTo>
                <a:lnTo>
                  <a:pt x="32777" y="188900"/>
                </a:lnTo>
                <a:lnTo>
                  <a:pt x="37097" y="193178"/>
                </a:lnTo>
                <a:lnTo>
                  <a:pt x="37781" y="193843"/>
                </a:lnTo>
                <a:lnTo>
                  <a:pt x="42784" y="197456"/>
                </a:lnTo>
                <a:lnTo>
                  <a:pt x="43468" y="198882"/>
                </a:lnTo>
                <a:lnTo>
                  <a:pt x="48481" y="202494"/>
                </a:lnTo>
                <a:lnTo>
                  <a:pt x="49839" y="203160"/>
                </a:lnTo>
                <a:lnTo>
                  <a:pt x="55536" y="206868"/>
                </a:lnTo>
                <a:lnTo>
                  <a:pt x="56211" y="207533"/>
                </a:lnTo>
                <a:lnTo>
                  <a:pt x="61908" y="211146"/>
                </a:lnTo>
                <a:lnTo>
                  <a:pt x="63493" y="211811"/>
                </a:lnTo>
                <a:lnTo>
                  <a:pt x="69874" y="215519"/>
                </a:lnTo>
                <a:lnTo>
                  <a:pt x="71232" y="216184"/>
                </a:lnTo>
                <a:lnTo>
                  <a:pt x="77612" y="218846"/>
                </a:lnTo>
                <a:lnTo>
                  <a:pt x="79198" y="219797"/>
                </a:lnTo>
                <a:lnTo>
                  <a:pt x="85579" y="222525"/>
                </a:lnTo>
                <a:lnTo>
                  <a:pt x="86937" y="223210"/>
                </a:lnTo>
                <a:lnTo>
                  <a:pt x="93992" y="226166"/>
                </a:lnTo>
                <a:lnTo>
                  <a:pt x="96270" y="226851"/>
                </a:lnTo>
                <a:lnTo>
                  <a:pt x="103325" y="228895"/>
                </a:lnTo>
                <a:lnTo>
                  <a:pt x="104692" y="229808"/>
                </a:lnTo>
                <a:lnTo>
                  <a:pt x="112659" y="231851"/>
                </a:lnTo>
                <a:lnTo>
                  <a:pt x="114710" y="232536"/>
                </a:lnTo>
                <a:lnTo>
                  <a:pt x="122676" y="233905"/>
                </a:lnTo>
                <a:lnTo>
                  <a:pt x="124718" y="234808"/>
                </a:lnTo>
                <a:lnTo>
                  <a:pt x="132684" y="236862"/>
                </a:lnTo>
                <a:lnTo>
                  <a:pt x="134735" y="236862"/>
                </a:lnTo>
                <a:lnTo>
                  <a:pt x="143385" y="238221"/>
                </a:lnTo>
                <a:lnTo>
                  <a:pt x="145426" y="238906"/>
                </a:lnTo>
                <a:lnTo>
                  <a:pt x="154760" y="240503"/>
                </a:lnTo>
                <a:lnTo>
                  <a:pt x="156811" y="240503"/>
                </a:lnTo>
                <a:lnTo>
                  <a:pt x="166145" y="241862"/>
                </a:lnTo>
                <a:lnTo>
                  <a:pt x="168186" y="241862"/>
                </a:lnTo>
                <a:lnTo>
                  <a:pt x="178204" y="242547"/>
                </a:lnTo>
                <a:lnTo>
                  <a:pt x="180482" y="242547"/>
                </a:lnTo>
                <a:lnTo>
                  <a:pt x="190262" y="243231"/>
                </a:lnTo>
                <a:lnTo>
                  <a:pt x="217352" y="243231"/>
                </a:lnTo>
                <a:lnTo>
                  <a:pt x="203242" y="221128"/>
                </a:lnTo>
                <a:lnTo>
                  <a:pt x="216829" y="225213"/>
                </a:lnTo>
                <a:lnTo>
                  <a:pt x="210297" y="0"/>
                </a:lnTo>
                <a:lnTo>
                  <a:pt x="183207" y="0"/>
                </a:lnTo>
                <a:lnTo>
                  <a:pt x="173200" y="665"/>
                </a:lnTo>
                <a:lnTo>
                  <a:pt x="171149" y="665"/>
                </a:lnTo>
                <a:lnTo>
                  <a:pt x="161131" y="1426"/>
                </a:lnTo>
                <a:lnTo>
                  <a:pt x="159090" y="1426"/>
                </a:lnTo>
                <a:lnTo>
                  <a:pt x="149756" y="2756"/>
                </a:lnTo>
                <a:lnTo>
                  <a:pt x="147477" y="2756"/>
                </a:lnTo>
                <a:lnTo>
                  <a:pt x="139055" y="4087"/>
                </a:lnTo>
                <a:lnTo>
                  <a:pt x="136786" y="5038"/>
                </a:lnTo>
                <a:lnTo>
                  <a:pt x="128364" y="6369"/>
                </a:lnTo>
                <a:lnTo>
                  <a:pt x="126085" y="6369"/>
                </a:lnTo>
                <a:lnTo>
                  <a:pt x="118346" y="8461"/>
                </a:lnTo>
                <a:lnTo>
                  <a:pt x="116295" y="9126"/>
                </a:lnTo>
                <a:lnTo>
                  <a:pt x="108329" y="10742"/>
                </a:lnTo>
                <a:lnTo>
                  <a:pt x="106288" y="11408"/>
                </a:lnTo>
                <a:lnTo>
                  <a:pt x="99005" y="13404"/>
                </a:lnTo>
                <a:lnTo>
                  <a:pt x="96954" y="14165"/>
                </a:lnTo>
                <a:lnTo>
                  <a:pt x="89899" y="16446"/>
                </a:lnTo>
                <a:lnTo>
                  <a:pt x="88304" y="17112"/>
                </a:lnTo>
                <a:lnTo>
                  <a:pt x="81249" y="20059"/>
                </a:lnTo>
                <a:lnTo>
                  <a:pt x="79882" y="20724"/>
                </a:lnTo>
                <a:lnTo>
                  <a:pt x="73283" y="23481"/>
                </a:lnTo>
                <a:lnTo>
                  <a:pt x="71915" y="24337"/>
                </a:lnTo>
                <a:lnTo>
                  <a:pt x="65544" y="27094"/>
                </a:lnTo>
                <a:lnTo>
                  <a:pt x="64177" y="27759"/>
                </a:lnTo>
                <a:lnTo>
                  <a:pt x="58489" y="31467"/>
                </a:lnTo>
                <a:lnTo>
                  <a:pt x="56894" y="32133"/>
                </a:lnTo>
                <a:lnTo>
                  <a:pt x="51890" y="35745"/>
                </a:lnTo>
                <a:lnTo>
                  <a:pt x="50523" y="36411"/>
                </a:lnTo>
                <a:lnTo>
                  <a:pt x="45519" y="40023"/>
                </a:lnTo>
                <a:lnTo>
                  <a:pt x="44152" y="40784"/>
                </a:lnTo>
                <a:lnTo>
                  <a:pt x="39148" y="44396"/>
                </a:lnTo>
                <a:lnTo>
                  <a:pt x="38464" y="45727"/>
                </a:lnTo>
                <a:lnTo>
                  <a:pt x="33460" y="49435"/>
                </a:lnTo>
                <a:lnTo>
                  <a:pt x="32777" y="50100"/>
                </a:lnTo>
                <a:lnTo>
                  <a:pt x="28447" y="54378"/>
                </a:lnTo>
                <a:lnTo>
                  <a:pt x="27763" y="55044"/>
                </a:lnTo>
                <a:lnTo>
                  <a:pt x="24127" y="59417"/>
                </a:lnTo>
                <a:lnTo>
                  <a:pt x="22759" y="60083"/>
                </a:lnTo>
                <a:lnTo>
                  <a:pt x="19797" y="64456"/>
                </a:lnTo>
                <a:lnTo>
                  <a:pt x="18439" y="65787"/>
                </a:lnTo>
                <a:lnTo>
                  <a:pt x="15704" y="69399"/>
                </a:lnTo>
                <a:lnTo>
                  <a:pt x="15021" y="70825"/>
                </a:lnTo>
                <a:lnTo>
                  <a:pt x="12058" y="75103"/>
                </a:lnTo>
                <a:lnTo>
                  <a:pt x="11375" y="76434"/>
                </a:lnTo>
                <a:lnTo>
                  <a:pt x="9105" y="80807"/>
                </a:lnTo>
                <a:lnTo>
                  <a:pt x="8422" y="81473"/>
                </a:lnTo>
                <a:lnTo>
                  <a:pt x="7054" y="86511"/>
                </a:lnTo>
                <a:lnTo>
                  <a:pt x="6371" y="87177"/>
                </a:lnTo>
                <a:lnTo>
                  <a:pt x="4324" y="92120"/>
                </a:lnTo>
                <a:lnTo>
                  <a:pt x="4324" y="93071"/>
                </a:lnTo>
                <a:lnTo>
                  <a:pt x="2731" y="98110"/>
                </a:lnTo>
                <a:lnTo>
                  <a:pt x="2731" y="98775"/>
                </a:lnTo>
                <a:lnTo>
                  <a:pt x="1365" y="103814"/>
                </a:lnTo>
                <a:lnTo>
                  <a:pt x="1365" y="104479"/>
                </a:lnTo>
                <a:lnTo>
                  <a:pt x="682" y="109423"/>
                </a:lnTo>
                <a:lnTo>
                  <a:pt x="682" y="110183"/>
                </a:lnTo>
                <a:lnTo>
                  <a:pt x="0" y="115127"/>
                </a:lnTo>
                <a:lnTo>
                  <a:pt x="0" y="126535"/>
                </a:lnTo>
                <a:lnTo>
                  <a:pt x="682" y="128151"/>
                </a:lnTo>
                <a:lnTo>
                  <a:pt x="1365" y="133095"/>
                </a:lnTo>
                <a:lnTo>
                  <a:pt x="1365" y="133760"/>
                </a:lnTo>
                <a:lnTo>
                  <a:pt x="2048" y="138799"/>
                </a:lnTo>
                <a:lnTo>
                  <a:pt x="2731" y="139464"/>
                </a:lnTo>
                <a:lnTo>
                  <a:pt x="3414" y="144503"/>
                </a:lnTo>
                <a:lnTo>
                  <a:pt x="4324" y="145168"/>
                </a:lnTo>
                <a:lnTo>
                  <a:pt x="5690" y="150207"/>
                </a:lnTo>
                <a:lnTo>
                  <a:pt x="6371" y="150873"/>
                </a:lnTo>
                <a:lnTo>
                  <a:pt x="8422" y="155911"/>
                </a:lnTo>
                <a:lnTo>
                  <a:pt x="8422" y="156767"/>
                </a:lnTo>
                <a:lnTo>
                  <a:pt x="11375" y="161805"/>
                </a:lnTo>
                <a:lnTo>
                  <a:pt x="11375" y="162471"/>
                </a:lnTo>
                <a:lnTo>
                  <a:pt x="14109" y="166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7" name="object 217"/>
          <p:cNvSpPr/>
          <p:nvPr/>
        </p:nvSpPr>
        <p:spPr>
          <a:xfrm>
            <a:off x="1937827" y="3491919"/>
            <a:ext cx="217352" cy="243231"/>
          </a:xfrm>
          <a:custGeom>
            <a:avLst/>
            <a:gdLst/>
            <a:ahLst/>
            <a:cxnLst/>
            <a:rect l="l" t="t" r="r" b="b"/>
            <a:pathLst>
              <a:path w="217352" h="243231">
                <a:moveTo>
                  <a:pt x="210297" y="0"/>
                </a:moveTo>
                <a:lnTo>
                  <a:pt x="198229" y="0"/>
                </a:lnTo>
                <a:lnTo>
                  <a:pt x="195959" y="0"/>
                </a:lnTo>
                <a:lnTo>
                  <a:pt x="185258" y="0"/>
                </a:lnTo>
                <a:lnTo>
                  <a:pt x="183207" y="0"/>
                </a:lnTo>
                <a:lnTo>
                  <a:pt x="173200" y="665"/>
                </a:lnTo>
                <a:lnTo>
                  <a:pt x="171149" y="665"/>
                </a:lnTo>
                <a:lnTo>
                  <a:pt x="161131" y="1426"/>
                </a:lnTo>
                <a:lnTo>
                  <a:pt x="159090" y="1426"/>
                </a:lnTo>
                <a:lnTo>
                  <a:pt x="149756" y="2756"/>
                </a:lnTo>
                <a:lnTo>
                  <a:pt x="147477" y="2756"/>
                </a:lnTo>
                <a:lnTo>
                  <a:pt x="139055" y="4087"/>
                </a:lnTo>
                <a:lnTo>
                  <a:pt x="136786" y="5038"/>
                </a:lnTo>
                <a:lnTo>
                  <a:pt x="128364" y="6369"/>
                </a:lnTo>
                <a:lnTo>
                  <a:pt x="126085" y="6369"/>
                </a:lnTo>
                <a:lnTo>
                  <a:pt x="118346" y="8461"/>
                </a:lnTo>
                <a:lnTo>
                  <a:pt x="116295" y="9126"/>
                </a:lnTo>
                <a:lnTo>
                  <a:pt x="108329" y="10742"/>
                </a:lnTo>
                <a:lnTo>
                  <a:pt x="106288" y="11408"/>
                </a:lnTo>
                <a:lnTo>
                  <a:pt x="99005" y="13404"/>
                </a:lnTo>
                <a:lnTo>
                  <a:pt x="96954" y="14165"/>
                </a:lnTo>
                <a:lnTo>
                  <a:pt x="89899" y="16446"/>
                </a:lnTo>
                <a:lnTo>
                  <a:pt x="88304" y="17112"/>
                </a:lnTo>
                <a:lnTo>
                  <a:pt x="81249" y="20059"/>
                </a:lnTo>
                <a:lnTo>
                  <a:pt x="79882" y="20724"/>
                </a:lnTo>
                <a:lnTo>
                  <a:pt x="73283" y="23481"/>
                </a:lnTo>
                <a:lnTo>
                  <a:pt x="71915" y="24337"/>
                </a:lnTo>
                <a:lnTo>
                  <a:pt x="65544" y="27094"/>
                </a:lnTo>
                <a:lnTo>
                  <a:pt x="64177" y="27759"/>
                </a:lnTo>
                <a:lnTo>
                  <a:pt x="58489" y="31467"/>
                </a:lnTo>
                <a:lnTo>
                  <a:pt x="56894" y="32133"/>
                </a:lnTo>
                <a:lnTo>
                  <a:pt x="51890" y="35745"/>
                </a:lnTo>
                <a:lnTo>
                  <a:pt x="50523" y="36411"/>
                </a:lnTo>
                <a:lnTo>
                  <a:pt x="45519" y="40023"/>
                </a:lnTo>
                <a:lnTo>
                  <a:pt x="44152" y="40784"/>
                </a:lnTo>
                <a:lnTo>
                  <a:pt x="39148" y="44396"/>
                </a:lnTo>
                <a:lnTo>
                  <a:pt x="38464" y="45727"/>
                </a:lnTo>
                <a:lnTo>
                  <a:pt x="33460" y="49435"/>
                </a:lnTo>
                <a:lnTo>
                  <a:pt x="32777" y="50100"/>
                </a:lnTo>
                <a:lnTo>
                  <a:pt x="28447" y="54378"/>
                </a:lnTo>
                <a:lnTo>
                  <a:pt x="27763" y="55044"/>
                </a:lnTo>
                <a:lnTo>
                  <a:pt x="24127" y="59417"/>
                </a:lnTo>
                <a:lnTo>
                  <a:pt x="22759" y="60083"/>
                </a:lnTo>
                <a:lnTo>
                  <a:pt x="19797" y="64456"/>
                </a:lnTo>
                <a:lnTo>
                  <a:pt x="18439" y="65787"/>
                </a:lnTo>
                <a:lnTo>
                  <a:pt x="15704" y="69399"/>
                </a:lnTo>
                <a:lnTo>
                  <a:pt x="15021" y="70825"/>
                </a:lnTo>
                <a:lnTo>
                  <a:pt x="12058" y="75103"/>
                </a:lnTo>
                <a:lnTo>
                  <a:pt x="11375" y="76434"/>
                </a:lnTo>
                <a:lnTo>
                  <a:pt x="9105" y="80807"/>
                </a:lnTo>
                <a:lnTo>
                  <a:pt x="8422" y="81473"/>
                </a:lnTo>
                <a:lnTo>
                  <a:pt x="7054" y="86511"/>
                </a:lnTo>
                <a:lnTo>
                  <a:pt x="6371" y="87177"/>
                </a:lnTo>
                <a:lnTo>
                  <a:pt x="4324" y="92120"/>
                </a:lnTo>
                <a:lnTo>
                  <a:pt x="4324" y="93071"/>
                </a:lnTo>
                <a:lnTo>
                  <a:pt x="2731" y="98110"/>
                </a:lnTo>
                <a:lnTo>
                  <a:pt x="2731" y="98775"/>
                </a:lnTo>
                <a:lnTo>
                  <a:pt x="1365" y="103814"/>
                </a:lnTo>
                <a:lnTo>
                  <a:pt x="1365" y="104479"/>
                </a:lnTo>
                <a:lnTo>
                  <a:pt x="682" y="109423"/>
                </a:lnTo>
                <a:lnTo>
                  <a:pt x="682" y="110183"/>
                </a:lnTo>
                <a:lnTo>
                  <a:pt x="0" y="115127"/>
                </a:lnTo>
                <a:lnTo>
                  <a:pt x="0" y="116553"/>
                </a:lnTo>
                <a:lnTo>
                  <a:pt x="0" y="120831"/>
                </a:lnTo>
                <a:lnTo>
                  <a:pt x="0" y="122447"/>
                </a:lnTo>
                <a:lnTo>
                  <a:pt x="0" y="126535"/>
                </a:lnTo>
                <a:lnTo>
                  <a:pt x="682" y="128151"/>
                </a:lnTo>
                <a:lnTo>
                  <a:pt x="1365" y="133095"/>
                </a:lnTo>
                <a:lnTo>
                  <a:pt x="1365" y="133760"/>
                </a:lnTo>
                <a:lnTo>
                  <a:pt x="2048" y="138799"/>
                </a:lnTo>
                <a:lnTo>
                  <a:pt x="2731" y="139464"/>
                </a:lnTo>
                <a:lnTo>
                  <a:pt x="3414" y="144503"/>
                </a:lnTo>
                <a:lnTo>
                  <a:pt x="4324" y="145168"/>
                </a:lnTo>
                <a:lnTo>
                  <a:pt x="5690" y="150207"/>
                </a:lnTo>
                <a:lnTo>
                  <a:pt x="6371" y="150873"/>
                </a:lnTo>
                <a:lnTo>
                  <a:pt x="8422" y="155911"/>
                </a:lnTo>
                <a:lnTo>
                  <a:pt x="8422" y="156767"/>
                </a:lnTo>
                <a:lnTo>
                  <a:pt x="11375" y="161805"/>
                </a:lnTo>
                <a:lnTo>
                  <a:pt x="11375" y="162471"/>
                </a:lnTo>
                <a:lnTo>
                  <a:pt x="14109" y="166749"/>
                </a:lnTo>
                <a:lnTo>
                  <a:pt x="15021" y="168175"/>
                </a:lnTo>
                <a:lnTo>
                  <a:pt x="17755" y="172453"/>
                </a:lnTo>
                <a:lnTo>
                  <a:pt x="18439" y="173879"/>
                </a:lnTo>
                <a:lnTo>
                  <a:pt x="22076" y="177492"/>
                </a:lnTo>
                <a:lnTo>
                  <a:pt x="22759" y="178823"/>
                </a:lnTo>
                <a:lnTo>
                  <a:pt x="26396" y="183196"/>
                </a:lnTo>
                <a:lnTo>
                  <a:pt x="27763" y="183861"/>
                </a:lnTo>
                <a:lnTo>
                  <a:pt x="31409" y="188139"/>
                </a:lnTo>
                <a:lnTo>
                  <a:pt x="32777" y="188900"/>
                </a:lnTo>
                <a:lnTo>
                  <a:pt x="37097" y="193178"/>
                </a:lnTo>
                <a:lnTo>
                  <a:pt x="37781" y="193843"/>
                </a:lnTo>
                <a:lnTo>
                  <a:pt x="42784" y="197456"/>
                </a:lnTo>
                <a:lnTo>
                  <a:pt x="43468" y="198882"/>
                </a:lnTo>
                <a:lnTo>
                  <a:pt x="48481" y="202494"/>
                </a:lnTo>
                <a:lnTo>
                  <a:pt x="49839" y="203160"/>
                </a:lnTo>
                <a:lnTo>
                  <a:pt x="55536" y="206868"/>
                </a:lnTo>
                <a:lnTo>
                  <a:pt x="56211" y="207533"/>
                </a:lnTo>
                <a:lnTo>
                  <a:pt x="61908" y="211146"/>
                </a:lnTo>
                <a:lnTo>
                  <a:pt x="63493" y="211811"/>
                </a:lnTo>
                <a:lnTo>
                  <a:pt x="69874" y="215519"/>
                </a:lnTo>
                <a:lnTo>
                  <a:pt x="71232" y="216184"/>
                </a:lnTo>
                <a:lnTo>
                  <a:pt x="77612" y="218846"/>
                </a:lnTo>
                <a:lnTo>
                  <a:pt x="79198" y="219797"/>
                </a:lnTo>
                <a:lnTo>
                  <a:pt x="85579" y="222525"/>
                </a:lnTo>
                <a:lnTo>
                  <a:pt x="86937" y="223210"/>
                </a:lnTo>
                <a:lnTo>
                  <a:pt x="93992" y="226166"/>
                </a:lnTo>
                <a:lnTo>
                  <a:pt x="96270" y="226851"/>
                </a:lnTo>
                <a:lnTo>
                  <a:pt x="103325" y="228895"/>
                </a:lnTo>
                <a:lnTo>
                  <a:pt x="104692" y="229808"/>
                </a:lnTo>
                <a:lnTo>
                  <a:pt x="112659" y="231851"/>
                </a:lnTo>
                <a:lnTo>
                  <a:pt x="114710" y="232536"/>
                </a:lnTo>
                <a:lnTo>
                  <a:pt x="122676" y="233905"/>
                </a:lnTo>
                <a:lnTo>
                  <a:pt x="124718" y="234808"/>
                </a:lnTo>
                <a:lnTo>
                  <a:pt x="132684" y="236862"/>
                </a:lnTo>
                <a:lnTo>
                  <a:pt x="134735" y="236862"/>
                </a:lnTo>
                <a:lnTo>
                  <a:pt x="143385" y="238221"/>
                </a:lnTo>
                <a:lnTo>
                  <a:pt x="145426" y="238906"/>
                </a:lnTo>
                <a:lnTo>
                  <a:pt x="154760" y="240503"/>
                </a:lnTo>
                <a:lnTo>
                  <a:pt x="156811" y="240503"/>
                </a:lnTo>
                <a:lnTo>
                  <a:pt x="166145" y="241862"/>
                </a:lnTo>
                <a:lnTo>
                  <a:pt x="168186" y="241862"/>
                </a:lnTo>
                <a:lnTo>
                  <a:pt x="178204" y="242547"/>
                </a:lnTo>
                <a:lnTo>
                  <a:pt x="180482" y="242547"/>
                </a:lnTo>
                <a:lnTo>
                  <a:pt x="190262" y="243231"/>
                </a:lnTo>
                <a:lnTo>
                  <a:pt x="192541" y="243231"/>
                </a:lnTo>
                <a:lnTo>
                  <a:pt x="203242" y="243231"/>
                </a:lnTo>
                <a:lnTo>
                  <a:pt x="205284" y="243231"/>
                </a:lnTo>
                <a:lnTo>
                  <a:pt x="217352" y="243231"/>
                </a:lnTo>
              </a:path>
            </a:pathLst>
          </a:custGeom>
          <a:ln w="36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8" name="object 218"/>
          <p:cNvSpPr/>
          <p:nvPr/>
        </p:nvSpPr>
        <p:spPr>
          <a:xfrm>
            <a:off x="2141070" y="3713047"/>
            <a:ext cx="71232" cy="44396"/>
          </a:xfrm>
          <a:custGeom>
            <a:avLst/>
            <a:gdLst/>
            <a:ahLst/>
            <a:cxnLst/>
            <a:rect l="l" t="t" r="r" b="b"/>
            <a:pathLst>
              <a:path w="71232" h="44396">
                <a:moveTo>
                  <a:pt x="71232" y="21418"/>
                </a:moveTo>
                <a:lnTo>
                  <a:pt x="0" y="44396"/>
                </a:lnTo>
                <a:lnTo>
                  <a:pt x="14109" y="22103"/>
                </a:lnTo>
                <a:lnTo>
                  <a:pt x="0" y="0"/>
                </a:lnTo>
                <a:lnTo>
                  <a:pt x="71232" y="21418"/>
                </a:lnTo>
                <a:close/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0" name="object 210"/>
          <p:cNvSpPr/>
          <p:nvPr/>
        </p:nvSpPr>
        <p:spPr>
          <a:xfrm>
            <a:off x="2690248" y="4100297"/>
            <a:ext cx="71232" cy="42999"/>
          </a:xfrm>
          <a:custGeom>
            <a:avLst/>
            <a:gdLst/>
            <a:ahLst/>
            <a:cxnLst/>
            <a:rect l="l" t="t" r="r" b="b"/>
            <a:pathLst>
              <a:path w="71232" h="42999">
                <a:moveTo>
                  <a:pt x="56894" y="21608"/>
                </a:moveTo>
                <a:lnTo>
                  <a:pt x="71232" y="0"/>
                </a:lnTo>
                <a:lnTo>
                  <a:pt x="0" y="21608"/>
                </a:lnTo>
                <a:lnTo>
                  <a:pt x="71232" y="42999"/>
                </a:lnTo>
                <a:lnTo>
                  <a:pt x="56894" y="216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1" name="object 211"/>
          <p:cNvSpPr/>
          <p:nvPr/>
        </p:nvSpPr>
        <p:spPr>
          <a:xfrm>
            <a:off x="2690248" y="4121906"/>
            <a:ext cx="380098" cy="0"/>
          </a:xfrm>
          <a:custGeom>
            <a:avLst/>
            <a:gdLst/>
            <a:ahLst/>
            <a:cxnLst/>
            <a:rect l="l" t="t" r="r" b="b"/>
            <a:pathLst>
              <a:path w="380098" h="0">
                <a:moveTo>
                  <a:pt x="0" y="0"/>
                </a:moveTo>
                <a:lnTo>
                  <a:pt x="380098" y="0"/>
                </a:lnTo>
              </a:path>
            </a:pathLst>
          </a:custGeom>
          <a:ln w="36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2" name="object 212"/>
          <p:cNvSpPr/>
          <p:nvPr/>
        </p:nvSpPr>
        <p:spPr>
          <a:xfrm>
            <a:off x="2690248" y="4100297"/>
            <a:ext cx="71232" cy="42999"/>
          </a:xfrm>
          <a:custGeom>
            <a:avLst/>
            <a:gdLst/>
            <a:ahLst/>
            <a:cxnLst/>
            <a:rect l="l" t="t" r="r" b="b"/>
            <a:pathLst>
              <a:path w="71232" h="42999">
                <a:moveTo>
                  <a:pt x="0" y="21608"/>
                </a:moveTo>
                <a:lnTo>
                  <a:pt x="71232" y="0"/>
                </a:lnTo>
                <a:lnTo>
                  <a:pt x="56894" y="21608"/>
                </a:lnTo>
                <a:lnTo>
                  <a:pt x="71232" y="42999"/>
                </a:lnTo>
                <a:lnTo>
                  <a:pt x="0" y="21608"/>
                </a:lnTo>
                <a:close/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3" name="object 213"/>
          <p:cNvSpPr/>
          <p:nvPr/>
        </p:nvSpPr>
        <p:spPr>
          <a:xfrm>
            <a:off x="2999133" y="4100297"/>
            <a:ext cx="71213" cy="42999"/>
          </a:xfrm>
          <a:custGeom>
            <a:avLst/>
            <a:gdLst/>
            <a:ahLst/>
            <a:cxnLst/>
            <a:rect l="l" t="t" r="r" b="b"/>
            <a:pathLst>
              <a:path w="71213" h="42999">
                <a:moveTo>
                  <a:pt x="71213" y="21608"/>
                </a:moveTo>
                <a:lnTo>
                  <a:pt x="0" y="0"/>
                </a:lnTo>
                <a:lnTo>
                  <a:pt x="14052" y="21608"/>
                </a:lnTo>
                <a:lnTo>
                  <a:pt x="0" y="42999"/>
                </a:lnTo>
                <a:lnTo>
                  <a:pt x="71213" y="216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4" name="object 214"/>
          <p:cNvSpPr/>
          <p:nvPr/>
        </p:nvSpPr>
        <p:spPr>
          <a:xfrm>
            <a:off x="2999133" y="4100297"/>
            <a:ext cx="71213" cy="42999"/>
          </a:xfrm>
          <a:custGeom>
            <a:avLst/>
            <a:gdLst/>
            <a:ahLst/>
            <a:cxnLst/>
            <a:rect l="l" t="t" r="r" b="b"/>
            <a:pathLst>
              <a:path w="71213" h="42999">
                <a:moveTo>
                  <a:pt x="71213" y="21608"/>
                </a:moveTo>
                <a:lnTo>
                  <a:pt x="0" y="42999"/>
                </a:lnTo>
                <a:lnTo>
                  <a:pt x="14052" y="21608"/>
                </a:lnTo>
                <a:lnTo>
                  <a:pt x="0" y="0"/>
                </a:lnTo>
                <a:lnTo>
                  <a:pt x="71213" y="21608"/>
                </a:lnTo>
                <a:close/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7" name="object 197"/>
          <p:cNvSpPr/>
          <p:nvPr/>
        </p:nvSpPr>
        <p:spPr>
          <a:xfrm>
            <a:off x="3522598" y="3814770"/>
            <a:ext cx="255987" cy="148791"/>
          </a:xfrm>
          <a:custGeom>
            <a:avLst/>
            <a:gdLst/>
            <a:ahLst/>
            <a:cxnLst/>
            <a:rect l="l" t="t" r="r" b="b"/>
            <a:pathLst>
              <a:path w="255987" h="148791">
                <a:moveTo>
                  <a:pt x="255987" y="0"/>
                </a:moveTo>
                <a:lnTo>
                  <a:pt x="0" y="148791"/>
                </a:lnTo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8" name="object 198"/>
          <p:cNvSpPr/>
          <p:nvPr/>
        </p:nvSpPr>
        <p:spPr>
          <a:xfrm>
            <a:off x="3778586" y="3814770"/>
            <a:ext cx="256082" cy="148791"/>
          </a:xfrm>
          <a:custGeom>
            <a:avLst/>
            <a:gdLst/>
            <a:ahLst/>
            <a:cxnLst/>
            <a:rect l="l" t="t" r="r" b="b"/>
            <a:pathLst>
              <a:path w="256082" h="148791">
                <a:moveTo>
                  <a:pt x="256082" y="148791"/>
                </a:moveTo>
                <a:lnTo>
                  <a:pt x="0" y="0"/>
                </a:lnTo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9" name="object 199"/>
          <p:cNvSpPr/>
          <p:nvPr/>
        </p:nvSpPr>
        <p:spPr>
          <a:xfrm>
            <a:off x="4034668" y="3963561"/>
            <a:ext cx="0" cy="297125"/>
          </a:xfrm>
          <a:custGeom>
            <a:avLst/>
            <a:gdLst/>
            <a:ahLst/>
            <a:cxnLst/>
            <a:rect l="l" t="t" r="r" b="b"/>
            <a:pathLst>
              <a:path w="0" h="297125">
                <a:moveTo>
                  <a:pt x="0" y="297125"/>
                </a:moveTo>
                <a:lnTo>
                  <a:pt x="0" y="0"/>
                </a:lnTo>
              </a:path>
            </a:pathLst>
          </a:custGeom>
          <a:ln w="36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0" name="object 200"/>
          <p:cNvSpPr/>
          <p:nvPr/>
        </p:nvSpPr>
        <p:spPr>
          <a:xfrm>
            <a:off x="3998872" y="3999278"/>
            <a:ext cx="0" cy="225691"/>
          </a:xfrm>
          <a:custGeom>
            <a:avLst/>
            <a:gdLst/>
            <a:ahLst/>
            <a:cxnLst/>
            <a:rect l="l" t="t" r="r" b="b"/>
            <a:pathLst>
              <a:path w="0" h="225691">
                <a:moveTo>
                  <a:pt x="0" y="225691"/>
                </a:moveTo>
                <a:lnTo>
                  <a:pt x="0" y="0"/>
                </a:lnTo>
              </a:path>
            </a:pathLst>
          </a:custGeom>
          <a:ln w="36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1" name="object 201"/>
          <p:cNvSpPr/>
          <p:nvPr/>
        </p:nvSpPr>
        <p:spPr>
          <a:xfrm>
            <a:off x="3778586" y="4260687"/>
            <a:ext cx="256082" cy="148106"/>
          </a:xfrm>
          <a:custGeom>
            <a:avLst/>
            <a:gdLst/>
            <a:ahLst/>
            <a:cxnLst/>
            <a:rect l="l" t="t" r="r" b="b"/>
            <a:pathLst>
              <a:path w="256082" h="148106">
                <a:moveTo>
                  <a:pt x="0" y="148106"/>
                </a:moveTo>
                <a:lnTo>
                  <a:pt x="256082" y="0"/>
                </a:lnTo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2" name="object 202"/>
          <p:cNvSpPr/>
          <p:nvPr/>
        </p:nvSpPr>
        <p:spPr>
          <a:xfrm>
            <a:off x="3523262" y="4260687"/>
            <a:ext cx="255323" cy="148106"/>
          </a:xfrm>
          <a:custGeom>
            <a:avLst/>
            <a:gdLst/>
            <a:ahLst/>
            <a:cxnLst/>
            <a:rect l="l" t="t" r="r" b="b"/>
            <a:pathLst>
              <a:path w="255323" h="148106">
                <a:moveTo>
                  <a:pt x="0" y="0"/>
                </a:moveTo>
                <a:lnTo>
                  <a:pt x="255323" y="148106"/>
                </a:lnTo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3" name="object 203"/>
          <p:cNvSpPr/>
          <p:nvPr/>
        </p:nvSpPr>
        <p:spPr>
          <a:xfrm>
            <a:off x="3571687" y="4247719"/>
            <a:ext cx="193889" cy="112389"/>
          </a:xfrm>
          <a:custGeom>
            <a:avLst/>
            <a:gdLst/>
            <a:ahLst/>
            <a:cxnLst/>
            <a:rect l="l" t="t" r="r" b="b"/>
            <a:pathLst>
              <a:path w="193889" h="112389">
                <a:moveTo>
                  <a:pt x="0" y="0"/>
                </a:moveTo>
                <a:lnTo>
                  <a:pt x="193889" y="112389"/>
                </a:lnTo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4" name="object 204"/>
          <p:cNvSpPr/>
          <p:nvPr/>
        </p:nvSpPr>
        <p:spPr>
          <a:xfrm>
            <a:off x="3523262" y="3963561"/>
            <a:ext cx="0" cy="297125"/>
          </a:xfrm>
          <a:custGeom>
            <a:avLst/>
            <a:gdLst/>
            <a:ahLst/>
            <a:cxnLst/>
            <a:rect l="l" t="t" r="r" b="b"/>
            <a:pathLst>
              <a:path w="0" h="297125">
                <a:moveTo>
                  <a:pt x="0" y="0"/>
                </a:moveTo>
                <a:lnTo>
                  <a:pt x="0" y="297125"/>
                </a:lnTo>
              </a:path>
            </a:pathLst>
          </a:custGeom>
          <a:ln w="36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5" name="object 205"/>
          <p:cNvSpPr/>
          <p:nvPr/>
        </p:nvSpPr>
        <p:spPr>
          <a:xfrm>
            <a:off x="3795012" y="3611419"/>
            <a:ext cx="0" cy="203350"/>
          </a:xfrm>
          <a:custGeom>
            <a:avLst/>
            <a:gdLst/>
            <a:ahLst/>
            <a:cxnLst/>
            <a:rect l="l" t="t" r="r" b="b"/>
            <a:pathLst>
              <a:path w="0" h="203350">
                <a:moveTo>
                  <a:pt x="0" y="203350"/>
                </a:moveTo>
                <a:lnTo>
                  <a:pt x="0" y="0"/>
                </a:lnTo>
              </a:path>
            </a:pathLst>
          </a:custGeom>
          <a:ln w="36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6" name="object 206"/>
          <p:cNvSpPr/>
          <p:nvPr/>
        </p:nvSpPr>
        <p:spPr>
          <a:xfrm>
            <a:off x="3763583" y="3611419"/>
            <a:ext cx="0" cy="203350"/>
          </a:xfrm>
          <a:custGeom>
            <a:avLst/>
            <a:gdLst/>
            <a:ahLst/>
            <a:cxnLst/>
            <a:rect l="l" t="t" r="r" b="b"/>
            <a:pathLst>
              <a:path w="0" h="203350">
                <a:moveTo>
                  <a:pt x="0" y="203350"/>
                </a:moveTo>
                <a:lnTo>
                  <a:pt x="0" y="0"/>
                </a:lnTo>
              </a:path>
            </a:pathLst>
          </a:custGeom>
          <a:ln w="36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7" name="object 207"/>
          <p:cNvSpPr/>
          <p:nvPr/>
        </p:nvSpPr>
        <p:spPr>
          <a:xfrm>
            <a:off x="3647933" y="4139655"/>
            <a:ext cx="159802" cy="408146"/>
          </a:xfrm>
          <a:custGeom>
            <a:avLst/>
            <a:gdLst/>
            <a:ahLst/>
            <a:cxnLst/>
            <a:rect l="l" t="t" r="r" b="b"/>
            <a:pathLst>
              <a:path w="159802" h="408146">
                <a:moveTo>
                  <a:pt x="149073" y="115346"/>
                </a:moveTo>
                <a:lnTo>
                  <a:pt x="147743" y="106694"/>
                </a:lnTo>
                <a:lnTo>
                  <a:pt x="147743" y="104650"/>
                </a:lnTo>
                <a:lnTo>
                  <a:pt x="146319" y="96684"/>
                </a:lnTo>
                <a:lnTo>
                  <a:pt x="146319" y="94640"/>
                </a:lnTo>
                <a:lnTo>
                  <a:pt x="144800" y="86673"/>
                </a:lnTo>
                <a:lnTo>
                  <a:pt x="144040" y="85314"/>
                </a:lnTo>
                <a:lnTo>
                  <a:pt x="142711" y="78031"/>
                </a:lnTo>
                <a:lnTo>
                  <a:pt x="142711" y="75987"/>
                </a:lnTo>
                <a:lnTo>
                  <a:pt x="140717" y="69390"/>
                </a:lnTo>
                <a:lnTo>
                  <a:pt x="140717" y="67336"/>
                </a:lnTo>
                <a:lnTo>
                  <a:pt x="138438" y="60967"/>
                </a:lnTo>
                <a:lnTo>
                  <a:pt x="137678" y="59379"/>
                </a:lnTo>
                <a:lnTo>
                  <a:pt x="135684" y="53684"/>
                </a:lnTo>
                <a:lnTo>
                  <a:pt x="135684" y="52325"/>
                </a:lnTo>
                <a:lnTo>
                  <a:pt x="133406" y="46640"/>
                </a:lnTo>
                <a:lnTo>
                  <a:pt x="132741" y="45043"/>
                </a:lnTo>
                <a:lnTo>
                  <a:pt x="130652" y="40042"/>
                </a:lnTo>
                <a:lnTo>
                  <a:pt x="129987" y="38673"/>
                </a:lnTo>
                <a:lnTo>
                  <a:pt x="127709" y="34348"/>
                </a:lnTo>
                <a:lnTo>
                  <a:pt x="127044" y="32988"/>
                </a:lnTo>
                <a:lnTo>
                  <a:pt x="124100" y="28663"/>
                </a:lnTo>
                <a:lnTo>
                  <a:pt x="123341" y="27978"/>
                </a:lnTo>
                <a:lnTo>
                  <a:pt x="121347" y="23662"/>
                </a:lnTo>
                <a:lnTo>
                  <a:pt x="120682" y="22977"/>
                </a:lnTo>
                <a:lnTo>
                  <a:pt x="117644" y="19336"/>
                </a:lnTo>
                <a:lnTo>
                  <a:pt x="116979" y="18652"/>
                </a:lnTo>
                <a:lnTo>
                  <a:pt x="114226" y="15695"/>
                </a:lnTo>
                <a:lnTo>
                  <a:pt x="113371" y="14326"/>
                </a:lnTo>
                <a:lnTo>
                  <a:pt x="110617" y="12282"/>
                </a:lnTo>
                <a:lnTo>
                  <a:pt x="109953" y="11598"/>
                </a:lnTo>
                <a:lnTo>
                  <a:pt x="107009" y="8641"/>
                </a:lnTo>
                <a:lnTo>
                  <a:pt x="106345" y="8641"/>
                </a:lnTo>
                <a:lnTo>
                  <a:pt x="103591" y="6369"/>
                </a:lnTo>
                <a:lnTo>
                  <a:pt x="102642" y="5685"/>
                </a:lnTo>
                <a:lnTo>
                  <a:pt x="99888" y="4316"/>
                </a:lnTo>
                <a:lnTo>
                  <a:pt x="98559" y="3641"/>
                </a:lnTo>
                <a:lnTo>
                  <a:pt x="95615" y="2272"/>
                </a:lnTo>
                <a:lnTo>
                  <a:pt x="94950" y="2272"/>
                </a:lnTo>
                <a:lnTo>
                  <a:pt x="92007" y="1359"/>
                </a:lnTo>
                <a:lnTo>
                  <a:pt x="91247" y="674"/>
                </a:lnTo>
                <a:lnTo>
                  <a:pt x="87829" y="674"/>
                </a:lnTo>
                <a:lnTo>
                  <a:pt x="86975" y="0"/>
                </a:lnTo>
                <a:lnTo>
                  <a:pt x="79189" y="0"/>
                </a:lnTo>
                <a:lnTo>
                  <a:pt x="75580" y="674"/>
                </a:lnTo>
                <a:lnTo>
                  <a:pt x="74916" y="674"/>
                </a:lnTo>
                <a:lnTo>
                  <a:pt x="72162" y="1359"/>
                </a:lnTo>
                <a:lnTo>
                  <a:pt x="70548" y="1359"/>
                </a:lnTo>
                <a:lnTo>
                  <a:pt x="67889" y="2272"/>
                </a:lnTo>
                <a:lnTo>
                  <a:pt x="67130" y="2956"/>
                </a:lnTo>
                <a:lnTo>
                  <a:pt x="63522" y="4316"/>
                </a:lnTo>
                <a:lnTo>
                  <a:pt x="62857" y="4316"/>
                </a:lnTo>
                <a:lnTo>
                  <a:pt x="59914" y="5685"/>
                </a:lnTo>
                <a:lnTo>
                  <a:pt x="59154" y="6369"/>
                </a:lnTo>
                <a:lnTo>
                  <a:pt x="55736" y="8641"/>
                </a:lnTo>
                <a:lnTo>
                  <a:pt x="54881" y="8641"/>
                </a:lnTo>
                <a:lnTo>
                  <a:pt x="52128" y="10685"/>
                </a:lnTo>
                <a:lnTo>
                  <a:pt x="51463" y="11598"/>
                </a:lnTo>
                <a:lnTo>
                  <a:pt x="47855" y="14326"/>
                </a:lnTo>
                <a:lnTo>
                  <a:pt x="47095" y="15011"/>
                </a:lnTo>
                <a:lnTo>
                  <a:pt x="44152" y="17283"/>
                </a:lnTo>
                <a:lnTo>
                  <a:pt x="43487" y="17967"/>
                </a:lnTo>
                <a:lnTo>
                  <a:pt x="40733" y="21608"/>
                </a:lnTo>
                <a:lnTo>
                  <a:pt x="40069" y="22293"/>
                </a:lnTo>
                <a:lnTo>
                  <a:pt x="37125" y="25021"/>
                </a:lnTo>
                <a:lnTo>
                  <a:pt x="36461" y="26619"/>
                </a:lnTo>
                <a:lnTo>
                  <a:pt x="33517" y="29347"/>
                </a:lnTo>
                <a:lnTo>
                  <a:pt x="32758" y="30706"/>
                </a:lnTo>
                <a:lnTo>
                  <a:pt x="30099" y="34348"/>
                </a:lnTo>
                <a:lnTo>
                  <a:pt x="29339" y="35032"/>
                </a:lnTo>
                <a:lnTo>
                  <a:pt x="26396" y="39358"/>
                </a:lnTo>
                <a:lnTo>
                  <a:pt x="26396" y="40945"/>
                </a:lnTo>
                <a:lnTo>
                  <a:pt x="23737" y="44358"/>
                </a:lnTo>
                <a:lnTo>
                  <a:pt x="22788" y="45955"/>
                </a:lnTo>
                <a:lnTo>
                  <a:pt x="20699" y="50043"/>
                </a:lnTo>
                <a:lnTo>
                  <a:pt x="20034" y="51640"/>
                </a:lnTo>
                <a:lnTo>
                  <a:pt x="18040" y="56641"/>
                </a:lnTo>
                <a:lnTo>
                  <a:pt x="17091" y="57326"/>
                </a:lnTo>
                <a:lnTo>
                  <a:pt x="15002" y="62336"/>
                </a:lnTo>
                <a:lnTo>
                  <a:pt x="14337" y="63695"/>
                </a:lnTo>
                <a:lnTo>
                  <a:pt x="12058" y="68705"/>
                </a:lnTo>
                <a:lnTo>
                  <a:pt x="12058" y="70293"/>
                </a:lnTo>
                <a:lnTo>
                  <a:pt x="10064" y="75987"/>
                </a:lnTo>
                <a:lnTo>
                  <a:pt x="9400" y="76662"/>
                </a:lnTo>
                <a:lnTo>
                  <a:pt x="7975" y="82357"/>
                </a:lnTo>
                <a:lnTo>
                  <a:pt x="7311" y="83716"/>
                </a:lnTo>
                <a:lnTo>
                  <a:pt x="5697" y="89411"/>
                </a:lnTo>
                <a:lnTo>
                  <a:pt x="5032" y="90999"/>
                </a:lnTo>
                <a:lnTo>
                  <a:pt x="3703" y="97368"/>
                </a:lnTo>
                <a:lnTo>
                  <a:pt x="3703" y="98737"/>
                </a:lnTo>
                <a:lnTo>
                  <a:pt x="2278" y="104650"/>
                </a:lnTo>
                <a:lnTo>
                  <a:pt x="2278" y="106694"/>
                </a:lnTo>
                <a:lnTo>
                  <a:pt x="664" y="112389"/>
                </a:lnTo>
                <a:lnTo>
                  <a:pt x="664" y="114661"/>
                </a:lnTo>
                <a:lnTo>
                  <a:pt x="0" y="121715"/>
                </a:lnTo>
                <a:lnTo>
                  <a:pt x="133406" y="351495"/>
                </a:lnTo>
                <a:lnTo>
                  <a:pt x="137014" y="333517"/>
                </a:lnTo>
                <a:lnTo>
                  <a:pt x="137678" y="329429"/>
                </a:lnTo>
                <a:lnTo>
                  <a:pt x="139767" y="313496"/>
                </a:lnTo>
                <a:lnTo>
                  <a:pt x="140717" y="310083"/>
                </a:lnTo>
                <a:lnTo>
                  <a:pt x="142711" y="295072"/>
                </a:lnTo>
                <a:lnTo>
                  <a:pt x="142711" y="291431"/>
                </a:lnTo>
                <a:lnTo>
                  <a:pt x="144800" y="276419"/>
                </a:lnTo>
                <a:lnTo>
                  <a:pt x="144800" y="272778"/>
                </a:lnTo>
                <a:lnTo>
                  <a:pt x="147079" y="259127"/>
                </a:lnTo>
                <a:lnTo>
                  <a:pt x="147079" y="255714"/>
                </a:lnTo>
                <a:lnTo>
                  <a:pt x="148408" y="242062"/>
                </a:lnTo>
                <a:lnTo>
                  <a:pt x="148408" y="238421"/>
                </a:lnTo>
                <a:lnTo>
                  <a:pt x="149737" y="225453"/>
                </a:lnTo>
                <a:lnTo>
                  <a:pt x="149737" y="222725"/>
                </a:lnTo>
                <a:lnTo>
                  <a:pt x="150497" y="209758"/>
                </a:lnTo>
                <a:lnTo>
                  <a:pt x="150497" y="207029"/>
                </a:lnTo>
                <a:lnTo>
                  <a:pt x="151351" y="194737"/>
                </a:lnTo>
                <a:lnTo>
                  <a:pt x="151351" y="151063"/>
                </a:lnTo>
                <a:lnTo>
                  <a:pt x="150497" y="141052"/>
                </a:lnTo>
                <a:lnTo>
                  <a:pt x="150497" y="138999"/>
                </a:lnTo>
                <a:lnTo>
                  <a:pt x="149737" y="128988"/>
                </a:lnTo>
                <a:lnTo>
                  <a:pt x="149737" y="126716"/>
                </a:lnTo>
                <a:lnTo>
                  <a:pt x="149073" y="117390"/>
                </a:lnTo>
                <a:lnTo>
                  <a:pt x="149073" y="115346"/>
                </a:lnTo>
                <a:close/>
              </a:path>
              <a:path w="159802" h="408146">
                <a:moveTo>
                  <a:pt x="133406" y="351495"/>
                </a:moveTo>
                <a:lnTo>
                  <a:pt x="112042" y="333517"/>
                </a:lnTo>
                <a:lnTo>
                  <a:pt x="124101" y="408146"/>
                </a:lnTo>
                <a:lnTo>
                  <a:pt x="159802" y="341484"/>
                </a:lnTo>
                <a:lnTo>
                  <a:pt x="133406" y="351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8" name="object 208"/>
          <p:cNvSpPr/>
          <p:nvPr/>
        </p:nvSpPr>
        <p:spPr>
          <a:xfrm>
            <a:off x="3647933" y="4139655"/>
            <a:ext cx="151351" cy="351495"/>
          </a:xfrm>
          <a:custGeom>
            <a:avLst/>
            <a:gdLst/>
            <a:ahLst/>
            <a:cxnLst/>
            <a:rect l="l" t="t" r="r" b="b"/>
            <a:pathLst>
              <a:path w="151351" h="351495">
                <a:moveTo>
                  <a:pt x="0" y="121715"/>
                </a:moveTo>
                <a:lnTo>
                  <a:pt x="664" y="114661"/>
                </a:lnTo>
                <a:lnTo>
                  <a:pt x="664" y="112389"/>
                </a:lnTo>
                <a:lnTo>
                  <a:pt x="2278" y="106694"/>
                </a:lnTo>
                <a:lnTo>
                  <a:pt x="2278" y="104650"/>
                </a:lnTo>
                <a:lnTo>
                  <a:pt x="3703" y="98737"/>
                </a:lnTo>
                <a:lnTo>
                  <a:pt x="3703" y="97368"/>
                </a:lnTo>
                <a:lnTo>
                  <a:pt x="5032" y="90999"/>
                </a:lnTo>
                <a:lnTo>
                  <a:pt x="5697" y="89411"/>
                </a:lnTo>
                <a:lnTo>
                  <a:pt x="7311" y="83716"/>
                </a:lnTo>
                <a:lnTo>
                  <a:pt x="7975" y="82357"/>
                </a:lnTo>
                <a:lnTo>
                  <a:pt x="9400" y="76662"/>
                </a:lnTo>
                <a:lnTo>
                  <a:pt x="10064" y="75987"/>
                </a:lnTo>
                <a:lnTo>
                  <a:pt x="12058" y="70293"/>
                </a:lnTo>
                <a:lnTo>
                  <a:pt x="12058" y="68705"/>
                </a:lnTo>
                <a:lnTo>
                  <a:pt x="14337" y="63695"/>
                </a:lnTo>
                <a:lnTo>
                  <a:pt x="15002" y="62336"/>
                </a:lnTo>
                <a:lnTo>
                  <a:pt x="17091" y="57326"/>
                </a:lnTo>
                <a:lnTo>
                  <a:pt x="18040" y="56641"/>
                </a:lnTo>
                <a:lnTo>
                  <a:pt x="20034" y="51640"/>
                </a:lnTo>
                <a:lnTo>
                  <a:pt x="20699" y="50043"/>
                </a:lnTo>
                <a:lnTo>
                  <a:pt x="22788" y="45955"/>
                </a:lnTo>
                <a:lnTo>
                  <a:pt x="23737" y="44358"/>
                </a:lnTo>
                <a:lnTo>
                  <a:pt x="26396" y="40945"/>
                </a:lnTo>
                <a:lnTo>
                  <a:pt x="26396" y="39358"/>
                </a:lnTo>
                <a:lnTo>
                  <a:pt x="29339" y="35032"/>
                </a:lnTo>
                <a:lnTo>
                  <a:pt x="30099" y="34348"/>
                </a:lnTo>
                <a:lnTo>
                  <a:pt x="32758" y="30706"/>
                </a:lnTo>
                <a:lnTo>
                  <a:pt x="33517" y="29347"/>
                </a:lnTo>
                <a:lnTo>
                  <a:pt x="36461" y="26619"/>
                </a:lnTo>
                <a:lnTo>
                  <a:pt x="37125" y="25021"/>
                </a:lnTo>
                <a:lnTo>
                  <a:pt x="40069" y="22293"/>
                </a:lnTo>
                <a:lnTo>
                  <a:pt x="40733" y="21608"/>
                </a:lnTo>
                <a:lnTo>
                  <a:pt x="43487" y="17967"/>
                </a:lnTo>
                <a:lnTo>
                  <a:pt x="44152" y="17283"/>
                </a:lnTo>
                <a:lnTo>
                  <a:pt x="47095" y="15011"/>
                </a:lnTo>
                <a:lnTo>
                  <a:pt x="47855" y="14326"/>
                </a:lnTo>
                <a:lnTo>
                  <a:pt x="51463" y="11598"/>
                </a:lnTo>
                <a:lnTo>
                  <a:pt x="52128" y="10685"/>
                </a:lnTo>
                <a:lnTo>
                  <a:pt x="54881" y="8641"/>
                </a:lnTo>
                <a:lnTo>
                  <a:pt x="55736" y="8641"/>
                </a:lnTo>
                <a:lnTo>
                  <a:pt x="59154" y="6369"/>
                </a:lnTo>
                <a:lnTo>
                  <a:pt x="59914" y="5685"/>
                </a:lnTo>
                <a:lnTo>
                  <a:pt x="62857" y="4316"/>
                </a:lnTo>
                <a:lnTo>
                  <a:pt x="63522" y="4316"/>
                </a:lnTo>
                <a:lnTo>
                  <a:pt x="67130" y="2956"/>
                </a:lnTo>
                <a:lnTo>
                  <a:pt x="67889" y="2272"/>
                </a:lnTo>
                <a:lnTo>
                  <a:pt x="70548" y="1359"/>
                </a:lnTo>
                <a:lnTo>
                  <a:pt x="72162" y="1359"/>
                </a:lnTo>
                <a:lnTo>
                  <a:pt x="74916" y="674"/>
                </a:lnTo>
                <a:lnTo>
                  <a:pt x="75580" y="674"/>
                </a:lnTo>
                <a:lnTo>
                  <a:pt x="79189" y="0"/>
                </a:lnTo>
                <a:lnTo>
                  <a:pt x="79948" y="0"/>
                </a:lnTo>
                <a:lnTo>
                  <a:pt x="82892" y="0"/>
                </a:lnTo>
                <a:lnTo>
                  <a:pt x="83556" y="0"/>
                </a:lnTo>
                <a:lnTo>
                  <a:pt x="86975" y="0"/>
                </a:lnTo>
                <a:lnTo>
                  <a:pt x="87829" y="674"/>
                </a:lnTo>
                <a:lnTo>
                  <a:pt x="91247" y="674"/>
                </a:lnTo>
                <a:lnTo>
                  <a:pt x="92007" y="1359"/>
                </a:lnTo>
                <a:lnTo>
                  <a:pt x="94950" y="2272"/>
                </a:lnTo>
                <a:lnTo>
                  <a:pt x="95615" y="2272"/>
                </a:lnTo>
                <a:lnTo>
                  <a:pt x="98559" y="3641"/>
                </a:lnTo>
                <a:lnTo>
                  <a:pt x="99888" y="4316"/>
                </a:lnTo>
                <a:lnTo>
                  <a:pt x="102642" y="5685"/>
                </a:lnTo>
                <a:lnTo>
                  <a:pt x="103591" y="6369"/>
                </a:lnTo>
                <a:lnTo>
                  <a:pt x="106345" y="8641"/>
                </a:lnTo>
                <a:lnTo>
                  <a:pt x="107009" y="8641"/>
                </a:lnTo>
                <a:lnTo>
                  <a:pt x="109953" y="11598"/>
                </a:lnTo>
                <a:lnTo>
                  <a:pt x="110617" y="12282"/>
                </a:lnTo>
                <a:lnTo>
                  <a:pt x="113371" y="14326"/>
                </a:lnTo>
                <a:lnTo>
                  <a:pt x="114226" y="15695"/>
                </a:lnTo>
                <a:lnTo>
                  <a:pt x="116979" y="18652"/>
                </a:lnTo>
                <a:lnTo>
                  <a:pt x="117644" y="19336"/>
                </a:lnTo>
                <a:lnTo>
                  <a:pt x="120682" y="22977"/>
                </a:lnTo>
                <a:lnTo>
                  <a:pt x="121347" y="23662"/>
                </a:lnTo>
                <a:lnTo>
                  <a:pt x="123341" y="27978"/>
                </a:lnTo>
                <a:lnTo>
                  <a:pt x="124100" y="28663"/>
                </a:lnTo>
                <a:lnTo>
                  <a:pt x="127044" y="32988"/>
                </a:lnTo>
                <a:lnTo>
                  <a:pt x="127709" y="34348"/>
                </a:lnTo>
                <a:lnTo>
                  <a:pt x="129987" y="38673"/>
                </a:lnTo>
                <a:lnTo>
                  <a:pt x="130652" y="40042"/>
                </a:lnTo>
                <a:lnTo>
                  <a:pt x="132741" y="45043"/>
                </a:lnTo>
                <a:lnTo>
                  <a:pt x="133406" y="46640"/>
                </a:lnTo>
                <a:lnTo>
                  <a:pt x="135684" y="52325"/>
                </a:lnTo>
                <a:lnTo>
                  <a:pt x="135684" y="53684"/>
                </a:lnTo>
                <a:lnTo>
                  <a:pt x="137678" y="59379"/>
                </a:lnTo>
                <a:lnTo>
                  <a:pt x="138438" y="60967"/>
                </a:lnTo>
                <a:lnTo>
                  <a:pt x="140717" y="67336"/>
                </a:lnTo>
                <a:lnTo>
                  <a:pt x="140717" y="69390"/>
                </a:lnTo>
                <a:lnTo>
                  <a:pt x="142711" y="75987"/>
                </a:lnTo>
                <a:lnTo>
                  <a:pt x="142711" y="78031"/>
                </a:lnTo>
                <a:lnTo>
                  <a:pt x="144040" y="85314"/>
                </a:lnTo>
                <a:lnTo>
                  <a:pt x="144800" y="86673"/>
                </a:lnTo>
                <a:lnTo>
                  <a:pt x="146319" y="94640"/>
                </a:lnTo>
                <a:lnTo>
                  <a:pt x="146319" y="96684"/>
                </a:lnTo>
                <a:lnTo>
                  <a:pt x="147743" y="104650"/>
                </a:lnTo>
                <a:lnTo>
                  <a:pt x="147743" y="106694"/>
                </a:lnTo>
                <a:lnTo>
                  <a:pt x="149073" y="115346"/>
                </a:lnTo>
                <a:lnTo>
                  <a:pt x="149073" y="117390"/>
                </a:lnTo>
                <a:lnTo>
                  <a:pt x="149737" y="126716"/>
                </a:lnTo>
                <a:lnTo>
                  <a:pt x="149737" y="128988"/>
                </a:lnTo>
                <a:lnTo>
                  <a:pt x="150497" y="138999"/>
                </a:lnTo>
                <a:lnTo>
                  <a:pt x="150497" y="141052"/>
                </a:lnTo>
                <a:lnTo>
                  <a:pt x="151351" y="151063"/>
                </a:lnTo>
                <a:lnTo>
                  <a:pt x="151351" y="154019"/>
                </a:lnTo>
                <a:lnTo>
                  <a:pt x="151351" y="164030"/>
                </a:lnTo>
                <a:lnTo>
                  <a:pt x="151351" y="166758"/>
                </a:lnTo>
                <a:lnTo>
                  <a:pt x="151351" y="177682"/>
                </a:lnTo>
                <a:lnTo>
                  <a:pt x="151351" y="180410"/>
                </a:lnTo>
                <a:lnTo>
                  <a:pt x="151351" y="191780"/>
                </a:lnTo>
                <a:lnTo>
                  <a:pt x="151351" y="194737"/>
                </a:lnTo>
                <a:lnTo>
                  <a:pt x="150497" y="207029"/>
                </a:lnTo>
                <a:lnTo>
                  <a:pt x="150497" y="209758"/>
                </a:lnTo>
                <a:lnTo>
                  <a:pt x="149737" y="222725"/>
                </a:lnTo>
                <a:lnTo>
                  <a:pt x="149737" y="225453"/>
                </a:lnTo>
                <a:lnTo>
                  <a:pt x="148408" y="238421"/>
                </a:lnTo>
                <a:lnTo>
                  <a:pt x="148408" y="242062"/>
                </a:lnTo>
                <a:lnTo>
                  <a:pt x="147079" y="255714"/>
                </a:lnTo>
                <a:lnTo>
                  <a:pt x="147079" y="259127"/>
                </a:lnTo>
                <a:lnTo>
                  <a:pt x="144800" y="272778"/>
                </a:lnTo>
                <a:lnTo>
                  <a:pt x="144800" y="276419"/>
                </a:lnTo>
                <a:lnTo>
                  <a:pt x="142711" y="291431"/>
                </a:lnTo>
                <a:lnTo>
                  <a:pt x="142711" y="295072"/>
                </a:lnTo>
                <a:lnTo>
                  <a:pt x="140717" y="310083"/>
                </a:lnTo>
                <a:lnTo>
                  <a:pt x="139767" y="313496"/>
                </a:lnTo>
                <a:lnTo>
                  <a:pt x="137678" y="329429"/>
                </a:lnTo>
                <a:lnTo>
                  <a:pt x="137014" y="333517"/>
                </a:lnTo>
                <a:lnTo>
                  <a:pt x="133406" y="351495"/>
                </a:lnTo>
              </a:path>
            </a:pathLst>
          </a:custGeom>
          <a:ln w="364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9" name="object 209"/>
          <p:cNvSpPr/>
          <p:nvPr/>
        </p:nvSpPr>
        <p:spPr>
          <a:xfrm>
            <a:off x="3759975" y="4473173"/>
            <a:ext cx="47760" cy="74628"/>
          </a:xfrm>
          <a:custGeom>
            <a:avLst/>
            <a:gdLst/>
            <a:ahLst/>
            <a:cxnLst/>
            <a:rect l="l" t="t" r="r" b="b"/>
            <a:pathLst>
              <a:path w="47760" h="74628">
                <a:moveTo>
                  <a:pt x="12058" y="74628"/>
                </a:moveTo>
                <a:lnTo>
                  <a:pt x="0" y="0"/>
                </a:lnTo>
                <a:lnTo>
                  <a:pt x="21363" y="17977"/>
                </a:lnTo>
                <a:lnTo>
                  <a:pt x="47760" y="7966"/>
                </a:lnTo>
                <a:lnTo>
                  <a:pt x="12058" y="74628"/>
                </a:lnTo>
                <a:close/>
              </a:path>
            </a:pathLst>
          </a:custGeom>
          <a:ln w="364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4" name="object 194"/>
          <p:cNvSpPr/>
          <p:nvPr/>
        </p:nvSpPr>
        <p:spPr>
          <a:xfrm>
            <a:off x="3193023" y="3921246"/>
            <a:ext cx="274408" cy="265724"/>
          </a:xfrm>
          <a:custGeom>
            <a:avLst/>
            <a:gdLst/>
            <a:ahLst/>
            <a:cxnLst/>
            <a:rect l="l" t="t" r="r" b="b"/>
            <a:pathLst>
              <a:path w="274408" h="265724">
                <a:moveTo>
                  <a:pt x="274408" y="242746"/>
                </a:moveTo>
                <a:lnTo>
                  <a:pt x="217001" y="225511"/>
                </a:lnTo>
                <a:lnTo>
                  <a:pt x="217532" y="243431"/>
                </a:lnTo>
                <a:lnTo>
                  <a:pt x="203195" y="265724"/>
                </a:lnTo>
                <a:lnTo>
                  <a:pt x="274408" y="242746"/>
                </a:lnTo>
                <a:close/>
              </a:path>
              <a:path w="274408" h="265724">
                <a:moveTo>
                  <a:pt x="14337" y="166987"/>
                </a:moveTo>
                <a:lnTo>
                  <a:pt x="15002" y="168356"/>
                </a:lnTo>
                <a:lnTo>
                  <a:pt x="17755" y="172681"/>
                </a:lnTo>
                <a:lnTo>
                  <a:pt x="18420" y="174041"/>
                </a:lnTo>
                <a:lnTo>
                  <a:pt x="22028" y="177682"/>
                </a:lnTo>
                <a:lnTo>
                  <a:pt x="22693" y="179051"/>
                </a:lnTo>
                <a:lnTo>
                  <a:pt x="26396" y="183367"/>
                </a:lnTo>
                <a:lnTo>
                  <a:pt x="27725" y="184051"/>
                </a:lnTo>
                <a:lnTo>
                  <a:pt x="31428" y="188377"/>
                </a:lnTo>
                <a:lnTo>
                  <a:pt x="32758" y="189061"/>
                </a:lnTo>
                <a:lnTo>
                  <a:pt x="37030" y="193377"/>
                </a:lnTo>
                <a:lnTo>
                  <a:pt x="37790" y="194062"/>
                </a:lnTo>
                <a:lnTo>
                  <a:pt x="42727" y="197703"/>
                </a:lnTo>
                <a:lnTo>
                  <a:pt x="43487" y="199072"/>
                </a:lnTo>
                <a:lnTo>
                  <a:pt x="48425" y="202704"/>
                </a:lnTo>
                <a:lnTo>
                  <a:pt x="49849" y="203388"/>
                </a:lnTo>
                <a:lnTo>
                  <a:pt x="55546" y="207029"/>
                </a:lnTo>
                <a:lnTo>
                  <a:pt x="56211" y="207714"/>
                </a:lnTo>
                <a:lnTo>
                  <a:pt x="62097" y="211355"/>
                </a:lnTo>
                <a:lnTo>
                  <a:pt x="63427" y="212039"/>
                </a:lnTo>
                <a:lnTo>
                  <a:pt x="69883" y="215680"/>
                </a:lnTo>
                <a:lnTo>
                  <a:pt x="71213" y="216355"/>
                </a:lnTo>
                <a:lnTo>
                  <a:pt x="77574" y="219084"/>
                </a:lnTo>
                <a:lnTo>
                  <a:pt x="79189" y="219768"/>
                </a:lnTo>
                <a:lnTo>
                  <a:pt x="85550" y="222725"/>
                </a:lnTo>
                <a:lnTo>
                  <a:pt x="86880" y="223409"/>
                </a:lnTo>
                <a:lnTo>
                  <a:pt x="94191" y="226366"/>
                </a:lnTo>
                <a:lnTo>
                  <a:pt x="96280" y="227051"/>
                </a:lnTo>
                <a:lnTo>
                  <a:pt x="103306" y="229095"/>
                </a:lnTo>
                <a:lnTo>
                  <a:pt x="104920" y="230007"/>
                </a:lnTo>
                <a:lnTo>
                  <a:pt x="112611" y="232061"/>
                </a:lnTo>
                <a:lnTo>
                  <a:pt x="114700" y="232736"/>
                </a:lnTo>
                <a:lnTo>
                  <a:pt x="122676" y="234105"/>
                </a:lnTo>
                <a:lnTo>
                  <a:pt x="124670" y="235017"/>
                </a:lnTo>
                <a:lnTo>
                  <a:pt x="132646" y="237061"/>
                </a:lnTo>
                <a:lnTo>
                  <a:pt x="134735" y="237061"/>
                </a:lnTo>
                <a:lnTo>
                  <a:pt x="143376" y="238430"/>
                </a:lnTo>
                <a:lnTo>
                  <a:pt x="145370" y="239105"/>
                </a:lnTo>
                <a:lnTo>
                  <a:pt x="154770" y="240702"/>
                </a:lnTo>
                <a:lnTo>
                  <a:pt x="156764" y="240702"/>
                </a:lnTo>
                <a:lnTo>
                  <a:pt x="166164" y="242071"/>
                </a:lnTo>
                <a:lnTo>
                  <a:pt x="168158" y="242071"/>
                </a:lnTo>
                <a:lnTo>
                  <a:pt x="178223" y="242746"/>
                </a:lnTo>
                <a:lnTo>
                  <a:pt x="180501" y="242746"/>
                </a:lnTo>
                <a:lnTo>
                  <a:pt x="190471" y="243431"/>
                </a:lnTo>
                <a:lnTo>
                  <a:pt x="217532" y="243431"/>
                </a:lnTo>
                <a:lnTo>
                  <a:pt x="203195" y="221365"/>
                </a:lnTo>
                <a:lnTo>
                  <a:pt x="217001" y="225511"/>
                </a:lnTo>
                <a:lnTo>
                  <a:pt x="210316" y="0"/>
                </a:lnTo>
                <a:lnTo>
                  <a:pt x="183160" y="0"/>
                </a:lnTo>
                <a:lnTo>
                  <a:pt x="173190" y="912"/>
                </a:lnTo>
                <a:lnTo>
                  <a:pt x="171101" y="912"/>
                </a:lnTo>
                <a:lnTo>
                  <a:pt x="161131" y="1597"/>
                </a:lnTo>
                <a:lnTo>
                  <a:pt x="159042" y="1597"/>
                </a:lnTo>
                <a:lnTo>
                  <a:pt x="149737" y="2956"/>
                </a:lnTo>
                <a:lnTo>
                  <a:pt x="147648" y="2956"/>
                </a:lnTo>
                <a:lnTo>
                  <a:pt x="139008" y="4325"/>
                </a:lnTo>
                <a:lnTo>
                  <a:pt x="137014" y="5238"/>
                </a:lnTo>
                <a:lnTo>
                  <a:pt x="128373" y="6597"/>
                </a:lnTo>
                <a:lnTo>
                  <a:pt x="126284" y="6597"/>
                </a:lnTo>
                <a:lnTo>
                  <a:pt x="118308" y="8641"/>
                </a:lnTo>
                <a:lnTo>
                  <a:pt x="116314" y="9326"/>
                </a:lnTo>
                <a:lnTo>
                  <a:pt x="108339" y="10923"/>
                </a:lnTo>
                <a:lnTo>
                  <a:pt x="106250" y="11607"/>
                </a:lnTo>
                <a:lnTo>
                  <a:pt x="99223" y="13651"/>
                </a:lnTo>
                <a:lnTo>
                  <a:pt x="96944" y="14336"/>
                </a:lnTo>
                <a:lnTo>
                  <a:pt x="89918" y="16608"/>
                </a:lnTo>
                <a:lnTo>
                  <a:pt x="88304" y="17292"/>
                </a:lnTo>
                <a:lnTo>
                  <a:pt x="81183" y="20249"/>
                </a:lnTo>
                <a:lnTo>
                  <a:pt x="79853" y="20933"/>
                </a:lnTo>
                <a:lnTo>
                  <a:pt x="73492" y="23662"/>
                </a:lnTo>
                <a:lnTo>
                  <a:pt x="71877" y="24346"/>
                </a:lnTo>
                <a:lnTo>
                  <a:pt x="65516" y="27303"/>
                </a:lnTo>
                <a:lnTo>
                  <a:pt x="64186" y="27988"/>
                </a:lnTo>
                <a:lnTo>
                  <a:pt x="58489" y="31619"/>
                </a:lnTo>
                <a:lnTo>
                  <a:pt x="57065" y="32304"/>
                </a:lnTo>
                <a:lnTo>
                  <a:pt x="52128" y="35945"/>
                </a:lnTo>
                <a:lnTo>
                  <a:pt x="50513" y="36629"/>
                </a:lnTo>
                <a:lnTo>
                  <a:pt x="45481" y="40270"/>
                </a:lnTo>
                <a:lnTo>
                  <a:pt x="44152" y="40955"/>
                </a:lnTo>
                <a:lnTo>
                  <a:pt x="39119" y="44596"/>
                </a:lnTo>
                <a:lnTo>
                  <a:pt x="38455" y="45955"/>
                </a:lnTo>
                <a:lnTo>
                  <a:pt x="33422" y="49597"/>
                </a:lnTo>
                <a:lnTo>
                  <a:pt x="32758" y="50281"/>
                </a:lnTo>
                <a:lnTo>
                  <a:pt x="28390" y="54607"/>
                </a:lnTo>
                <a:lnTo>
                  <a:pt x="27725" y="55282"/>
                </a:lnTo>
                <a:lnTo>
                  <a:pt x="24117" y="59607"/>
                </a:lnTo>
                <a:lnTo>
                  <a:pt x="22693" y="60292"/>
                </a:lnTo>
                <a:lnTo>
                  <a:pt x="20034" y="64608"/>
                </a:lnTo>
                <a:lnTo>
                  <a:pt x="18420" y="65977"/>
                </a:lnTo>
                <a:lnTo>
                  <a:pt x="15666" y="69618"/>
                </a:lnTo>
                <a:lnTo>
                  <a:pt x="15002" y="70987"/>
                </a:lnTo>
                <a:lnTo>
                  <a:pt x="12058" y="75303"/>
                </a:lnTo>
                <a:lnTo>
                  <a:pt x="11394" y="76672"/>
                </a:lnTo>
                <a:lnTo>
                  <a:pt x="9305" y="80988"/>
                </a:lnTo>
                <a:lnTo>
                  <a:pt x="8640" y="81672"/>
                </a:lnTo>
                <a:lnTo>
                  <a:pt x="7026" y="86683"/>
                </a:lnTo>
                <a:lnTo>
                  <a:pt x="6361" y="87367"/>
                </a:lnTo>
                <a:lnTo>
                  <a:pt x="4272" y="92368"/>
                </a:lnTo>
                <a:lnTo>
                  <a:pt x="4272" y="93280"/>
                </a:lnTo>
                <a:lnTo>
                  <a:pt x="2753" y="98281"/>
                </a:lnTo>
                <a:lnTo>
                  <a:pt x="2753" y="98965"/>
                </a:lnTo>
                <a:lnTo>
                  <a:pt x="1329" y="103966"/>
                </a:lnTo>
                <a:lnTo>
                  <a:pt x="1329" y="104650"/>
                </a:lnTo>
                <a:lnTo>
                  <a:pt x="664" y="109661"/>
                </a:lnTo>
                <a:lnTo>
                  <a:pt x="664" y="110345"/>
                </a:lnTo>
                <a:lnTo>
                  <a:pt x="0" y="115346"/>
                </a:lnTo>
                <a:lnTo>
                  <a:pt x="0" y="126725"/>
                </a:lnTo>
                <a:lnTo>
                  <a:pt x="664" y="128313"/>
                </a:lnTo>
                <a:lnTo>
                  <a:pt x="1329" y="133323"/>
                </a:lnTo>
                <a:lnTo>
                  <a:pt x="1329" y="133998"/>
                </a:lnTo>
                <a:lnTo>
                  <a:pt x="1993" y="139008"/>
                </a:lnTo>
                <a:lnTo>
                  <a:pt x="2753" y="139693"/>
                </a:lnTo>
                <a:lnTo>
                  <a:pt x="3608" y="144693"/>
                </a:lnTo>
                <a:lnTo>
                  <a:pt x="4272" y="145378"/>
                </a:lnTo>
                <a:lnTo>
                  <a:pt x="5697" y="150378"/>
                </a:lnTo>
                <a:lnTo>
                  <a:pt x="6361" y="151063"/>
                </a:lnTo>
                <a:lnTo>
                  <a:pt x="8640" y="156073"/>
                </a:lnTo>
                <a:lnTo>
                  <a:pt x="8640" y="156976"/>
                </a:lnTo>
                <a:lnTo>
                  <a:pt x="11394" y="161986"/>
                </a:lnTo>
                <a:lnTo>
                  <a:pt x="11394" y="162670"/>
                </a:lnTo>
                <a:lnTo>
                  <a:pt x="14337" y="1669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5" name="object 195"/>
          <p:cNvSpPr/>
          <p:nvPr/>
        </p:nvSpPr>
        <p:spPr>
          <a:xfrm>
            <a:off x="3193023" y="3921246"/>
            <a:ext cx="217532" cy="243431"/>
          </a:xfrm>
          <a:custGeom>
            <a:avLst/>
            <a:gdLst/>
            <a:ahLst/>
            <a:cxnLst/>
            <a:rect l="l" t="t" r="r" b="b"/>
            <a:pathLst>
              <a:path w="217532" h="243431">
                <a:moveTo>
                  <a:pt x="210316" y="0"/>
                </a:moveTo>
                <a:lnTo>
                  <a:pt x="198162" y="0"/>
                </a:lnTo>
                <a:lnTo>
                  <a:pt x="196168" y="0"/>
                </a:lnTo>
                <a:lnTo>
                  <a:pt x="185439" y="0"/>
                </a:lnTo>
                <a:lnTo>
                  <a:pt x="183160" y="0"/>
                </a:lnTo>
                <a:lnTo>
                  <a:pt x="173190" y="912"/>
                </a:lnTo>
                <a:lnTo>
                  <a:pt x="171101" y="912"/>
                </a:lnTo>
                <a:lnTo>
                  <a:pt x="161131" y="1597"/>
                </a:lnTo>
                <a:lnTo>
                  <a:pt x="159042" y="1597"/>
                </a:lnTo>
                <a:lnTo>
                  <a:pt x="149737" y="2956"/>
                </a:lnTo>
                <a:lnTo>
                  <a:pt x="147648" y="2956"/>
                </a:lnTo>
                <a:lnTo>
                  <a:pt x="139008" y="4325"/>
                </a:lnTo>
                <a:lnTo>
                  <a:pt x="137014" y="5238"/>
                </a:lnTo>
                <a:lnTo>
                  <a:pt x="128373" y="6597"/>
                </a:lnTo>
                <a:lnTo>
                  <a:pt x="126284" y="6597"/>
                </a:lnTo>
                <a:lnTo>
                  <a:pt x="118308" y="8641"/>
                </a:lnTo>
                <a:lnTo>
                  <a:pt x="116314" y="9326"/>
                </a:lnTo>
                <a:lnTo>
                  <a:pt x="108339" y="10923"/>
                </a:lnTo>
                <a:lnTo>
                  <a:pt x="106250" y="11607"/>
                </a:lnTo>
                <a:lnTo>
                  <a:pt x="99223" y="13651"/>
                </a:lnTo>
                <a:lnTo>
                  <a:pt x="96944" y="14336"/>
                </a:lnTo>
                <a:lnTo>
                  <a:pt x="89918" y="16608"/>
                </a:lnTo>
                <a:lnTo>
                  <a:pt x="88304" y="17292"/>
                </a:lnTo>
                <a:lnTo>
                  <a:pt x="81183" y="20249"/>
                </a:lnTo>
                <a:lnTo>
                  <a:pt x="79853" y="20933"/>
                </a:lnTo>
                <a:lnTo>
                  <a:pt x="73492" y="23662"/>
                </a:lnTo>
                <a:lnTo>
                  <a:pt x="71877" y="24346"/>
                </a:lnTo>
                <a:lnTo>
                  <a:pt x="65516" y="27303"/>
                </a:lnTo>
                <a:lnTo>
                  <a:pt x="64186" y="27988"/>
                </a:lnTo>
                <a:lnTo>
                  <a:pt x="58489" y="31619"/>
                </a:lnTo>
                <a:lnTo>
                  <a:pt x="57065" y="32304"/>
                </a:lnTo>
                <a:lnTo>
                  <a:pt x="52128" y="35945"/>
                </a:lnTo>
                <a:lnTo>
                  <a:pt x="50513" y="36629"/>
                </a:lnTo>
                <a:lnTo>
                  <a:pt x="45481" y="40270"/>
                </a:lnTo>
                <a:lnTo>
                  <a:pt x="44152" y="40955"/>
                </a:lnTo>
                <a:lnTo>
                  <a:pt x="39119" y="44596"/>
                </a:lnTo>
                <a:lnTo>
                  <a:pt x="38455" y="45955"/>
                </a:lnTo>
                <a:lnTo>
                  <a:pt x="33422" y="49597"/>
                </a:lnTo>
                <a:lnTo>
                  <a:pt x="32758" y="50281"/>
                </a:lnTo>
                <a:lnTo>
                  <a:pt x="28390" y="54607"/>
                </a:lnTo>
                <a:lnTo>
                  <a:pt x="27725" y="55282"/>
                </a:lnTo>
                <a:lnTo>
                  <a:pt x="24117" y="59607"/>
                </a:lnTo>
                <a:lnTo>
                  <a:pt x="22693" y="60292"/>
                </a:lnTo>
                <a:lnTo>
                  <a:pt x="20034" y="64608"/>
                </a:lnTo>
                <a:lnTo>
                  <a:pt x="18420" y="65977"/>
                </a:lnTo>
                <a:lnTo>
                  <a:pt x="15666" y="69618"/>
                </a:lnTo>
                <a:lnTo>
                  <a:pt x="15002" y="70987"/>
                </a:lnTo>
                <a:lnTo>
                  <a:pt x="12058" y="75303"/>
                </a:lnTo>
                <a:lnTo>
                  <a:pt x="11394" y="76672"/>
                </a:lnTo>
                <a:lnTo>
                  <a:pt x="9305" y="80988"/>
                </a:lnTo>
                <a:lnTo>
                  <a:pt x="8640" y="81672"/>
                </a:lnTo>
                <a:lnTo>
                  <a:pt x="7026" y="86683"/>
                </a:lnTo>
                <a:lnTo>
                  <a:pt x="6361" y="87367"/>
                </a:lnTo>
                <a:lnTo>
                  <a:pt x="4272" y="92368"/>
                </a:lnTo>
                <a:lnTo>
                  <a:pt x="4272" y="93280"/>
                </a:lnTo>
                <a:lnTo>
                  <a:pt x="2753" y="98281"/>
                </a:lnTo>
                <a:lnTo>
                  <a:pt x="2753" y="98965"/>
                </a:lnTo>
                <a:lnTo>
                  <a:pt x="1329" y="103966"/>
                </a:lnTo>
                <a:lnTo>
                  <a:pt x="1329" y="104650"/>
                </a:lnTo>
                <a:lnTo>
                  <a:pt x="664" y="109661"/>
                </a:lnTo>
                <a:lnTo>
                  <a:pt x="664" y="110345"/>
                </a:lnTo>
                <a:lnTo>
                  <a:pt x="0" y="115346"/>
                </a:lnTo>
                <a:lnTo>
                  <a:pt x="0" y="116715"/>
                </a:lnTo>
                <a:lnTo>
                  <a:pt x="0" y="121031"/>
                </a:lnTo>
                <a:lnTo>
                  <a:pt x="0" y="122628"/>
                </a:lnTo>
                <a:lnTo>
                  <a:pt x="0" y="126725"/>
                </a:lnTo>
                <a:lnTo>
                  <a:pt x="664" y="128313"/>
                </a:lnTo>
                <a:lnTo>
                  <a:pt x="1329" y="133323"/>
                </a:lnTo>
                <a:lnTo>
                  <a:pt x="1329" y="133998"/>
                </a:lnTo>
                <a:lnTo>
                  <a:pt x="1993" y="139008"/>
                </a:lnTo>
                <a:lnTo>
                  <a:pt x="2753" y="139693"/>
                </a:lnTo>
                <a:lnTo>
                  <a:pt x="3608" y="144693"/>
                </a:lnTo>
                <a:lnTo>
                  <a:pt x="4272" y="145378"/>
                </a:lnTo>
                <a:lnTo>
                  <a:pt x="5697" y="150378"/>
                </a:lnTo>
                <a:lnTo>
                  <a:pt x="6361" y="151063"/>
                </a:lnTo>
                <a:lnTo>
                  <a:pt x="8640" y="156073"/>
                </a:lnTo>
                <a:lnTo>
                  <a:pt x="8640" y="156976"/>
                </a:lnTo>
                <a:lnTo>
                  <a:pt x="11394" y="161986"/>
                </a:lnTo>
                <a:lnTo>
                  <a:pt x="11394" y="162670"/>
                </a:lnTo>
                <a:lnTo>
                  <a:pt x="14337" y="166987"/>
                </a:lnTo>
                <a:lnTo>
                  <a:pt x="15002" y="168356"/>
                </a:lnTo>
                <a:lnTo>
                  <a:pt x="17755" y="172681"/>
                </a:lnTo>
                <a:lnTo>
                  <a:pt x="18420" y="174041"/>
                </a:lnTo>
                <a:lnTo>
                  <a:pt x="22028" y="177682"/>
                </a:lnTo>
                <a:lnTo>
                  <a:pt x="22693" y="179051"/>
                </a:lnTo>
                <a:lnTo>
                  <a:pt x="26396" y="183367"/>
                </a:lnTo>
                <a:lnTo>
                  <a:pt x="27725" y="184051"/>
                </a:lnTo>
                <a:lnTo>
                  <a:pt x="31428" y="188377"/>
                </a:lnTo>
                <a:lnTo>
                  <a:pt x="32758" y="189061"/>
                </a:lnTo>
                <a:lnTo>
                  <a:pt x="37030" y="193377"/>
                </a:lnTo>
                <a:lnTo>
                  <a:pt x="37790" y="194062"/>
                </a:lnTo>
                <a:lnTo>
                  <a:pt x="42727" y="197703"/>
                </a:lnTo>
                <a:lnTo>
                  <a:pt x="43487" y="199072"/>
                </a:lnTo>
                <a:lnTo>
                  <a:pt x="48425" y="202704"/>
                </a:lnTo>
                <a:lnTo>
                  <a:pt x="49849" y="203388"/>
                </a:lnTo>
                <a:lnTo>
                  <a:pt x="55546" y="207029"/>
                </a:lnTo>
                <a:lnTo>
                  <a:pt x="56211" y="207714"/>
                </a:lnTo>
                <a:lnTo>
                  <a:pt x="62097" y="211355"/>
                </a:lnTo>
                <a:lnTo>
                  <a:pt x="63427" y="212039"/>
                </a:lnTo>
                <a:lnTo>
                  <a:pt x="69883" y="215680"/>
                </a:lnTo>
                <a:lnTo>
                  <a:pt x="71213" y="216355"/>
                </a:lnTo>
                <a:lnTo>
                  <a:pt x="77574" y="219084"/>
                </a:lnTo>
                <a:lnTo>
                  <a:pt x="79189" y="219768"/>
                </a:lnTo>
                <a:lnTo>
                  <a:pt x="85550" y="222725"/>
                </a:lnTo>
                <a:lnTo>
                  <a:pt x="86880" y="223409"/>
                </a:lnTo>
                <a:lnTo>
                  <a:pt x="94191" y="226366"/>
                </a:lnTo>
                <a:lnTo>
                  <a:pt x="96280" y="227051"/>
                </a:lnTo>
                <a:lnTo>
                  <a:pt x="103306" y="229095"/>
                </a:lnTo>
                <a:lnTo>
                  <a:pt x="104920" y="230007"/>
                </a:lnTo>
                <a:lnTo>
                  <a:pt x="112611" y="232061"/>
                </a:lnTo>
                <a:lnTo>
                  <a:pt x="114700" y="232736"/>
                </a:lnTo>
                <a:lnTo>
                  <a:pt x="122676" y="234105"/>
                </a:lnTo>
                <a:lnTo>
                  <a:pt x="124670" y="235017"/>
                </a:lnTo>
                <a:lnTo>
                  <a:pt x="132646" y="237061"/>
                </a:lnTo>
                <a:lnTo>
                  <a:pt x="134735" y="237061"/>
                </a:lnTo>
                <a:lnTo>
                  <a:pt x="143376" y="238430"/>
                </a:lnTo>
                <a:lnTo>
                  <a:pt x="145370" y="239105"/>
                </a:lnTo>
                <a:lnTo>
                  <a:pt x="154770" y="240702"/>
                </a:lnTo>
                <a:lnTo>
                  <a:pt x="156764" y="240702"/>
                </a:lnTo>
                <a:lnTo>
                  <a:pt x="166164" y="242071"/>
                </a:lnTo>
                <a:lnTo>
                  <a:pt x="168158" y="242071"/>
                </a:lnTo>
                <a:lnTo>
                  <a:pt x="178223" y="242746"/>
                </a:lnTo>
                <a:lnTo>
                  <a:pt x="180501" y="242746"/>
                </a:lnTo>
                <a:lnTo>
                  <a:pt x="190471" y="243431"/>
                </a:lnTo>
                <a:lnTo>
                  <a:pt x="192560" y="243431"/>
                </a:lnTo>
                <a:lnTo>
                  <a:pt x="203195" y="243431"/>
                </a:lnTo>
                <a:lnTo>
                  <a:pt x="205284" y="243431"/>
                </a:lnTo>
                <a:lnTo>
                  <a:pt x="217532" y="243431"/>
                </a:lnTo>
              </a:path>
            </a:pathLst>
          </a:custGeom>
          <a:ln w="36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6" name="object 196"/>
          <p:cNvSpPr/>
          <p:nvPr/>
        </p:nvSpPr>
        <p:spPr>
          <a:xfrm>
            <a:off x="3396218" y="4142612"/>
            <a:ext cx="71213" cy="44358"/>
          </a:xfrm>
          <a:custGeom>
            <a:avLst/>
            <a:gdLst/>
            <a:ahLst/>
            <a:cxnLst/>
            <a:rect l="l" t="t" r="r" b="b"/>
            <a:pathLst>
              <a:path w="71213" h="44358">
                <a:moveTo>
                  <a:pt x="71213" y="21380"/>
                </a:moveTo>
                <a:lnTo>
                  <a:pt x="0" y="44358"/>
                </a:lnTo>
                <a:lnTo>
                  <a:pt x="14337" y="22065"/>
                </a:lnTo>
                <a:lnTo>
                  <a:pt x="0" y="0"/>
                </a:lnTo>
                <a:lnTo>
                  <a:pt x="71213" y="21380"/>
                </a:lnTo>
                <a:close/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9" name="object 189"/>
          <p:cNvSpPr/>
          <p:nvPr/>
        </p:nvSpPr>
        <p:spPr>
          <a:xfrm>
            <a:off x="4252011" y="4064580"/>
            <a:ext cx="71403" cy="42989"/>
          </a:xfrm>
          <a:custGeom>
            <a:avLst/>
            <a:gdLst/>
            <a:ahLst/>
            <a:cxnLst/>
            <a:rect l="l" t="t" r="r" b="b"/>
            <a:pathLst>
              <a:path w="71403" h="42989">
                <a:moveTo>
                  <a:pt x="57065" y="21380"/>
                </a:moveTo>
                <a:lnTo>
                  <a:pt x="71403" y="0"/>
                </a:lnTo>
                <a:lnTo>
                  <a:pt x="0" y="21380"/>
                </a:lnTo>
                <a:lnTo>
                  <a:pt x="71403" y="42989"/>
                </a:lnTo>
                <a:lnTo>
                  <a:pt x="57065" y="21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0" name="object 190"/>
          <p:cNvSpPr/>
          <p:nvPr/>
        </p:nvSpPr>
        <p:spPr>
          <a:xfrm>
            <a:off x="4252011" y="4085961"/>
            <a:ext cx="380278" cy="0"/>
          </a:xfrm>
          <a:custGeom>
            <a:avLst/>
            <a:gdLst/>
            <a:ahLst/>
            <a:cxnLst/>
            <a:rect l="l" t="t" r="r" b="b"/>
            <a:pathLst>
              <a:path w="380278" h="0">
                <a:moveTo>
                  <a:pt x="0" y="0"/>
                </a:moveTo>
                <a:lnTo>
                  <a:pt x="380278" y="0"/>
                </a:lnTo>
              </a:path>
            </a:pathLst>
          </a:custGeom>
          <a:ln w="36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1" name="object 191"/>
          <p:cNvSpPr/>
          <p:nvPr/>
        </p:nvSpPr>
        <p:spPr>
          <a:xfrm>
            <a:off x="4252011" y="4064580"/>
            <a:ext cx="71403" cy="42989"/>
          </a:xfrm>
          <a:custGeom>
            <a:avLst/>
            <a:gdLst/>
            <a:ahLst/>
            <a:cxnLst/>
            <a:rect l="l" t="t" r="r" b="b"/>
            <a:pathLst>
              <a:path w="71403" h="42989">
                <a:moveTo>
                  <a:pt x="0" y="21380"/>
                </a:moveTo>
                <a:lnTo>
                  <a:pt x="71403" y="0"/>
                </a:lnTo>
                <a:lnTo>
                  <a:pt x="57065" y="21380"/>
                </a:lnTo>
                <a:lnTo>
                  <a:pt x="71403" y="42989"/>
                </a:lnTo>
                <a:lnTo>
                  <a:pt x="0" y="21380"/>
                </a:lnTo>
                <a:close/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2" name="object 192"/>
          <p:cNvSpPr/>
          <p:nvPr/>
        </p:nvSpPr>
        <p:spPr>
          <a:xfrm>
            <a:off x="4560792" y="4064580"/>
            <a:ext cx="71498" cy="42989"/>
          </a:xfrm>
          <a:custGeom>
            <a:avLst/>
            <a:gdLst/>
            <a:ahLst/>
            <a:cxnLst/>
            <a:rect l="l" t="t" r="r" b="b"/>
            <a:pathLst>
              <a:path w="71498" h="42989">
                <a:moveTo>
                  <a:pt x="71498" y="21380"/>
                </a:moveTo>
                <a:lnTo>
                  <a:pt x="0" y="0"/>
                </a:lnTo>
                <a:lnTo>
                  <a:pt x="14337" y="21380"/>
                </a:lnTo>
                <a:lnTo>
                  <a:pt x="0" y="42989"/>
                </a:lnTo>
                <a:lnTo>
                  <a:pt x="71498" y="21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3" name="object 193"/>
          <p:cNvSpPr/>
          <p:nvPr/>
        </p:nvSpPr>
        <p:spPr>
          <a:xfrm>
            <a:off x="4560792" y="4064580"/>
            <a:ext cx="71498" cy="42989"/>
          </a:xfrm>
          <a:custGeom>
            <a:avLst/>
            <a:gdLst/>
            <a:ahLst/>
            <a:cxnLst/>
            <a:rect l="l" t="t" r="r" b="b"/>
            <a:pathLst>
              <a:path w="71498" h="42989">
                <a:moveTo>
                  <a:pt x="71498" y="21380"/>
                </a:moveTo>
                <a:lnTo>
                  <a:pt x="0" y="42989"/>
                </a:lnTo>
                <a:lnTo>
                  <a:pt x="14337" y="21380"/>
                </a:lnTo>
                <a:lnTo>
                  <a:pt x="0" y="0"/>
                </a:lnTo>
                <a:lnTo>
                  <a:pt x="71498" y="21380"/>
                </a:lnTo>
                <a:close/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3" name="object 173"/>
          <p:cNvSpPr/>
          <p:nvPr/>
        </p:nvSpPr>
        <p:spPr>
          <a:xfrm>
            <a:off x="4827604" y="3800443"/>
            <a:ext cx="255987" cy="148791"/>
          </a:xfrm>
          <a:custGeom>
            <a:avLst/>
            <a:gdLst/>
            <a:ahLst/>
            <a:cxnLst/>
            <a:rect l="l" t="t" r="r" b="b"/>
            <a:pathLst>
              <a:path w="255987" h="148791">
                <a:moveTo>
                  <a:pt x="255987" y="0"/>
                </a:moveTo>
                <a:lnTo>
                  <a:pt x="0" y="148791"/>
                </a:lnTo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4" name="object 174"/>
          <p:cNvSpPr/>
          <p:nvPr/>
        </p:nvSpPr>
        <p:spPr>
          <a:xfrm>
            <a:off x="5083592" y="3800443"/>
            <a:ext cx="256082" cy="148791"/>
          </a:xfrm>
          <a:custGeom>
            <a:avLst/>
            <a:gdLst/>
            <a:ahLst/>
            <a:cxnLst/>
            <a:rect l="l" t="t" r="r" b="b"/>
            <a:pathLst>
              <a:path w="256082" h="148791">
                <a:moveTo>
                  <a:pt x="256082" y="148791"/>
                </a:moveTo>
                <a:lnTo>
                  <a:pt x="0" y="0"/>
                </a:lnTo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5" name="object 175"/>
          <p:cNvSpPr/>
          <p:nvPr/>
        </p:nvSpPr>
        <p:spPr>
          <a:xfrm>
            <a:off x="5339675" y="3949234"/>
            <a:ext cx="0" cy="297116"/>
          </a:xfrm>
          <a:custGeom>
            <a:avLst/>
            <a:gdLst/>
            <a:ahLst/>
            <a:cxnLst/>
            <a:rect l="l" t="t" r="r" b="b"/>
            <a:pathLst>
              <a:path w="0" h="297116">
                <a:moveTo>
                  <a:pt x="0" y="297116"/>
                </a:moveTo>
                <a:lnTo>
                  <a:pt x="0" y="0"/>
                </a:lnTo>
              </a:path>
            </a:pathLst>
          </a:custGeom>
          <a:ln w="36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6" name="object 176"/>
          <p:cNvSpPr/>
          <p:nvPr/>
        </p:nvSpPr>
        <p:spPr>
          <a:xfrm>
            <a:off x="5303879" y="3985179"/>
            <a:ext cx="0" cy="225453"/>
          </a:xfrm>
          <a:custGeom>
            <a:avLst/>
            <a:gdLst/>
            <a:ahLst/>
            <a:cxnLst/>
            <a:rect l="l" t="t" r="r" b="b"/>
            <a:pathLst>
              <a:path w="0" h="225453">
                <a:moveTo>
                  <a:pt x="0" y="225453"/>
                </a:moveTo>
                <a:lnTo>
                  <a:pt x="0" y="0"/>
                </a:lnTo>
              </a:path>
            </a:pathLst>
          </a:custGeom>
          <a:ln w="36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7" name="object 177"/>
          <p:cNvSpPr/>
          <p:nvPr/>
        </p:nvSpPr>
        <p:spPr>
          <a:xfrm>
            <a:off x="5083592" y="4246350"/>
            <a:ext cx="256082" cy="148106"/>
          </a:xfrm>
          <a:custGeom>
            <a:avLst/>
            <a:gdLst/>
            <a:ahLst/>
            <a:cxnLst/>
            <a:rect l="l" t="t" r="r" b="b"/>
            <a:pathLst>
              <a:path w="256082" h="148106">
                <a:moveTo>
                  <a:pt x="0" y="148106"/>
                </a:moveTo>
                <a:lnTo>
                  <a:pt x="256082" y="0"/>
                </a:lnTo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8" name="object 178"/>
          <p:cNvSpPr/>
          <p:nvPr/>
        </p:nvSpPr>
        <p:spPr>
          <a:xfrm>
            <a:off x="4828269" y="4246350"/>
            <a:ext cx="255323" cy="148106"/>
          </a:xfrm>
          <a:custGeom>
            <a:avLst/>
            <a:gdLst/>
            <a:ahLst/>
            <a:cxnLst/>
            <a:rect l="l" t="t" r="r" b="b"/>
            <a:pathLst>
              <a:path w="255323" h="148106">
                <a:moveTo>
                  <a:pt x="0" y="0"/>
                </a:moveTo>
                <a:lnTo>
                  <a:pt x="255323" y="148106"/>
                </a:lnTo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9" name="object 179"/>
          <p:cNvSpPr/>
          <p:nvPr/>
        </p:nvSpPr>
        <p:spPr>
          <a:xfrm>
            <a:off x="4828269" y="3949234"/>
            <a:ext cx="0" cy="297116"/>
          </a:xfrm>
          <a:custGeom>
            <a:avLst/>
            <a:gdLst/>
            <a:ahLst/>
            <a:cxnLst/>
            <a:rect l="l" t="t" r="r" b="b"/>
            <a:pathLst>
              <a:path w="0" h="297116">
                <a:moveTo>
                  <a:pt x="0" y="0"/>
                </a:moveTo>
                <a:lnTo>
                  <a:pt x="0" y="297116"/>
                </a:lnTo>
              </a:path>
            </a:pathLst>
          </a:custGeom>
          <a:ln w="36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0" name="object 180"/>
          <p:cNvSpPr/>
          <p:nvPr/>
        </p:nvSpPr>
        <p:spPr>
          <a:xfrm>
            <a:off x="4863971" y="3985179"/>
            <a:ext cx="0" cy="225453"/>
          </a:xfrm>
          <a:custGeom>
            <a:avLst/>
            <a:gdLst/>
            <a:ahLst/>
            <a:cxnLst/>
            <a:rect l="l" t="t" r="r" b="b"/>
            <a:pathLst>
              <a:path w="0" h="225453">
                <a:moveTo>
                  <a:pt x="0" y="0"/>
                </a:moveTo>
                <a:lnTo>
                  <a:pt x="0" y="225453"/>
                </a:lnTo>
              </a:path>
            </a:pathLst>
          </a:custGeom>
          <a:ln w="36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1" name="object 181"/>
          <p:cNvSpPr/>
          <p:nvPr/>
        </p:nvSpPr>
        <p:spPr>
          <a:xfrm>
            <a:off x="5100019" y="3597064"/>
            <a:ext cx="0" cy="203379"/>
          </a:xfrm>
          <a:custGeom>
            <a:avLst/>
            <a:gdLst/>
            <a:ahLst/>
            <a:cxnLst/>
            <a:rect l="l" t="t" r="r" b="b"/>
            <a:pathLst>
              <a:path w="0" h="203379">
                <a:moveTo>
                  <a:pt x="0" y="203379"/>
                </a:moveTo>
                <a:lnTo>
                  <a:pt x="0" y="0"/>
                </a:lnTo>
              </a:path>
            </a:pathLst>
          </a:custGeom>
          <a:ln w="36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2" name="object 182"/>
          <p:cNvSpPr/>
          <p:nvPr/>
        </p:nvSpPr>
        <p:spPr>
          <a:xfrm>
            <a:off x="5068590" y="3597064"/>
            <a:ext cx="0" cy="203379"/>
          </a:xfrm>
          <a:custGeom>
            <a:avLst/>
            <a:gdLst/>
            <a:ahLst/>
            <a:cxnLst/>
            <a:rect l="l" t="t" r="r" b="b"/>
            <a:pathLst>
              <a:path w="0" h="203379">
                <a:moveTo>
                  <a:pt x="0" y="203379"/>
                </a:moveTo>
                <a:lnTo>
                  <a:pt x="0" y="0"/>
                </a:lnTo>
              </a:path>
            </a:pathLst>
          </a:custGeom>
          <a:ln w="36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3" name="object 183"/>
          <p:cNvSpPr/>
          <p:nvPr/>
        </p:nvSpPr>
        <p:spPr>
          <a:xfrm>
            <a:off x="5112932" y="3901225"/>
            <a:ext cx="355116" cy="249116"/>
          </a:xfrm>
          <a:custGeom>
            <a:avLst/>
            <a:gdLst/>
            <a:ahLst/>
            <a:cxnLst/>
            <a:rect l="l" t="t" r="r" b="b"/>
            <a:pathLst>
              <a:path w="355116" h="249116">
                <a:moveTo>
                  <a:pt x="178887" y="58020"/>
                </a:moveTo>
                <a:lnTo>
                  <a:pt x="176229" y="58695"/>
                </a:lnTo>
                <a:lnTo>
                  <a:pt x="164834" y="63705"/>
                </a:lnTo>
                <a:lnTo>
                  <a:pt x="161891" y="64617"/>
                </a:lnTo>
                <a:lnTo>
                  <a:pt x="151161" y="69618"/>
                </a:lnTo>
                <a:lnTo>
                  <a:pt x="148218" y="70987"/>
                </a:lnTo>
                <a:lnTo>
                  <a:pt x="137489" y="75303"/>
                </a:lnTo>
                <a:lnTo>
                  <a:pt x="135495" y="76672"/>
                </a:lnTo>
                <a:lnTo>
                  <a:pt x="125430" y="80997"/>
                </a:lnTo>
                <a:lnTo>
                  <a:pt x="122676" y="82357"/>
                </a:lnTo>
                <a:lnTo>
                  <a:pt x="113371" y="86683"/>
                </a:lnTo>
                <a:lnTo>
                  <a:pt x="111282" y="88042"/>
                </a:lnTo>
                <a:lnTo>
                  <a:pt x="101977" y="92368"/>
                </a:lnTo>
                <a:lnTo>
                  <a:pt x="99698" y="93965"/>
                </a:lnTo>
                <a:lnTo>
                  <a:pt x="92007" y="98053"/>
                </a:lnTo>
                <a:lnTo>
                  <a:pt x="89918" y="99650"/>
                </a:lnTo>
                <a:lnTo>
                  <a:pt x="81942" y="103975"/>
                </a:lnTo>
                <a:lnTo>
                  <a:pt x="79948" y="105335"/>
                </a:lnTo>
                <a:lnTo>
                  <a:pt x="72637" y="109661"/>
                </a:lnTo>
                <a:lnTo>
                  <a:pt x="70548" y="111020"/>
                </a:lnTo>
                <a:lnTo>
                  <a:pt x="64186" y="115346"/>
                </a:lnTo>
                <a:lnTo>
                  <a:pt x="61908" y="116030"/>
                </a:lnTo>
                <a:lnTo>
                  <a:pt x="55546" y="121031"/>
                </a:lnTo>
                <a:lnTo>
                  <a:pt x="54217" y="121715"/>
                </a:lnTo>
                <a:lnTo>
                  <a:pt x="48519" y="126041"/>
                </a:lnTo>
                <a:lnTo>
                  <a:pt x="46905" y="127400"/>
                </a:lnTo>
                <a:lnTo>
                  <a:pt x="41208" y="131726"/>
                </a:lnTo>
                <a:lnTo>
                  <a:pt x="40544" y="133323"/>
                </a:lnTo>
                <a:lnTo>
                  <a:pt x="35511" y="137639"/>
                </a:lnTo>
                <a:lnTo>
                  <a:pt x="34182" y="138324"/>
                </a:lnTo>
                <a:lnTo>
                  <a:pt x="29149" y="142649"/>
                </a:lnTo>
                <a:lnTo>
                  <a:pt x="28485" y="144009"/>
                </a:lnTo>
                <a:lnTo>
                  <a:pt x="24117" y="148334"/>
                </a:lnTo>
                <a:lnTo>
                  <a:pt x="23452" y="149019"/>
                </a:lnTo>
                <a:lnTo>
                  <a:pt x="19844" y="153344"/>
                </a:lnTo>
                <a:lnTo>
                  <a:pt x="18515" y="154704"/>
                </a:lnTo>
                <a:lnTo>
                  <a:pt x="15761" y="159029"/>
                </a:lnTo>
                <a:lnTo>
                  <a:pt x="14812" y="159714"/>
                </a:lnTo>
                <a:lnTo>
                  <a:pt x="12058" y="164030"/>
                </a:lnTo>
                <a:lnTo>
                  <a:pt x="11394" y="164714"/>
                </a:lnTo>
                <a:lnTo>
                  <a:pt x="8450" y="169040"/>
                </a:lnTo>
                <a:lnTo>
                  <a:pt x="8450" y="169725"/>
                </a:lnTo>
                <a:lnTo>
                  <a:pt x="6361" y="174041"/>
                </a:lnTo>
                <a:lnTo>
                  <a:pt x="5697" y="174725"/>
                </a:lnTo>
                <a:lnTo>
                  <a:pt x="4177" y="178366"/>
                </a:lnTo>
                <a:lnTo>
                  <a:pt x="3418" y="179735"/>
                </a:lnTo>
                <a:lnTo>
                  <a:pt x="2088" y="183367"/>
                </a:lnTo>
                <a:lnTo>
                  <a:pt x="2088" y="184051"/>
                </a:lnTo>
                <a:lnTo>
                  <a:pt x="1424" y="187692"/>
                </a:lnTo>
                <a:lnTo>
                  <a:pt x="759" y="189061"/>
                </a:lnTo>
                <a:lnTo>
                  <a:pt x="759" y="193377"/>
                </a:lnTo>
                <a:lnTo>
                  <a:pt x="0" y="197019"/>
                </a:lnTo>
                <a:lnTo>
                  <a:pt x="0" y="202029"/>
                </a:lnTo>
                <a:lnTo>
                  <a:pt x="759" y="204757"/>
                </a:lnTo>
                <a:lnTo>
                  <a:pt x="759" y="205442"/>
                </a:lnTo>
                <a:lnTo>
                  <a:pt x="1424" y="209083"/>
                </a:lnTo>
                <a:lnTo>
                  <a:pt x="2088" y="209758"/>
                </a:lnTo>
                <a:lnTo>
                  <a:pt x="2753" y="212724"/>
                </a:lnTo>
                <a:lnTo>
                  <a:pt x="3418" y="213399"/>
                </a:lnTo>
                <a:lnTo>
                  <a:pt x="5032" y="216355"/>
                </a:lnTo>
                <a:lnTo>
                  <a:pt x="5032" y="217040"/>
                </a:lnTo>
                <a:lnTo>
                  <a:pt x="7121" y="219768"/>
                </a:lnTo>
                <a:lnTo>
                  <a:pt x="7121" y="220681"/>
                </a:lnTo>
                <a:lnTo>
                  <a:pt x="9115" y="223409"/>
                </a:lnTo>
                <a:lnTo>
                  <a:pt x="10064" y="224094"/>
                </a:lnTo>
                <a:lnTo>
                  <a:pt x="12058" y="226366"/>
                </a:lnTo>
                <a:lnTo>
                  <a:pt x="12818" y="227051"/>
                </a:lnTo>
                <a:lnTo>
                  <a:pt x="14812" y="229104"/>
                </a:lnTo>
                <a:lnTo>
                  <a:pt x="15761" y="229779"/>
                </a:lnTo>
                <a:lnTo>
                  <a:pt x="18515" y="232061"/>
                </a:lnTo>
                <a:lnTo>
                  <a:pt x="19180" y="232736"/>
                </a:lnTo>
                <a:lnTo>
                  <a:pt x="22123" y="234789"/>
                </a:lnTo>
                <a:lnTo>
                  <a:pt x="23452" y="235702"/>
                </a:lnTo>
                <a:lnTo>
                  <a:pt x="26396" y="237061"/>
                </a:lnTo>
                <a:lnTo>
                  <a:pt x="27155" y="237746"/>
                </a:lnTo>
                <a:lnTo>
                  <a:pt x="30574" y="239105"/>
                </a:lnTo>
                <a:lnTo>
                  <a:pt x="32093" y="239790"/>
                </a:lnTo>
                <a:lnTo>
                  <a:pt x="35511" y="241387"/>
                </a:lnTo>
                <a:lnTo>
                  <a:pt x="36176" y="242071"/>
                </a:lnTo>
                <a:lnTo>
                  <a:pt x="40544" y="243431"/>
                </a:lnTo>
                <a:lnTo>
                  <a:pt x="41208" y="243431"/>
                </a:lnTo>
                <a:lnTo>
                  <a:pt x="45576" y="244800"/>
                </a:lnTo>
                <a:lnTo>
                  <a:pt x="46241" y="244800"/>
                </a:lnTo>
                <a:lnTo>
                  <a:pt x="51273" y="246387"/>
                </a:lnTo>
                <a:lnTo>
                  <a:pt x="51938" y="246387"/>
                </a:lnTo>
                <a:lnTo>
                  <a:pt x="56970" y="247072"/>
                </a:lnTo>
                <a:lnTo>
                  <a:pt x="57635" y="247756"/>
                </a:lnTo>
                <a:lnTo>
                  <a:pt x="62667" y="248441"/>
                </a:lnTo>
                <a:lnTo>
                  <a:pt x="68269" y="248441"/>
                </a:lnTo>
                <a:lnTo>
                  <a:pt x="69883" y="249116"/>
                </a:lnTo>
                <a:lnTo>
                  <a:pt x="95615" y="249116"/>
                </a:lnTo>
                <a:lnTo>
                  <a:pt x="96944" y="248441"/>
                </a:lnTo>
                <a:lnTo>
                  <a:pt x="102642" y="248441"/>
                </a:lnTo>
                <a:lnTo>
                  <a:pt x="104066" y="247756"/>
                </a:lnTo>
                <a:lnTo>
                  <a:pt x="109763" y="247072"/>
                </a:lnTo>
                <a:lnTo>
                  <a:pt x="111282" y="247072"/>
                </a:lnTo>
                <a:lnTo>
                  <a:pt x="116979" y="246387"/>
                </a:lnTo>
                <a:lnTo>
                  <a:pt x="118403" y="245703"/>
                </a:lnTo>
                <a:lnTo>
                  <a:pt x="124100" y="244800"/>
                </a:lnTo>
                <a:lnTo>
                  <a:pt x="126094" y="244115"/>
                </a:lnTo>
                <a:lnTo>
                  <a:pt x="131792" y="242746"/>
                </a:lnTo>
                <a:lnTo>
                  <a:pt x="133406" y="242746"/>
                </a:lnTo>
                <a:lnTo>
                  <a:pt x="139767" y="240702"/>
                </a:lnTo>
                <a:lnTo>
                  <a:pt x="141097" y="240702"/>
                </a:lnTo>
                <a:lnTo>
                  <a:pt x="148218" y="238430"/>
                </a:lnTo>
                <a:lnTo>
                  <a:pt x="299570" y="19336"/>
                </a:lnTo>
                <a:lnTo>
                  <a:pt x="282479" y="24346"/>
                </a:lnTo>
                <a:lnTo>
                  <a:pt x="278111" y="25259"/>
                </a:lnTo>
                <a:lnTo>
                  <a:pt x="263109" y="29347"/>
                </a:lnTo>
                <a:lnTo>
                  <a:pt x="259501" y="30944"/>
                </a:lnTo>
                <a:lnTo>
                  <a:pt x="244498" y="35260"/>
                </a:lnTo>
                <a:lnTo>
                  <a:pt x="241080" y="36629"/>
                </a:lnTo>
                <a:lnTo>
                  <a:pt x="227407" y="40955"/>
                </a:lnTo>
                <a:lnTo>
                  <a:pt x="223989" y="42314"/>
                </a:lnTo>
                <a:lnTo>
                  <a:pt x="210316" y="46640"/>
                </a:lnTo>
                <a:lnTo>
                  <a:pt x="207562" y="48009"/>
                </a:lnTo>
                <a:lnTo>
                  <a:pt x="194649" y="52325"/>
                </a:lnTo>
                <a:lnTo>
                  <a:pt x="191895" y="53009"/>
                </a:lnTo>
                <a:lnTo>
                  <a:pt x="178887" y="58020"/>
                </a:lnTo>
                <a:close/>
              </a:path>
              <a:path w="355116" h="249116">
                <a:moveTo>
                  <a:pt x="355116" y="4325"/>
                </a:moveTo>
                <a:lnTo>
                  <a:pt x="279535" y="0"/>
                </a:lnTo>
                <a:lnTo>
                  <a:pt x="299570" y="19336"/>
                </a:lnTo>
                <a:lnTo>
                  <a:pt x="292259" y="46640"/>
                </a:lnTo>
                <a:lnTo>
                  <a:pt x="355116" y="43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4" name="object 184"/>
          <p:cNvSpPr/>
          <p:nvPr/>
        </p:nvSpPr>
        <p:spPr>
          <a:xfrm>
            <a:off x="5112932" y="3920562"/>
            <a:ext cx="299570" cy="229779"/>
          </a:xfrm>
          <a:custGeom>
            <a:avLst/>
            <a:gdLst/>
            <a:ahLst/>
            <a:cxnLst/>
            <a:rect l="l" t="t" r="r" b="b"/>
            <a:pathLst>
              <a:path w="299570" h="229779">
                <a:moveTo>
                  <a:pt x="148218" y="219093"/>
                </a:moveTo>
                <a:lnTo>
                  <a:pt x="141097" y="221365"/>
                </a:lnTo>
                <a:lnTo>
                  <a:pt x="139767" y="221365"/>
                </a:lnTo>
                <a:lnTo>
                  <a:pt x="133406" y="223409"/>
                </a:lnTo>
                <a:lnTo>
                  <a:pt x="131792" y="223409"/>
                </a:lnTo>
                <a:lnTo>
                  <a:pt x="126094" y="224778"/>
                </a:lnTo>
                <a:lnTo>
                  <a:pt x="124100" y="225463"/>
                </a:lnTo>
                <a:lnTo>
                  <a:pt x="118403" y="226366"/>
                </a:lnTo>
                <a:lnTo>
                  <a:pt x="116979" y="227051"/>
                </a:lnTo>
                <a:lnTo>
                  <a:pt x="111282" y="227735"/>
                </a:lnTo>
                <a:lnTo>
                  <a:pt x="109763" y="227735"/>
                </a:lnTo>
                <a:lnTo>
                  <a:pt x="104066" y="228420"/>
                </a:lnTo>
                <a:lnTo>
                  <a:pt x="102642" y="229104"/>
                </a:lnTo>
                <a:lnTo>
                  <a:pt x="96944" y="229104"/>
                </a:lnTo>
                <a:lnTo>
                  <a:pt x="95615" y="229779"/>
                </a:lnTo>
                <a:lnTo>
                  <a:pt x="69883" y="229779"/>
                </a:lnTo>
                <a:lnTo>
                  <a:pt x="68269" y="229104"/>
                </a:lnTo>
                <a:lnTo>
                  <a:pt x="64186" y="229104"/>
                </a:lnTo>
                <a:lnTo>
                  <a:pt x="62667" y="229104"/>
                </a:lnTo>
                <a:lnTo>
                  <a:pt x="57635" y="228420"/>
                </a:lnTo>
                <a:lnTo>
                  <a:pt x="56970" y="227735"/>
                </a:lnTo>
                <a:lnTo>
                  <a:pt x="51938" y="227051"/>
                </a:lnTo>
                <a:lnTo>
                  <a:pt x="51273" y="227051"/>
                </a:lnTo>
                <a:lnTo>
                  <a:pt x="46241" y="225463"/>
                </a:lnTo>
                <a:lnTo>
                  <a:pt x="45576" y="225463"/>
                </a:lnTo>
                <a:lnTo>
                  <a:pt x="41208" y="224094"/>
                </a:lnTo>
                <a:lnTo>
                  <a:pt x="40544" y="224094"/>
                </a:lnTo>
                <a:lnTo>
                  <a:pt x="36176" y="222734"/>
                </a:lnTo>
                <a:lnTo>
                  <a:pt x="35511" y="222050"/>
                </a:lnTo>
                <a:lnTo>
                  <a:pt x="32093" y="220453"/>
                </a:lnTo>
                <a:lnTo>
                  <a:pt x="30574" y="219768"/>
                </a:lnTo>
                <a:lnTo>
                  <a:pt x="27155" y="218409"/>
                </a:lnTo>
                <a:lnTo>
                  <a:pt x="26396" y="217724"/>
                </a:lnTo>
                <a:lnTo>
                  <a:pt x="23452" y="216365"/>
                </a:lnTo>
                <a:lnTo>
                  <a:pt x="22123" y="215452"/>
                </a:lnTo>
                <a:lnTo>
                  <a:pt x="19180" y="213399"/>
                </a:lnTo>
                <a:lnTo>
                  <a:pt x="18515" y="212724"/>
                </a:lnTo>
                <a:lnTo>
                  <a:pt x="15761" y="210442"/>
                </a:lnTo>
                <a:lnTo>
                  <a:pt x="14812" y="209767"/>
                </a:lnTo>
                <a:lnTo>
                  <a:pt x="12818" y="207714"/>
                </a:lnTo>
                <a:lnTo>
                  <a:pt x="12058" y="207029"/>
                </a:lnTo>
                <a:lnTo>
                  <a:pt x="10064" y="204757"/>
                </a:lnTo>
                <a:lnTo>
                  <a:pt x="9115" y="204073"/>
                </a:lnTo>
                <a:lnTo>
                  <a:pt x="7121" y="201344"/>
                </a:lnTo>
                <a:lnTo>
                  <a:pt x="7121" y="200431"/>
                </a:lnTo>
                <a:lnTo>
                  <a:pt x="5032" y="197703"/>
                </a:lnTo>
                <a:lnTo>
                  <a:pt x="5032" y="197019"/>
                </a:lnTo>
                <a:lnTo>
                  <a:pt x="3418" y="194062"/>
                </a:lnTo>
                <a:lnTo>
                  <a:pt x="2753" y="193387"/>
                </a:lnTo>
                <a:lnTo>
                  <a:pt x="2088" y="190421"/>
                </a:lnTo>
                <a:lnTo>
                  <a:pt x="1424" y="189746"/>
                </a:lnTo>
                <a:lnTo>
                  <a:pt x="759" y="186105"/>
                </a:lnTo>
                <a:lnTo>
                  <a:pt x="759" y="185420"/>
                </a:lnTo>
                <a:lnTo>
                  <a:pt x="0" y="182692"/>
                </a:lnTo>
                <a:lnTo>
                  <a:pt x="0" y="182007"/>
                </a:lnTo>
                <a:lnTo>
                  <a:pt x="0" y="178366"/>
                </a:lnTo>
                <a:lnTo>
                  <a:pt x="0" y="177682"/>
                </a:lnTo>
                <a:lnTo>
                  <a:pt x="759" y="174041"/>
                </a:lnTo>
                <a:lnTo>
                  <a:pt x="759" y="173366"/>
                </a:lnTo>
                <a:lnTo>
                  <a:pt x="759" y="169725"/>
                </a:lnTo>
                <a:lnTo>
                  <a:pt x="1424" y="168356"/>
                </a:lnTo>
                <a:lnTo>
                  <a:pt x="2088" y="164714"/>
                </a:lnTo>
                <a:lnTo>
                  <a:pt x="2088" y="164030"/>
                </a:lnTo>
                <a:lnTo>
                  <a:pt x="3418" y="160398"/>
                </a:lnTo>
                <a:lnTo>
                  <a:pt x="4177" y="159029"/>
                </a:lnTo>
                <a:lnTo>
                  <a:pt x="5697" y="155388"/>
                </a:lnTo>
                <a:lnTo>
                  <a:pt x="6361" y="154704"/>
                </a:lnTo>
                <a:lnTo>
                  <a:pt x="8450" y="150388"/>
                </a:lnTo>
                <a:lnTo>
                  <a:pt x="8450" y="149703"/>
                </a:lnTo>
                <a:lnTo>
                  <a:pt x="11394" y="145378"/>
                </a:lnTo>
                <a:lnTo>
                  <a:pt x="12058" y="144693"/>
                </a:lnTo>
                <a:lnTo>
                  <a:pt x="14812" y="140377"/>
                </a:lnTo>
                <a:lnTo>
                  <a:pt x="15761" y="139693"/>
                </a:lnTo>
                <a:lnTo>
                  <a:pt x="18515" y="135367"/>
                </a:lnTo>
                <a:lnTo>
                  <a:pt x="19844" y="134007"/>
                </a:lnTo>
                <a:lnTo>
                  <a:pt x="23452" y="129682"/>
                </a:lnTo>
                <a:lnTo>
                  <a:pt x="24117" y="128997"/>
                </a:lnTo>
                <a:lnTo>
                  <a:pt x="28485" y="124672"/>
                </a:lnTo>
                <a:lnTo>
                  <a:pt x="29149" y="123312"/>
                </a:lnTo>
                <a:lnTo>
                  <a:pt x="34182" y="118987"/>
                </a:lnTo>
                <a:lnTo>
                  <a:pt x="35511" y="118302"/>
                </a:lnTo>
                <a:lnTo>
                  <a:pt x="40544" y="113986"/>
                </a:lnTo>
                <a:lnTo>
                  <a:pt x="41208" y="112389"/>
                </a:lnTo>
                <a:lnTo>
                  <a:pt x="46905" y="108063"/>
                </a:lnTo>
                <a:lnTo>
                  <a:pt x="48519" y="106704"/>
                </a:lnTo>
                <a:lnTo>
                  <a:pt x="54217" y="102378"/>
                </a:lnTo>
                <a:lnTo>
                  <a:pt x="55546" y="101694"/>
                </a:lnTo>
                <a:lnTo>
                  <a:pt x="61908" y="96693"/>
                </a:lnTo>
                <a:lnTo>
                  <a:pt x="64186" y="96009"/>
                </a:lnTo>
                <a:lnTo>
                  <a:pt x="70548" y="91683"/>
                </a:lnTo>
                <a:lnTo>
                  <a:pt x="72637" y="90324"/>
                </a:lnTo>
                <a:lnTo>
                  <a:pt x="79948" y="85998"/>
                </a:lnTo>
                <a:lnTo>
                  <a:pt x="81942" y="84639"/>
                </a:lnTo>
                <a:lnTo>
                  <a:pt x="89918" y="80313"/>
                </a:lnTo>
                <a:lnTo>
                  <a:pt x="92007" y="78716"/>
                </a:lnTo>
                <a:lnTo>
                  <a:pt x="99698" y="74628"/>
                </a:lnTo>
                <a:lnTo>
                  <a:pt x="101977" y="73031"/>
                </a:lnTo>
                <a:lnTo>
                  <a:pt x="111282" y="68705"/>
                </a:lnTo>
                <a:lnTo>
                  <a:pt x="113371" y="67346"/>
                </a:lnTo>
                <a:lnTo>
                  <a:pt x="122676" y="63020"/>
                </a:lnTo>
                <a:lnTo>
                  <a:pt x="125430" y="61661"/>
                </a:lnTo>
                <a:lnTo>
                  <a:pt x="135495" y="57335"/>
                </a:lnTo>
                <a:lnTo>
                  <a:pt x="137489" y="55966"/>
                </a:lnTo>
                <a:lnTo>
                  <a:pt x="148218" y="51650"/>
                </a:lnTo>
                <a:lnTo>
                  <a:pt x="151161" y="50281"/>
                </a:lnTo>
                <a:lnTo>
                  <a:pt x="161891" y="45280"/>
                </a:lnTo>
                <a:lnTo>
                  <a:pt x="164834" y="44368"/>
                </a:lnTo>
                <a:lnTo>
                  <a:pt x="176229" y="39358"/>
                </a:lnTo>
                <a:lnTo>
                  <a:pt x="178887" y="38683"/>
                </a:lnTo>
                <a:lnTo>
                  <a:pt x="191895" y="33673"/>
                </a:lnTo>
                <a:lnTo>
                  <a:pt x="194649" y="32988"/>
                </a:lnTo>
                <a:lnTo>
                  <a:pt x="207562" y="28672"/>
                </a:lnTo>
                <a:lnTo>
                  <a:pt x="210316" y="27303"/>
                </a:lnTo>
                <a:lnTo>
                  <a:pt x="223989" y="22977"/>
                </a:lnTo>
                <a:lnTo>
                  <a:pt x="227407" y="21618"/>
                </a:lnTo>
                <a:lnTo>
                  <a:pt x="241080" y="17292"/>
                </a:lnTo>
                <a:lnTo>
                  <a:pt x="244498" y="15923"/>
                </a:lnTo>
                <a:lnTo>
                  <a:pt x="259501" y="11607"/>
                </a:lnTo>
                <a:lnTo>
                  <a:pt x="263109" y="10010"/>
                </a:lnTo>
                <a:lnTo>
                  <a:pt x="278111" y="5922"/>
                </a:lnTo>
                <a:lnTo>
                  <a:pt x="282479" y="5010"/>
                </a:lnTo>
                <a:lnTo>
                  <a:pt x="299570" y="0"/>
                </a:lnTo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5" name="object 185"/>
          <p:cNvSpPr/>
          <p:nvPr/>
        </p:nvSpPr>
        <p:spPr>
          <a:xfrm>
            <a:off x="5392468" y="3901225"/>
            <a:ext cx="75581" cy="46640"/>
          </a:xfrm>
          <a:custGeom>
            <a:avLst/>
            <a:gdLst/>
            <a:ahLst/>
            <a:cxnLst/>
            <a:rect l="l" t="t" r="r" b="b"/>
            <a:pathLst>
              <a:path w="75581" h="46640">
                <a:moveTo>
                  <a:pt x="75581" y="4325"/>
                </a:moveTo>
                <a:lnTo>
                  <a:pt x="12723" y="46640"/>
                </a:lnTo>
                <a:lnTo>
                  <a:pt x="20034" y="19336"/>
                </a:lnTo>
                <a:lnTo>
                  <a:pt x="0" y="0"/>
                </a:lnTo>
                <a:lnTo>
                  <a:pt x="75581" y="4325"/>
                </a:lnTo>
                <a:close/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6" name="object 186"/>
          <p:cNvSpPr/>
          <p:nvPr/>
        </p:nvSpPr>
        <p:spPr>
          <a:xfrm>
            <a:off x="5121383" y="4328708"/>
            <a:ext cx="238327" cy="310547"/>
          </a:xfrm>
          <a:custGeom>
            <a:avLst/>
            <a:gdLst/>
            <a:ahLst/>
            <a:cxnLst/>
            <a:rect l="l" t="t" r="r" b="b"/>
            <a:pathLst>
              <a:path w="238327" h="310547">
                <a:moveTo>
                  <a:pt x="211930" y="50737"/>
                </a:moveTo>
                <a:lnTo>
                  <a:pt x="238327" y="53009"/>
                </a:lnTo>
                <a:lnTo>
                  <a:pt x="185534" y="0"/>
                </a:lnTo>
                <a:lnTo>
                  <a:pt x="196466" y="59353"/>
                </a:lnTo>
                <a:lnTo>
                  <a:pt x="211930" y="50737"/>
                </a:lnTo>
                <a:close/>
              </a:path>
              <a:path w="238327" h="310547">
                <a:moveTo>
                  <a:pt x="194174" y="305542"/>
                </a:moveTo>
                <a:lnTo>
                  <a:pt x="194839" y="304859"/>
                </a:lnTo>
                <a:lnTo>
                  <a:pt x="199112" y="303495"/>
                </a:lnTo>
                <a:lnTo>
                  <a:pt x="200536" y="302812"/>
                </a:lnTo>
                <a:lnTo>
                  <a:pt x="204809" y="300537"/>
                </a:lnTo>
                <a:lnTo>
                  <a:pt x="205473" y="299855"/>
                </a:lnTo>
                <a:lnTo>
                  <a:pt x="209841" y="297807"/>
                </a:lnTo>
                <a:lnTo>
                  <a:pt x="210506" y="297124"/>
                </a:lnTo>
                <a:lnTo>
                  <a:pt x="213924" y="294167"/>
                </a:lnTo>
                <a:lnTo>
                  <a:pt x="215538" y="293484"/>
                </a:lnTo>
                <a:lnTo>
                  <a:pt x="218957" y="290527"/>
                </a:lnTo>
                <a:lnTo>
                  <a:pt x="219621" y="289844"/>
                </a:lnTo>
                <a:lnTo>
                  <a:pt x="223229" y="286204"/>
                </a:lnTo>
                <a:lnTo>
                  <a:pt x="223989" y="285521"/>
                </a:lnTo>
                <a:lnTo>
                  <a:pt x="227597" y="282109"/>
                </a:lnTo>
                <a:lnTo>
                  <a:pt x="228262" y="281198"/>
                </a:lnTo>
                <a:lnTo>
                  <a:pt x="231205" y="277104"/>
                </a:lnTo>
                <a:lnTo>
                  <a:pt x="232629" y="276194"/>
                </a:lnTo>
                <a:lnTo>
                  <a:pt x="235288" y="272099"/>
                </a:lnTo>
                <a:lnTo>
                  <a:pt x="236048" y="271189"/>
                </a:lnTo>
                <a:lnTo>
                  <a:pt x="238327" y="267093"/>
                </a:lnTo>
                <a:lnTo>
                  <a:pt x="238991" y="265501"/>
                </a:lnTo>
                <a:lnTo>
                  <a:pt x="241935" y="261178"/>
                </a:lnTo>
                <a:lnTo>
                  <a:pt x="242599" y="259813"/>
                </a:lnTo>
                <a:lnTo>
                  <a:pt x="244688" y="254809"/>
                </a:lnTo>
                <a:lnTo>
                  <a:pt x="244688" y="253443"/>
                </a:lnTo>
                <a:lnTo>
                  <a:pt x="246967" y="248438"/>
                </a:lnTo>
                <a:lnTo>
                  <a:pt x="247632" y="246846"/>
                </a:lnTo>
                <a:lnTo>
                  <a:pt x="248961" y="241840"/>
                </a:lnTo>
                <a:lnTo>
                  <a:pt x="249626" y="240474"/>
                </a:lnTo>
                <a:lnTo>
                  <a:pt x="251050" y="234789"/>
                </a:lnTo>
                <a:lnTo>
                  <a:pt x="251715" y="233420"/>
                </a:lnTo>
                <a:lnTo>
                  <a:pt x="252664" y="227507"/>
                </a:lnTo>
                <a:lnTo>
                  <a:pt x="253329" y="226138"/>
                </a:lnTo>
                <a:lnTo>
                  <a:pt x="253993" y="219768"/>
                </a:lnTo>
                <a:lnTo>
                  <a:pt x="253993" y="218409"/>
                </a:lnTo>
                <a:lnTo>
                  <a:pt x="254658" y="211811"/>
                </a:lnTo>
                <a:lnTo>
                  <a:pt x="254658" y="210442"/>
                </a:lnTo>
                <a:lnTo>
                  <a:pt x="255323" y="204073"/>
                </a:lnTo>
                <a:lnTo>
                  <a:pt x="255323" y="184736"/>
                </a:lnTo>
                <a:lnTo>
                  <a:pt x="254658" y="177454"/>
                </a:lnTo>
                <a:lnTo>
                  <a:pt x="254658" y="176094"/>
                </a:lnTo>
                <a:lnTo>
                  <a:pt x="253993" y="168127"/>
                </a:lnTo>
                <a:lnTo>
                  <a:pt x="253329" y="166768"/>
                </a:lnTo>
                <a:lnTo>
                  <a:pt x="252664" y="158801"/>
                </a:lnTo>
                <a:lnTo>
                  <a:pt x="251715" y="156757"/>
                </a:lnTo>
                <a:lnTo>
                  <a:pt x="250385" y="148791"/>
                </a:lnTo>
                <a:lnTo>
                  <a:pt x="249626" y="147422"/>
                </a:lnTo>
                <a:lnTo>
                  <a:pt x="248296" y="139464"/>
                </a:lnTo>
                <a:lnTo>
                  <a:pt x="247632" y="137411"/>
                </a:lnTo>
                <a:lnTo>
                  <a:pt x="245353" y="128769"/>
                </a:lnTo>
                <a:lnTo>
                  <a:pt x="244688" y="126725"/>
                </a:lnTo>
                <a:lnTo>
                  <a:pt x="241935" y="118759"/>
                </a:lnTo>
                <a:lnTo>
                  <a:pt x="241935" y="116715"/>
                </a:lnTo>
                <a:lnTo>
                  <a:pt x="238327" y="108063"/>
                </a:lnTo>
                <a:lnTo>
                  <a:pt x="237567" y="106019"/>
                </a:lnTo>
                <a:lnTo>
                  <a:pt x="234623" y="97378"/>
                </a:lnTo>
                <a:lnTo>
                  <a:pt x="233294" y="95096"/>
                </a:lnTo>
                <a:lnTo>
                  <a:pt x="229686" y="85770"/>
                </a:lnTo>
                <a:lnTo>
                  <a:pt x="228926" y="83726"/>
                </a:lnTo>
                <a:lnTo>
                  <a:pt x="224654" y="75075"/>
                </a:lnTo>
                <a:lnTo>
                  <a:pt x="223229" y="72346"/>
                </a:lnTo>
                <a:lnTo>
                  <a:pt x="218957" y="63705"/>
                </a:lnTo>
                <a:lnTo>
                  <a:pt x="217627" y="60748"/>
                </a:lnTo>
                <a:lnTo>
                  <a:pt x="211930" y="50737"/>
                </a:lnTo>
                <a:lnTo>
                  <a:pt x="199112" y="73715"/>
                </a:lnTo>
                <a:lnTo>
                  <a:pt x="196466" y="59353"/>
                </a:lnTo>
                <a:lnTo>
                  <a:pt x="0" y="168812"/>
                </a:lnTo>
                <a:lnTo>
                  <a:pt x="5697" y="179735"/>
                </a:lnTo>
                <a:lnTo>
                  <a:pt x="7311" y="181779"/>
                </a:lnTo>
                <a:lnTo>
                  <a:pt x="11394" y="191105"/>
                </a:lnTo>
                <a:lnTo>
                  <a:pt x="13008" y="193159"/>
                </a:lnTo>
                <a:lnTo>
                  <a:pt x="17945" y="201800"/>
                </a:lnTo>
                <a:lnTo>
                  <a:pt x="19370" y="204073"/>
                </a:lnTo>
                <a:lnTo>
                  <a:pt x="24402" y="211811"/>
                </a:lnTo>
                <a:lnTo>
                  <a:pt x="25731" y="214083"/>
                </a:lnTo>
                <a:lnTo>
                  <a:pt x="30764" y="221822"/>
                </a:lnTo>
                <a:lnTo>
                  <a:pt x="32093" y="223409"/>
                </a:lnTo>
                <a:lnTo>
                  <a:pt x="37125" y="230463"/>
                </a:lnTo>
                <a:lnTo>
                  <a:pt x="38455" y="232736"/>
                </a:lnTo>
                <a:lnTo>
                  <a:pt x="43487" y="239115"/>
                </a:lnTo>
                <a:lnTo>
                  <a:pt x="45101" y="241159"/>
                </a:lnTo>
                <a:lnTo>
                  <a:pt x="50798" y="247755"/>
                </a:lnTo>
                <a:lnTo>
                  <a:pt x="52128" y="249121"/>
                </a:lnTo>
                <a:lnTo>
                  <a:pt x="57160" y="254809"/>
                </a:lnTo>
                <a:lnTo>
                  <a:pt x="58489" y="256173"/>
                </a:lnTo>
                <a:lnTo>
                  <a:pt x="64186" y="262088"/>
                </a:lnTo>
                <a:lnTo>
                  <a:pt x="64851" y="263453"/>
                </a:lnTo>
                <a:lnTo>
                  <a:pt x="70548" y="268458"/>
                </a:lnTo>
                <a:lnTo>
                  <a:pt x="72162" y="269824"/>
                </a:lnTo>
                <a:lnTo>
                  <a:pt x="77859" y="274829"/>
                </a:lnTo>
                <a:lnTo>
                  <a:pt x="79189" y="275511"/>
                </a:lnTo>
                <a:lnTo>
                  <a:pt x="84221" y="280516"/>
                </a:lnTo>
                <a:lnTo>
                  <a:pt x="85550" y="281198"/>
                </a:lnTo>
                <a:lnTo>
                  <a:pt x="91247" y="285521"/>
                </a:lnTo>
                <a:lnTo>
                  <a:pt x="92862" y="286204"/>
                </a:lnTo>
                <a:lnTo>
                  <a:pt x="98559" y="289844"/>
                </a:lnTo>
                <a:lnTo>
                  <a:pt x="99888" y="290527"/>
                </a:lnTo>
                <a:lnTo>
                  <a:pt x="104920" y="294167"/>
                </a:lnTo>
                <a:lnTo>
                  <a:pt x="106250" y="294849"/>
                </a:lnTo>
                <a:lnTo>
                  <a:pt x="111947" y="297807"/>
                </a:lnTo>
                <a:lnTo>
                  <a:pt x="113561" y="298489"/>
                </a:lnTo>
                <a:lnTo>
                  <a:pt x="118308" y="300537"/>
                </a:lnTo>
                <a:lnTo>
                  <a:pt x="119923" y="301447"/>
                </a:lnTo>
                <a:lnTo>
                  <a:pt x="125620" y="303495"/>
                </a:lnTo>
                <a:lnTo>
                  <a:pt x="127044" y="304176"/>
                </a:lnTo>
                <a:lnTo>
                  <a:pt x="131981" y="306452"/>
                </a:lnTo>
                <a:lnTo>
                  <a:pt x="133406" y="306452"/>
                </a:lnTo>
                <a:lnTo>
                  <a:pt x="139103" y="307818"/>
                </a:lnTo>
                <a:lnTo>
                  <a:pt x="139767" y="308499"/>
                </a:lnTo>
                <a:lnTo>
                  <a:pt x="145654" y="309182"/>
                </a:lnTo>
                <a:lnTo>
                  <a:pt x="146984" y="309182"/>
                </a:lnTo>
                <a:lnTo>
                  <a:pt x="152016" y="309864"/>
                </a:lnTo>
                <a:lnTo>
                  <a:pt x="153440" y="310547"/>
                </a:lnTo>
                <a:lnTo>
                  <a:pt x="171861" y="310547"/>
                </a:lnTo>
                <a:lnTo>
                  <a:pt x="176798" y="309864"/>
                </a:lnTo>
                <a:lnTo>
                  <a:pt x="177748" y="309864"/>
                </a:lnTo>
                <a:lnTo>
                  <a:pt x="182495" y="309182"/>
                </a:lnTo>
                <a:lnTo>
                  <a:pt x="183445" y="308499"/>
                </a:lnTo>
                <a:lnTo>
                  <a:pt x="188477" y="307818"/>
                </a:lnTo>
                <a:lnTo>
                  <a:pt x="189807" y="307135"/>
                </a:lnTo>
                <a:lnTo>
                  <a:pt x="194174" y="305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7" name="object 187"/>
          <p:cNvSpPr/>
          <p:nvPr/>
        </p:nvSpPr>
        <p:spPr>
          <a:xfrm>
            <a:off x="5121383" y="4379446"/>
            <a:ext cx="255323" cy="259809"/>
          </a:xfrm>
          <a:custGeom>
            <a:avLst/>
            <a:gdLst/>
            <a:ahLst/>
            <a:cxnLst/>
            <a:rect l="l" t="t" r="r" b="b"/>
            <a:pathLst>
              <a:path w="255323" h="259809">
                <a:moveTo>
                  <a:pt x="0" y="118074"/>
                </a:moveTo>
                <a:lnTo>
                  <a:pt x="5697" y="128997"/>
                </a:lnTo>
                <a:lnTo>
                  <a:pt x="7311" y="131041"/>
                </a:lnTo>
                <a:lnTo>
                  <a:pt x="11394" y="140367"/>
                </a:lnTo>
                <a:lnTo>
                  <a:pt x="13008" y="142421"/>
                </a:lnTo>
                <a:lnTo>
                  <a:pt x="17945" y="151063"/>
                </a:lnTo>
                <a:lnTo>
                  <a:pt x="19370" y="153335"/>
                </a:lnTo>
                <a:lnTo>
                  <a:pt x="24402" y="161073"/>
                </a:lnTo>
                <a:lnTo>
                  <a:pt x="25731" y="163345"/>
                </a:lnTo>
                <a:lnTo>
                  <a:pt x="30764" y="171084"/>
                </a:lnTo>
                <a:lnTo>
                  <a:pt x="32093" y="172672"/>
                </a:lnTo>
                <a:lnTo>
                  <a:pt x="37125" y="179726"/>
                </a:lnTo>
                <a:lnTo>
                  <a:pt x="38455" y="181998"/>
                </a:lnTo>
                <a:lnTo>
                  <a:pt x="43487" y="188377"/>
                </a:lnTo>
                <a:lnTo>
                  <a:pt x="45101" y="190421"/>
                </a:lnTo>
                <a:lnTo>
                  <a:pt x="50798" y="197018"/>
                </a:lnTo>
                <a:lnTo>
                  <a:pt x="52128" y="198383"/>
                </a:lnTo>
                <a:lnTo>
                  <a:pt x="57160" y="204071"/>
                </a:lnTo>
                <a:lnTo>
                  <a:pt x="58489" y="205435"/>
                </a:lnTo>
                <a:lnTo>
                  <a:pt x="64186" y="211350"/>
                </a:lnTo>
                <a:lnTo>
                  <a:pt x="64851" y="212715"/>
                </a:lnTo>
                <a:lnTo>
                  <a:pt x="70548" y="217721"/>
                </a:lnTo>
                <a:lnTo>
                  <a:pt x="72162" y="219086"/>
                </a:lnTo>
                <a:lnTo>
                  <a:pt x="77859" y="224091"/>
                </a:lnTo>
                <a:lnTo>
                  <a:pt x="79189" y="224774"/>
                </a:lnTo>
                <a:lnTo>
                  <a:pt x="84221" y="229778"/>
                </a:lnTo>
                <a:lnTo>
                  <a:pt x="85550" y="230461"/>
                </a:lnTo>
                <a:lnTo>
                  <a:pt x="91247" y="234783"/>
                </a:lnTo>
                <a:lnTo>
                  <a:pt x="92862" y="235466"/>
                </a:lnTo>
                <a:lnTo>
                  <a:pt x="98559" y="239106"/>
                </a:lnTo>
                <a:lnTo>
                  <a:pt x="99888" y="239789"/>
                </a:lnTo>
                <a:lnTo>
                  <a:pt x="104920" y="243429"/>
                </a:lnTo>
                <a:lnTo>
                  <a:pt x="106250" y="244111"/>
                </a:lnTo>
                <a:lnTo>
                  <a:pt x="111947" y="247069"/>
                </a:lnTo>
                <a:lnTo>
                  <a:pt x="113561" y="247752"/>
                </a:lnTo>
                <a:lnTo>
                  <a:pt x="118308" y="249799"/>
                </a:lnTo>
                <a:lnTo>
                  <a:pt x="119923" y="250709"/>
                </a:lnTo>
                <a:lnTo>
                  <a:pt x="125620" y="252757"/>
                </a:lnTo>
                <a:lnTo>
                  <a:pt x="127044" y="253439"/>
                </a:lnTo>
                <a:lnTo>
                  <a:pt x="131981" y="255715"/>
                </a:lnTo>
                <a:lnTo>
                  <a:pt x="133406" y="255715"/>
                </a:lnTo>
                <a:lnTo>
                  <a:pt x="139103" y="257080"/>
                </a:lnTo>
                <a:lnTo>
                  <a:pt x="139767" y="257761"/>
                </a:lnTo>
                <a:lnTo>
                  <a:pt x="145654" y="258444"/>
                </a:lnTo>
                <a:lnTo>
                  <a:pt x="146984" y="258444"/>
                </a:lnTo>
                <a:lnTo>
                  <a:pt x="152016" y="259127"/>
                </a:lnTo>
                <a:lnTo>
                  <a:pt x="153440" y="259809"/>
                </a:lnTo>
                <a:lnTo>
                  <a:pt x="158378" y="259809"/>
                </a:lnTo>
                <a:lnTo>
                  <a:pt x="159802" y="259809"/>
                </a:lnTo>
                <a:lnTo>
                  <a:pt x="164740" y="259809"/>
                </a:lnTo>
                <a:lnTo>
                  <a:pt x="165499" y="259809"/>
                </a:lnTo>
                <a:lnTo>
                  <a:pt x="170437" y="259809"/>
                </a:lnTo>
                <a:lnTo>
                  <a:pt x="171861" y="259809"/>
                </a:lnTo>
                <a:lnTo>
                  <a:pt x="176798" y="259127"/>
                </a:lnTo>
                <a:lnTo>
                  <a:pt x="177748" y="259127"/>
                </a:lnTo>
                <a:lnTo>
                  <a:pt x="182495" y="258444"/>
                </a:lnTo>
                <a:lnTo>
                  <a:pt x="183445" y="257761"/>
                </a:lnTo>
                <a:lnTo>
                  <a:pt x="188477" y="257080"/>
                </a:lnTo>
                <a:lnTo>
                  <a:pt x="189807" y="256397"/>
                </a:lnTo>
                <a:lnTo>
                  <a:pt x="194174" y="254804"/>
                </a:lnTo>
                <a:lnTo>
                  <a:pt x="194839" y="254121"/>
                </a:lnTo>
                <a:lnTo>
                  <a:pt x="199112" y="252757"/>
                </a:lnTo>
                <a:lnTo>
                  <a:pt x="200536" y="252074"/>
                </a:lnTo>
                <a:lnTo>
                  <a:pt x="204809" y="249799"/>
                </a:lnTo>
                <a:lnTo>
                  <a:pt x="205473" y="249117"/>
                </a:lnTo>
                <a:lnTo>
                  <a:pt x="209841" y="247069"/>
                </a:lnTo>
                <a:lnTo>
                  <a:pt x="210506" y="246386"/>
                </a:lnTo>
                <a:lnTo>
                  <a:pt x="213924" y="243429"/>
                </a:lnTo>
                <a:lnTo>
                  <a:pt x="215538" y="242746"/>
                </a:lnTo>
                <a:lnTo>
                  <a:pt x="218957" y="239789"/>
                </a:lnTo>
                <a:lnTo>
                  <a:pt x="219621" y="239106"/>
                </a:lnTo>
                <a:lnTo>
                  <a:pt x="223229" y="235466"/>
                </a:lnTo>
                <a:lnTo>
                  <a:pt x="223989" y="234783"/>
                </a:lnTo>
                <a:lnTo>
                  <a:pt x="227597" y="231371"/>
                </a:lnTo>
                <a:lnTo>
                  <a:pt x="228262" y="230461"/>
                </a:lnTo>
                <a:lnTo>
                  <a:pt x="231205" y="226366"/>
                </a:lnTo>
                <a:lnTo>
                  <a:pt x="232629" y="225456"/>
                </a:lnTo>
                <a:lnTo>
                  <a:pt x="235288" y="221361"/>
                </a:lnTo>
                <a:lnTo>
                  <a:pt x="236048" y="220451"/>
                </a:lnTo>
                <a:lnTo>
                  <a:pt x="238327" y="216355"/>
                </a:lnTo>
                <a:lnTo>
                  <a:pt x="238991" y="214763"/>
                </a:lnTo>
                <a:lnTo>
                  <a:pt x="241935" y="210440"/>
                </a:lnTo>
                <a:lnTo>
                  <a:pt x="242599" y="209075"/>
                </a:lnTo>
                <a:lnTo>
                  <a:pt x="244688" y="204071"/>
                </a:lnTo>
                <a:lnTo>
                  <a:pt x="244688" y="202706"/>
                </a:lnTo>
                <a:lnTo>
                  <a:pt x="246967" y="197700"/>
                </a:lnTo>
                <a:lnTo>
                  <a:pt x="247632" y="196108"/>
                </a:lnTo>
                <a:lnTo>
                  <a:pt x="248961" y="191102"/>
                </a:lnTo>
                <a:lnTo>
                  <a:pt x="249626" y="189736"/>
                </a:lnTo>
                <a:lnTo>
                  <a:pt x="251050" y="184051"/>
                </a:lnTo>
                <a:lnTo>
                  <a:pt x="251715" y="182682"/>
                </a:lnTo>
                <a:lnTo>
                  <a:pt x="252664" y="176769"/>
                </a:lnTo>
                <a:lnTo>
                  <a:pt x="253329" y="175400"/>
                </a:lnTo>
                <a:lnTo>
                  <a:pt x="253993" y="169031"/>
                </a:lnTo>
                <a:lnTo>
                  <a:pt x="253993" y="167671"/>
                </a:lnTo>
                <a:lnTo>
                  <a:pt x="254658" y="161073"/>
                </a:lnTo>
                <a:lnTo>
                  <a:pt x="254658" y="159704"/>
                </a:lnTo>
                <a:lnTo>
                  <a:pt x="255323" y="153335"/>
                </a:lnTo>
                <a:lnTo>
                  <a:pt x="255323" y="151063"/>
                </a:lnTo>
                <a:lnTo>
                  <a:pt x="255323" y="144693"/>
                </a:lnTo>
                <a:lnTo>
                  <a:pt x="255323" y="142421"/>
                </a:lnTo>
                <a:lnTo>
                  <a:pt x="255323" y="136042"/>
                </a:lnTo>
                <a:lnTo>
                  <a:pt x="255323" y="133998"/>
                </a:lnTo>
                <a:lnTo>
                  <a:pt x="254658" y="126716"/>
                </a:lnTo>
                <a:lnTo>
                  <a:pt x="254658" y="125356"/>
                </a:lnTo>
                <a:lnTo>
                  <a:pt x="253993" y="117390"/>
                </a:lnTo>
                <a:lnTo>
                  <a:pt x="253329" y="116030"/>
                </a:lnTo>
                <a:lnTo>
                  <a:pt x="252664" y="108063"/>
                </a:lnTo>
                <a:lnTo>
                  <a:pt x="251715" y="106019"/>
                </a:lnTo>
                <a:lnTo>
                  <a:pt x="250385" y="98053"/>
                </a:lnTo>
                <a:lnTo>
                  <a:pt x="249626" y="96684"/>
                </a:lnTo>
                <a:lnTo>
                  <a:pt x="248296" y="88727"/>
                </a:lnTo>
                <a:lnTo>
                  <a:pt x="247632" y="86673"/>
                </a:lnTo>
                <a:lnTo>
                  <a:pt x="245353" y="78031"/>
                </a:lnTo>
                <a:lnTo>
                  <a:pt x="244688" y="75987"/>
                </a:lnTo>
                <a:lnTo>
                  <a:pt x="241935" y="68021"/>
                </a:lnTo>
                <a:lnTo>
                  <a:pt x="241935" y="65977"/>
                </a:lnTo>
                <a:lnTo>
                  <a:pt x="238327" y="57326"/>
                </a:lnTo>
                <a:lnTo>
                  <a:pt x="237567" y="55282"/>
                </a:lnTo>
                <a:lnTo>
                  <a:pt x="234623" y="46640"/>
                </a:lnTo>
                <a:lnTo>
                  <a:pt x="233294" y="44358"/>
                </a:lnTo>
                <a:lnTo>
                  <a:pt x="229686" y="35032"/>
                </a:lnTo>
                <a:lnTo>
                  <a:pt x="228926" y="32988"/>
                </a:lnTo>
                <a:lnTo>
                  <a:pt x="224654" y="24337"/>
                </a:lnTo>
                <a:lnTo>
                  <a:pt x="223229" y="21608"/>
                </a:lnTo>
                <a:lnTo>
                  <a:pt x="218957" y="12967"/>
                </a:lnTo>
                <a:lnTo>
                  <a:pt x="217627" y="10010"/>
                </a:lnTo>
                <a:lnTo>
                  <a:pt x="211930" y="0"/>
                </a:lnTo>
              </a:path>
            </a:pathLst>
          </a:custGeom>
          <a:ln w="36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8" name="object 188"/>
          <p:cNvSpPr/>
          <p:nvPr/>
        </p:nvSpPr>
        <p:spPr>
          <a:xfrm>
            <a:off x="5306917" y="4328708"/>
            <a:ext cx="52792" cy="73715"/>
          </a:xfrm>
          <a:custGeom>
            <a:avLst/>
            <a:gdLst/>
            <a:ahLst/>
            <a:cxnLst/>
            <a:rect l="l" t="t" r="r" b="b"/>
            <a:pathLst>
              <a:path w="52792" h="73715">
                <a:moveTo>
                  <a:pt x="0" y="0"/>
                </a:moveTo>
                <a:lnTo>
                  <a:pt x="52792" y="53009"/>
                </a:lnTo>
                <a:lnTo>
                  <a:pt x="26396" y="50737"/>
                </a:lnTo>
                <a:lnTo>
                  <a:pt x="13578" y="73715"/>
                </a:lnTo>
                <a:lnTo>
                  <a:pt x="0" y="0"/>
                </a:lnTo>
                <a:close/>
              </a:path>
            </a:pathLst>
          </a:custGeom>
          <a:ln w="364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8" name="object 168"/>
          <p:cNvSpPr/>
          <p:nvPr/>
        </p:nvSpPr>
        <p:spPr>
          <a:xfrm>
            <a:off x="5535844" y="4071625"/>
            <a:ext cx="71213" cy="42999"/>
          </a:xfrm>
          <a:custGeom>
            <a:avLst/>
            <a:gdLst/>
            <a:ahLst/>
            <a:cxnLst/>
            <a:rect l="l" t="t" r="r" b="b"/>
            <a:pathLst>
              <a:path w="71213" h="42999">
                <a:moveTo>
                  <a:pt x="57160" y="21618"/>
                </a:moveTo>
                <a:lnTo>
                  <a:pt x="71213" y="0"/>
                </a:lnTo>
                <a:lnTo>
                  <a:pt x="0" y="21618"/>
                </a:lnTo>
                <a:lnTo>
                  <a:pt x="71213" y="42999"/>
                </a:lnTo>
                <a:lnTo>
                  <a:pt x="57160" y="216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9" name="object 169"/>
          <p:cNvSpPr/>
          <p:nvPr/>
        </p:nvSpPr>
        <p:spPr>
          <a:xfrm>
            <a:off x="5535844" y="4093243"/>
            <a:ext cx="380088" cy="0"/>
          </a:xfrm>
          <a:custGeom>
            <a:avLst/>
            <a:gdLst/>
            <a:ahLst/>
            <a:cxnLst/>
            <a:rect l="l" t="t" r="r" b="b"/>
            <a:pathLst>
              <a:path w="380088" h="0">
                <a:moveTo>
                  <a:pt x="0" y="0"/>
                </a:moveTo>
                <a:lnTo>
                  <a:pt x="380088" y="0"/>
                </a:lnTo>
              </a:path>
            </a:pathLst>
          </a:custGeom>
          <a:ln w="36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0" name="object 170"/>
          <p:cNvSpPr/>
          <p:nvPr/>
        </p:nvSpPr>
        <p:spPr>
          <a:xfrm>
            <a:off x="5535844" y="4071625"/>
            <a:ext cx="71213" cy="42999"/>
          </a:xfrm>
          <a:custGeom>
            <a:avLst/>
            <a:gdLst/>
            <a:ahLst/>
            <a:cxnLst/>
            <a:rect l="l" t="t" r="r" b="b"/>
            <a:pathLst>
              <a:path w="71213" h="42999">
                <a:moveTo>
                  <a:pt x="0" y="21618"/>
                </a:moveTo>
                <a:lnTo>
                  <a:pt x="71213" y="0"/>
                </a:lnTo>
                <a:lnTo>
                  <a:pt x="57160" y="21618"/>
                </a:lnTo>
                <a:lnTo>
                  <a:pt x="71213" y="42999"/>
                </a:lnTo>
                <a:lnTo>
                  <a:pt x="0" y="21618"/>
                </a:lnTo>
                <a:close/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1" name="object 171"/>
          <p:cNvSpPr/>
          <p:nvPr/>
        </p:nvSpPr>
        <p:spPr>
          <a:xfrm>
            <a:off x="5844720" y="4071625"/>
            <a:ext cx="71213" cy="42999"/>
          </a:xfrm>
          <a:custGeom>
            <a:avLst/>
            <a:gdLst/>
            <a:ahLst/>
            <a:cxnLst/>
            <a:rect l="l" t="t" r="r" b="b"/>
            <a:pathLst>
              <a:path w="71213" h="42999">
                <a:moveTo>
                  <a:pt x="71213" y="21618"/>
                </a:moveTo>
                <a:lnTo>
                  <a:pt x="0" y="0"/>
                </a:lnTo>
                <a:lnTo>
                  <a:pt x="14052" y="21618"/>
                </a:lnTo>
                <a:lnTo>
                  <a:pt x="0" y="42999"/>
                </a:lnTo>
                <a:lnTo>
                  <a:pt x="71213" y="216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2" name="object 172"/>
          <p:cNvSpPr/>
          <p:nvPr/>
        </p:nvSpPr>
        <p:spPr>
          <a:xfrm>
            <a:off x="5844720" y="4071625"/>
            <a:ext cx="71213" cy="42999"/>
          </a:xfrm>
          <a:custGeom>
            <a:avLst/>
            <a:gdLst/>
            <a:ahLst/>
            <a:cxnLst/>
            <a:rect l="l" t="t" r="r" b="b"/>
            <a:pathLst>
              <a:path w="71213" h="42999">
                <a:moveTo>
                  <a:pt x="71213" y="21618"/>
                </a:moveTo>
                <a:lnTo>
                  <a:pt x="0" y="42999"/>
                </a:lnTo>
                <a:lnTo>
                  <a:pt x="14052" y="21618"/>
                </a:lnTo>
                <a:lnTo>
                  <a:pt x="0" y="0"/>
                </a:lnTo>
                <a:lnTo>
                  <a:pt x="71213" y="21618"/>
                </a:lnTo>
                <a:close/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8" name="object 158"/>
          <p:cNvSpPr/>
          <p:nvPr/>
        </p:nvSpPr>
        <p:spPr>
          <a:xfrm>
            <a:off x="6337420" y="3814770"/>
            <a:ext cx="255987" cy="148791"/>
          </a:xfrm>
          <a:custGeom>
            <a:avLst/>
            <a:gdLst/>
            <a:ahLst/>
            <a:cxnLst/>
            <a:rect l="l" t="t" r="r" b="b"/>
            <a:pathLst>
              <a:path w="255987" h="148791">
                <a:moveTo>
                  <a:pt x="0" y="0"/>
                </a:moveTo>
                <a:lnTo>
                  <a:pt x="255987" y="148791"/>
                </a:lnTo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9" name="object 159"/>
          <p:cNvSpPr/>
          <p:nvPr/>
        </p:nvSpPr>
        <p:spPr>
          <a:xfrm>
            <a:off x="6081337" y="3814770"/>
            <a:ext cx="256082" cy="148791"/>
          </a:xfrm>
          <a:custGeom>
            <a:avLst/>
            <a:gdLst/>
            <a:ahLst/>
            <a:cxnLst/>
            <a:rect l="l" t="t" r="r" b="b"/>
            <a:pathLst>
              <a:path w="256082" h="148791">
                <a:moveTo>
                  <a:pt x="0" y="148791"/>
                </a:moveTo>
                <a:lnTo>
                  <a:pt x="256082" y="0"/>
                </a:lnTo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0" name="object 160"/>
          <p:cNvSpPr/>
          <p:nvPr/>
        </p:nvSpPr>
        <p:spPr>
          <a:xfrm>
            <a:off x="6081337" y="3963561"/>
            <a:ext cx="0" cy="297125"/>
          </a:xfrm>
          <a:custGeom>
            <a:avLst/>
            <a:gdLst/>
            <a:ahLst/>
            <a:cxnLst/>
            <a:rect l="l" t="t" r="r" b="b"/>
            <a:pathLst>
              <a:path w="0" h="297125">
                <a:moveTo>
                  <a:pt x="0" y="297125"/>
                </a:moveTo>
                <a:lnTo>
                  <a:pt x="0" y="0"/>
                </a:lnTo>
              </a:path>
            </a:pathLst>
          </a:custGeom>
          <a:ln w="36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1" name="object 161"/>
          <p:cNvSpPr/>
          <p:nvPr/>
        </p:nvSpPr>
        <p:spPr>
          <a:xfrm>
            <a:off x="6117134" y="3999278"/>
            <a:ext cx="0" cy="225691"/>
          </a:xfrm>
          <a:custGeom>
            <a:avLst/>
            <a:gdLst/>
            <a:ahLst/>
            <a:cxnLst/>
            <a:rect l="l" t="t" r="r" b="b"/>
            <a:pathLst>
              <a:path w="0" h="225691">
                <a:moveTo>
                  <a:pt x="0" y="225691"/>
                </a:moveTo>
                <a:lnTo>
                  <a:pt x="0" y="0"/>
                </a:lnTo>
              </a:path>
            </a:pathLst>
          </a:custGeom>
          <a:ln w="36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2" name="object 162"/>
          <p:cNvSpPr/>
          <p:nvPr/>
        </p:nvSpPr>
        <p:spPr>
          <a:xfrm>
            <a:off x="6081337" y="4260687"/>
            <a:ext cx="256082" cy="148106"/>
          </a:xfrm>
          <a:custGeom>
            <a:avLst/>
            <a:gdLst/>
            <a:ahLst/>
            <a:cxnLst/>
            <a:rect l="l" t="t" r="r" b="b"/>
            <a:pathLst>
              <a:path w="256082" h="148106">
                <a:moveTo>
                  <a:pt x="256082" y="148106"/>
                </a:moveTo>
                <a:lnTo>
                  <a:pt x="0" y="0"/>
                </a:lnTo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3" name="object 163"/>
          <p:cNvSpPr/>
          <p:nvPr/>
        </p:nvSpPr>
        <p:spPr>
          <a:xfrm>
            <a:off x="6337420" y="4260687"/>
            <a:ext cx="255323" cy="148106"/>
          </a:xfrm>
          <a:custGeom>
            <a:avLst/>
            <a:gdLst/>
            <a:ahLst/>
            <a:cxnLst/>
            <a:rect l="l" t="t" r="r" b="b"/>
            <a:pathLst>
              <a:path w="255323" h="148106">
                <a:moveTo>
                  <a:pt x="255323" y="0"/>
                </a:moveTo>
                <a:lnTo>
                  <a:pt x="0" y="148106"/>
                </a:lnTo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4" name="object 164"/>
          <p:cNvSpPr/>
          <p:nvPr/>
        </p:nvSpPr>
        <p:spPr>
          <a:xfrm>
            <a:off x="6350429" y="4247719"/>
            <a:ext cx="193889" cy="112389"/>
          </a:xfrm>
          <a:custGeom>
            <a:avLst/>
            <a:gdLst/>
            <a:ahLst/>
            <a:cxnLst/>
            <a:rect l="l" t="t" r="r" b="b"/>
            <a:pathLst>
              <a:path w="193889" h="112389">
                <a:moveTo>
                  <a:pt x="193889" y="0"/>
                </a:moveTo>
                <a:lnTo>
                  <a:pt x="0" y="112389"/>
                </a:lnTo>
              </a:path>
            </a:pathLst>
          </a:custGeom>
          <a:ln w="3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5" name="object 165"/>
          <p:cNvSpPr/>
          <p:nvPr/>
        </p:nvSpPr>
        <p:spPr>
          <a:xfrm>
            <a:off x="6592744" y="3963561"/>
            <a:ext cx="0" cy="297125"/>
          </a:xfrm>
          <a:custGeom>
            <a:avLst/>
            <a:gdLst/>
            <a:ahLst/>
            <a:cxnLst/>
            <a:rect l="l" t="t" r="r" b="b"/>
            <a:pathLst>
              <a:path w="0" h="297125">
                <a:moveTo>
                  <a:pt x="0" y="0"/>
                </a:moveTo>
                <a:lnTo>
                  <a:pt x="0" y="297125"/>
                </a:lnTo>
              </a:path>
            </a:pathLst>
          </a:custGeom>
          <a:ln w="36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6" name="object 166"/>
          <p:cNvSpPr/>
          <p:nvPr/>
        </p:nvSpPr>
        <p:spPr>
          <a:xfrm>
            <a:off x="6353087" y="3611419"/>
            <a:ext cx="0" cy="203350"/>
          </a:xfrm>
          <a:custGeom>
            <a:avLst/>
            <a:gdLst/>
            <a:ahLst/>
            <a:cxnLst/>
            <a:rect l="l" t="t" r="r" b="b"/>
            <a:pathLst>
              <a:path w="0" h="203350">
                <a:moveTo>
                  <a:pt x="0" y="203350"/>
                </a:moveTo>
                <a:lnTo>
                  <a:pt x="0" y="0"/>
                </a:lnTo>
              </a:path>
            </a:pathLst>
          </a:custGeom>
          <a:ln w="36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7" name="object 167"/>
          <p:cNvSpPr/>
          <p:nvPr/>
        </p:nvSpPr>
        <p:spPr>
          <a:xfrm>
            <a:off x="6321753" y="3611419"/>
            <a:ext cx="0" cy="203350"/>
          </a:xfrm>
          <a:custGeom>
            <a:avLst/>
            <a:gdLst/>
            <a:ahLst/>
            <a:cxnLst/>
            <a:rect l="l" t="t" r="r" b="b"/>
            <a:pathLst>
              <a:path w="0" h="203350">
                <a:moveTo>
                  <a:pt x="0" y="203350"/>
                </a:moveTo>
                <a:lnTo>
                  <a:pt x="0" y="0"/>
                </a:lnTo>
              </a:path>
            </a:pathLst>
          </a:custGeom>
          <a:ln w="36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2028433" y="5584714"/>
            <a:ext cx="251169" cy="145905"/>
          </a:xfrm>
          <a:custGeom>
            <a:avLst/>
            <a:gdLst/>
            <a:ahLst/>
            <a:cxnLst/>
            <a:rect l="l" t="t" r="r" b="b"/>
            <a:pathLst>
              <a:path w="251169" h="145905">
                <a:moveTo>
                  <a:pt x="251169" y="0"/>
                </a:moveTo>
                <a:lnTo>
                  <a:pt x="0" y="145905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2076025" y="5632458"/>
            <a:ext cx="191057" cy="110664"/>
          </a:xfrm>
          <a:custGeom>
            <a:avLst/>
            <a:gdLst/>
            <a:ahLst/>
            <a:cxnLst/>
            <a:rect l="l" t="t" r="r" b="b"/>
            <a:pathLst>
              <a:path w="191057" h="110664">
                <a:moveTo>
                  <a:pt x="191057" y="0"/>
                </a:moveTo>
                <a:lnTo>
                  <a:pt x="0" y="110664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2279603" y="5584714"/>
            <a:ext cx="250936" cy="145905"/>
          </a:xfrm>
          <a:custGeom>
            <a:avLst/>
            <a:gdLst/>
            <a:ahLst/>
            <a:cxnLst/>
            <a:rect l="l" t="t" r="r" b="b"/>
            <a:pathLst>
              <a:path w="250936" h="145905">
                <a:moveTo>
                  <a:pt x="250936" y="145905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2530539" y="5730620"/>
            <a:ext cx="0" cy="290710"/>
          </a:xfrm>
          <a:custGeom>
            <a:avLst/>
            <a:gdLst/>
            <a:ahLst/>
            <a:cxnLst/>
            <a:rect l="l" t="t" r="r" b="b"/>
            <a:pathLst>
              <a:path w="0" h="290710">
                <a:moveTo>
                  <a:pt x="0" y="290710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9" name="object 149"/>
          <p:cNvSpPr/>
          <p:nvPr/>
        </p:nvSpPr>
        <p:spPr>
          <a:xfrm>
            <a:off x="2495682" y="5765656"/>
            <a:ext cx="0" cy="220648"/>
          </a:xfrm>
          <a:custGeom>
            <a:avLst/>
            <a:gdLst/>
            <a:ahLst/>
            <a:cxnLst/>
            <a:rect l="l" t="t" r="r" b="b"/>
            <a:pathLst>
              <a:path w="0" h="220648">
                <a:moveTo>
                  <a:pt x="0" y="220648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0" name="object 150"/>
          <p:cNvSpPr/>
          <p:nvPr/>
        </p:nvSpPr>
        <p:spPr>
          <a:xfrm>
            <a:off x="2279603" y="6021331"/>
            <a:ext cx="250936" cy="145243"/>
          </a:xfrm>
          <a:custGeom>
            <a:avLst/>
            <a:gdLst/>
            <a:ahLst/>
            <a:cxnLst/>
            <a:rect l="l" t="t" r="r" b="b"/>
            <a:pathLst>
              <a:path w="250936" h="145243">
                <a:moveTo>
                  <a:pt x="0" y="145243"/>
                </a:moveTo>
                <a:lnTo>
                  <a:pt x="250936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1" name="object 151"/>
          <p:cNvSpPr/>
          <p:nvPr/>
        </p:nvSpPr>
        <p:spPr>
          <a:xfrm>
            <a:off x="2029328" y="6021331"/>
            <a:ext cx="250274" cy="145243"/>
          </a:xfrm>
          <a:custGeom>
            <a:avLst/>
            <a:gdLst/>
            <a:ahLst/>
            <a:cxnLst/>
            <a:rect l="l" t="t" r="r" b="b"/>
            <a:pathLst>
              <a:path w="250274" h="145243">
                <a:moveTo>
                  <a:pt x="0" y="0"/>
                </a:moveTo>
                <a:lnTo>
                  <a:pt x="250274" y="145243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2" name="object 152"/>
          <p:cNvSpPr/>
          <p:nvPr/>
        </p:nvSpPr>
        <p:spPr>
          <a:xfrm>
            <a:off x="2076696" y="6008838"/>
            <a:ext cx="190386" cy="109993"/>
          </a:xfrm>
          <a:custGeom>
            <a:avLst/>
            <a:gdLst/>
            <a:ahLst/>
            <a:cxnLst/>
            <a:rect l="l" t="t" r="r" b="b"/>
            <a:pathLst>
              <a:path w="190386" h="109993">
                <a:moveTo>
                  <a:pt x="0" y="0"/>
                </a:moveTo>
                <a:lnTo>
                  <a:pt x="190386" y="109993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3" name="object 153"/>
          <p:cNvSpPr/>
          <p:nvPr/>
        </p:nvSpPr>
        <p:spPr>
          <a:xfrm>
            <a:off x="2029328" y="5730620"/>
            <a:ext cx="0" cy="290710"/>
          </a:xfrm>
          <a:custGeom>
            <a:avLst/>
            <a:gdLst/>
            <a:ahLst/>
            <a:cxnLst/>
            <a:rect l="l" t="t" r="r" b="b"/>
            <a:pathLst>
              <a:path w="0" h="290710">
                <a:moveTo>
                  <a:pt x="0" y="0"/>
                </a:moveTo>
                <a:lnTo>
                  <a:pt x="0" y="29071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4" name="object 154"/>
          <p:cNvSpPr/>
          <p:nvPr/>
        </p:nvSpPr>
        <p:spPr>
          <a:xfrm>
            <a:off x="2279603" y="5289081"/>
            <a:ext cx="0" cy="295633"/>
          </a:xfrm>
          <a:custGeom>
            <a:avLst/>
            <a:gdLst/>
            <a:ahLst/>
            <a:cxnLst/>
            <a:rect l="l" t="t" r="r" b="b"/>
            <a:pathLst>
              <a:path w="0" h="295633">
                <a:moveTo>
                  <a:pt x="0" y="295633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5" name="object 155"/>
          <p:cNvSpPr/>
          <p:nvPr/>
        </p:nvSpPr>
        <p:spPr>
          <a:xfrm>
            <a:off x="1948882" y="5379421"/>
            <a:ext cx="302780" cy="63116"/>
          </a:xfrm>
          <a:custGeom>
            <a:avLst/>
            <a:gdLst/>
            <a:ahLst/>
            <a:cxnLst/>
            <a:rect l="l" t="t" r="r" b="b"/>
            <a:pathLst>
              <a:path w="302780" h="63116">
                <a:moveTo>
                  <a:pt x="302780" y="50437"/>
                </a:moveTo>
                <a:lnTo>
                  <a:pt x="249604" y="0"/>
                </a:lnTo>
                <a:lnTo>
                  <a:pt x="252279" y="25918"/>
                </a:lnTo>
                <a:lnTo>
                  <a:pt x="244282" y="41445"/>
                </a:lnTo>
                <a:lnTo>
                  <a:pt x="302780" y="50437"/>
                </a:lnTo>
                <a:close/>
              </a:path>
              <a:path w="302780" h="63116">
                <a:moveTo>
                  <a:pt x="6256" y="46242"/>
                </a:moveTo>
                <a:lnTo>
                  <a:pt x="4915" y="50437"/>
                </a:lnTo>
                <a:lnTo>
                  <a:pt x="4021" y="51836"/>
                </a:lnTo>
                <a:lnTo>
                  <a:pt x="2681" y="56031"/>
                </a:lnTo>
                <a:lnTo>
                  <a:pt x="2681" y="57616"/>
                </a:lnTo>
                <a:lnTo>
                  <a:pt x="1340" y="61625"/>
                </a:lnTo>
                <a:lnTo>
                  <a:pt x="1340" y="63210"/>
                </a:lnTo>
                <a:lnTo>
                  <a:pt x="670" y="67219"/>
                </a:lnTo>
                <a:lnTo>
                  <a:pt x="670" y="68710"/>
                </a:lnTo>
                <a:lnTo>
                  <a:pt x="0" y="73651"/>
                </a:lnTo>
                <a:lnTo>
                  <a:pt x="0" y="86816"/>
                </a:lnTo>
                <a:lnTo>
                  <a:pt x="670" y="91729"/>
                </a:lnTo>
                <a:lnTo>
                  <a:pt x="670" y="93286"/>
                </a:lnTo>
                <a:lnTo>
                  <a:pt x="2010" y="98199"/>
                </a:lnTo>
                <a:lnTo>
                  <a:pt x="2010" y="99532"/>
                </a:lnTo>
                <a:lnTo>
                  <a:pt x="3351" y="104445"/>
                </a:lnTo>
                <a:lnTo>
                  <a:pt x="3351" y="105788"/>
                </a:lnTo>
                <a:lnTo>
                  <a:pt x="5586" y="110692"/>
                </a:lnTo>
                <a:lnTo>
                  <a:pt x="5586" y="112258"/>
                </a:lnTo>
                <a:lnTo>
                  <a:pt x="7596" y="117833"/>
                </a:lnTo>
                <a:lnTo>
                  <a:pt x="8267" y="118505"/>
                </a:lnTo>
                <a:lnTo>
                  <a:pt x="10501" y="124080"/>
                </a:lnTo>
                <a:lnTo>
                  <a:pt x="11172" y="125413"/>
                </a:lnTo>
                <a:lnTo>
                  <a:pt x="13854" y="130326"/>
                </a:lnTo>
                <a:lnTo>
                  <a:pt x="14524" y="131669"/>
                </a:lnTo>
                <a:lnTo>
                  <a:pt x="17429" y="137468"/>
                </a:lnTo>
                <a:lnTo>
                  <a:pt x="18099" y="138801"/>
                </a:lnTo>
                <a:lnTo>
                  <a:pt x="21675" y="143714"/>
                </a:lnTo>
                <a:lnTo>
                  <a:pt x="22345" y="145047"/>
                </a:lnTo>
                <a:lnTo>
                  <a:pt x="25697" y="150632"/>
                </a:lnTo>
                <a:lnTo>
                  <a:pt x="27261" y="151294"/>
                </a:lnTo>
                <a:lnTo>
                  <a:pt x="31283" y="157102"/>
                </a:lnTo>
                <a:lnTo>
                  <a:pt x="32177" y="158435"/>
                </a:lnTo>
                <a:lnTo>
                  <a:pt x="36869" y="163348"/>
                </a:lnTo>
                <a:lnTo>
                  <a:pt x="37764" y="164682"/>
                </a:lnTo>
                <a:lnTo>
                  <a:pt x="42679" y="170266"/>
                </a:lnTo>
                <a:lnTo>
                  <a:pt x="44021" y="171823"/>
                </a:lnTo>
                <a:lnTo>
                  <a:pt x="49607" y="176736"/>
                </a:lnTo>
                <a:lnTo>
                  <a:pt x="50948" y="178070"/>
                </a:lnTo>
                <a:lnTo>
                  <a:pt x="56534" y="182983"/>
                </a:lnTo>
                <a:lnTo>
                  <a:pt x="57875" y="184316"/>
                </a:lnTo>
                <a:lnTo>
                  <a:pt x="63459" y="189229"/>
                </a:lnTo>
                <a:lnTo>
                  <a:pt x="65697" y="190562"/>
                </a:lnTo>
                <a:lnTo>
                  <a:pt x="71952" y="195476"/>
                </a:lnTo>
                <a:lnTo>
                  <a:pt x="73295" y="197033"/>
                </a:lnTo>
                <a:lnTo>
                  <a:pt x="80445" y="201946"/>
                </a:lnTo>
                <a:lnTo>
                  <a:pt x="81788" y="203279"/>
                </a:lnTo>
                <a:lnTo>
                  <a:pt x="89386" y="208192"/>
                </a:lnTo>
                <a:lnTo>
                  <a:pt x="90719" y="209525"/>
                </a:lnTo>
                <a:lnTo>
                  <a:pt x="98540" y="214439"/>
                </a:lnTo>
                <a:lnTo>
                  <a:pt x="100554" y="215110"/>
                </a:lnTo>
                <a:lnTo>
                  <a:pt x="109047" y="220014"/>
                </a:lnTo>
                <a:lnTo>
                  <a:pt x="111061" y="221580"/>
                </a:lnTo>
                <a:lnTo>
                  <a:pt x="119554" y="225589"/>
                </a:lnTo>
                <a:lnTo>
                  <a:pt x="121558" y="227155"/>
                </a:lnTo>
                <a:lnTo>
                  <a:pt x="130722" y="231397"/>
                </a:lnTo>
                <a:lnTo>
                  <a:pt x="132736" y="232730"/>
                </a:lnTo>
                <a:lnTo>
                  <a:pt x="143233" y="237644"/>
                </a:lnTo>
                <a:lnTo>
                  <a:pt x="244282" y="41445"/>
                </a:lnTo>
                <a:lnTo>
                  <a:pt x="230604" y="39343"/>
                </a:lnTo>
                <a:lnTo>
                  <a:pt x="252279" y="25918"/>
                </a:lnTo>
                <a:lnTo>
                  <a:pt x="242677" y="20324"/>
                </a:lnTo>
                <a:lnTo>
                  <a:pt x="239769" y="19671"/>
                </a:lnTo>
                <a:lnTo>
                  <a:pt x="230604" y="15383"/>
                </a:lnTo>
                <a:lnTo>
                  <a:pt x="228600" y="14730"/>
                </a:lnTo>
                <a:lnTo>
                  <a:pt x="219436" y="10535"/>
                </a:lnTo>
                <a:lnTo>
                  <a:pt x="217422" y="9882"/>
                </a:lnTo>
                <a:lnTo>
                  <a:pt x="208929" y="6246"/>
                </a:lnTo>
                <a:lnTo>
                  <a:pt x="206254" y="5593"/>
                </a:lnTo>
                <a:lnTo>
                  <a:pt x="197761" y="2703"/>
                </a:lnTo>
                <a:lnTo>
                  <a:pt x="195747" y="2051"/>
                </a:lnTo>
                <a:lnTo>
                  <a:pt x="187254" y="-652"/>
                </a:lnTo>
                <a:lnTo>
                  <a:pt x="185250" y="-1305"/>
                </a:lnTo>
                <a:lnTo>
                  <a:pt x="176757" y="-3542"/>
                </a:lnTo>
                <a:lnTo>
                  <a:pt x="174743" y="-4195"/>
                </a:lnTo>
                <a:lnTo>
                  <a:pt x="167145" y="-6246"/>
                </a:lnTo>
                <a:lnTo>
                  <a:pt x="164908" y="-6899"/>
                </a:lnTo>
                <a:lnTo>
                  <a:pt x="157310" y="-8483"/>
                </a:lnTo>
                <a:lnTo>
                  <a:pt x="155082" y="-8483"/>
                </a:lnTo>
                <a:lnTo>
                  <a:pt x="147484" y="-9789"/>
                </a:lnTo>
                <a:lnTo>
                  <a:pt x="145470" y="-10441"/>
                </a:lnTo>
                <a:lnTo>
                  <a:pt x="138320" y="-11094"/>
                </a:lnTo>
                <a:lnTo>
                  <a:pt x="136306" y="-11094"/>
                </a:lnTo>
                <a:lnTo>
                  <a:pt x="129380" y="-11840"/>
                </a:lnTo>
                <a:lnTo>
                  <a:pt x="127142" y="-11840"/>
                </a:lnTo>
                <a:lnTo>
                  <a:pt x="120215" y="-12679"/>
                </a:lnTo>
                <a:lnTo>
                  <a:pt x="110389" y="-12679"/>
                </a:lnTo>
                <a:lnTo>
                  <a:pt x="103463" y="-11840"/>
                </a:lnTo>
                <a:lnTo>
                  <a:pt x="102120" y="-11840"/>
                </a:lnTo>
                <a:lnTo>
                  <a:pt x="95641" y="-11094"/>
                </a:lnTo>
                <a:lnTo>
                  <a:pt x="93627" y="-11094"/>
                </a:lnTo>
                <a:lnTo>
                  <a:pt x="88043" y="-10441"/>
                </a:lnTo>
                <a:lnTo>
                  <a:pt x="86029" y="-9789"/>
                </a:lnTo>
                <a:lnTo>
                  <a:pt x="80445" y="-9136"/>
                </a:lnTo>
                <a:lnTo>
                  <a:pt x="78879" y="-8483"/>
                </a:lnTo>
                <a:lnTo>
                  <a:pt x="73295" y="-6899"/>
                </a:lnTo>
                <a:lnTo>
                  <a:pt x="71952" y="-6899"/>
                </a:lnTo>
                <a:lnTo>
                  <a:pt x="66368" y="-4847"/>
                </a:lnTo>
                <a:lnTo>
                  <a:pt x="65026" y="-4847"/>
                </a:lnTo>
                <a:lnTo>
                  <a:pt x="60110" y="-2890"/>
                </a:lnTo>
                <a:lnTo>
                  <a:pt x="58545" y="-2237"/>
                </a:lnTo>
                <a:lnTo>
                  <a:pt x="53852" y="0"/>
                </a:lnTo>
                <a:lnTo>
                  <a:pt x="52288" y="745"/>
                </a:lnTo>
                <a:lnTo>
                  <a:pt x="47372" y="2703"/>
                </a:lnTo>
                <a:lnTo>
                  <a:pt x="46032" y="3635"/>
                </a:lnTo>
                <a:lnTo>
                  <a:pt x="41786" y="5593"/>
                </a:lnTo>
                <a:lnTo>
                  <a:pt x="41115" y="6246"/>
                </a:lnTo>
                <a:lnTo>
                  <a:pt x="36869" y="9136"/>
                </a:lnTo>
                <a:lnTo>
                  <a:pt x="35529" y="9882"/>
                </a:lnTo>
                <a:lnTo>
                  <a:pt x="31283" y="13425"/>
                </a:lnTo>
                <a:lnTo>
                  <a:pt x="30613" y="14077"/>
                </a:lnTo>
                <a:lnTo>
                  <a:pt x="27261" y="16781"/>
                </a:lnTo>
                <a:lnTo>
                  <a:pt x="26590" y="17434"/>
                </a:lnTo>
                <a:lnTo>
                  <a:pt x="23015" y="20976"/>
                </a:lnTo>
                <a:lnTo>
                  <a:pt x="22345" y="21629"/>
                </a:lnTo>
                <a:lnTo>
                  <a:pt x="18770" y="25918"/>
                </a:lnTo>
                <a:lnTo>
                  <a:pt x="18099" y="26570"/>
                </a:lnTo>
                <a:lnTo>
                  <a:pt x="15194" y="30113"/>
                </a:lnTo>
                <a:lnTo>
                  <a:pt x="14524" y="30859"/>
                </a:lnTo>
                <a:lnTo>
                  <a:pt x="11843" y="35054"/>
                </a:lnTo>
                <a:lnTo>
                  <a:pt x="11843" y="35707"/>
                </a:lnTo>
                <a:lnTo>
                  <a:pt x="8938" y="39995"/>
                </a:lnTo>
                <a:lnTo>
                  <a:pt x="8938" y="41301"/>
                </a:lnTo>
                <a:lnTo>
                  <a:pt x="6926" y="44843"/>
                </a:lnTo>
                <a:lnTo>
                  <a:pt x="6256" y="462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6" name="object 156"/>
          <p:cNvSpPr/>
          <p:nvPr/>
        </p:nvSpPr>
        <p:spPr>
          <a:xfrm>
            <a:off x="1948882" y="5366742"/>
            <a:ext cx="252279" cy="250323"/>
          </a:xfrm>
          <a:custGeom>
            <a:avLst/>
            <a:gdLst/>
            <a:ahLst/>
            <a:cxnLst/>
            <a:rect l="l" t="t" r="r" b="b"/>
            <a:pathLst>
              <a:path w="252279" h="250323">
                <a:moveTo>
                  <a:pt x="143233" y="250323"/>
                </a:moveTo>
                <a:lnTo>
                  <a:pt x="132736" y="245410"/>
                </a:lnTo>
                <a:lnTo>
                  <a:pt x="130722" y="244077"/>
                </a:lnTo>
                <a:lnTo>
                  <a:pt x="121558" y="239835"/>
                </a:lnTo>
                <a:lnTo>
                  <a:pt x="119554" y="238268"/>
                </a:lnTo>
                <a:lnTo>
                  <a:pt x="111061" y="234259"/>
                </a:lnTo>
                <a:lnTo>
                  <a:pt x="109047" y="232693"/>
                </a:lnTo>
                <a:lnTo>
                  <a:pt x="100554" y="227789"/>
                </a:lnTo>
                <a:lnTo>
                  <a:pt x="98540" y="227118"/>
                </a:lnTo>
                <a:lnTo>
                  <a:pt x="90719" y="222205"/>
                </a:lnTo>
                <a:lnTo>
                  <a:pt x="89386" y="220872"/>
                </a:lnTo>
                <a:lnTo>
                  <a:pt x="81788" y="215958"/>
                </a:lnTo>
                <a:lnTo>
                  <a:pt x="80445" y="214625"/>
                </a:lnTo>
                <a:lnTo>
                  <a:pt x="73295" y="209712"/>
                </a:lnTo>
                <a:lnTo>
                  <a:pt x="71952" y="208155"/>
                </a:lnTo>
                <a:lnTo>
                  <a:pt x="65697" y="203242"/>
                </a:lnTo>
                <a:lnTo>
                  <a:pt x="63459" y="201909"/>
                </a:lnTo>
                <a:lnTo>
                  <a:pt x="57875" y="196995"/>
                </a:lnTo>
                <a:lnTo>
                  <a:pt x="56534" y="195662"/>
                </a:lnTo>
                <a:lnTo>
                  <a:pt x="50948" y="190749"/>
                </a:lnTo>
                <a:lnTo>
                  <a:pt x="49607" y="189416"/>
                </a:lnTo>
                <a:lnTo>
                  <a:pt x="44021" y="184502"/>
                </a:lnTo>
                <a:lnTo>
                  <a:pt x="42679" y="182945"/>
                </a:lnTo>
                <a:lnTo>
                  <a:pt x="37764" y="177361"/>
                </a:lnTo>
                <a:lnTo>
                  <a:pt x="36869" y="176028"/>
                </a:lnTo>
                <a:lnTo>
                  <a:pt x="32177" y="171115"/>
                </a:lnTo>
                <a:lnTo>
                  <a:pt x="31283" y="169781"/>
                </a:lnTo>
                <a:lnTo>
                  <a:pt x="27261" y="163973"/>
                </a:lnTo>
                <a:lnTo>
                  <a:pt x="25697" y="163311"/>
                </a:lnTo>
                <a:lnTo>
                  <a:pt x="22345" y="157727"/>
                </a:lnTo>
                <a:lnTo>
                  <a:pt x="21675" y="156393"/>
                </a:lnTo>
                <a:lnTo>
                  <a:pt x="18099" y="151480"/>
                </a:lnTo>
                <a:lnTo>
                  <a:pt x="17429" y="150147"/>
                </a:lnTo>
                <a:lnTo>
                  <a:pt x="14524" y="144348"/>
                </a:lnTo>
                <a:lnTo>
                  <a:pt x="13854" y="143006"/>
                </a:lnTo>
                <a:lnTo>
                  <a:pt x="11172" y="138092"/>
                </a:lnTo>
                <a:lnTo>
                  <a:pt x="10501" y="136759"/>
                </a:lnTo>
                <a:lnTo>
                  <a:pt x="8267" y="131184"/>
                </a:lnTo>
                <a:lnTo>
                  <a:pt x="7596" y="130513"/>
                </a:lnTo>
                <a:lnTo>
                  <a:pt x="5586" y="124938"/>
                </a:lnTo>
                <a:lnTo>
                  <a:pt x="5586" y="123371"/>
                </a:lnTo>
                <a:lnTo>
                  <a:pt x="3351" y="118467"/>
                </a:lnTo>
                <a:lnTo>
                  <a:pt x="3351" y="117125"/>
                </a:lnTo>
                <a:lnTo>
                  <a:pt x="2010" y="112212"/>
                </a:lnTo>
                <a:lnTo>
                  <a:pt x="2010" y="110878"/>
                </a:lnTo>
                <a:lnTo>
                  <a:pt x="670" y="105965"/>
                </a:lnTo>
                <a:lnTo>
                  <a:pt x="670" y="104408"/>
                </a:lnTo>
                <a:lnTo>
                  <a:pt x="0" y="99495"/>
                </a:lnTo>
                <a:lnTo>
                  <a:pt x="0" y="98162"/>
                </a:lnTo>
                <a:lnTo>
                  <a:pt x="0" y="93249"/>
                </a:lnTo>
                <a:lnTo>
                  <a:pt x="0" y="91915"/>
                </a:lnTo>
                <a:lnTo>
                  <a:pt x="0" y="86983"/>
                </a:lnTo>
                <a:lnTo>
                  <a:pt x="0" y="86331"/>
                </a:lnTo>
                <a:lnTo>
                  <a:pt x="670" y="81390"/>
                </a:lnTo>
                <a:lnTo>
                  <a:pt x="670" y="79898"/>
                </a:lnTo>
                <a:lnTo>
                  <a:pt x="1340" y="75889"/>
                </a:lnTo>
                <a:lnTo>
                  <a:pt x="1340" y="74304"/>
                </a:lnTo>
                <a:lnTo>
                  <a:pt x="2681" y="70295"/>
                </a:lnTo>
                <a:lnTo>
                  <a:pt x="2681" y="68710"/>
                </a:lnTo>
                <a:lnTo>
                  <a:pt x="4021" y="64515"/>
                </a:lnTo>
                <a:lnTo>
                  <a:pt x="4915" y="63116"/>
                </a:lnTo>
                <a:lnTo>
                  <a:pt x="6256" y="58921"/>
                </a:lnTo>
                <a:lnTo>
                  <a:pt x="6926" y="57523"/>
                </a:lnTo>
                <a:lnTo>
                  <a:pt x="8938" y="53980"/>
                </a:lnTo>
                <a:lnTo>
                  <a:pt x="8938" y="52675"/>
                </a:lnTo>
                <a:lnTo>
                  <a:pt x="11843" y="48386"/>
                </a:lnTo>
                <a:lnTo>
                  <a:pt x="11843" y="47733"/>
                </a:lnTo>
                <a:lnTo>
                  <a:pt x="14524" y="43538"/>
                </a:lnTo>
                <a:lnTo>
                  <a:pt x="15194" y="42792"/>
                </a:lnTo>
                <a:lnTo>
                  <a:pt x="18099" y="39249"/>
                </a:lnTo>
                <a:lnTo>
                  <a:pt x="18770" y="38597"/>
                </a:lnTo>
                <a:lnTo>
                  <a:pt x="22345" y="34308"/>
                </a:lnTo>
                <a:lnTo>
                  <a:pt x="23015" y="33656"/>
                </a:lnTo>
                <a:lnTo>
                  <a:pt x="26590" y="30113"/>
                </a:lnTo>
                <a:lnTo>
                  <a:pt x="27261" y="29460"/>
                </a:lnTo>
                <a:lnTo>
                  <a:pt x="30613" y="26757"/>
                </a:lnTo>
                <a:lnTo>
                  <a:pt x="31283" y="26104"/>
                </a:lnTo>
                <a:lnTo>
                  <a:pt x="35529" y="22561"/>
                </a:lnTo>
                <a:lnTo>
                  <a:pt x="36869" y="21815"/>
                </a:lnTo>
                <a:lnTo>
                  <a:pt x="41115" y="18925"/>
                </a:lnTo>
                <a:lnTo>
                  <a:pt x="41786" y="18273"/>
                </a:lnTo>
                <a:lnTo>
                  <a:pt x="46032" y="16315"/>
                </a:lnTo>
                <a:lnTo>
                  <a:pt x="47372" y="15383"/>
                </a:lnTo>
                <a:lnTo>
                  <a:pt x="52288" y="13425"/>
                </a:lnTo>
                <a:lnTo>
                  <a:pt x="53852" y="12679"/>
                </a:lnTo>
                <a:lnTo>
                  <a:pt x="58545" y="10441"/>
                </a:lnTo>
                <a:lnTo>
                  <a:pt x="60110" y="9789"/>
                </a:lnTo>
                <a:lnTo>
                  <a:pt x="65026" y="7831"/>
                </a:lnTo>
                <a:lnTo>
                  <a:pt x="66368" y="7831"/>
                </a:lnTo>
                <a:lnTo>
                  <a:pt x="71952" y="5780"/>
                </a:lnTo>
                <a:lnTo>
                  <a:pt x="73295" y="5780"/>
                </a:lnTo>
                <a:lnTo>
                  <a:pt x="78879" y="4195"/>
                </a:lnTo>
                <a:lnTo>
                  <a:pt x="80445" y="3542"/>
                </a:lnTo>
                <a:lnTo>
                  <a:pt x="86029" y="2890"/>
                </a:lnTo>
                <a:lnTo>
                  <a:pt x="88043" y="2237"/>
                </a:lnTo>
                <a:lnTo>
                  <a:pt x="93627" y="1584"/>
                </a:lnTo>
                <a:lnTo>
                  <a:pt x="95641" y="1584"/>
                </a:lnTo>
                <a:lnTo>
                  <a:pt x="102120" y="839"/>
                </a:lnTo>
                <a:lnTo>
                  <a:pt x="103463" y="839"/>
                </a:lnTo>
                <a:lnTo>
                  <a:pt x="110389" y="0"/>
                </a:lnTo>
                <a:lnTo>
                  <a:pt x="111732" y="0"/>
                </a:lnTo>
                <a:lnTo>
                  <a:pt x="118882" y="0"/>
                </a:lnTo>
                <a:lnTo>
                  <a:pt x="120215" y="0"/>
                </a:lnTo>
                <a:lnTo>
                  <a:pt x="127142" y="839"/>
                </a:lnTo>
                <a:lnTo>
                  <a:pt x="129380" y="839"/>
                </a:lnTo>
                <a:lnTo>
                  <a:pt x="136306" y="1584"/>
                </a:lnTo>
                <a:lnTo>
                  <a:pt x="138320" y="1584"/>
                </a:lnTo>
                <a:lnTo>
                  <a:pt x="145470" y="2237"/>
                </a:lnTo>
                <a:lnTo>
                  <a:pt x="147484" y="2890"/>
                </a:lnTo>
                <a:lnTo>
                  <a:pt x="155082" y="4195"/>
                </a:lnTo>
                <a:lnTo>
                  <a:pt x="157310" y="4195"/>
                </a:lnTo>
                <a:lnTo>
                  <a:pt x="164908" y="5780"/>
                </a:lnTo>
                <a:lnTo>
                  <a:pt x="167145" y="6432"/>
                </a:lnTo>
                <a:lnTo>
                  <a:pt x="174743" y="8483"/>
                </a:lnTo>
                <a:lnTo>
                  <a:pt x="176757" y="9136"/>
                </a:lnTo>
                <a:lnTo>
                  <a:pt x="185250" y="11374"/>
                </a:lnTo>
                <a:lnTo>
                  <a:pt x="187254" y="12026"/>
                </a:lnTo>
                <a:lnTo>
                  <a:pt x="195747" y="14730"/>
                </a:lnTo>
                <a:lnTo>
                  <a:pt x="197761" y="15383"/>
                </a:lnTo>
                <a:lnTo>
                  <a:pt x="206254" y="18273"/>
                </a:lnTo>
                <a:lnTo>
                  <a:pt x="208929" y="18925"/>
                </a:lnTo>
                <a:lnTo>
                  <a:pt x="217422" y="22561"/>
                </a:lnTo>
                <a:lnTo>
                  <a:pt x="219436" y="23214"/>
                </a:lnTo>
                <a:lnTo>
                  <a:pt x="228600" y="27409"/>
                </a:lnTo>
                <a:lnTo>
                  <a:pt x="230604" y="28062"/>
                </a:lnTo>
                <a:lnTo>
                  <a:pt x="239769" y="32350"/>
                </a:lnTo>
                <a:lnTo>
                  <a:pt x="242677" y="33003"/>
                </a:lnTo>
                <a:lnTo>
                  <a:pt x="252279" y="38597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7" name="object 157"/>
          <p:cNvSpPr/>
          <p:nvPr/>
        </p:nvSpPr>
        <p:spPr>
          <a:xfrm>
            <a:off x="2179487" y="5379421"/>
            <a:ext cx="72175" cy="50437"/>
          </a:xfrm>
          <a:custGeom>
            <a:avLst/>
            <a:gdLst/>
            <a:ahLst/>
            <a:cxnLst/>
            <a:rect l="l" t="t" r="r" b="b"/>
            <a:pathLst>
              <a:path w="72175" h="50437">
                <a:moveTo>
                  <a:pt x="72175" y="50437"/>
                </a:moveTo>
                <a:lnTo>
                  <a:pt x="18999" y="0"/>
                </a:lnTo>
                <a:lnTo>
                  <a:pt x="21675" y="25918"/>
                </a:lnTo>
                <a:lnTo>
                  <a:pt x="0" y="39343"/>
                </a:lnTo>
                <a:lnTo>
                  <a:pt x="72175" y="50437"/>
                </a:lnTo>
                <a:close/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1987987" y="4921007"/>
            <a:ext cx="146145" cy="401543"/>
          </a:xfrm>
          <a:custGeom>
            <a:avLst/>
            <a:gdLst/>
            <a:ahLst/>
            <a:cxnLst/>
            <a:rect l="l" t="t" r="r" b="b"/>
            <a:pathLst>
              <a:path w="146145" h="401543">
                <a:moveTo>
                  <a:pt x="11173" y="366488"/>
                </a:moveTo>
                <a:lnTo>
                  <a:pt x="11173" y="368073"/>
                </a:lnTo>
                <a:lnTo>
                  <a:pt x="13184" y="372362"/>
                </a:lnTo>
                <a:lnTo>
                  <a:pt x="13854" y="373014"/>
                </a:lnTo>
                <a:lnTo>
                  <a:pt x="16088" y="377210"/>
                </a:lnTo>
                <a:lnTo>
                  <a:pt x="16759" y="377862"/>
                </a:lnTo>
                <a:lnTo>
                  <a:pt x="18771" y="381219"/>
                </a:lnTo>
                <a:lnTo>
                  <a:pt x="19441" y="382151"/>
                </a:lnTo>
                <a:lnTo>
                  <a:pt x="21676" y="385507"/>
                </a:lnTo>
                <a:lnTo>
                  <a:pt x="22346" y="386160"/>
                </a:lnTo>
                <a:lnTo>
                  <a:pt x="24355" y="389050"/>
                </a:lnTo>
                <a:lnTo>
                  <a:pt x="25250" y="389702"/>
                </a:lnTo>
                <a:lnTo>
                  <a:pt x="27935" y="391754"/>
                </a:lnTo>
                <a:lnTo>
                  <a:pt x="28606" y="392593"/>
                </a:lnTo>
                <a:lnTo>
                  <a:pt x="31505" y="394644"/>
                </a:lnTo>
                <a:lnTo>
                  <a:pt x="32176" y="395296"/>
                </a:lnTo>
                <a:lnTo>
                  <a:pt x="34861" y="396602"/>
                </a:lnTo>
                <a:lnTo>
                  <a:pt x="35533" y="397534"/>
                </a:lnTo>
                <a:lnTo>
                  <a:pt x="38432" y="398839"/>
                </a:lnTo>
                <a:lnTo>
                  <a:pt x="39103" y="398839"/>
                </a:lnTo>
                <a:lnTo>
                  <a:pt x="42012" y="400238"/>
                </a:lnTo>
                <a:lnTo>
                  <a:pt x="42683" y="400238"/>
                </a:lnTo>
                <a:lnTo>
                  <a:pt x="46030" y="400890"/>
                </a:lnTo>
                <a:lnTo>
                  <a:pt x="46925" y="400890"/>
                </a:lnTo>
                <a:lnTo>
                  <a:pt x="49610" y="401543"/>
                </a:lnTo>
                <a:lnTo>
                  <a:pt x="58765" y="401543"/>
                </a:lnTo>
                <a:lnTo>
                  <a:pt x="61449" y="400890"/>
                </a:lnTo>
                <a:lnTo>
                  <a:pt x="63016" y="400890"/>
                </a:lnTo>
                <a:lnTo>
                  <a:pt x="65701" y="400238"/>
                </a:lnTo>
                <a:lnTo>
                  <a:pt x="67034" y="399585"/>
                </a:lnTo>
                <a:lnTo>
                  <a:pt x="69942" y="398839"/>
                </a:lnTo>
                <a:lnTo>
                  <a:pt x="70614" y="398839"/>
                </a:lnTo>
                <a:lnTo>
                  <a:pt x="74184" y="397534"/>
                </a:lnTo>
                <a:lnTo>
                  <a:pt x="74855" y="396602"/>
                </a:lnTo>
                <a:lnTo>
                  <a:pt x="78212" y="395296"/>
                </a:lnTo>
                <a:lnTo>
                  <a:pt x="79106" y="394644"/>
                </a:lnTo>
                <a:lnTo>
                  <a:pt x="82453" y="392593"/>
                </a:lnTo>
                <a:lnTo>
                  <a:pt x="83125" y="392593"/>
                </a:lnTo>
                <a:lnTo>
                  <a:pt x="86704" y="389702"/>
                </a:lnTo>
                <a:lnTo>
                  <a:pt x="87376" y="389702"/>
                </a:lnTo>
                <a:lnTo>
                  <a:pt x="90946" y="387092"/>
                </a:lnTo>
                <a:lnTo>
                  <a:pt x="91617" y="386160"/>
                </a:lnTo>
                <a:lnTo>
                  <a:pt x="94974" y="383456"/>
                </a:lnTo>
                <a:lnTo>
                  <a:pt x="95859" y="382803"/>
                </a:lnTo>
                <a:lnTo>
                  <a:pt x="99215" y="379913"/>
                </a:lnTo>
                <a:lnTo>
                  <a:pt x="99887" y="379261"/>
                </a:lnTo>
                <a:lnTo>
                  <a:pt x="103457" y="375625"/>
                </a:lnTo>
                <a:lnTo>
                  <a:pt x="104128" y="374972"/>
                </a:lnTo>
                <a:lnTo>
                  <a:pt x="107037" y="371429"/>
                </a:lnTo>
                <a:lnTo>
                  <a:pt x="107708" y="370777"/>
                </a:lnTo>
                <a:lnTo>
                  <a:pt x="111055" y="366488"/>
                </a:lnTo>
                <a:lnTo>
                  <a:pt x="111950" y="365835"/>
                </a:lnTo>
                <a:lnTo>
                  <a:pt x="114635" y="361640"/>
                </a:lnTo>
                <a:lnTo>
                  <a:pt x="115306" y="360988"/>
                </a:lnTo>
                <a:lnTo>
                  <a:pt x="118205" y="356699"/>
                </a:lnTo>
                <a:lnTo>
                  <a:pt x="119548" y="355394"/>
                </a:lnTo>
                <a:lnTo>
                  <a:pt x="122457" y="351105"/>
                </a:lnTo>
                <a:lnTo>
                  <a:pt x="123128" y="349800"/>
                </a:lnTo>
                <a:lnTo>
                  <a:pt x="125803" y="345511"/>
                </a:lnTo>
                <a:lnTo>
                  <a:pt x="126475" y="344206"/>
                </a:lnTo>
                <a:lnTo>
                  <a:pt x="128712" y="339265"/>
                </a:lnTo>
                <a:lnTo>
                  <a:pt x="129383" y="337960"/>
                </a:lnTo>
                <a:lnTo>
                  <a:pt x="132059" y="333018"/>
                </a:lnTo>
                <a:lnTo>
                  <a:pt x="132730" y="331527"/>
                </a:lnTo>
                <a:lnTo>
                  <a:pt x="134968" y="325933"/>
                </a:lnTo>
                <a:lnTo>
                  <a:pt x="135639" y="324534"/>
                </a:lnTo>
                <a:lnTo>
                  <a:pt x="137652" y="319034"/>
                </a:lnTo>
                <a:lnTo>
                  <a:pt x="138547" y="317635"/>
                </a:lnTo>
                <a:lnTo>
                  <a:pt x="140552" y="311855"/>
                </a:lnTo>
                <a:lnTo>
                  <a:pt x="141223" y="310550"/>
                </a:lnTo>
                <a:lnTo>
                  <a:pt x="143237" y="304956"/>
                </a:lnTo>
                <a:lnTo>
                  <a:pt x="144132" y="302905"/>
                </a:lnTo>
                <a:lnTo>
                  <a:pt x="146145" y="295819"/>
                </a:lnTo>
                <a:lnTo>
                  <a:pt x="50952" y="53234"/>
                </a:lnTo>
                <a:lnTo>
                  <a:pt x="45359" y="70202"/>
                </a:lnTo>
                <a:lnTo>
                  <a:pt x="44025" y="74211"/>
                </a:lnTo>
                <a:lnTo>
                  <a:pt x="39103" y="88941"/>
                </a:lnTo>
                <a:lnTo>
                  <a:pt x="38432" y="92577"/>
                </a:lnTo>
                <a:lnTo>
                  <a:pt x="34190" y="106562"/>
                </a:lnTo>
                <a:lnTo>
                  <a:pt x="32848" y="110198"/>
                </a:lnTo>
                <a:lnTo>
                  <a:pt x="28606" y="124182"/>
                </a:lnTo>
                <a:lnTo>
                  <a:pt x="27935" y="127539"/>
                </a:lnTo>
                <a:lnTo>
                  <a:pt x="24355" y="140964"/>
                </a:lnTo>
                <a:lnTo>
                  <a:pt x="23686" y="144507"/>
                </a:lnTo>
                <a:lnTo>
                  <a:pt x="20334" y="156999"/>
                </a:lnTo>
                <a:lnTo>
                  <a:pt x="19441" y="160635"/>
                </a:lnTo>
                <a:lnTo>
                  <a:pt x="16759" y="172382"/>
                </a:lnTo>
                <a:lnTo>
                  <a:pt x="16088" y="176018"/>
                </a:lnTo>
                <a:lnTo>
                  <a:pt x="13184" y="187859"/>
                </a:lnTo>
                <a:lnTo>
                  <a:pt x="12513" y="190749"/>
                </a:lnTo>
                <a:lnTo>
                  <a:pt x="10502" y="201843"/>
                </a:lnTo>
                <a:lnTo>
                  <a:pt x="9832" y="204733"/>
                </a:lnTo>
                <a:lnTo>
                  <a:pt x="7597" y="215921"/>
                </a:lnTo>
                <a:lnTo>
                  <a:pt x="7597" y="218811"/>
                </a:lnTo>
                <a:lnTo>
                  <a:pt x="5587" y="229346"/>
                </a:lnTo>
                <a:lnTo>
                  <a:pt x="5587" y="231957"/>
                </a:lnTo>
                <a:lnTo>
                  <a:pt x="4245" y="241839"/>
                </a:lnTo>
                <a:lnTo>
                  <a:pt x="3575" y="244729"/>
                </a:lnTo>
                <a:lnTo>
                  <a:pt x="2682" y="254518"/>
                </a:lnTo>
                <a:lnTo>
                  <a:pt x="2010" y="256569"/>
                </a:lnTo>
                <a:lnTo>
                  <a:pt x="1340" y="266359"/>
                </a:lnTo>
                <a:lnTo>
                  <a:pt x="1340" y="268596"/>
                </a:lnTo>
                <a:lnTo>
                  <a:pt x="670" y="276800"/>
                </a:lnTo>
                <a:lnTo>
                  <a:pt x="670" y="279691"/>
                </a:lnTo>
                <a:lnTo>
                  <a:pt x="0" y="288175"/>
                </a:lnTo>
                <a:lnTo>
                  <a:pt x="0" y="309897"/>
                </a:lnTo>
                <a:lnTo>
                  <a:pt x="670" y="316796"/>
                </a:lnTo>
                <a:lnTo>
                  <a:pt x="670" y="318288"/>
                </a:lnTo>
                <a:lnTo>
                  <a:pt x="1340" y="325280"/>
                </a:lnTo>
                <a:lnTo>
                  <a:pt x="1340" y="327238"/>
                </a:lnTo>
                <a:lnTo>
                  <a:pt x="2010" y="333764"/>
                </a:lnTo>
                <a:lnTo>
                  <a:pt x="2682" y="335069"/>
                </a:lnTo>
                <a:lnTo>
                  <a:pt x="3575" y="341316"/>
                </a:lnTo>
                <a:lnTo>
                  <a:pt x="4245" y="342901"/>
                </a:lnTo>
                <a:lnTo>
                  <a:pt x="4916" y="348495"/>
                </a:lnTo>
                <a:lnTo>
                  <a:pt x="5587" y="349800"/>
                </a:lnTo>
                <a:lnTo>
                  <a:pt x="6927" y="354741"/>
                </a:lnTo>
                <a:lnTo>
                  <a:pt x="6927" y="356046"/>
                </a:lnTo>
                <a:lnTo>
                  <a:pt x="9162" y="360988"/>
                </a:lnTo>
                <a:lnTo>
                  <a:pt x="9162" y="362479"/>
                </a:lnTo>
                <a:lnTo>
                  <a:pt x="11173" y="366488"/>
                </a:lnTo>
                <a:close/>
              </a:path>
              <a:path w="146145" h="401543">
                <a:moveTo>
                  <a:pt x="68600" y="0"/>
                </a:moveTo>
                <a:lnTo>
                  <a:pt x="24355" y="58828"/>
                </a:lnTo>
                <a:lnTo>
                  <a:pt x="50952" y="53234"/>
                </a:lnTo>
                <a:lnTo>
                  <a:pt x="69271" y="74211"/>
                </a:lnTo>
                <a:lnTo>
                  <a:pt x="6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1987987" y="4974242"/>
            <a:ext cx="146145" cy="348308"/>
          </a:xfrm>
          <a:custGeom>
            <a:avLst/>
            <a:gdLst/>
            <a:ahLst/>
            <a:cxnLst/>
            <a:rect l="l" t="t" r="r" b="b"/>
            <a:pathLst>
              <a:path w="146145" h="348308">
                <a:moveTo>
                  <a:pt x="146145" y="242585"/>
                </a:moveTo>
                <a:lnTo>
                  <a:pt x="144132" y="249670"/>
                </a:lnTo>
                <a:lnTo>
                  <a:pt x="143237" y="251722"/>
                </a:lnTo>
                <a:lnTo>
                  <a:pt x="141223" y="257315"/>
                </a:lnTo>
                <a:lnTo>
                  <a:pt x="140552" y="258621"/>
                </a:lnTo>
                <a:lnTo>
                  <a:pt x="138547" y="264401"/>
                </a:lnTo>
                <a:lnTo>
                  <a:pt x="137652" y="265799"/>
                </a:lnTo>
                <a:lnTo>
                  <a:pt x="135639" y="271300"/>
                </a:lnTo>
                <a:lnTo>
                  <a:pt x="134968" y="272698"/>
                </a:lnTo>
                <a:lnTo>
                  <a:pt x="132730" y="278292"/>
                </a:lnTo>
                <a:lnTo>
                  <a:pt x="132059" y="279784"/>
                </a:lnTo>
                <a:lnTo>
                  <a:pt x="129383" y="284725"/>
                </a:lnTo>
                <a:lnTo>
                  <a:pt x="128712" y="286030"/>
                </a:lnTo>
                <a:lnTo>
                  <a:pt x="126475" y="290972"/>
                </a:lnTo>
                <a:lnTo>
                  <a:pt x="125803" y="292277"/>
                </a:lnTo>
                <a:lnTo>
                  <a:pt x="123128" y="296565"/>
                </a:lnTo>
                <a:lnTo>
                  <a:pt x="122457" y="297871"/>
                </a:lnTo>
                <a:lnTo>
                  <a:pt x="119548" y="302159"/>
                </a:lnTo>
                <a:lnTo>
                  <a:pt x="118205" y="303464"/>
                </a:lnTo>
                <a:lnTo>
                  <a:pt x="115306" y="307753"/>
                </a:lnTo>
                <a:lnTo>
                  <a:pt x="114635" y="308406"/>
                </a:lnTo>
                <a:lnTo>
                  <a:pt x="111950" y="312601"/>
                </a:lnTo>
                <a:lnTo>
                  <a:pt x="111055" y="313254"/>
                </a:lnTo>
                <a:lnTo>
                  <a:pt x="107708" y="317542"/>
                </a:lnTo>
                <a:lnTo>
                  <a:pt x="107037" y="318195"/>
                </a:lnTo>
                <a:lnTo>
                  <a:pt x="104128" y="321738"/>
                </a:lnTo>
                <a:lnTo>
                  <a:pt x="103457" y="322390"/>
                </a:lnTo>
                <a:lnTo>
                  <a:pt x="99887" y="326026"/>
                </a:lnTo>
                <a:lnTo>
                  <a:pt x="99215" y="326679"/>
                </a:lnTo>
                <a:lnTo>
                  <a:pt x="95859" y="329569"/>
                </a:lnTo>
                <a:lnTo>
                  <a:pt x="94974" y="330221"/>
                </a:lnTo>
                <a:lnTo>
                  <a:pt x="91617" y="332925"/>
                </a:lnTo>
                <a:lnTo>
                  <a:pt x="90946" y="333857"/>
                </a:lnTo>
                <a:lnTo>
                  <a:pt x="87376" y="336468"/>
                </a:lnTo>
                <a:lnTo>
                  <a:pt x="86704" y="336468"/>
                </a:lnTo>
                <a:lnTo>
                  <a:pt x="83125" y="339358"/>
                </a:lnTo>
                <a:lnTo>
                  <a:pt x="82453" y="339358"/>
                </a:lnTo>
                <a:lnTo>
                  <a:pt x="79106" y="341409"/>
                </a:lnTo>
                <a:lnTo>
                  <a:pt x="78212" y="342062"/>
                </a:lnTo>
                <a:lnTo>
                  <a:pt x="74855" y="343367"/>
                </a:lnTo>
                <a:lnTo>
                  <a:pt x="74184" y="344299"/>
                </a:lnTo>
                <a:lnTo>
                  <a:pt x="70614" y="345605"/>
                </a:lnTo>
                <a:lnTo>
                  <a:pt x="69942" y="345605"/>
                </a:lnTo>
                <a:lnTo>
                  <a:pt x="67034" y="346350"/>
                </a:lnTo>
                <a:lnTo>
                  <a:pt x="65701" y="347003"/>
                </a:lnTo>
                <a:lnTo>
                  <a:pt x="63016" y="347656"/>
                </a:lnTo>
                <a:lnTo>
                  <a:pt x="61449" y="347656"/>
                </a:lnTo>
                <a:lnTo>
                  <a:pt x="58765" y="348308"/>
                </a:lnTo>
                <a:lnTo>
                  <a:pt x="49610" y="348308"/>
                </a:lnTo>
                <a:lnTo>
                  <a:pt x="46925" y="347656"/>
                </a:lnTo>
                <a:lnTo>
                  <a:pt x="46030" y="347656"/>
                </a:lnTo>
                <a:lnTo>
                  <a:pt x="42683" y="347003"/>
                </a:lnTo>
                <a:lnTo>
                  <a:pt x="42012" y="347003"/>
                </a:lnTo>
                <a:lnTo>
                  <a:pt x="39103" y="345605"/>
                </a:lnTo>
                <a:lnTo>
                  <a:pt x="38432" y="345605"/>
                </a:lnTo>
                <a:lnTo>
                  <a:pt x="35533" y="344299"/>
                </a:lnTo>
                <a:lnTo>
                  <a:pt x="34861" y="343367"/>
                </a:lnTo>
                <a:lnTo>
                  <a:pt x="32176" y="342062"/>
                </a:lnTo>
                <a:lnTo>
                  <a:pt x="31505" y="341409"/>
                </a:lnTo>
                <a:lnTo>
                  <a:pt x="28606" y="339358"/>
                </a:lnTo>
                <a:lnTo>
                  <a:pt x="27935" y="338519"/>
                </a:lnTo>
                <a:lnTo>
                  <a:pt x="25250" y="336468"/>
                </a:lnTo>
                <a:lnTo>
                  <a:pt x="24355" y="335815"/>
                </a:lnTo>
                <a:lnTo>
                  <a:pt x="22346" y="332925"/>
                </a:lnTo>
                <a:lnTo>
                  <a:pt x="21676" y="332273"/>
                </a:lnTo>
                <a:lnTo>
                  <a:pt x="19441" y="328916"/>
                </a:lnTo>
                <a:lnTo>
                  <a:pt x="18771" y="327984"/>
                </a:lnTo>
                <a:lnTo>
                  <a:pt x="16759" y="324628"/>
                </a:lnTo>
                <a:lnTo>
                  <a:pt x="16088" y="323975"/>
                </a:lnTo>
                <a:lnTo>
                  <a:pt x="13854" y="319780"/>
                </a:lnTo>
                <a:lnTo>
                  <a:pt x="13184" y="319127"/>
                </a:lnTo>
                <a:lnTo>
                  <a:pt x="11173" y="314838"/>
                </a:lnTo>
                <a:lnTo>
                  <a:pt x="11173" y="313254"/>
                </a:lnTo>
                <a:lnTo>
                  <a:pt x="9162" y="309245"/>
                </a:lnTo>
                <a:lnTo>
                  <a:pt x="9162" y="307753"/>
                </a:lnTo>
                <a:lnTo>
                  <a:pt x="6927" y="302812"/>
                </a:lnTo>
                <a:lnTo>
                  <a:pt x="6927" y="301507"/>
                </a:lnTo>
                <a:lnTo>
                  <a:pt x="5587" y="296565"/>
                </a:lnTo>
                <a:lnTo>
                  <a:pt x="4916" y="295260"/>
                </a:lnTo>
                <a:lnTo>
                  <a:pt x="4245" y="289666"/>
                </a:lnTo>
                <a:lnTo>
                  <a:pt x="3575" y="288081"/>
                </a:lnTo>
                <a:lnTo>
                  <a:pt x="2682" y="281835"/>
                </a:lnTo>
                <a:lnTo>
                  <a:pt x="2010" y="280530"/>
                </a:lnTo>
                <a:lnTo>
                  <a:pt x="1340" y="274004"/>
                </a:lnTo>
                <a:lnTo>
                  <a:pt x="1340" y="272046"/>
                </a:lnTo>
                <a:lnTo>
                  <a:pt x="670" y="265053"/>
                </a:lnTo>
                <a:lnTo>
                  <a:pt x="670" y="263562"/>
                </a:lnTo>
                <a:lnTo>
                  <a:pt x="0" y="256663"/>
                </a:lnTo>
                <a:lnTo>
                  <a:pt x="0" y="254612"/>
                </a:lnTo>
                <a:lnTo>
                  <a:pt x="0" y="246780"/>
                </a:lnTo>
                <a:lnTo>
                  <a:pt x="0" y="244822"/>
                </a:lnTo>
                <a:lnTo>
                  <a:pt x="0" y="236991"/>
                </a:lnTo>
                <a:lnTo>
                  <a:pt x="0" y="234940"/>
                </a:lnTo>
                <a:lnTo>
                  <a:pt x="670" y="226456"/>
                </a:lnTo>
                <a:lnTo>
                  <a:pt x="670" y="223566"/>
                </a:lnTo>
                <a:lnTo>
                  <a:pt x="1340" y="215362"/>
                </a:lnTo>
                <a:lnTo>
                  <a:pt x="1340" y="213124"/>
                </a:lnTo>
                <a:lnTo>
                  <a:pt x="2010" y="203335"/>
                </a:lnTo>
                <a:lnTo>
                  <a:pt x="2682" y="201284"/>
                </a:lnTo>
                <a:lnTo>
                  <a:pt x="3575" y="191495"/>
                </a:lnTo>
                <a:lnTo>
                  <a:pt x="4245" y="188605"/>
                </a:lnTo>
                <a:lnTo>
                  <a:pt x="5587" y="178722"/>
                </a:lnTo>
                <a:lnTo>
                  <a:pt x="5587" y="176112"/>
                </a:lnTo>
                <a:lnTo>
                  <a:pt x="7597" y="165577"/>
                </a:lnTo>
                <a:lnTo>
                  <a:pt x="7597" y="162687"/>
                </a:lnTo>
                <a:lnTo>
                  <a:pt x="9832" y="151499"/>
                </a:lnTo>
                <a:lnTo>
                  <a:pt x="10502" y="148609"/>
                </a:lnTo>
                <a:lnTo>
                  <a:pt x="12513" y="137514"/>
                </a:lnTo>
                <a:lnTo>
                  <a:pt x="13184" y="134624"/>
                </a:lnTo>
                <a:lnTo>
                  <a:pt x="16088" y="122784"/>
                </a:lnTo>
                <a:lnTo>
                  <a:pt x="16759" y="119148"/>
                </a:lnTo>
                <a:lnTo>
                  <a:pt x="19441" y="107401"/>
                </a:lnTo>
                <a:lnTo>
                  <a:pt x="20334" y="103765"/>
                </a:lnTo>
                <a:lnTo>
                  <a:pt x="23686" y="91272"/>
                </a:lnTo>
                <a:lnTo>
                  <a:pt x="24355" y="87729"/>
                </a:lnTo>
                <a:lnTo>
                  <a:pt x="27935" y="74304"/>
                </a:lnTo>
                <a:lnTo>
                  <a:pt x="28606" y="70948"/>
                </a:lnTo>
                <a:lnTo>
                  <a:pt x="32848" y="56963"/>
                </a:lnTo>
                <a:lnTo>
                  <a:pt x="34190" y="53327"/>
                </a:lnTo>
                <a:lnTo>
                  <a:pt x="38432" y="39343"/>
                </a:lnTo>
                <a:lnTo>
                  <a:pt x="39103" y="35707"/>
                </a:lnTo>
                <a:lnTo>
                  <a:pt x="44025" y="20976"/>
                </a:lnTo>
                <a:lnTo>
                  <a:pt x="45359" y="16967"/>
                </a:lnTo>
                <a:lnTo>
                  <a:pt x="50952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2012342" y="4921007"/>
            <a:ext cx="44916" cy="74211"/>
          </a:xfrm>
          <a:custGeom>
            <a:avLst/>
            <a:gdLst/>
            <a:ahLst/>
            <a:cxnLst/>
            <a:rect l="l" t="t" r="r" b="b"/>
            <a:pathLst>
              <a:path w="44916" h="74211">
                <a:moveTo>
                  <a:pt x="44245" y="0"/>
                </a:moveTo>
                <a:lnTo>
                  <a:pt x="44916" y="74211"/>
                </a:lnTo>
                <a:lnTo>
                  <a:pt x="26597" y="53234"/>
                </a:lnTo>
                <a:lnTo>
                  <a:pt x="0" y="58828"/>
                </a:lnTo>
                <a:lnTo>
                  <a:pt x="44245" y="0"/>
                </a:lnTo>
                <a:close/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2086532" y="5160143"/>
            <a:ext cx="132287" cy="76262"/>
          </a:xfrm>
          <a:custGeom>
            <a:avLst/>
            <a:gdLst/>
            <a:ahLst/>
            <a:cxnLst/>
            <a:rect l="l" t="t" r="r" b="b"/>
            <a:pathLst>
              <a:path w="132287" h="76262">
                <a:moveTo>
                  <a:pt x="0" y="0"/>
                </a:moveTo>
                <a:lnTo>
                  <a:pt x="132287" y="76262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2103965" y="5130030"/>
            <a:ext cx="132287" cy="76262"/>
          </a:xfrm>
          <a:custGeom>
            <a:avLst/>
            <a:gdLst/>
            <a:ahLst/>
            <a:cxnLst/>
            <a:rect l="l" t="t" r="r" b="b"/>
            <a:pathLst>
              <a:path w="132287" h="76262">
                <a:moveTo>
                  <a:pt x="0" y="0"/>
                </a:moveTo>
                <a:lnTo>
                  <a:pt x="132287" y="76262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2722939" y="5829463"/>
            <a:ext cx="69938" cy="41944"/>
          </a:xfrm>
          <a:custGeom>
            <a:avLst/>
            <a:gdLst/>
            <a:ahLst/>
            <a:cxnLst/>
            <a:rect l="l" t="t" r="r" b="b"/>
            <a:pathLst>
              <a:path w="69938" h="41944">
                <a:moveTo>
                  <a:pt x="55861" y="20967"/>
                </a:moveTo>
                <a:lnTo>
                  <a:pt x="69938" y="0"/>
                </a:lnTo>
                <a:lnTo>
                  <a:pt x="0" y="20967"/>
                </a:lnTo>
                <a:lnTo>
                  <a:pt x="69938" y="41944"/>
                </a:lnTo>
                <a:lnTo>
                  <a:pt x="55861" y="20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2722939" y="5850430"/>
            <a:ext cx="372755" cy="0"/>
          </a:xfrm>
          <a:custGeom>
            <a:avLst/>
            <a:gdLst/>
            <a:ahLst/>
            <a:cxnLst/>
            <a:rect l="l" t="t" r="r" b="b"/>
            <a:pathLst>
              <a:path w="372755" h="0">
                <a:moveTo>
                  <a:pt x="0" y="0"/>
                </a:moveTo>
                <a:lnTo>
                  <a:pt x="372755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2722939" y="5829463"/>
            <a:ext cx="69938" cy="41944"/>
          </a:xfrm>
          <a:custGeom>
            <a:avLst/>
            <a:gdLst/>
            <a:ahLst/>
            <a:cxnLst/>
            <a:rect l="l" t="t" r="r" b="b"/>
            <a:pathLst>
              <a:path w="69938" h="41944">
                <a:moveTo>
                  <a:pt x="0" y="20967"/>
                </a:moveTo>
                <a:lnTo>
                  <a:pt x="69938" y="0"/>
                </a:lnTo>
                <a:lnTo>
                  <a:pt x="55861" y="20967"/>
                </a:lnTo>
                <a:lnTo>
                  <a:pt x="69938" y="41944"/>
                </a:lnTo>
                <a:lnTo>
                  <a:pt x="0" y="20967"/>
                </a:lnTo>
                <a:close/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3025682" y="5829463"/>
            <a:ext cx="70012" cy="41944"/>
          </a:xfrm>
          <a:custGeom>
            <a:avLst/>
            <a:gdLst/>
            <a:ahLst/>
            <a:cxnLst/>
            <a:rect l="l" t="t" r="r" b="b"/>
            <a:pathLst>
              <a:path w="70012" h="41944">
                <a:moveTo>
                  <a:pt x="70012" y="20967"/>
                </a:moveTo>
                <a:lnTo>
                  <a:pt x="0" y="0"/>
                </a:lnTo>
                <a:lnTo>
                  <a:pt x="14077" y="20967"/>
                </a:lnTo>
                <a:lnTo>
                  <a:pt x="0" y="41944"/>
                </a:lnTo>
                <a:lnTo>
                  <a:pt x="70012" y="20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3025682" y="5829463"/>
            <a:ext cx="70012" cy="41944"/>
          </a:xfrm>
          <a:custGeom>
            <a:avLst/>
            <a:gdLst/>
            <a:ahLst/>
            <a:cxnLst/>
            <a:rect l="l" t="t" r="r" b="b"/>
            <a:pathLst>
              <a:path w="70012" h="41944">
                <a:moveTo>
                  <a:pt x="70012" y="20967"/>
                </a:moveTo>
                <a:lnTo>
                  <a:pt x="0" y="41944"/>
                </a:lnTo>
                <a:lnTo>
                  <a:pt x="14077" y="20967"/>
                </a:lnTo>
                <a:lnTo>
                  <a:pt x="0" y="0"/>
                </a:lnTo>
                <a:lnTo>
                  <a:pt x="70012" y="20967"/>
                </a:lnTo>
                <a:close/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4121554" y="5822321"/>
            <a:ext cx="69919" cy="42168"/>
          </a:xfrm>
          <a:custGeom>
            <a:avLst/>
            <a:gdLst/>
            <a:ahLst/>
            <a:cxnLst/>
            <a:rect l="l" t="t" r="r" b="b"/>
            <a:pathLst>
              <a:path w="69919" h="42168">
                <a:moveTo>
                  <a:pt x="56122" y="20976"/>
                </a:moveTo>
                <a:lnTo>
                  <a:pt x="69919" y="0"/>
                </a:lnTo>
                <a:lnTo>
                  <a:pt x="0" y="20976"/>
                </a:lnTo>
                <a:lnTo>
                  <a:pt x="69919" y="42168"/>
                </a:lnTo>
                <a:lnTo>
                  <a:pt x="56122" y="209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4121554" y="5843298"/>
            <a:ext cx="372717" cy="0"/>
          </a:xfrm>
          <a:custGeom>
            <a:avLst/>
            <a:gdLst/>
            <a:ahLst/>
            <a:cxnLst/>
            <a:rect l="l" t="t" r="r" b="b"/>
            <a:pathLst>
              <a:path w="372717" h="0">
                <a:moveTo>
                  <a:pt x="0" y="0"/>
                </a:moveTo>
                <a:lnTo>
                  <a:pt x="372717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4121554" y="5822321"/>
            <a:ext cx="69919" cy="42168"/>
          </a:xfrm>
          <a:custGeom>
            <a:avLst/>
            <a:gdLst/>
            <a:ahLst/>
            <a:cxnLst/>
            <a:rect l="l" t="t" r="r" b="b"/>
            <a:pathLst>
              <a:path w="69919" h="42168">
                <a:moveTo>
                  <a:pt x="0" y="20976"/>
                </a:moveTo>
                <a:lnTo>
                  <a:pt x="69919" y="0"/>
                </a:lnTo>
                <a:lnTo>
                  <a:pt x="56122" y="20976"/>
                </a:lnTo>
                <a:lnTo>
                  <a:pt x="69919" y="42168"/>
                </a:lnTo>
                <a:lnTo>
                  <a:pt x="0" y="20976"/>
                </a:lnTo>
                <a:close/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4424352" y="5822321"/>
            <a:ext cx="69919" cy="42168"/>
          </a:xfrm>
          <a:custGeom>
            <a:avLst/>
            <a:gdLst/>
            <a:ahLst/>
            <a:cxnLst/>
            <a:rect l="l" t="t" r="r" b="b"/>
            <a:pathLst>
              <a:path w="69919" h="42168">
                <a:moveTo>
                  <a:pt x="69919" y="20976"/>
                </a:moveTo>
                <a:lnTo>
                  <a:pt x="0" y="0"/>
                </a:lnTo>
                <a:lnTo>
                  <a:pt x="14077" y="20976"/>
                </a:lnTo>
                <a:lnTo>
                  <a:pt x="0" y="42168"/>
                </a:lnTo>
                <a:lnTo>
                  <a:pt x="69919" y="209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4424352" y="5822321"/>
            <a:ext cx="69919" cy="42168"/>
          </a:xfrm>
          <a:custGeom>
            <a:avLst/>
            <a:gdLst/>
            <a:ahLst/>
            <a:cxnLst/>
            <a:rect l="l" t="t" r="r" b="b"/>
            <a:pathLst>
              <a:path w="69919" h="42168">
                <a:moveTo>
                  <a:pt x="69919" y="20976"/>
                </a:moveTo>
                <a:lnTo>
                  <a:pt x="0" y="42168"/>
                </a:lnTo>
                <a:lnTo>
                  <a:pt x="14077" y="20976"/>
                </a:lnTo>
                <a:lnTo>
                  <a:pt x="0" y="0"/>
                </a:lnTo>
                <a:lnTo>
                  <a:pt x="69919" y="20976"/>
                </a:lnTo>
                <a:close/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3397094" y="5792870"/>
            <a:ext cx="302798" cy="65363"/>
          </a:xfrm>
          <a:custGeom>
            <a:avLst/>
            <a:gdLst/>
            <a:ahLst/>
            <a:cxnLst/>
            <a:rect l="l" t="t" r="r" b="b"/>
            <a:pathLst>
              <a:path w="302798" h="65363">
                <a:moveTo>
                  <a:pt x="0" y="51313"/>
                </a:moveTo>
                <a:lnTo>
                  <a:pt x="57962" y="41072"/>
                </a:lnTo>
                <a:lnTo>
                  <a:pt x="49596" y="25209"/>
                </a:lnTo>
                <a:lnTo>
                  <a:pt x="52486" y="0"/>
                </a:lnTo>
                <a:lnTo>
                  <a:pt x="0" y="51313"/>
                </a:lnTo>
                <a:close/>
              </a:path>
              <a:path w="302798" h="65363">
                <a:moveTo>
                  <a:pt x="71970" y="38597"/>
                </a:moveTo>
                <a:lnTo>
                  <a:pt x="57962" y="41072"/>
                </a:lnTo>
                <a:lnTo>
                  <a:pt x="160908" y="236273"/>
                </a:lnTo>
                <a:lnTo>
                  <a:pt x="171442" y="231360"/>
                </a:lnTo>
                <a:lnTo>
                  <a:pt x="173400" y="230027"/>
                </a:lnTo>
                <a:lnTo>
                  <a:pt x="182536" y="225785"/>
                </a:lnTo>
                <a:lnTo>
                  <a:pt x="184587" y="224452"/>
                </a:lnTo>
                <a:lnTo>
                  <a:pt x="193071" y="220210"/>
                </a:lnTo>
                <a:lnTo>
                  <a:pt x="195122" y="218643"/>
                </a:lnTo>
                <a:lnTo>
                  <a:pt x="203605" y="213739"/>
                </a:lnTo>
                <a:lnTo>
                  <a:pt x="205563" y="212397"/>
                </a:lnTo>
                <a:lnTo>
                  <a:pt x="212555" y="207493"/>
                </a:lnTo>
                <a:lnTo>
                  <a:pt x="214792" y="206822"/>
                </a:lnTo>
                <a:lnTo>
                  <a:pt x="221691" y="201247"/>
                </a:lnTo>
                <a:lnTo>
                  <a:pt x="223742" y="200575"/>
                </a:lnTo>
                <a:lnTo>
                  <a:pt x="230827" y="195662"/>
                </a:lnTo>
                <a:lnTo>
                  <a:pt x="232226" y="194105"/>
                </a:lnTo>
                <a:lnTo>
                  <a:pt x="238472" y="188530"/>
                </a:lnTo>
                <a:lnTo>
                  <a:pt x="239777" y="187859"/>
                </a:lnTo>
                <a:lnTo>
                  <a:pt x="246303" y="182284"/>
                </a:lnTo>
                <a:lnTo>
                  <a:pt x="247608" y="180941"/>
                </a:lnTo>
                <a:lnTo>
                  <a:pt x="253201" y="176037"/>
                </a:lnTo>
                <a:lnTo>
                  <a:pt x="254507" y="174695"/>
                </a:lnTo>
                <a:lnTo>
                  <a:pt x="259448" y="169791"/>
                </a:lnTo>
                <a:lnTo>
                  <a:pt x="260753" y="168224"/>
                </a:lnTo>
                <a:lnTo>
                  <a:pt x="265694" y="162649"/>
                </a:lnTo>
                <a:lnTo>
                  <a:pt x="267092" y="161307"/>
                </a:lnTo>
                <a:lnTo>
                  <a:pt x="271287" y="156403"/>
                </a:lnTo>
                <a:lnTo>
                  <a:pt x="271940" y="155060"/>
                </a:lnTo>
                <a:lnTo>
                  <a:pt x="276228" y="149261"/>
                </a:lnTo>
                <a:lnTo>
                  <a:pt x="277533" y="147919"/>
                </a:lnTo>
                <a:lnTo>
                  <a:pt x="281169" y="143015"/>
                </a:lnTo>
                <a:lnTo>
                  <a:pt x="281822" y="141672"/>
                </a:lnTo>
                <a:lnTo>
                  <a:pt x="285364" y="136097"/>
                </a:lnTo>
                <a:lnTo>
                  <a:pt x="286017" y="134531"/>
                </a:lnTo>
                <a:lnTo>
                  <a:pt x="288721" y="129627"/>
                </a:lnTo>
                <a:lnTo>
                  <a:pt x="289653" y="128284"/>
                </a:lnTo>
                <a:lnTo>
                  <a:pt x="292263" y="122709"/>
                </a:lnTo>
                <a:lnTo>
                  <a:pt x="293009" y="122038"/>
                </a:lnTo>
                <a:lnTo>
                  <a:pt x="295246" y="116463"/>
                </a:lnTo>
                <a:lnTo>
                  <a:pt x="295899" y="114906"/>
                </a:lnTo>
                <a:lnTo>
                  <a:pt x="297204" y="109993"/>
                </a:lnTo>
                <a:lnTo>
                  <a:pt x="297857" y="108650"/>
                </a:lnTo>
                <a:lnTo>
                  <a:pt x="299255" y="103746"/>
                </a:lnTo>
                <a:lnTo>
                  <a:pt x="300094" y="102404"/>
                </a:lnTo>
                <a:lnTo>
                  <a:pt x="300747" y="96829"/>
                </a:lnTo>
                <a:lnTo>
                  <a:pt x="301493" y="96157"/>
                </a:lnTo>
                <a:lnTo>
                  <a:pt x="302145" y="90582"/>
                </a:lnTo>
                <a:lnTo>
                  <a:pt x="302145" y="89687"/>
                </a:lnTo>
                <a:lnTo>
                  <a:pt x="302798" y="84112"/>
                </a:lnTo>
                <a:lnTo>
                  <a:pt x="302798" y="70948"/>
                </a:lnTo>
                <a:lnTo>
                  <a:pt x="302145" y="66044"/>
                </a:lnTo>
                <a:lnTo>
                  <a:pt x="302145" y="65149"/>
                </a:lnTo>
                <a:lnTo>
                  <a:pt x="301493" y="60236"/>
                </a:lnTo>
                <a:lnTo>
                  <a:pt x="301493" y="59574"/>
                </a:lnTo>
                <a:lnTo>
                  <a:pt x="300094" y="54660"/>
                </a:lnTo>
                <a:lnTo>
                  <a:pt x="300094" y="53989"/>
                </a:lnTo>
                <a:lnTo>
                  <a:pt x="298509" y="49085"/>
                </a:lnTo>
                <a:lnTo>
                  <a:pt x="297857" y="48414"/>
                </a:lnTo>
                <a:lnTo>
                  <a:pt x="296552" y="44172"/>
                </a:lnTo>
                <a:lnTo>
                  <a:pt x="295899" y="42839"/>
                </a:lnTo>
                <a:lnTo>
                  <a:pt x="293662" y="38597"/>
                </a:lnTo>
                <a:lnTo>
                  <a:pt x="293009" y="37926"/>
                </a:lnTo>
                <a:lnTo>
                  <a:pt x="290958" y="33693"/>
                </a:lnTo>
                <a:lnTo>
                  <a:pt x="290305" y="33022"/>
                </a:lnTo>
                <a:lnTo>
                  <a:pt x="288068" y="28780"/>
                </a:lnTo>
                <a:lnTo>
                  <a:pt x="287415" y="28108"/>
                </a:lnTo>
                <a:lnTo>
                  <a:pt x="284712" y="24547"/>
                </a:lnTo>
                <a:lnTo>
                  <a:pt x="284059" y="23205"/>
                </a:lnTo>
                <a:lnTo>
                  <a:pt x="280423" y="19634"/>
                </a:lnTo>
                <a:lnTo>
                  <a:pt x="279771" y="18963"/>
                </a:lnTo>
                <a:lnTo>
                  <a:pt x="276228" y="15392"/>
                </a:lnTo>
                <a:lnTo>
                  <a:pt x="275576" y="14730"/>
                </a:lnTo>
                <a:lnTo>
                  <a:pt x="271287" y="12045"/>
                </a:lnTo>
                <a:lnTo>
                  <a:pt x="270635" y="11383"/>
                </a:lnTo>
                <a:lnTo>
                  <a:pt x="266346" y="7812"/>
                </a:lnTo>
                <a:lnTo>
                  <a:pt x="265694" y="7141"/>
                </a:lnTo>
                <a:lnTo>
                  <a:pt x="261499" y="4241"/>
                </a:lnTo>
                <a:lnTo>
                  <a:pt x="260100" y="3570"/>
                </a:lnTo>
                <a:lnTo>
                  <a:pt x="255905" y="1566"/>
                </a:lnTo>
                <a:lnTo>
                  <a:pt x="254507" y="671"/>
                </a:lnTo>
                <a:lnTo>
                  <a:pt x="249659" y="-1333"/>
                </a:lnTo>
                <a:lnTo>
                  <a:pt x="248913" y="-2004"/>
                </a:lnTo>
                <a:lnTo>
                  <a:pt x="244065" y="-4241"/>
                </a:lnTo>
                <a:lnTo>
                  <a:pt x="242667" y="-4903"/>
                </a:lnTo>
                <a:lnTo>
                  <a:pt x="237073" y="-6246"/>
                </a:lnTo>
                <a:lnTo>
                  <a:pt x="235768" y="-6917"/>
                </a:lnTo>
                <a:lnTo>
                  <a:pt x="230827" y="-8250"/>
                </a:lnTo>
                <a:lnTo>
                  <a:pt x="229242" y="-9145"/>
                </a:lnTo>
                <a:lnTo>
                  <a:pt x="222996" y="-10488"/>
                </a:lnTo>
                <a:lnTo>
                  <a:pt x="221691" y="-10488"/>
                </a:lnTo>
                <a:lnTo>
                  <a:pt x="216097" y="-11821"/>
                </a:lnTo>
                <a:lnTo>
                  <a:pt x="214792" y="-11821"/>
                </a:lnTo>
                <a:lnTo>
                  <a:pt x="208546" y="-12492"/>
                </a:lnTo>
                <a:lnTo>
                  <a:pt x="206961" y="-12492"/>
                </a:lnTo>
                <a:lnTo>
                  <a:pt x="199969" y="-13164"/>
                </a:lnTo>
                <a:lnTo>
                  <a:pt x="198664" y="-13164"/>
                </a:lnTo>
                <a:lnTo>
                  <a:pt x="192418" y="-14049"/>
                </a:lnTo>
                <a:lnTo>
                  <a:pt x="181884" y="-14049"/>
                </a:lnTo>
                <a:lnTo>
                  <a:pt x="174798" y="-13164"/>
                </a:lnTo>
                <a:lnTo>
                  <a:pt x="172747" y="-13164"/>
                </a:lnTo>
                <a:lnTo>
                  <a:pt x="165849" y="-12492"/>
                </a:lnTo>
                <a:lnTo>
                  <a:pt x="163611" y="-12492"/>
                </a:lnTo>
                <a:lnTo>
                  <a:pt x="156619" y="-11150"/>
                </a:lnTo>
                <a:lnTo>
                  <a:pt x="154662" y="-11150"/>
                </a:lnTo>
                <a:lnTo>
                  <a:pt x="146831" y="-9817"/>
                </a:lnTo>
                <a:lnTo>
                  <a:pt x="144780" y="-9145"/>
                </a:lnTo>
                <a:lnTo>
                  <a:pt x="137042" y="-7579"/>
                </a:lnTo>
                <a:lnTo>
                  <a:pt x="134991" y="-6917"/>
                </a:lnTo>
                <a:lnTo>
                  <a:pt x="127346" y="-5575"/>
                </a:lnTo>
                <a:lnTo>
                  <a:pt x="125109" y="-4903"/>
                </a:lnTo>
                <a:lnTo>
                  <a:pt x="116905" y="-2004"/>
                </a:lnTo>
                <a:lnTo>
                  <a:pt x="114668" y="-1333"/>
                </a:lnTo>
                <a:lnTo>
                  <a:pt x="106370" y="671"/>
                </a:lnTo>
                <a:lnTo>
                  <a:pt x="104133" y="1566"/>
                </a:lnTo>
                <a:lnTo>
                  <a:pt x="95836" y="4913"/>
                </a:lnTo>
                <a:lnTo>
                  <a:pt x="93598" y="5575"/>
                </a:lnTo>
                <a:lnTo>
                  <a:pt x="84742" y="9145"/>
                </a:lnTo>
                <a:lnTo>
                  <a:pt x="82505" y="9817"/>
                </a:lnTo>
                <a:lnTo>
                  <a:pt x="73555" y="14059"/>
                </a:lnTo>
                <a:lnTo>
                  <a:pt x="71317" y="14730"/>
                </a:lnTo>
                <a:lnTo>
                  <a:pt x="62368" y="18963"/>
                </a:lnTo>
                <a:lnTo>
                  <a:pt x="60130" y="20305"/>
                </a:lnTo>
                <a:lnTo>
                  <a:pt x="49596" y="25209"/>
                </a:lnTo>
                <a:lnTo>
                  <a:pt x="71970" y="385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3446690" y="5778820"/>
            <a:ext cx="253201" cy="250323"/>
          </a:xfrm>
          <a:custGeom>
            <a:avLst/>
            <a:gdLst/>
            <a:ahLst/>
            <a:cxnLst/>
            <a:rect l="l" t="t" r="r" b="b"/>
            <a:pathLst>
              <a:path w="253201" h="250323">
                <a:moveTo>
                  <a:pt x="111311" y="250323"/>
                </a:moveTo>
                <a:lnTo>
                  <a:pt x="121846" y="245410"/>
                </a:lnTo>
                <a:lnTo>
                  <a:pt x="123804" y="244077"/>
                </a:lnTo>
                <a:lnTo>
                  <a:pt x="132940" y="239835"/>
                </a:lnTo>
                <a:lnTo>
                  <a:pt x="134991" y="238501"/>
                </a:lnTo>
                <a:lnTo>
                  <a:pt x="143474" y="234259"/>
                </a:lnTo>
                <a:lnTo>
                  <a:pt x="145525" y="232693"/>
                </a:lnTo>
                <a:lnTo>
                  <a:pt x="154009" y="227789"/>
                </a:lnTo>
                <a:lnTo>
                  <a:pt x="155967" y="226447"/>
                </a:lnTo>
                <a:lnTo>
                  <a:pt x="162959" y="221543"/>
                </a:lnTo>
                <a:lnTo>
                  <a:pt x="165196" y="220872"/>
                </a:lnTo>
                <a:lnTo>
                  <a:pt x="172095" y="215296"/>
                </a:lnTo>
                <a:lnTo>
                  <a:pt x="174146" y="214625"/>
                </a:lnTo>
                <a:lnTo>
                  <a:pt x="181231" y="209712"/>
                </a:lnTo>
                <a:lnTo>
                  <a:pt x="182629" y="208155"/>
                </a:lnTo>
                <a:lnTo>
                  <a:pt x="188875" y="202580"/>
                </a:lnTo>
                <a:lnTo>
                  <a:pt x="190181" y="201909"/>
                </a:lnTo>
                <a:lnTo>
                  <a:pt x="196706" y="196333"/>
                </a:lnTo>
                <a:lnTo>
                  <a:pt x="198012" y="194991"/>
                </a:lnTo>
                <a:lnTo>
                  <a:pt x="203605" y="190087"/>
                </a:lnTo>
                <a:lnTo>
                  <a:pt x="204910" y="188744"/>
                </a:lnTo>
                <a:lnTo>
                  <a:pt x="209851" y="183840"/>
                </a:lnTo>
                <a:lnTo>
                  <a:pt x="211157" y="182274"/>
                </a:lnTo>
                <a:lnTo>
                  <a:pt x="216098" y="176699"/>
                </a:lnTo>
                <a:lnTo>
                  <a:pt x="217496" y="175357"/>
                </a:lnTo>
                <a:lnTo>
                  <a:pt x="221691" y="170453"/>
                </a:lnTo>
                <a:lnTo>
                  <a:pt x="222344" y="169110"/>
                </a:lnTo>
                <a:lnTo>
                  <a:pt x="226632" y="163311"/>
                </a:lnTo>
                <a:lnTo>
                  <a:pt x="227937" y="161969"/>
                </a:lnTo>
                <a:lnTo>
                  <a:pt x="231573" y="157065"/>
                </a:lnTo>
                <a:lnTo>
                  <a:pt x="232226" y="155722"/>
                </a:lnTo>
                <a:lnTo>
                  <a:pt x="235768" y="150147"/>
                </a:lnTo>
                <a:lnTo>
                  <a:pt x="236421" y="148581"/>
                </a:lnTo>
                <a:lnTo>
                  <a:pt x="239124" y="143677"/>
                </a:lnTo>
                <a:lnTo>
                  <a:pt x="240057" y="142334"/>
                </a:lnTo>
                <a:lnTo>
                  <a:pt x="242667" y="136759"/>
                </a:lnTo>
                <a:lnTo>
                  <a:pt x="243413" y="136088"/>
                </a:lnTo>
                <a:lnTo>
                  <a:pt x="245650" y="130513"/>
                </a:lnTo>
                <a:lnTo>
                  <a:pt x="246303" y="128956"/>
                </a:lnTo>
                <a:lnTo>
                  <a:pt x="247608" y="124043"/>
                </a:lnTo>
                <a:lnTo>
                  <a:pt x="248260" y="122700"/>
                </a:lnTo>
                <a:lnTo>
                  <a:pt x="249659" y="117796"/>
                </a:lnTo>
                <a:lnTo>
                  <a:pt x="250498" y="116454"/>
                </a:lnTo>
                <a:lnTo>
                  <a:pt x="251150" y="110878"/>
                </a:lnTo>
                <a:lnTo>
                  <a:pt x="251896" y="110207"/>
                </a:lnTo>
                <a:lnTo>
                  <a:pt x="252549" y="104632"/>
                </a:lnTo>
                <a:lnTo>
                  <a:pt x="252549" y="103737"/>
                </a:lnTo>
                <a:lnTo>
                  <a:pt x="253201" y="98162"/>
                </a:lnTo>
                <a:lnTo>
                  <a:pt x="253201" y="97491"/>
                </a:lnTo>
                <a:lnTo>
                  <a:pt x="253201" y="92587"/>
                </a:lnTo>
                <a:lnTo>
                  <a:pt x="253201" y="91244"/>
                </a:lnTo>
                <a:lnTo>
                  <a:pt x="253201" y="86340"/>
                </a:lnTo>
                <a:lnTo>
                  <a:pt x="253201" y="84998"/>
                </a:lnTo>
                <a:lnTo>
                  <a:pt x="252549" y="80094"/>
                </a:lnTo>
                <a:lnTo>
                  <a:pt x="252549" y="79199"/>
                </a:lnTo>
                <a:lnTo>
                  <a:pt x="251896" y="74285"/>
                </a:lnTo>
                <a:lnTo>
                  <a:pt x="251896" y="73624"/>
                </a:lnTo>
                <a:lnTo>
                  <a:pt x="250498" y="68710"/>
                </a:lnTo>
                <a:lnTo>
                  <a:pt x="250498" y="68039"/>
                </a:lnTo>
                <a:lnTo>
                  <a:pt x="248913" y="63135"/>
                </a:lnTo>
                <a:lnTo>
                  <a:pt x="248260" y="62464"/>
                </a:lnTo>
                <a:lnTo>
                  <a:pt x="246955" y="58222"/>
                </a:lnTo>
                <a:lnTo>
                  <a:pt x="246303" y="56889"/>
                </a:lnTo>
                <a:lnTo>
                  <a:pt x="244065" y="52647"/>
                </a:lnTo>
                <a:lnTo>
                  <a:pt x="243413" y="51975"/>
                </a:lnTo>
                <a:lnTo>
                  <a:pt x="241362" y="47743"/>
                </a:lnTo>
                <a:lnTo>
                  <a:pt x="240709" y="47072"/>
                </a:lnTo>
                <a:lnTo>
                  <a:pt x="238472" y="42830"/>
                </a:lnTo>
                <a:lnTo>
                  <a:pt x="237819" y="42158"/>
                </a:lnTo>
                <a:lnTo>
                  <a:pt x="235116" y="38597"/>
                </a:lnTo>
                <a:lnTo>
                  <a:pt x="234463" y="37254"/>
                </a:lnTo>
                <a:lnTo>
                  <a:pt x="230827" y="33684"/>
                </a:lnTo>
                <a:lnTo>
                  <a:pt x="230175" y="33012"/>
                </a:lnTo>
                <a:lnTo>
                  <a:pt x="226632" y="29442"/>
                </a:lnTo>
                <a:lnTo>
                  <a:pt x="225979" y="28780"/>
                </a:lnTo>
                <a:lnTo>
                  <a:pt x="221691" y="26095"/>
                </a:lnTo>
                <a:lnTo>
                  <a:pt x="221038" y="25433"/>
                </a:lnTo>
                <a:lnTo>
                  <a:pt x="216750" y="21862"/>
                </a:lnTo>
                <a:lnTo>
                  <a:pt x="216097" y="21191"/>
                </a:lnTo>
                <a:lnTo>
                  <a:pt x="211902" y="18291"/>
                </a:lnTo>
                <a:lnTo>
                  <a:pt x="210504" y="17620"/>
                </a:lnTo>
                <a:lnTo>
                  <a:pt x="206309" y="15616"/>
                </a:lnTo>
                <a:lnTo>
                  <a:pt x="204910" y="14721"/>
                </a:lnTo>
                <a:lnTo>
                  <a:pt x="200063" y="12716"/>
                </a:lnTo>
                <a:lnTo>
                  <a:pt x="199317" y="12045"/>
                </a:lnTo>
                <a:lnTo>
                  <a:pt x="194469" y="9807"/>
                </a:lnTo>
                <a:lnTo>
                  <a:pt x="193071" y="9145"/>
                </a:lnTo>
                <a:lnTo>
                  <a:pt x="187477" y="7803"/>
                </a:lnTo>
                <a:lnTo>
                  <a:pt x="186172" y="7132"/>
                </a:lnTo>
                <a:lnTo>
                  <a:pt x="181231" y="5798"/>
                </a:lnTo>
                <a:lnTo>
                  <a:pt x="179646" y="4903"/>
                </a:lnTo>
                <a:lnTo>
                  <a:pt x="173400" y="3561"/>
                </a:lnTo>
                <a:lnTo>
                  <a:pt x="172095" y="3561"/>
                </a:lnTo>
                <a:lnTo>
                  <a:pt x="166501" y="2228"/>
                </a:lnTo>
                <a:lnTo>
                  <a:pt x="165196" y="2228"/>
                </a:lnTo>
                <a:lnTo>
                  <a:pt x="158950" y="1556"/>
                </a:lnTo>
                <a:lnTo>
                  <a:pt x="157365" y="1556"/>
                </a:lnTo>
                <a:lnTo>
                  <a:pt x="150373" y="885"/>
                </a:lnTo>
                <a:lnTo>
                  <a:pt x="149068" y="885"/>
                </a:lnTo>
                <a:lnTo>
                  <a:pt x="142822" y="0"/>
                </a:lnTo>
                <a:lnTo>
                  <a:pt x="140584" y="0"/>
                </a:lnTo>
                <a:lnTo>
                  <a:pt x="133686" y="0"/>
                </a:lnTo>
                <a:lnTo>
                  <a:pt x="132287" y="0"/>
                </a:lnTo>
                <a:lnTo>
                  <a:pt x="125202" y="885"/>
                </a:lnTo>
                <a:lnTo>
                  <a:pt x="123151" y="885"/>
                </a:lnTo>
                <a:lnTo>
                  <a:pt x="116252" y="1556"/>
                </a:lnTo>
                <a:lnTo>
                  <a:pt x="114015" y="1556"/>
                </a:lnTo>
                <a:lnTo>
                  <a:pt x="107023" y="2899"/>
                </a:lnTo>
                <a:lnTo>
                  <a:pt x="105065" y="2899"/>
                </a:lnTo>
                <a:lnTo>
                  <a:pt x="97234" y="4232"/>
                </a:lnTo>
                <a:lnTo>
                  <a:pt x="95183" y="4903"/>
                </a:lnTo>
                <a:lnTo>
                  <a:pt x="87446" y="6470"/>
                </a:lnTo>
                <a:lnTo>
                  <a:pt x="85395" y="7132"/>
                </a:lnTo>
                <a:lnTo>
                  <a:pt x="77750" y="8474"/>
                </a:lnTo>
                <a:lnTo>
                  <a:pt x="75513" y="9145"/>
                </a:lnTo>
                <a:lnTo>
                  <a:pt x="67309" y="12045"/>
                </a:lnTo>
                <a:lnTo>
                  <a:pt x="65071" y="12716"/>
                </a:lnTo>
                <a:lnTo>
                  <a:pt x="56774" y="14721"/>
                </a:lnTo>
                <a:lnTo>
                  <a:pt x="54537" y="15616"/>
                </a:lnTo>
                <a:lnTo>
                  <a:pt x="46240" y="18963"/>
                </a:lnTo>
                <a:lnTo>
                  <a:pt x="44002" y="19624"/>
                </a:lnTo>
                <a:lnTo>
                  <a:pt x="35146" y="23195"/>
                </a:lnTo>
                <a:lnTo>
                  <a:pt x="32908" y="23866"/>
                </a:lnTo>
                <a:lnTo>
                  <a:pt x="23959" y="28108"/>
                </a:lnTo>
                <a:lnTo>
                  <a:pt x="21721" y="28780"/>
                </a:lnTo>
                <a:lnTo>
                  <a:pt x="12771" y="33012"/>
                </a:lnTo>
                <a:lnTo>
                  <a:pt x="10534" y="34355"/>
                </a:lnTo>
                <a:lnTo>
                  <a:pt x="0" y="39259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3397094" y="5792870"/>
            <a:ext cx="71970" cy="51313"/>
          </a:xfrm>
          <a:custGeom>
            <a:avLst/>
            <a:gdLst/>
            <a:ahLst/>
            <a:cxnLst/>
            <a:rect l="l" t="t" r="r" b="b"/>
            <a:pathLst>
              <a:path w="71970" h="51313">
                <a:moveTo>
                  <a:pt x="0" y="51313"/>
                </a:moveTo>
                <a:lnTo>
                  <a:pt x="52486" y="0"/>
                </a:lnTo>
                <a:lnTo>
                  <a:pt x="49596" y="25209"/>
                </a:lnTo>
                <a:lnTo>
                  <a:pt x="71970" y="38597"/>
                </a:lnTo>
                <a:lnTo>
                  <a:pt x="0" y="51313"/>
                </a:lnTo>
                <a:close/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3350201" y="5577797"/>
            <a:ext cx="251150" cy="145691"/>
          </a:xfrm>
          <a:custGeom>
            <a:avLst/>
            <a:gdLst/>
            <a:ahLst/>
            <a:cxnLst/>
            <a:rect l="l" t="t" r="r" b="b"/>
            <a:pathLst>
              <a:path w="251150" h="145691">
                <a:moveTo>
                  <a:pt x="251150" y="0"/>
                </a:moveTo>
                <a:lnTo>
                  <a:pt x="0" y="145691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3601352" y="5577797"/>
            <a:ext cx="250964" cy="145691"/>
          </a:xfrm>
          <a:custGeom>
            <a:avLst/>
            <a:gdLst/>
            <a:ahLst/>
            <a:cxnLst/>
            <a:rect l="l" t="t" r="r" b="b"/>
            <a:pathLst>
              <a:path w="250964" h="145691">
                <a:moveTo>
                  <a:pt x="250964" y="145691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3852317" y="5723488"/>
            <a:ext cx="0" cy="290925"/>
          </a:xfrm>
          <a:custGeom>
            <a:avLst/>
            <a:gdLst/>
            <a:ahLst/>
            <a:cxnLst/>
            <a:rect l="l" t="t" r="r" b="b"/>
            <a:pathLst>
              <a:path w="0" h="290925">
                <a:moveTo>
                  <a:pt x="0" y="290925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3817450" y="5758514"/>
            <a:ext cx="0" cy="220872"/>
          </a:xfrm>
          <a:custGeom>
            <a:avLst/>
            <a:gdLst/>
            <a:ahLst/>
            <a:cxnLst/>
            <a:rect l="l" t="t" r="r" b="b"/>
            <a:pathLst>
              <a:path w="0" h="220872">
                <a:moveTo>
                  <a:pt x="0" y="220872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3601352" y="6014413"/>
            <a:ext cx="250964" cy="145029"/>
          </a:xfrm>
          <a:custGeom>
            <a:avLst/>
            <a:gdLst/>
            <a:ahLst/>
            <a:cxnLst/>
            <a:rect l="l" t="t" r="r" b="b"/>
            <a:pathLst>
              <a:path w="250964" h="145029">
                <a:moveTo>
                  <a:pt x="0" y="145029"/>
                </a:moveTo>
                <a:lnTo>
                  <a:pt x="250964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3350854" y="6014413"/>
            <a:ext cx="250498" cy="145029"/>
          </a:xfrm>
          <a:custGeom>
            <a:avLst/>
            <a:gdLst/>
            <a:ahLst/>
            <a:cxnLst/>
            <a:rect l="l" t="t" r="r" b="b"/>
            <a:pathLst>
              <a:path w="250498" h="145029">
                <a:moveTo>
                  <a:pt x="0" y="0"/>
                </a:moveTo>
                <a:lnTo>
                  <a:pt x="250498" y="145029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3398493" y="6001696"/>
            <a:ext cx="190087" cy="110216"/>
          </a:xfrm>
          <a:custGeom>
            <a:avLst/>
            <a:gdLst/>
            <a:ahLst/>
            <a:cxnLst/>
            <a:rect l="l" t="t" r="r" b="b"/>
            <a:pathLst>
              <a:path w="190087" h="110216">
                <a:moveTo>
                  <a:pt x="0" y="0"/>
                </a:moveTo>
                <a:lnTo>
                  <a:pt x="190087" y="110216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3350854" y="5723488"/>
            <a:ext cx="0" cy="290925"/>
          </a:xfrm>
          <a:custGeom>
            <a:avLst/>
            <a:gdLst/>
            <a:ahLst/>
            <a:cxnLst/>
            <a:rect l="l" t="t" r="r" b="b"/>
            <a:pathLst>
              <a:path w="0" h="290925">
                <a:moveTo>
                  <a:pt x="0" y="0"/>
                </a:moveTo>
                <a:lnTo>
                  <a:pt x="0" y="290925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3619438" y="5281995"/>
            <a:ext cx="0" cy="295801"/>
          </a:xfrm>
          <a:custGeom>
            <a:avLst/>
            <a:gdLst/>
            <a:ahLst/>
            <a:cxnLst/>
            <a:rect l="l" t="t" r="r" b="b"/>
            <a:pathLst>
              <a:path w="0" h="295801">
                <a:moveTo>
                  <a:pt x="0" y="295801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3583919" y="5281995"/>
            <a:ext cx="0" cy="295801"/>
          </a:xfrm>
          <a:custGeom>
            <a:avLst/>
            <a:gdLst/>
            <a:ahLst/>
            <a:cxnLst/>
            <a:rect l="l" t="t" r="r" b="b"/>
            <a:pathLst>
              <a:path w="0" h="295801">
                <a:moveTo>
                  <a:pt x="0" y="295801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2339044" y="5147464"/>
            <a:ext cx="134292" cy="77847"/>
          </a:xfrm>
          <a:custGeom>
            <a:avLst/>
            <a:gdLst/>
            <a:ahLst/>
            <a:cxnLst/>
            <a:rect l="l" t="t" r="r" b="b"/>
            <a:pathLst>
              <a:path w="134292" h="77847">
                <a:moveTo>
                  <a:pt x="0" y="77847"/>
                </a:moveTo>
                <a:lnTo>
                  <a:pt x="134292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3660831" y="5119308"/>
            <a:ext cx="134245" cy="77847"/>
          </a:xfrm>
          <a:custGeom>
            <a:avLst/>
            <a:gdLst/>
            <a:ahLst/>
            <a:cxnLst/>
            <a:rect l="l" t="t" r="r" b="b"/>
            <a:pathLst>
              <a:path w="134245" h="77847">
                <a:moveTo>
                  <a:pt x="0" y="77847"/>
                </a:moveTo>
                <a:lnTo>
                  <a:pt x="134245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3417417" y="5116605"/>
            <a:ext cx="131448" cy="76355"/>
          </a:xfrm>
          <a:custGeom>
            <a:avLst/>
            <a:gdLst/>
            <a:ahLst/>
            <a:cxnLst/>
            <a:rect l="l" t="t" r="r" b="b"/>
            <a:pathLst>
              <a:path w="131448" h="76355">
                <a:moveTo>
                  <a:pt x="0" y="0"/>
                </a:moveTo>
                <a:lnTo>
                  <a:pt x="131448" y="76355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5541200" y="5829463"/>
            <a:ext cx="69919" cy="41944"/>
          </a:xfrm>
          <a:custGeom>
            <a:avLst/>
            <a:gdLst/>
            <a:ahLst/>
            <a:cxnLst/>
            <a:rect l="l" t="t" r="r" b="b"/>
            <a:pathLst>
              <a:path w="69919" h="41944">
                <a:moveTo>
                  <a:pt x="56028" y="20967"/>
                </a:moveTo>
                <a:lnTo>
                  <a:pt x="69919" y="0"/>
                </a:lnTo>
                <a:lnTo>
                  <a:pt x="0" y="20967"/>
                </a:lnTo>
                <a:lnTo>
                  <a:pt x="69919" y="41944"/>
                </a:lnTo>
                <a:lnTo>
                  <a:pt x="56028" y="20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5541200" y="5850430"/>
            <a:ext cx="372717" cy="0"/>
          </a:xfrm>
          <a:custGeom>
            <a:avLst/>
            <a:gdLst/>
            <a:ahLst/>
            <a:cxnLst/>
            <a:rect l="l" t="t" r="r" b="b"/>
            <a:pathLst>
              <a:path w="372717" h="0">
                <a:moveTo>
                  <a:pt x="0" y="0"/>
                </a:moveTo>
                <a:lnTo>
                  <a:pt x="372717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5541200" y="5829463"/>
            <a:ext cx="69919" cy="41944"/>
          </a:xfrm>
          <a:custGeom>
            <a:avLst/>
            <a:gdLst/>
            <a:ahLst/>
            <a:cxnLst/>
            <a:rect l="l" t="t" r="r" b="b"/>
            <a:pathLst>
              <a:path w="69919" h="41944">
                <a:moveTo>
                  <a:pt x="0" y="20967"/>
                </a:moveTo>
                <a:lnTo>
                  <a:pt x="69919" y="0"/>
                </a:lnTo>
                <a:lnTo>
                  <a:pt x="56028" y="20967"/>
                </a:lnTo>
                <a:lnTo>
                  <a:pt x="69919" y="41944"/>
                </a:lnTo>
                <a:lnTo>
                  <a:pt x="0" y="20967"/>
                </a:lnTo>
                <a:close/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5843998" y="5829463"/>
            <a:ext cx="69919" cy="41944"/>
          </a:xfrm>
          <a:custGeom>
            <a:avLst/>
            <a:gdLst/>
            <a:ahLst/>
            <a:cxnLst/>
            <a:rect l="l" t="t" r="r" b="b"/>
            <a:pathLst>
              <a:path w="69919" h="41944">
                <a:moveTo>
                  <a:pt x="69919" y="20967"/>
                </a:moveTo>
                <a:lnTo>
                  <a:pt x="0" y="0"/>
                </a:lnTo>
                <a:lnTo>
                  <a:pt x="14077" y="20967"/>
                </a:lnTo>
                <a:lnTo>
                  <a:pt x="0" y="41944"/>
                </a:lnTo>
                <a:lnTo>
                  <a:pt x="69919" y="20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5843998" y="5829463"/>
            <a:ext cx="69919" cy="41944"/>
          </a:xfrm>
          <a:custGeom>
            <a:avLst/>
            <a:gdLst/>
            <a:ahLst/>
            <a:cxnLst/>
            <a:rect l="l" t="t" r="r" b="b"/>
            <a:pathLst>
              <a:path w="69919" h="41944">
                <a:moveTo>
                  <a:pt x="69919" y="20967"/>
                </a:moveTo>
                <a:lnTo>
                  <a:pt x="0" y="41944"/>
                </a:lnTo>
                <a:lnTo>
                  <a:pt x="14077" y="20967"/>
                </a:lnTo>
                <a:lnTo>
                  <a:pt x="0" y="0"/>
                </a:lnTo>
                <a:lnTo>
                  <a:pt x="69919" y="20967"/>
                </a:lnTo>
                <a:close/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4974759" y="5825892"/>
            <a:ext cx="253108" cy="298514"/>
          </a:xfrm>
          <a:custGeom>
            <a:avLst/>
            <a:gdLst/>
            <a:ahLst/>
            <a:cxnLst/>
            <a:rect l="l" t="t" r="r" b="b"/>
            <a:pathLst>
              <a:path w="253108" h="298514">
                <a:moveTo>
                  <a:pt x="7737" y="49747"/>
                </a:moveTo>
                <a:lnTo>
                  <a:pt x="7737" y="51090"/>
                </a:lnTo>
                <a:lnTo>
                  <a:pt x="5593" y="55332"/>
                </a:lnTo>
                <a:lnTo>
                  <a:pt x="5593" y="56665"/>
                </a:lnTo>
                <a:lnTo>
                  <a:pt x="4195" y="61578"/>
                </a:lnTo>
                <a:lnTo>
                  <a:pt x="3542" y="62473"/>
                </a:lnTo>
                <a:lnTo>
                  <a:pt x="2237" y="67377"/>
                </a:lnTo>
                <a:lnTo>
                  <a:pt x="2237" y="68720"/>
                </a:lnTo>
                <a:lnTo>
                  <a:pt x="1491" y="73624"/>
                </a:lnTo>
                <a:lnTo>
                  <a:pt x="652" y="74966"/>
                </a:lnTo>
                <a:lnTo>
                  <a:pt x="0" y="79870"/>
                </a:lnTo>
                <a:lnTo>
                  <a:pt x="0" y="101509"/>
                </a:lnTo>
                <a:lnTo>
                  <a:pt x="652" y="107317"/>
                </a:lnTo>
                <a:lnTo>
                  <a:pt x="652" y="108650"/>
                </a:lnTo>
                <a:lnTo>
                  <a:pt x="2237" y="114225"/>
                </a:lnTo>
                <a:lnTo>
                  <a:pt x="2237" y="115568"/>
                </a:lnTo>
                <a:lnTo>
                  <a:pt x="3542" y="122038"/>
                </a:lnTo>
                <a:lnTo>
                  <a:pt x="3542" y="123381"/>
                </a:lnTo>
                <a:lnTo>
                  <a:pt x="5593" y="129627"/>
                </a:lnTo>
                <a:lnTo>
                  <a:pt x="5593" y="130960"/>
                </a:lnTo>
                <a:lnTo>
                  <a:pt x="7737" y="137430"/>
                </a:lnTo>
                <a:lnTo>
                  <a:pt x="8483" y="138773"/>
                </a:lnTo>
                <a:lnTo>
                  <a:pt x="10441" y="145019"/>
                </a:lnTo>
                <a:lnTo>
                  <a:pt x="11093" y="146362"/>
                </a:lnTo>
                <a:lnTo>
                  <a:pt x="14077" y="152832"/>
                </a:lnTo>
                <a:lnTo>
                  <a:pt x="14729" y="154165"/>
                </a:lnTo>
                <a:lnTo>
                  <a:pt x="17619" y="160412"/>
                </a:lnTo>
                <a:lnTo>
                  <a:pt x="18272" y="162640"/>
                </a:lnTo>
                <a:lnTo>
                  <a:pt x="21628" y="168896"/>
                </a:lnTo>
                <a:lnTo>
                  <a:pt x="22281" y="170229"/>
                </a:lnTo>
                <a:lnTo>
                  <a:pt x="26569" y="176699"/>
                </a:lnTo>
                <a:lnTo>
                  <a:pt x="27222" y="178713"/>
                </a:lnTo>
                <a:lnTo>
                  <a:pt x="31510" y="184959"/>
                </a:lnTo>
                <a:lnTo>
                  <a:pt x="32163" y="187187"/>
                </a:lnTo>
                <a:lnTo>
                  <a:pt x="37010" y="193434"/>
                </a:lnTo>
                <a:lnTo>
                  <a:pt x="38409" y="194776"/>
                </a:lnTo>
                <a:lnTo>
                  <a:pt x="43350" y="201909"/>
                </a:lnTo>
                <a:lnTo>
                  <a:pt x="44002" y="203251"/>
                </a:lnTo>
                <a:lnTo>
                  <a:pt x="49782" y="210169"/>
                </a:lnTo>
                <a:lnTo>
                  <a:pt x="51087" y="211726"/>
                </a:lnTo>
                <a:lnTo>
                  <a:pt x="56681" y="218643"/>
                </a:lnTo>
                <a:lnTo>
                  <a:pt x="58079" y="219986"/>
                </a:lnTo>
                <a:lnTo>
                  <a:pt x="64325" y="227127"/>
                </a:lnTo>
                <a:lnTo>
                  <a:pt x="65631" y="228461"/>
                </a:lnTo>
                <a:lnTo>
                  <a:pt x="72156" y="235378"/>
                </a:lnTo>
                <a:lnTo>
                  <a:pt x="74114" y="236935"/>
                </a:lnTo>
                <a:lnTo>
                  <a:pt x="81106" y="243853"/>
                </a:lnTo>
                <a:lnTo>
                  <a:pt x="82598" y="246090"/>
                </a:lnTo>
                <a:lnTo>
                  <a:pt x="90242" y="252337"/>
                </a:lnTo>
                <a:lnTo>
                  <a:pt x="92293" y="254341"/>
                </a:lnTo>
                <a:lnTo>
                  <a:pt x="100777" y="262154"/>
                </a:lnTo>
                <a:lnTo>
                  <a:pt x="104319" y="236273"/>
                </a:lnTo>
                <a:lnTo>
                  <a:pt x="112041" y="248577"/>
                </a:lnTo>
                <a:lnTo>
                  <a:pt x="253108" y="78537"/>
                </a:lnTo>
                <a:lnTo>
                  <a:pt x="244904" y="70724"/>
                </a:lnTo>
                <a:lnTo>
                  <a:pt x="242667" y="69382"/>
                </a:lnTo>
                <a:lnTo>
                  <a:pt x="235022" y="63135"/>
                </a:lnTo>
                <a:lnTo>
                  <a:pt x="232785" y="60907"/>
                </a:lnTo>
                <a:lnTo>
                  <a:pt x="225886" y="55332"/>
                </a:lnTo>
                <a:lnTo>
                  <a:pt x="223835" y="53989"/>
                </a:lnTo>
                <a:lnTo>
                  <a:pt x="216004" y="48414"/>
                </a:lnTo>
                <a:lnTo>
                  <a:pt x="214699" y="46848"/>
                </a:lnTo>
                <a:lnTo>
                  <a:pt x="207148" y="41273"/>
                </a:lnTo>
                <a:lnTo>
                  <a:pt x="204910" y="39939"/>
                </a:lnTo>
                <a:lnTo>
                  <a:pt x="197918" y="35697"/>
                </a:lnTo>
                <a:lnTo>
                  <a:pt x="195961" y="34355"/>
                </a:lnTo>
                <a:lnTo>
                  <a:pt x="188782" y="30122"/>
                </a:lnTo>
                <a:lnTo>
                  <a:pt x="187477" y="28780"/>
                </a:lnTo>
                <a:lnTo>
                  <a:pt x="179833" y="24538"/>
                </a:lnTo>
                <a:lnTo>
                  <a:pt x="178248" y="23876"/>
                </a:lnTo>
                <a:lnTo>
                  <a:pt x="171349" y="20305"/>
                </a:lnTo>
                <a:lnTo>
                  <a:pt x="169298" y="19634"/>
                </a:lnTo>
                <a:lnTo>
                  <a:pt x="162213" y="16063"/>
                </a:lnTo>
                <a:lnTo>
                  <a:pt x="160814" y="15392"/>
                </a:lnTo>
                <a:lnTo>
                  <a:pt x="153916" y="12492"/>
                </a:lnTo>
                <a:lnTo>
                  <a:pt x="152611" y="11821"/>
                </a:lnTo>
                <a:lnTo>
                  <a:pt x="145432" y="9817"/>
                </a:lnTo>
                <a:lnTo>
                  <a:pt x="144127" y="9145"/>
                </a:lnTo>
                <a:lnTo>
                  <a:pt x="137135" y="6917"/>
                </a:lnTo>
                <a:lnTo>
                  <a:pt x="135643" y="6246"/>
                </a:lnTo>
                <a:lnTo>
                  <a:pt x="129304" y="4903"/>
                </a:lnTo>
                <a:lnTo>
                  <a:pt x="127999" y="4241"/>
                </a:lnTo>
                <a:lnTo>
                  <a:pt x="121753" y="2899"/>
                </a:lnTo>
                <a:lnTo>
                  <a:pt x="119515" y="2899"/>
                </a:lnTo>
                <a:lnTo>
                  <a:pt x="113922" y="1333"/>
                </a:lnTo>
                <a:lnTo>
                  <a:pt x="111871" y="1333"/>
                </a:lnTo>
                <a:lnTo>
                  <a:pt x="106370" y="671"/>
                </a:lnTo>
                <a:lnTo>
                  <a:pt x="104972" y="671"/>
                </a:lnTo>
                <a:lnTo>
                  <a:pt x="98726" y="0"/>
                </a:lnTo>
                <a:lnTo>
                  <a:pt x="83344" y="0"/>
                </a:lnTo>
                <a:lnTo>
                  <a:pt x="78403" y="671"/>
                </a:lnTo>
                <a:lnTo>
                  <a:pt x="77097" y="671"/>
                </a:lnTo>
                <a:lnTo>
                  <a:pt x="71504" y="2004"/>
                </a:lnTo>
                <a:lnTo>
                  <a:pt x="69919" y="2004"/>
                </a:lnTo>
                <a:lnTo>
                  <a:pt x="64978" y="3570"/>
                </a:lnTo>
                <a:lnTo>
                  <a:pt x="63673" y="3570"/>
                </a:lnTo>
                <a:lnTo>
                  <a:pt x="59384" y="4903"/>
                </a:lnTo>
                <a:lnTo>
                  <a:pt x="58079" y="5575"/>
                </a:lnTo>
                <a:lnTo>
                  <a:pt x="53138" y="6917"/>
                </a:lnTo>
                <a:lnTo>
                  <a:pt x="52486" y="7803"/>
                </a:lnTo>
                <a:lnTo>
                  <a:pt x="47545" y="9145"/>
                </a:lnTo>
                <a:lnTo>
                  <a:pt x="46892" y="9817"/>
                </a:lnTo>
                <a:lnTo>
                  <a:pt x="42604" y="11821"/>
                </a:lnTo>
                <a:lnTo>
                  <a:pt x="41299" y="12492"/>
                </a:lnTo>
                <a:lnTo>
                  <a:pt x="37756" y="15392"/>
                </a:lnTo>
                <a:lnTo>
                  <a:pt x="36358" y="16063"/>
                </a:lnTo>
                <a:lnTo>
                  <a:pt x="32815" y="18963"/>
                </a:lnTo>
                <a:lnTo>
                  <a:pt x="32162" y="19634"/>
                </a:lnTo>
                <a:lnTo>
                  <a:pt x="28806" y="22310"/>
                </a:lnTo>
                <a:lnTo>
                  <a:pt x="27222" y="23205"/>
                </a:lnTo>
                <a:lnTo>
                  <a:pt x="24518" y="25880"/>
                </a:lnTo>
                <a:lnTo>
                  <a:pt x="23213" y="27213"/>
                </a:lnTo>
                <a:lnTo>
                  <a:pt x="20323" y="30122"/>
                </a:lnTo>
                <a:lnTo>
                  <a:pt x="19670" y="31455"/>
                </a:lnTo>
                <a:lnTo>
                  <a:pt x="16687" y="35026"/>
                </a:lnTo>
                <a:lnTo>
                  <a:pt x="16034" y="35697"/>
                </a:lnTo>
                <a:lnTo>
                  <a:pt x="13331" y="39939"/>
                </a:lnTo>
                <a:lnTo>
                  <a:pt x="12678" y="40601"/>
                </a:lnTo>
                <a:lnTo>
                  <a:pt x="10441" y="44843"/>
                </a:lnTo>
                <a:lnTo>
                  <a:pt x="9788" y="45515"/>
                </a:lnTo>
                <a:lnTo>
                  <a:pt x="7737" y="49747"/>
                </a:lnTo>
                <a:close/>
              </a:path>
              <a:path w="253108" h="298514">
                <a:moveTo>
                  <a:pt x="100777" y="262154"/>
                </a:moveTo>
                <a:lnTo>
                  <a:pt x="76165" y="269062"/>
                </a:lnTo>
                <a:lnTo>
                  <a:pt x="143381" y="298514"/>
                </a:lnTo>
                <a:lnTo>
                  <a:pt x="112041" y="248577"/>
                </a:lnTo>
                <a:lnTo>
                  <a:pt x="100777" y="2621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4974759" y="5825892"/>
            <a:ext cx="253108" cy="262154"/>
          </a:xfrm>
          <a:custGeom>
            <a:avLst/>
            <a:gdLst/>
            <a:ahLst/>
            <a:cxnLst/>
            <a:rect l="l" t="t" r="r" b="b"/>
            <a:pathLst>
              <a:path w="253108" h="262154">
                <a:moveTo>
                  <a:pt x="253108" y="78537"/>
                </a:moveTo>
                <a:lnTo>
                  <a:pt x="244904" y="70724"/>
                </a:lnTo>
                <a:lnTo>
                  <a:pt x="242667" y="69382"/>
                </a:lnTo>
                <a:lnTo>
                  <a:pt x="235022" y="63135"/>
                </a:lnTo>
                <a:lnTo>
                  <a:pt x="232785" y="60907"/>
                </a:lnTo>
                <a:lnTo>
                  <a:pt x="225886" y="55332"/>
                </a:lnTo>
                <a:lnTo>
                  <a:pt x="223835" y="53989"/>
                </a:lnTo>
                <a:lnTo>
                  <a:pt x="216004" y="48414"/>
                </a:lnTo>
                <a:lnTo>
                  <a:pt x="214699" y="46848"/>
                </a:lnTo>
                <a:lnTo>
                  <a:pt x="207148" y="41273"/>
                </a:lnTo>
                <a:lnTo>
                  <a:pt x="204910" y="39939"/>
                </a:lnTo>
                <a:lnTo>
                  <a:pt x="197918" y="35697"/>
                </a:lnTo>
                <a:lnTo>
                  <a:pt x="195961" y="34355"/>
                </a:lnTo>
                <a:lnTo>
                  <a:pt x="188782" y="30122"/>
                </a:lnTo>
                <a:lnTo>
                  <a:pt x="187477" y="28780"/>
                </a:lnTo>
                <a:lnTo>
                  <a:pt x="179833" y="24538"/>
                </a:lnTo>
                <a:lnTo>
                  <a:pt x="178248" y="23876"/>
                </a:lnTo>
                <a:lnTo>
                  <a:pt x="171349" y="20305"/>
                </a:lnTo>
                <a:lnTo>
                  <a:pt x="169298" y="19634"/>
                </a:lnTo>
                <a:lnTo>
                  <a:pt x="162213" y="16063"/>
                </a:lnTo>
                <a:lnTo>
                  <a:pt x="160814" y="15392"/>
                </a:lnTo>
                <a:lnTo>
                  <a:pt x="153916" y="12492"/>
                </a:lnTo>
                <a:lnTo>
                  <a:pt x="152611" y="11821"/>
                </a:lnTo>
                <a:lnTo>
                  <a:pt x="145432" y="9817"/>
                </a:lnTo>
                <a:lnTo>
                  <a:pt x="144127" y="9145"/>
                </a:lnTo>
                <a:lnTo>
                  <a:pt x="137135" y="6917"/>
                </a:lnTo>
                <a:lnTo>
                  <a:pt x="135643" y="6246"/>
                </a:lnTo>
                <a:lnTo>
                  <a:pt x="129304" y="4903"/>
                </a:lnTo>
                <a:lnTo>
                  <a:pt x="127999" y="4241"/>
                </a:lnTo>
                <a:lnTo>
                  <a:pt x="121753" y="2899"/>
                </a:lnTo>
                <a:lnTo>
                  <a:pt x="119515" y="2899"/>
                </a:lnTo>
                <a:lnTo>
                  <a:pt x="113922" y="1333"/>
                </a:lnTo>
                <a:lnTo>
                  <a:pt x="111871" y="1333"/>
                </a:lnTo>
                <a:lnTo>
                  <a:pt x="106370" y="671"/>
                </a:lnTo>
                <a:lnTo>
                  <a:pt x="104972" y="671"/>
                </a:lnTo>
                <a:lnTo>
                  <a:pt x="98726" y="0"/>
                </a:lnTo>
                <a:lnTo>
                  <a:pt x="83344" y="0"/>
                </a:lnTo>
                <a:lnTo>
                  <a:pt x="78403" y="671"/>
                </a:lnTo>
                <a:lnTo>
                  <a:pt x="77097" y="671"/>
                </a:lnTo>
                <a:lnTo>
                  <a:pt x="71504" y="2004"/>
                </a:lnTo>
                <a:lnTo>
                  <a:pt x="69919" y="2004"/>
                </a:lnTo>
                <a:lnTo>
                  <a:pt x="64978" y="3570"/>
                </a:lnTo>
                <a:lnTo>
                  <a:pt x="63673" y="3570"/>
                </a:lnTo>
                <a:lnTo>
                  <a:pt x="59384" y="4903"/>
                </a:lnTo>
                <a:lnTo>
                  <a:pt x="58079" y="5575"/>
                </a:lnTo>
                <a:lnTo>
                  <a:pt x="53138" y="6917"/>
                </a:lnTo>
                <a:lnTo>
                  <a:pt x="52486" y="7803"/>
                </a:lnTo>
                <a:lnTo>
                  <a:pt x="47545" y="9145"/>
                </a:lnTo>
                <a:lnTo>
                  <a:pt x="46892" y="9817"/>
                </a:lnTo>
                <a:lnTo>
                  <a:pt x="42604" y="11821"/>
                </a:lnTo>
                <a:lnTo>
                  <a:pt x="41299" y="12492"/>
                </a:lnTo>
                <a:lnTo>
                  <a:pt x="37756" y="15392"/>
                </a:lnTo>
                <a:lnTo>
                  <a:pt x="36358" y="16063"/>
                </a:lnTo>
                <a:lnTo>
                  <a:pt x="32815" y="18963"/>
                </a:lnTo>
                <a:lnTo>
                  <a:pt x="32162" y="19634"/>
                </a:lnTo>
                <a:lnTo>
                  <a:pt x="28806" y="22310"/>
                </a:lnTo>
                <a:lnTo>
                  <a:pt x="27222" y="23205"/>
                </a:lnTo>
                <a:lnTo>
                  <a:pt x="24518" y="25880"/>
                </a:lnTo>
                <a:lnTo>
                  <a:pt x="23213" y="27213"/>
                </a:lnTo>
                <a:lnTo>
                  <a:pt x="20323" y="30122"/>
                </a:lnTo>
                <a:lnTo>
                  <a:pt x="19670" y="31455"/>
                </a:lnTo>
                <a:lnTo>
                  <a:pt x="16687" y="35026"/>
                </a:lnTo>
                <a:lnTo>
                  <a:pt x="16034" y="35697"/>
                </a:lnTo>
                <a:lnTo>
                  <a:pt x="13331" y="39939"/>
                </a:lnTo>
                <a:lnTo>
                  <a:pt x="12678" y="40601"/>
                </a:lnTo>
                <a:lnTo>
                  <a:pt x="10441" y="44843"/>
                </a:lnTo>
                <a:lnTo>
                  <a:pt x="9788" y="45515"/>
                </a:lnTo>
                <a:lnTo>
                  <a:pt x="7737" y="49747"/>
                </a:lnTo>
                <a:lnTo>
                  <a:pt x="7737" y="51090"/>
                </a:lnTo>
                <a:lnTo>
                  <a:pt x="5593" y="55332"/>
                </a:lnTo>
                <a:lnTo>
                  <a:pt x="5593" y="56665"/>
                </a:lnTo>
                <a:lnTo>
                  <a:pt x="4195" y="61578"/>
                </a:lnTo>
                <a:lnTo>
                  <a:pt x="3542" y="62473"/>
                </a:lnTo>
                <a:lnTo>
                  <a:pt x="2237" y="67377"/>
                </a:lnTo>
                <a:lnTo>
                  <a:pt x="2237" y="68720"/>
                </a:lnTo>
                <a:lnTo>
                  <a:pt x="1491" y="73624"/>
                </a:lnTo>
                <a:lnTo>
                  <a:pt x="652" y="74966"/>
                </a:lnTo>
                <a:lnTo>
                  <a:pt x="0" y="79870"/>
                </a:lnTo>
                <a:lnTo>
                  <a:pt x="0" y="81212"/>
                </a:lnTo>
                <a:lnTo>
                  <a:pt x="0" y="86116"/>
                </a:lnTo>
                <a:lnTo>
                  <a:pt x="0" y="87683"/>
                </a:lnTo>
                <a:lnTo>
                  <a:pt x="0" y="93258"/>
                </a:lnTo>
                <a:lnTo>
                  <a:pt x="0" y="94600"/>
                </a:lnTo>
                <a:lnTo>
                  <a:pt x="0" y="100176"/>
                </a:lnTo>
                <a:lnTo>
                  <a:pt x="0" y="101509"/>
                </a:lnTo>
                <a:lnTo>
                  <a:pt x="652" y="107317"/>
                </a:lnTo>
                <a:lnTo>
                  <a:pt x="652" y="108650"/>
                </a:lnTo>
                <a:lnTo>
                  <a:pt x="2237" y="114225"/>
                </a:lnTo>
                <a:lnTo>
                  <a:pt x="2237" y="115568"/>
                </a:lnTo>
                <a:lnTo>
                  <a:pt x="3542" y="122038"/>
                </a:lnTo>
                <a:lnTo>
                  <a:pt x="3542" y="123381"/>
                </a:lnTo>
                <a:lnTo>
                  <a:pt x="5593" y="129627"/>
                </a:lnTo>
                <a:lnTo>
                  <a:pt x="5593" y="130960"/>
                </a:lnTo>
                <a:lnTo>
                  <a:pt x="7737" y="137430"/>
                </a:lnTo>
                <a:lnTo>
                  <a:pt x="8483" y="138773"/>
                </a:lnTo>
                <a:lnTo>
                  <a:pt x="10441" y="145019"/>
                </a:lnTo>
                <a:lnTo>
                  <a:pt x="11093" y="146362"/>
                </a:lnTo>
                <a:lnTo>
                  <a:pt x="14077" y="152832"/>
                </a:lnTo>
                <a:lnTo>
                  <a:pt x="14729" y="154165"/>
                </a:lnTo>
                <a:lnTo>
                  <a:pt x="17619" y="160412"/>
                </a:lnTo>
                <a:lnTo>
                  <a:pt x="18272" y="162640"/>
                </a:lnTo>
                <a:lnTo>
                  <a:pt x="21628" y="168896"/>
                </a:lnTo>
                <a:lnTo>
                  <a:pt x="22281" y="170229"/>
                </a:lnTo>
                <a:lnTo>
                  <a:pt x="26569" y="176699"/>
                </a:lnTo>
                <a:lnTo>
                  <a:pt x="27222" y="178713"/>
                </a:lnTo>
                <a:lnTo>
                  <a:pt x="31510" y="184959"/>
                </a:lnTo>
                <a:lnTo>
                  <a:pt x="32163" y="187187"/>
                </a:lnTo>
                <a:lnTo>
                  <a:pt x="37010" y="193434"/>
                </a:lnTo>
                <a:lnTo>
                  <a:pt x="38409" y="194776"/>
                </a:lnTo>
                <a:lnTo>
                  <a:pt x="43350" y="201909"/>
                </a:lnTo>
                <a:lnTo>
                  <a:pt x="44002" y="203251"/>
                </a:lnTo>
                <a:lnTo>
                  <a:pt x="49782" y="210169"/>
                </a:lnTo>
                <a:lnTo>
                  <a:pt x="51087" y="211726"/>
                </a:lnTo>
                <a:lnTo>
                  <a:pt x="56681" y="218643"/>
                </a:lnTo>
                <a:lnTo>
                  <a:pt x="58079" y="219986"/>
                </a:lnTo>
                <a:lnTo>
                  <a:pt x="64325" y="227127"/>
                </a:lnTo>
                <a:lnTo>
                  <a:pt x="65631" y="228461"/>
                </a:lnTo>
                <a:lnTo>
                  <a:pt x="72156" y="235378"/>
                </a:lnTo>
                <a:lnTo>
                  <a:pt x="74114" y="236935"/>
                </a:lnTo>
                <a:lnTo>
                  <a:pt x="81106" y="243853"/>
                </a:lnTo>
                <a:lnTo>
                  <a:pt x="82598" y="246090"/>
                </a:lnTo>
                <a:lnTo>
                  <a:pt x="90242" y="252337"/>
                </a:lnTo>
                <a:lnTo>
                  <a:pt x="92293" y="254341"/>
                </a:lnTo>
                <a:lnTo>
                  <a:pt x="100777" y="262154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5050924" y="6062166"/>
            <a:ext cx="67215" cy="62240"/>
          </a:xfrm>
          <a:custGeom>
            <a:avLst/>
            <a:gdLst/>
            <a:ahLst/>
            <a:cxnLst/>
            <a:rect l="l" t="t" r="r" b="b"/>
            <a:pathLst>
              <a:path w="67215" h="62240">
                <a:moveTo>
                  <a:pt x="67215" y="62240"/>
                </a:moveTo>
                <a:lnTo>
                  <a:pt x="0" y="32789"/>
                </a:lnTo>
                <a:lnTo>
                  <a:pt x="24611" y="25880"/>
                </a:lnTo>
                <a:lnTo>
                  <a:pt x="28154" y="0"/>
                </a:lnTo>
                <a:lnTo>
                  <a:pt x="67215" y="62240"/>
                </a:lnTo>
                <a:close/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4783925" y="5612823"/>
            <a:ext cx="250871" cy="145691"/>
          </a:xfrm>
          <a:custGeom>
            <a:avLst/>
            <a:gdLst/>
            <a:ahLst/>
            <a:cxnLst/>
            <a:rect l="l" t="t" r="r" b="b"/>
            <a:pathLst>
              <a:path w="250871" h="145691">
                <a:moveTo>
                  <a:pt x="250871" y="0"/>
                </a:moveTo>
                <a:lnTo>
                  <a:pt x="0" y="145691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5034796" y="5612823"/>
            <a:ext cx="251244" cy="145691"/>
          </a:xfrm>
          <a:custGeom>
            <a:avLst/>
            <a:gdLst/>
            <a:ahLst/>
            <a:cxnLst/>
            <a:rect l="l" t="t" r="r" b="b"/>
            <a:pathLst>
              <a:path w="251244" h="145691">
                <a:moveTo>
                  <a:pt x="251244" y="145691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5286040" y="5758514"/>
            <a:ext cx="0" cy="290934"/>
          </a:xfrm>
          <a:custGeom>
            <a:avLst/>
            <a:gdLst/>
            <a:ahLst/>
            <a:cxnLst/>
            <a:rect l="l" t="t" r="r" b="b"/>
            <a:pathLst>
              <a:path w="0" h="290934">
                <a:moveTo>
                  <a:pt x="0" y="290934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5250894" y="5793541"/>
            <a:ext cx="0" cy="220872"/>
          </a:xfrm>
          <a:custGeom>
            <a:avLst/>
            <a:gdLst/>
            <a:ahLst/>
            <a:cxnLst/>
            <a:rect l="l" t="t" r="r" b="b"/>
            <a:pathLst>
              <a:path w="0" h="220872">
                <a:moveTo>
                  <a:pt x="0" y="220872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5034796" y="6049449"/>
            <a:ext cx="251244" cy="145019"/>
          </a:xfrm>
          <a:custGeom>
            <a:avLst/>
            <a:gdLst/>
            <a:ahLst/>
            <a:cxnLst/>
            <a:rect l="l" t="t" r="r" b="b"/>
            <a:pathLst>
              <a:path w="251244" h="145019">
                <a:moveTo>
                  <a:pt x="0" y="145019"/>
                </a:moveTo>
                <a:lnTo>
                  <a:pt x="251244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4784578" y="6049449"/>
            <a:ext cx="250218" cy="145019"/>
          </a:xfrm>
          <a:custGeom>
            <a:avLst/>
            <a:gdLst/>
            <a:ahLst/>
            <a:cxnLst/>
            <a:rect l="l" t="t" r="r" b="b"/>
            <a:pathLst>
              <a:path w="250218" h="145019">
                <a:moveTo>
                  <a:pt x="0" y="0"/>
                </a:moveTo>
                <a:lnTo>
                  <a:pt x="250218" y="145019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4784577" y="5758514"/>
            <a:ext cx="0" cy="290934"/>
          </a:xfrm>
          <a:custGeom>
            <a:avLst/>
            <a:gdLst/>
            <a:ahLst/>
            <a:cxnLst/>
            <a:rect l="l" t="t" r="r" b="b"/>
            <a:pathLst>
              <a:path w="0" h="290934">
                <a:moveTo>
                  <a:pt x="0" y="0"/>
                </a:moveTo>
                <a:lnTo>
                  <a:pt x="0" y="290934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4819630" y="5793541"/>
            <a:ext cx="0" cy="220872"/>
          </a:xfrm>
          <a:custGeom>
            <a:avLst/>
            <a:gdLst/>
            <a:ahLst/>
            <a:cxnLst/>
            <a:rect l="l" t="t" r="r" b="b"/>
            <a:pathLst>
              <a:path w="0" h="220872">
                <a:moveTo>
                  <a:pt x="0" y="0"/>
                </a:moveTo>
                <a:lnTo>
                  <a:pt x="0" y="220872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5053162" y="5316957"/>
            <a:ext cx="0" cy="295866"/>
          </a:xfrm>
          <a:custGeom>
            <a:avLst/>
            <a:gdLst/>
            <a:ahLst/>
            <a:cxnLst/>
            <a:rect l="l" t="t" r="r" b="b"/>
            <a:pathLst>
              <a:path w="0" h="295866">
                <a:moveTo>
                  <a:pt x="0" y="295866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5017363" y="5316957"/>
            <a:ext cx="0" cy="295866"/>
          </a:xfrm>
          <a:custGeom>
            <a:avLst/>
            <a:gdLst/>
            <a:ahLst/>
            <a:cxnLst/>
            <a:rect l="l" t="t" r="r" b="b"/>
            <a:pathLst>
              <a:path w="0" h="295866">
                <a:moveTo>
                  <a:pt x="0" y="295866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5094274" y="5154549"/>
            <a:ext cx="134338" cy="77660"/>
          </a:xfrm>
          <a:custGeom>
            <a:avLst/>
            <a:gdLst/>
            <a:ahLst/>
            <a:cxnLst/>
            <a:rect l="l" t="t" r="r" b="b"/>
            <a:pathLst>
              <a:path w="134338" h="77660">
                <a:moveTo>
                  <a:pt x="0" y="77660"/>
                </a:moveTo>
                <a:lnTo>
                  <a:pt x="134338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4850954" y="5151659"/>
            <a:ext cx="131541" cy="76262"/>
          </a:xfrm>
          <a:custGeom>
            <a:avLst/>
            <a:gdLst/>
            <a:ahLst/>
            <a:cxnLst/>
            <a:rect l="l" t="t" r="r" b="b"/>
            <a:pathLst>
              <a:path w="131541" h="76262">
                <a:moveTo>
                  <a:pt x="0" y="0"/>
                </a:moveTo>
                <a:lnTo>
                  <a:pt x="131541" y="76262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6411092" y="5591846"/>
            <a:ext cx="251151" cy="145691"/>
          </a:xfrm>
          <a:custGeom>
            <a:avLst/>
            <a:gdLst/>
            <a:ahLst/>
            <a:cxnLst/>
            <a:rect l="l" t="t" r="r" b="b"/>
            <a:pathLst>
              <a:path w="251151" h="145691">
                <a:moveTo>
                  <a:pt x="0" y="0"/>
                </a:moveTo>
                <a:lnTo>
                  <a:pt x="251151" y="145691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6160128" y="5591846"/>
            <a:ext cx="250964" cy="145691"/>
          </a:xfrm>
          <a:custGeom>
            <a:avLst/>
            <a:gdLst/>
            <a:ahLst/>
            <a:cxnLst/>
            <a:rect l="l" t="t" r="r" b="b"/>
            <a:pathLst>
              <a:path w="250964" h="145691">
                <a:moveTo>
                  <a:pt x="0" y="145691"/>
                </a:moveTo>
                <a:lnTo>
                  <a:pt x="250964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6160128" y="5737538"/>
            <a:ext cx="0" cy="290934"/>
          </a:xfrm>
          <a:custGeom>
            <a:avLst/>
            <a:gdLst/>
            <a:ahLst/>
            <a:cxnLst/>
            <a:rect l="l" t="t" r="r" b="b"/>
            <a:pathLst>
              <a:path w="0" h="290934">
                <a:moveTo>
                  <a:pt x="0" y="290934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6194994" y="5772564"/>
            <a:ext cx="0" cy="220881"/>
          </a:xfrm>
          <a:custGeom>
            <a:avLst/>
            <a:gdLst/>
            <a:ahLst/>
            <a:cxnLst/>
            <a:rect l="l" t="t" r="r" b="b"/>
            <a:pathLst>
              <a:path w="0" h="220881">
                <a:moveTo>
                  <a:pt x="0" y="220881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6160128" y="6028472"/>
            <a:ext cx="250964" cy="145019"/>
          </a:xfrm>
          <a:custGeom>
            <a:avLst/>
            <a:gdLst/>
            <a:ahLst/>
            <a:cxnLst/>
            <a:rect l="l" t="t" r="r" b="b"/>
            <a:pathLst>
              <a:path w="250964" h="145019">
                <a:moveTo>
                  <a:pt x="250964" y="145019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6411092" y="6028472"/>
            <a:ext cx="250498" cy="145019"/>
          </a:xfrm>
          <a:custGeom>
            <a:avLst/>
            <a:gdLst/>
            <a:ahLst/>
            <a:cxnLst/>
            <a:rect l="l" t="t" r="r" b="b"/>
            <a:pathLst>
              <a:path w="250498" h="145019">
                <a:moveTo>
                  <a:pt x="250498" y="0"/>
                </a:moveTo>
                <a:lnTo>
                  <a:pt x="0" y="145019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6423864" y="6015756"/>
            <a:ext cx="190181" cy="109993"/>
          </a:xfrm>
          <a:custGeom>
            <a:avLst/>
            <a:gdLst/>
            <a:ahLst/>
            <a:cxnLst/>
            <a:rect l="l" t="t" r="r" b="b"/>
            <a:pathLst>
              <a:path w="190181" h="109993">
                <a:moveTo>
                  <a:pt x="190181" y="0"/>
                </a:moveTo>
                <a:lnTo>
                  <a:pt x="0" y="109993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6661591" y="5737538"/>
            <a:ext cx="0" cy="290934"/>
          </a:xfrm>
          <a:custGeom>
            <a:avLst/>
            <a:gdLst/>
            <a:ahLst/>
            <a:cxnLst/>
            <a:rect l="l" t="t" r="r" b="b"/>
            <a:pathLst>
              <a:path w="0" h="290934">
                <a:moveTo>
                  <a:pt x="0" y="0"/>
                </a:moveTo>
                <a:lnTo>
                  <a:pt x="0" y="290934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6428805" y="5295980"/>
            <a:ext cx="0" cy="295866"/>
          </a:xfrm>
          <a:custGeom>
            <a:avLst/>
            <a:gdLst/>
            <a:ahLst/>
            <a:cxnLst/>
            <a:rect l="l" t="t" r="r" b="b"/>
            <a:pathLst>
              <a:path w="0" h="295866">
                <a:moveTo>
                  <a:pt x="0" y="295866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6393007" y="5295980"/>
            <a:ext cx="0" cy="295866"/>
          </a:xfrm>
          <a:custGeom>
            <a:avLst/>
            <a:gdLst/>
            <a:ahLst/>
            <a:cxnLst/>
            <a:rect l="l" t="t" r="r" b="b"/>
            <a:pathLst>
              <a:path w="0" h="295866">
                <a:moveTo>
                  <a:pt x="0" y="295866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6212707" y="5130682"/>
            <a:ext cx="132008" cy="76262"/>
          </a:xfrm>
          <a:custGeom>
            <a:avLst/>
            <a:gdLst/>
            <a:ahLst/>
            <a:cxnLst/>
            <a:rect l="l" t="t" r="r" b="b"/>
            <a:pathLst>
              <a:path w="132008" h="76262">
                <a:moveTo>
                  <a:pt x="132008" y="76262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6456680" y="5133386"/>
            <a:ext cx="133592" cy="77847"/>
          </a:xfrm>
          <a:custGeom>
            <a:avLst/>
            <a:gdLst/>
            <a:ahLst/>
            <a:cxnLst/>
            <a:rect l="l" t="t" r="r" b="b"/>
            <a:pathLst>
              <a:path w="133592" h="77847">
                <a:moveTo>
                  <a:pt x="133592" y="0"/>
                </a:moveTo>
                <a:lnTo>
                  <a:pt x="0" y="77847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1782318" y="321778"/>
            <a:ext cx="374982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Prése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ce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eur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teur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in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ct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-1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323593" y="658948"/>
            <a:ext cx="520015" cy="560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6272">
              <a:lnSpc>
                <a:spcPts val="1980"/>
              </a:lnSpc>
              <a:spcBef>
                <a:spcPts val="99"/>
              </a:spcBef>
            </a:pPr>
            <a:r>
              <a:rPr dirty="0" smtClean="0" sz="1800" spc="-14">
                <a:latin typeface="Symbol"/>
                <a:cs typeface="Symbol"/>
              </a:rPr>
              <a:t></a:t>
            </a:r>
            <a:r>
              <a:rPr dirty="0" smtClean="0" sz="1800" spc="0">
                <a:latin typeface="Arial"/>
                <a:cs typeface="Arial"/>
              </a:rPr>
              <a:t>(</a:t>
            </a:r>
            <a:r>
              <a:rPr dirty="0" smtClean="0" sz="1800" spc="-4">
                <a:latin typeface="Arial"/>
                <a:cs typeface="Arial"/>
              </a:rPr>
              <a:t>+</a:t>
            </a:r>
            <a:r>
              <a:rPr dirty="0" smtClean="0" sz="1800" spc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92810">
              <a:lnSpc>
                <a:spcPts val="1839"/>
              </a:lnSpc>
              <a:spcBef>
                <a:spcPts val="125"/>
              </a:spcBef>
            </a:pPr>
            <a:r>
              <a:rPr dirty="0" smtClean="0" sz="1600" spc="-4">
                <a:latin typeface="Arial"/>
                <a:cs typeface="Arial"/>
              </a:rPr>
              <a:t>C</a:t>
            </a:r>
            <a:r>
              <a:rPr dirty="0" smtClean="0" sz="1600" spc="-4">
                <a:latin typeface="Arial"/>
                <a:cs typeface="Arial"/>
              </a:rPr>
              <a:t>H</a:t>
            </a:r>
            <a:r>
              <a:rPr dirty="0" smtClean="0" baseline="-19325" sz="1800" spc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588583" y="803327"/>
            <a:ext cx="484196" cy="5194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6143">
              <a:lnSpc>
                <a:spcPts val="1975"/>
              </a:lnSpc>
              <a:spcBef>
                <a:spcPts val="98"/>
              </a:spcBef>
            </a:pPr>
            <a:r>
              <a:rPr dirty="0" smtClean="0" sz="1800" spc="-9">
                <a:latin typeface="Symbol"/>
                <a:cs typeface="Symbol"/>
              </a:rPr>
              <a:t></a:t>
            </a:r>
            <a:r>
              <a:rPr dirty="0" smtClean="0" sz="1800" spc="0">
                <a:latin typeface="Arial"/>
                <a:cs typeface="Arial"/>
              </a:rPr>
              <a:t>(-)</a:t>
            </a:r>
            <a:endParaRPr sz="1800">
              <a:latin typeface="Arial"/>
              <a:cs typeface="Arial"/>
            </a:endParaRPr>
          </a:p>
          <a:p>
            <a:pPr marL="73795">
              <a:lnSpc>
                <a:spcPts val="2060"/>
              </a:lnSpc>
              <a:spcBef>
                <a:spcPts val="4"/>
              </a:spcBef>
            </a:pPr>
            <a:r>
              <a:rPr dirty="0" smtClean="0" sz="1900" spc="0">
                <a:latin typeface="Arial"/>
                <a:cs typeface="Arial"/>
              </a:rPr>
              <a:t>O</a:t>
            </a:r>
            <a:r>
              <a:rPr dirty="0" smtClean="0" sz="1900" spc="0">
                <a:latin typeface="Arial"/>
                <a:cs typeface="Arial"/>
              </a:rPr>
              <a:t>H</a:t>
            </a:r>
            <a:endParaRPr sz="19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532993" y="1307811"/>
            <a:ext cx="400614" cy="2571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80"/>
              </a:lnSpc>
              <a:spcBef>
                <a:spcPts val="99"/>
              </a:spcBef>
            </a:pPr>
            <a:r>
              <a:rPr dirty="0" smtClean="0" sz="1800" spc="-14">
                <a:latin typeface="Symbol"/>
                <a:cs typeface="Symbol"/>
              </a:rPr>
              <a:t></a:t>
            </a:r>
            <a:r>
              <a:rPr dirty="0" smtClean="0" sz="1800" spc="0">
                <a:latin typeface="Arial"/>
                <a:cs typeface="Arial"/>
              </a:rPr>
              <a:t>(-)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826573" y="1393073"/>
            <a:ext cx="457259" cy="2565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75"/>
              </a:lnSpc>
              <a:spcBef>
                <a:spcPts val="98"/>
              </a:spcBef>
            </a:pPr>
            <a:r>
              <a:rPr dirty="0" smtClean="0" sz="1800" spc="-9">
                <a:latin typeface="Symbol"/>
                <a:cs typeface="Symbol"/>
              </a:rPr>
              <a:t></a:t>
            </a:r>
            <a:r>
              <a:rPr dirty="0" smtClean="0" sz="1800" spc="0">
                <a:latin typeface="Arial"/>
                <a:cs typeface="Arial"/>
              </a:rPr>
              <a:t>(</a:t>
            </a:r>
            <a:r>
              <a:rPr dirty="0" smtClean="0" sz="1800" spc="-4">
                <a:latin typeface="Arial"/>
                <a:cs typeface="Arial"/>
              </a:rPr>
              <a:t>+</a:t>
            </a:r>
            <a:r>
              <a:rPr dirty="0" smtClean="0" sz="1800" spc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815076" y="1544915"/>
            <a:ext cx="64074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’e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609080" y="1544915"/>
            <a:ext cx="70929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inductif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470394" y="1544915"/>
            <a:ext cx="32065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est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944358" y="1544915"/>
            <a:ext cx="70805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-9" b="1">
                <a:solidFill>
                  <a:srgbClr val="FF33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gulier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803894" y="1544915"/>
            <a:ext cx="23462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et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9192514" y="1544915"/>
            <a:ext cx="47945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708" sz="2100" spc="4" b="1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ca</a:t>
            </a:r>
            <a:r>
              <a:rPr dirty="0" smtClean="0" baseline="1708" sz="2100" spc="4" b="1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825355" y="1544915"/>
            <a:ext cx="32206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Par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923595" y="1634824"/>
            <a:ext cx="339012" cy="2185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64"/>
              </a:lnSpc>
              <a:spcBef>
                <a:spcPts val="83"/>
              </a:spcBef>
            </a:pPr>
            <a:r>
              <a:rPr dirty="0" smtClean="0" sz="1500" spc="-9">
                <a:latin typeface="Symbol"/>
                <a:cs typeface="Symbol"/>
              </a:rPr>
              <a:t></a:t>
            </a:r>
            <a:r>
              <a:rPr dirty="0" smtClean="0" sz="1500" spc="0">
                <a:latin typeface="Arial"/>
                <a:cs typeface="Arial"/>
              </a:rPr>
              <a:t>(</a:t>
            </a:r>
            <a:r>
              <a:rPr dirty="0" smtClean="0" sz="1500" spc="4">
                <a:latin typeface="Arial"/>
                <a:cs typeface="Arial"/>
              </a:rPr>
              <a:t>-</a:t>
            </a:r>
            <a:r>
              <a:rPr dirty="0" smtClean="0" sz="1500" spc="0">
                <a:latin typeface="Arial"/>
                <a:cs typeface="Arial"/>
              </a:rPr>
              <a:t>)</a:t>
            </a:r>
            <a:endParaRPr sz="15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742700" y="1644520"/>
            <a:ext cx="338986" cy="2185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64"/>
              </a:lnSpc>
              <a:spcBef>
                <a:spcPts val="83"/>
              </a:spcBef>
            </a:pPr>
            <a:r>
              <a:rPr dirty="0" smtClean="0" sz="1500" spc="-9">
                <a:latin typeface="Symbol"/>
                <a:cs typeface="Symbol"/>
              </a:rPr>
              <a:t></a:t>
            </a:r>
            <a:r>
              <a:rPr dirty="0" smtClean="0" sz="1500" spc="0">
                <a:latin typeface="Arial"/>
                <a:cs typeface="Arial"/>
              </a:rPr>
              <a:t>(-)</a:t>
            </a:r>
            <a:endParaRPr sz="15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169418" y="1662325"/>
            <a:ext cx="386385" cy="2178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60"/>
              </a:lnSpc>
              <a:spcBef>
                <a:spcPts val="83"/>
              </a:spcBef>
            </a:pPr>
            <a:r>
              <a:rPr dirty="0" smtClean="0" sz="1500" spc="-4">
                <a:latin typeface="Symbol"/>
                <a:cs typeface="Symbol"/>
              </a:rPr>
              <a:t></a:t>
            </a:r>
            <a:r>
              <a:rPr dirty="0" smtClean="0" sz="1500" spc="4">
                <a:latin typeface="Arial"/>
                <a:cs typeface="Arial"/>
              </a:rPr>
              <a:t>(</a:t>
            </a:r>
            <a:r>
              <a:rPr dirty="0" smtClean="0" sz="1500" spc="0">
                <a:latin typeface="Arial"/>
                <a:cs typeface="Arial"/>
              </a:rPr>
              <a:t>+)</a:t>
            </a:r>
            <a:endParaRPr sz="15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988590" y="1671731"/>
            <a:ext cx="386422" cy="2178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60"/>
              </a:lnSpc>
              <a:spcBef>
                <a:spcPts val="83"/>
              </a:spcBef>
            </a:pPr>
            <a:r>
              <a:rPr dirty="0" smtClean="0" sz="1500" spc="-4">
                <a:latin typeface="Symbol"/>
                <a:cs typeface="Symbol"/>
              </a:rPr>
              <a:t></a:t>
            </a:r>
            <a:r>
              <a:rPr dirty="0" smtClean="0" sz="1500" spc="4">
                <a:latin typeface="Arial"/>
                <a:cs typeface="Arial"/>
              </a:rPr>
              <a:t>(</a:t>
            </a:r>
            <a:r>
              <a:rPr dirty="0" smtClean="0" sz="1500" spc="0">
                <a:latin typeface="Arial"/>
                <a:cs typeface="Arial"/>
              </a:rPr>
              <a:t>+)</a:t>
            </a:r>
            <a:endParaRPr sz="15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815076" y="1758275"/>
            <a:ext cx="433432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conséq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en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,</a:t>
            </a:r>
            <a:r>
              <a:rPr dirty="0" smtClean="0" baseline="1708" sz="2100" spc="312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cet</a:t>
            </a:r>
            <a:r>
              <a:rPr dirty="0" smtClean="0" baseline="1708" sz="2100" spc="312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et</a:t>
            </a:r>
            <a:r>
              <a:rPr dirty="0" smtClean="0" baseline="1708" sz="2100" spc="327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ura</a:t>
            </a:r>
            <a:r>
              <a:rPr dirty="0" smtClean="0" baseline="1708" sz="2100" spc="302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une</a:t>
            </a:r>
            <a:r>
              <a:rPr dirty="0" smtClean="0" baseline="1708" sz="2100" spc="302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inci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en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317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irecte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815076" y="1971635"/>
            <a:ext cx="31734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sur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250940" y="1971635"/>
            <a:ext cx="19205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la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560311" y="1971635"/>
            <a:ext cx="64052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v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itesse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316470" y="1971635"/>
            <a:ext cx="25554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de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689850" y="1971635"/>
            <a:ext cx="73657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éact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544814" y="1971635"/>
            <a:ext cx="41479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078214" y="1971635"/>
            <a:ext cx="32469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as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522079" y="1971635"/>
            <a:ext cx="31734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sur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956419" y="1971635"/>
            <a:ext cx="19205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la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771531" y="2059785"/>
            <a:ext cx="296740" cy="1924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5"/>
              </a:lnSpc>
              <a:spcBef>
                <a:spcPts val="72"/>
              </a:spcBef>
            </a:pPr>
            <a:r>
              <a:rPr dirty="0" smtClean="0" sz="1300" spc="-9">
                <a:latin typeface="Symbol"/>
                <a:cs typeface="Symbol"/>
              </a:rPr>
              <a:t></a:t>
            </a:r>
            <a:r>
              <a:rPr dirty="0" smtClean="0" sz="1300" spc="0">
                <a:latin typeface="Arial"/>
                <a:cs typeface="Arial"/>
              </a:rPr>
              <a:t>(-)</a:t>
            </a:r>
            <a:endParaRPr sz="13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913883" y="2059786"/>
            <a:ext cx="297096" cy="1924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5"/>
              </a:lnSpc>
              <a:spcBef>
                <a:spcPts val="72"/>
              </a:spcBef>
            </a:pPr>
            <a:r>
              <a:rPr dirty="0" smtClean="0" sz="1300" spc="-4">
                <a:latin typeface="Symbol"/>
                <a:cs typeface="Symbol"/>
              </a:rPr>
              <a:t></a:t>
            </a:r>
            <a:r>
              <a:rPr dirty="0" smtClean="0" sz="1300" spc="0">
                <a:latin typeface="Arial"/>
                <a:cs typeface="Arial"/>
              </a:rPr>
              <a:t>(-)</a:t>
            </a:r>
            <a:endParaRPr sz="13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017161" y="2085538"/>
            <a:ext cx="328156" cy="1920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0"/>
              </a:lnSpc>
              <a:spcBef>
                <a:spcPts val="72"/>
              </a:spcBef>
            </a:pPr>
            <a:r>
              <a:rPr dirty="0" smtClean="0" sz="1300" spc="-4">
                <a:latin typeface="Symbol"/>
                <a:cs typeface="Symbol"/>
              </a:rPr>
              <a:t></a:t>
            </a:r>
            <a:r>
              <a:rPr dirty="0" smtClean="0" sz="1300" spc="0">
                <a:latin typeface="Arial"/>
                <a:cs typeface="Arial"/>
              </a:rPr>
              <a:t>(</a:t>
            </a:r>
            <a:r>
              <a:rPr dirty="0" smtClean="0" sz="1300" spc="-75">
                <a:latin typeface="Arial"/>
                <a:cs typeface="Arial"/>
              </a:rPr>
              <a:t>+</a:t>
            </a:r>
            <a:r>
              <a:rPr dirty="0" smtClean="0" sz="1300" spc="0">
                <a:latin typeface="Arial"/>
                <a:cs typeface="Arial"/>
              </a:rPr>
              <a:t>)</a:t>
            </a:r>
            <a:endParaRPr sz="13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159996" y="2085538"/>
            <a:ext cx="328145" cy="1920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0"/>
              </a:lnSpc>
              <a:spcBef>
                <a:spcPts val="72"/>
              </a:spcBef>
            </a:pPr>
            <a:r>
              <a:rPr dirty="0" smtClean="0" sz="1300" spc="-4">
                <a:latin typeface="Symbol"/>
                <a:cs typeface="Symbol"/>
              </a:rPr>
              <a:t></a:t>
            </a:r>
            <a:r>
              <a:rPr dirty="0" smtClean="0" sz="1300" spc="4">
                <a:latin typeface="Arial"/>
                <a:cs typeface="Arial"/>
              </a:rPr>
              <a:t>(</a:t>
            </a:r>
            <a:r>
              <a:rPr dirty="0" smtClean="0" sz="1300" spc="-75">
                <a:latin typeface="Arial"/>
                <a:cs typeface="Arial"/>
              </a:rPr>
              <a:t>+</a:t>
            </a:r>
            <a:r>
              <a:rPr dirty="0" smtClean="0" sz="1300" spc="0">
                <a:latin typeface="Arial"/>
                <a:cs typeface="Arial"/>
              </a:rPr>
              <a:t>)</a:t>
            </a:r>
            <a:endParaRPr sz="13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815076" y="2184754"/>
            <a:ext cx="1392324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gioséle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tiv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38005" y="2394282"/>
            <a:ext cx="213310" cy="1412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40"/>
              </a:lnSpc>
              <a:spcBef>
                <a:spcPts val="52"/>
              </a:spcBef>
            </a:pPr>
            <a:r>
              <a:rPr dirty="0" smtClean="0" sz="900" spc="-4">
                <a:latin typeface="Symbol"/>
                <a:cs typeface="Symbol"/>
              </a:rPr>
              <a:t></a:t>
            </a:r>
            <a:r>
              <a:rPr dirty="0" smtClean="0" sz="900" spc="0">
                <a:latin typeface="Arial"/>
                <a:cs typeface="Arial"/>
              </a:rPr>
              <a:t>(-)</a:t>
            </a:r>
            <a:endParaRPr sz="9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684018" y="2419302"/>
            <a:ext cx="222412" cy="1408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5"/>
              </a:lnSpc>
              <a:spcBef>
                <a:spcPts val="51"/>
              </a:spcBef>
            </a:pPr>
            <a:r>
              <a:rPr dirty="0" smtClean="0" sz="900" spc="-4">
                <a:latin typeface="Symbol"/>
                <a:cs typeface="Symbol"/>
              </a:rPr>
              <a:t></a:t>
            </a:r>
            <a:r>
              <a:rPr dirty="0" smtClean="0" sz="900" spc="-75">
                <a:latin typeface="Arial"/>
                <a:cs typeface="Arial"/>
              </a:rPr>
              <a:t>(</a:t>
            </a:r>
            <a:r>
              <a:rPr dirty="0" smtClean="0" sz="900" spc="-75">
                <a:latin typeface="Arial"/>
                <a:cs typeface="Arial"/>
              </a:rPr>
              <a:t>+</a:t>
            </a:r>
            <a:r>
              <a:rPr dirty="0" smtClean="0" sz="900" spc="0">
                <a:latin typeface="Arial"/>
                <a:cs typeface="Arial"/>
              </a:rPr>
              <a:t>)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853945" y="2843109"/>
            <a:ext cx="392635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Prése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ce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eur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teur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més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mère</a:t>
            </a:r>
            <a:r>
              <a:rPr dirty="0" smtClean="0" baseline="1708" sz="2100" spc="-3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697426" y="3296721"/>
            <a:ext cx="290382" cy="3406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901">
              <a:lnSpc>
                <a:spcPts val="1510"/>
              </a:lnSpc>
              <a:spcBef>
                <a:spcPts val="75"/>
              </a:spcBef>
            </a:pPr>
            <a:r>
              <a:rPr dirty="0" smtClean="0" baseline="-3865" sz="2250" spc="0">
                <a:latin typeface="Arial"/>
                <a:cs typeface="Arial"/>
              </a:rPr>
              <a:t>+</a:t>
            </a:r>
            <a:endParaRPr sz="1500">
              <a:latin typeface="Arial"/>
              <a:cs typeface="Arial"/>
            </a:endParaRPr>
          </a:p>
          <a:p>
            <a:pPr marL="26088">
              <a:lnSpc>
                <a:spcPts val="1100"/>
              </a:lnSpc>
            </a:pPr>
            <a:r>
              <a:rPr dirty="0" smtClean="0" baseline="2415" sz="1800" spc="0">
                <a:latin typeface="Arial"/>
                <a:cs typeface="Arial"/>
              </a:rPr>
              <a:t>OH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009649" y="3296721"/>
            <a:ext cx="283166" cy="3263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901">
              <a:lnSpc>
                <a:spcPts val="1450"/>
              </a:lnSpc>
              <a:spcBef>
                <a:spcPts val="72"/>
              </a:spcBef>
            </a:pPr>
            <a:r>
              <a:rPr dirty="0" smtClean="0" baseline="-5797" sz="2250" spc="0">
                <a:latin typeface="Arial"/>
                <a:cs typeface="Arial"/>
              </a:rPr>
              <a:t>+</a:t>
            </a:r>
            <a:endParaRPr sz="1500">
              <a:latin typeface="Arial"/>
              <a:cs typeface="Arial"/>
            </a:endParaRPr>
          </a:p>
          <a:p>
            <a:pPr marL="19061">
              <a:lnSpc>
                <a:spcPts val="1045"/>
              </a:lnSpc>
            </a:pPr>
            <a:r>
              <a:rPr dirty="0" smtClean="0" baseline="2415" sz="1800" spc="0">
                <a:latin typeface="Arial"/>
                <a:cs typeface="Arial"/>
              </a:rPr>
              <a:t>OH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264901" y="3311076"/>
            <a:ext cx="281742" cy="3263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901">
              <a:lnSpc>
                <a:spcPts val="1450"/>
              </a:lnSpc>
              <a:spcBef>
                <a:spcPts val="72"/>
              </a:spcBef>
            </a:pPr>
            <a:r>
              <a:rPr dirty="0" smtClean="0" baseline="-5797" sz="2250" spc="0">
                <a:latin typeface="Arial"/>
                <a:cs typeface="Arial"/>
              </a:rPr>
              <a:t>+</a:t>
            </a:r>
            <a:endParaRPr sz="1500">
              <a:latin typeface="Arial"/>
              <a:cs typeface="Arial"/>
            </a:endParaRPr>
          </a:p>
          <a:p>
            <a:pPr marL="17637">
              <a:lnSpc>
                <a:spcPts val="1045"/>
              </a:lnSpc>
            </a:pPr>
            <a:r>
              <a:rPr dirty="0" smtClean="0" baseline="2415" sz="1800" spc="0">
                <a:latin typeface="Arial"/>
                <a:cs typeface="Arial"/>
              </a:rPr>
              <a:t>OH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184581" y="3494965"/>
            <a:ext cx="276975" cy="1780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OH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12254" y="3634954"/>
            <a:ext cx="276161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Un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510018" y="3634954"/>
            <a:ext cx="71518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9" b="1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ur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346694" y="3634954"/>
            <a:ext cx="123827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més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mè</a:t>
            </a: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  </a:t>
            </a:r>
            <a:r>
              <a:rPr dirty="0" smtClean="0" baseline="1708" sz="2100" spc="10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va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704959" y="3634954"/>
            <a:ext cx="623596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ind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419314" y="3804964"/>
            <a:ext cx="117442" cy="2161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5"/>
              </a:lnSpc>
              <a:spcBef>
                <a:spcPts val="81"/>
              </a:spcBef>
            </a:pPr>
            <a:r>
              <a:rPr dirty="0" smtClean="0" sz="1500" spc="0">
                <a:latin typeface="Arial"/>
                <a:cs typeface="Arial"/>
              </a:rPr>
              <a:t>-</a:t>
            </a:r>
            <a:endParaRPr sz="15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614226" y="3804964"/>
            <a:ext cx="117442" cy="2161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5"/>
              </a:lnSpc>
              <a:spcBef>
                <a:spcPts val="81"/>
              </a:spcBef>
            </a:pPr>
            <a:r>
              <a:rPr dirty="0" smtClean="0" sz="1500" spc="0">
                <a:latin typeface="Arial"/>
                <a:cs typeface="Arial"/>
              </a:rPr>
              <a:t>-</a:t>
            </a:r>
            <a:endParaRPr sz="15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12254" y="3848073"/>
            <a:ext cx="960795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l’a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pa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it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230870" y="3848073"/>
            <a:ext cx="252534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de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639302" y="3848073"/>
            <a:ext cx="1687970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char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es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  </a:t>
            </a:r>
            <a:r>
              <a:rPr dirty="0" smtClean="0" baseline="1708" sz="2100" spc="392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v</a:t>
            </a: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112254" y="4061928"/>
            <a:ext cx="228844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ne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tes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en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rtho</a:t>
            </a: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et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en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ar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052472" y="4334598"/>
            <a:ext cx="117442" cy="2161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5"/>
              </a:lnSpc>
              <a:spcBef>
                <a:spcPts val="81"/>
              </a:spcBef>
            </a:pPr>
            <a:r>
              <a:rPr dirty="0" smtClean="0" sz="1500" spc="0">
                <a:latin typeface="Arial"/>
                <a:cs typeface="Arial"/>
              </a:rPr>
              <a:t>-</a:t>
            </a:r>
            <a:endParaRPr sz="15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34673" y="4881111"/>
            <a:ext cx="115628" cy="212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-</a:t>
            </a:r>
            <a:endParaRPr sz="14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92103" y="4881111"/>
            <a:ext cx="115628" cy="212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-</a:t>
            </a:r>
            <a:endParaRPr sz="14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528346" y="4895002"/>
            <a:ext cx="115628" cy="212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-</a:t>
            </a:r>
            <a:endParaRPr sz="14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39099" y="4895002"/>
            <a:ext cx="115628" cy="212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-</a:t>
            </a:r>
            <a:endParaRPr sz="14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96529" y="4895002"/>
            <a:ext cx="115628" cy="212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-</a:t>
            </a:r>
            <a:endParaRPr sz="14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68396" y="4916166"/>
            <a:ext cx="115628" cy="212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-</a:t>
            </a:r>
            <a:endParaRPr sz="1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25827" y="4916166"/>
            <a:ext cx="115628" cy="212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-</a:t>
            </a:r>
            <a:endParaRPr sz="14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42412" y="4986275"/>
            <a:ext cx="162517" cy="3297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0"/>
              </a:lnSpc>
              <a:spcBef>
                <a:spcPts val="73"/>
              </a:spcBef>
            </a:pPr>
            <a:r>
              <a:rPr dirty="0" smtClean="0" baseline="-3998" sz="2175" spc="0">
                <a:latin typeface="Arial"/>
                <a:cs typeface="Arial"/>
              </a:rPr>
              <a:t>+</a:t>
            </a:r>
            <a:endParaRPr sz="1450">
              <a:latin typeface="Arial"/>
              <a:cs typeface="Arial"/>
            </a:endParaRPr>
          </a:p>
          <a:p>
            <a:pPr marL="18946" marR="508">
              <a:lnSpc>
                <a:spcPts val="1060"/>
              </a:lnSpc>
            </a:pPr>
            <a:r>
              <a:rPr dirty="0" smtClean="0" baseline="2520" sz="1725" spc="0">
                <a:latin typeface="Arial"/>
                <a:cs typeface="Arial"/>
              </a:rPr>
              <a:t>N</a:t>
            </a:r>
            <a:endParaRPr sz="11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91448" y="4996184"/>
            <a:ext cx="164134" cy="174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0">
                <a:latin typeface="Arial"/>
                <a:cs typeface="Arial"/>
              </a:rPr>
              <a:t>O</a:t>
            </a:r>
            <a:endParaRPr sz="11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92911" y="4996184"/>
            <a:ext cx="164134" cy="174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0">
                <a:latin typeface="Arial"/>
                <a:cs typeface="Arial"/>
              </a:rPr>
              <a:t>O</a:t>
            </a:r>
            <a:endParaRPr sz="11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32668" y="5000260"/>
            <a:ext cx="167602" cy="3298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085">
              <a:lnSpc>
                <a:spcPts val="1460"/>
              </a:lnSpc>
              <a:spcBef>
                <a:spcPts val="73"/>
              </a:spcBef>
            </a:pPr>
            <a:r>
              <a:rPr dirty="0" smtClean="0" baseline="-3998" sz="2175" spc="0">
                <a:latin typeface="Arial"/>
                <a:cs typeface="Arial"/>
              </a:rPr>
              <a:t>+</a:t>
            </a:r>
            <a:endParaRPr sz="1450">
              <a:latin typeface="Arial"/>
              <a:cs typeface="Arial"/>
            </a:endParaRPr>
          </a:p>
          <a:p>
            <a:pPr marL="24539">
              <a:lnSpc>
                <a:spcPts val="1060"/>
              </a:lnSpc>
            </a:pPr>
            <a:r>
              <a:rPr dirty="0" smtClean="0" baseline="2520" sz="1725" spc="0">
                <a:latin typeface="Arial"/>
                <a:cs typeface="Arial"/>
              </a:rPr>
              <a:t>N</a:t>
            </a:r>
            <a:endParaRPr sz="11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86644" y="5009982"/>
            <a:ext cx="164134" cy="174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0">
                <a:latin typeface="Arial"/>
                <a:cs typeface="Arial"/>
              </a:rPr>
              <a:t>O</a:t>
            </a:r>
            <a:endParaRPr sz="11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88107" y="5009982"/>
            <a:ext cx="164134" cy="174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0">
                <a:latin typeface="Arial"/>
                <a:cs typeface="Arial"/>
              </a:rPr>
              <a:t>O</a:t>
            </a:r>
            <a:endParaRPr sz="1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69701" y="5024060"/>
            <a:ext cx="164134" cy="174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0">
                <a:latin typeface="Arial"/>
                <a:cs typeface="Arial"/>
              </a:rPr>
              <a:t>O</a:t>
            </a:r>
            <a:endParaRPr sz="1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20644" y="5021236"/>
            <a:ext cx="162517" cy="322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35"/>
              </a:lnSpc>
              <a:spcBef>
                <a:spcPts val="71"/>
              </a:spcBef>
            </a:pPr>
            <a:r>
              <a:rPr dirty="0" smtClean="0" baseline="-5997" sz="2175" spc="0">
                <a:latin typeface="Arial"/>
                <a:cs typeface="Arial"/>
              </a:rPr>
              <a:t>+</a:t>
            </a:r>
            <a:endParaRPr sz="1450">
              <a:latin typeface="Arial"/>
              <a:cs typeface="Arial"/>
            </a:endParaRPr>
          </a:p>
          <a:p>
            <a:pPr marL="19179" marR="275">
              <a:lnSpc>
                <a:spcPts val="1030"/>
              </a:lnSpc>
            </a:pPr>
            <a:r>
              <a:rPr dirty="0" smtClean="0" baseline="2520" sz="1725" spc="0">
                <a:latin typeface="Arial"/>
                <a:cs typeface="Arial"/>
              </a:rPr>
              <a:t>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71142" y="5024060"/>
            <a:ext cx="164134" cy="174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0">
                <a:latin typeface="Arial"/>
                <a:cs typeface="Arial"/>
              </a:rPr>
              <a:t>O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76136" y="5021236"/>
            <a:ext cx="162517" cy="3298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0"/>
              </a:lnSpc>
              <a:spcBef>
                <a:spcPts val="73"/>
              </a:spcBef>
            </a:pPr>
            <a:r>
              <a:rPr dirty="0" smtClean="0" baseline="-3998" sz="2175" spc="0">
                <a:latin typeface="Arial"/>
                <a:cs typeface="Arial"/>
              </a:rPr>
              <a:t>+</a:t>
            </a:r>
            <a:endParaRPr sz="1450">
              <a:latin typeface="Arial"/>
              <a:cs typeface="Arial"/>
            </a:endParaRPr>
          </a:p>
          <a:p>
            <a:pPr marL="18946" marR="508">
              <a:lnSpc>
                <a:spcPts val="1060"/>
              </a:lnSpc>
            </a:pPr>
            <a:r>
              <a:rPr dirty="0" smtClean="0" baseline="2520" sz="1725" spc="0">
                <a:latin typeface="Arial"/>
                <a:cs typeface="Arial"/>
              </a:rPr>
              <a:t>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24891" y="5031239"/>
            <a:ext cx="164134" cy="174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0">
                <a:latin typeface="Arial"/>
                <a:cs typeface="Arial"/>
              </a:rPr>
              <a:t>O</a:t>
            </a:r>
            <a:endParaRPr sz="1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26354" y="5031239"/>
            <a:ext cx="164134" cy="174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0">
                <a:latin typeface="Arial"/>
                <a:cs typeface="Arial"/>
              </a:rPr>
              <a:t>O</a:t>
            </a:r>
            <a:endParaRPr sz="1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55256" y="5219660"/>
            <a:ext cx="3109494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362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capteur</a:t>
            </a:r>
            <a:r>
              <a:rPr dirty="0" smtClean="0" baseline="1708" sz="2100" spc="576" b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mé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mè</a:t>
            </a: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352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v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342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ind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55256" y="5433020"/>
            <a:ext cx="96044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l’a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it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54059" y="5433020"/>
            <a:ext cx="25554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de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44204" y="5433020"/>
            <a:ext cx="161869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charges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  </a:t>
            </a:r>
            <a:r>
              <a:rPr dirty="0" smtClean="0" baseline="1708" sz="2100" spc="237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it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v</a:t>
            </a: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13697" y="5623887"/>
            <a:ext cx="162517" cy="212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+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82452" y="5631019"/>
            <a:ext cx="162517" cy="212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+</a:t>
            </a:r>
            <a:endParaRPr sz="1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55256" y="5646329"/>
            <a:ext cx="228806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ne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tes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en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rtho</a:t>
            </a: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et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en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ar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76136" y="6177638"/>
            <a:ext cx="162517" cy="212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+</a:t>
            </a:r>
            <a:endParaRPr sz="1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461063"/>
            <a:ext cx="858490" cy="239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</a:t>
            </a:r>
            <a:r>
              <a:rPr dirty="0" smtClean="0" baseline="-5012" sz="1500" spc="-19">
                <a:latin typeface="Segoe UI"/>
                <a:cs typeface="Segoe UI"/>
              </a:rPr>
              <a:t>0</a:t>
            </a:r>
            <a:r>
              <a:rPr dirty="0" smtClean="0" baseline="18284" sz="1800" spc="-200">
                <a:latin typeface="Verdana"/>
                <a:cs typeface="Verdana"/>
              </a:rPr>
              <a:t>1</a:t>
            </a:r>
            <a:r>
              <a:rPr dirty="0" smtClean="0" baseline="-5012" sz="1500" spc="-329">
                <a:latin typeface="Segoe UI"/>
                <a:cs typeface="Segoe UI"/>
              </a:rPr>
              <a:t>5</a:t>
            </a:r>
            <a:r>
              <a:rPr dirty="0" smtClean="0" baseline="18284" sz="1800" spc="4">
                <a:latin typeface="Verdana"/>
                <a:cs typeface="Verdana"/>
              </a:rPr>
              <a:t>07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66601" y="6531508"/>
            <a:ext cx="32185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107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object 201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7" name="object 197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8" name="object 198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9" name="object 199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0" name="object 200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4" name="object 184"/>
          <p:cNvSpPr/>
          <p:nvPr/>
        </p:nvSpPr>
        <p:spPr>
          <a:xfrm>
            <a:off x="3432092" y="2184182"/>
            <a:ext cx="251051" cy="145825"/>
          </a:xfrm>
          <a:custGeom>
            <a:avLst/>
            <a:gdLst/>
            <a:ahLst/>
            <a:cxnLst/>
            <a:rect l="l" t="t" r="r" b="b"/>
            <a:pathLst>
              <a:path w="251051" h="145825">
                <a:moveTo>
                  <a:pt x="251051" y="0"/>
                </a:moveTo>
                <a:lnTo>
                  <a:pt x="0" y="145825"/>
                </a:lnTo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5" name="object 185"/>
          <p:cNvSpPr/>
          <p:nvPr/>
        </p:nvSpPr>
        <p:spPr>
          <a:xfrm>
            <a:off x="3479629" y="2231899"/>
            <a:ext cx="190797" cy="110818"/>
          </a:xfrm>
          <a:custGeom>
            <a:avLst/>
            <a:gdLst/>
            <a:ahLst/>
            <a:cxnLst/>
            <a:rect l="l" t="t" r="r" b="b"/>
            <a:pathLst>
              <a:path w="190797" h="110818">
                <a:moveTo>
                  <a:pt x="190797" y="0"/>
                </a:moveTo>
                <a:lnTo>
                  <a:pt x="0" y="110818"/>
                </a:lnTo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6" name="object 186"/>
          <p:cNvSpPr/>
          <p:nvPr/>
        </p:nvSpPr>
        <p:spPr>
          <a:xfrm>
            <a:off x="3683144" y="2184182"/>
            <a:ext cx="251041" cy="145825"/>
          </a:xfrm>
          <a:custGeom>
            <a:avLst/>
            <a:gdLst/>
            <a:ahLst/>
            <a:cxnLst/>
            <a:rect l="l" t="t" r="r" b="b"/>
            <a:pathLst>
              <a:path w="251041" h="145825">
                <a:moveTo>
                  <a:pt x="251041" y="145825"/>
                </a:moveTo>
                <a:lnTo>
                  <a:pt x="0" y="0"/>
                </a:lnTo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7" name="object 187"/>
          <p:cNvSpPr/>
          <p:nvPr/>
        </p:nvSpPr>
        <p:spPr>
          <a:xfrm>
            <a:off x="3934185" y="2330008"/>
            <a:ext cx="0" cy="291222"/>
          </a:xfrm>
          <a:custGeom>
            <a:avLst/>
            <a:gdLst/>
            <a:ahLst/>
            <a:cxnLst/>
            <a:rect l="l" t="t" r="r" b="b"/>
            <a:pathLst>
              <a:path w="0" h="291222">
                <a:moveTo>
                  <a:pt x="0" y="291222"/>
                </a:moveTo>
                <a:lnTo>
                  <a:pt x="0" y="0"/>
                </a:lnTo>
              </a:path>
            </a:pathLst>
          </a:custGeom>
          <a:ln w="35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8" name="object 188"/>
          <p:cNvSpPr/>
          <p:nvPr/>
        </p:nvSpPr>
        <p:spPr>
          <a:xfrm>
            <a:off x="3899152" y="2365239"/>
            <a:ext cx="0" cy="220984"/>
          </a:xfrm>
          <a:custGeom>
            <a:avLst/>
            <a:gdLst/>
            <a:ahLst/>
            <a:cxnLst/>
            <a:rect l="l" t="t" r="r" b="b"/>
            <a:pathLst>
              <a:path w="0" h="220984">
                <a:moveTo>
                  <a:pt x="0" y="220984"/>
                </a:moveTo>
                <a:lnTo>
                  <a:pt x="0" y="0"/>
                </a:lnTo>
              </a:path>
            </a:pathLst>
          </a:custGeom>
          <a:ln w="35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9" name="object 189"/>
          <p:cNvSpPr/>
          <p:nvPr/>
        </p:nvSpPr>
        <p:spPr>
          <a:xfrm>
            <a:off x="3683144" y="2621230"/>
            <a:ext cx="251041" cy="145387"/>
          </a:xfrm>
          <a:custGeom>
            <a:avLst/>
            <a:gdLst/>
            <a:ahLst/>
            <a:cxnLst/>
            <a:rect l="l" t="t" r="r" b="b"/>
            <a:pathLst>
              <a:path w="251041" h="145387">
                <a:moveTo>
                  <a:pt x="0" y="145387"/>
                </a:moveTo>
                <a:lnTo>
                  <a:pt x="251041" y="0"/>
                </a:lnTo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0" name="object 190"/>
          <p:cNvSpPr/>
          <p:nvPr/>
        </p:nvSpPr>
        <p:spPr>
          <a:xfrm>
            <a:off x="3432763" y="2621230"/>
            <a:ext cx="250380" cy="145387"/>
          </a:xfrm>
          <a:custGeom>
            <a:avLst/>
            <a:gdLst/>
            <a:ahLst/>
            <a:cxnLst/>
            <a:rect l="l" t="t" r="r" b="b"/>
            <a:pathLst>
              <a:path w="250380" h="145387">
                <a:moveTo>
                  <a:pt x="0" y="0"/>
                </a:moveTo>
                <a:lnTo>
                  <a:pt x="250380" y="145387"/>
                </a:lnTo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1" name="object 191"/>
          <p:cNvSpPr/>
          <p:nvPr/>
        </p:nvSpPr>
        <p:spPr>
          <a:xfrm>
            <a:off x="3480299" y="2608744"/>
            <a:ext cx="190127" cy="110156"/>
          </a:xfrm>
          <a:custGeom>
            <a:avLst/>
            <a:gdLst/>
            <a:ahLst/>
            <a:cxnLst/>
            <a:rect l="l" t="t" r="r" b="b"/>
            <a:pathLst>
              <a:path w="190127" h="110156">
                <a:moveTo>
                  <a:pt x="0" y="0"/>
                </a:moveTo>
                <a:lnTo>
                  <a:pt x="190127" y="110156"/>
                </a:lnTo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2" name="object 192"/>
          <p:cNvSpPr/>
          <p:nvPr/>
        </p:nvSpPr>
        <p:spPr>
          <a:xfrm>
            <a:off x="3432763" y="2330007"/>
            <a:ext cx="0" cy="291222"/>
          </a:xfrm>
          <a:custGeom>
            <a:avLst/>
            <a:gdLst/>
            <a:ahLst/>
            <a:cxnLst/>
            <a:rect l="l" t="t" r="r" b="b"/>
            <a:pathLst>
              <a:path w="0" h="291222">
                <a:moveTo>
                  <a:pt x="0" y="0"/>
                </a:moveTo>
                <a:lnTo>
                  <a:pt x="0" y="291222"/>
                </a:lnTo>
              </a:path>
            </a:pathLst>
          </a:custGeom>
          <a:ln w="35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3" name="object 193"/>
          <p:cNvSpPr/>
          <p:nvPr/>
        </p:nvSpPr>
        <p:spPr>
          <a:xfrm>
            <a:off x="3683144" y="1984797"/>
            <a:ext cx="0" cy="199385"/>
          </a:xfrm>
          <a:custGeom>
            <a:avLst/>
            <a:gdLst/>
            <a:ahLst/>
            <a:cxnLst/>
            <a:rect l="l" t="t" r="r" b="b"/>
            <a:pathLst>
              <a:path w="0" h="199385">
                <a:moveTo>
                  <a:pt x="0" y="199385"/>
                </a:moveTo>
                <a:lnTo>
                  <a:pt x="0" y="0"/>
                </a:lnTo>
              </a:path>
            </a:pathLst>
          </a:custGeom>
          <a:ln w="35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4" name="object 194"/>
          <p:cNvSpPr/>
          <p:nvPr/>
        </p:nvSpPr>
        <p:spPr>
          <a:xfrm>
            <a:off x="3318063" y="2233902"/>
            <a:ext cx="354588" cy="221869"/>
          </a:xfrm>
          <a:custGeom>
            <a:avLst/>
            <a:gdLst/>
            <a:ahLst/>
            <a:cxnLst/>
            <a:rect l="l" t="t" r="r" b="b"/>
            <a:pathLst>
              <a:path w="354588" h="221869">
                <a:moveTo>
                  <a:pt x="354588" y="178391"/>
                </a:moveTo>
                <a:lnTo>
                  <a:pt x="354588" y="173481"/>
                </a:lnTo>
                <a:lnTo>
                  <a:pt x="353918" y="169912"/>
                </a:lnTo>
                <a:lnTo>
                  <a:pt x="353918" y="163669"/>
                </a:lnTo>
                <a:lnTo>
                  <a:pt x="353024" y="159439"/>
                </a:lnTo>
                <a:lnTo>
                  <a:pt x="352363" y="158544"/>
                </a:lnTo>
                <a:lnTo>
                  <a:pt x="351693" y="154528"/>
                </a:lnTo>
                <a:lnTo>
                  <a:pt x="351693" y="153643"/>
                </a:lnTo>
                <a:lnTo>
                  <a:pt x="350352" y="148732"/>
                </a:lnTo>
                <a:lnTo>
                  <a:pt x="350352" y="148061"/>
                </a:lnTo>
                <a:lnTo>
                  <a:pt x="349012" y="143831"/>
                </a:lnTo>
                <a:lnTo>
                  <a:pt x="348118" y="142489"/>
                </a:lnTo>
                <a:lnTo>
                  <a:pt x="346777" y="138250"/>
                </a:lnTo>
                <a:lnTo>
                  <a:pt x="346107" y="136917"/>
                </a:lnTo>
                <a:lnTo>
                  <a:pt x="344776" y="132678"/>
                </a:lnTo>
                <a:lnTo>
                  <a:pt x="344105" y="131336"/>
                </a:lnTo>
                <a:lnTo>
                  <a:pt x="341871" y="127105"/>
                </a:lnTo>
                <a:lnTo>
                  <a:pt x="341201" y="125764"/>
                </a:lnTo>
                <a:lnTo>
                  <a:pt x="339190" y="121524"/>
                </a:lnTo>
                <a:lnTo>
                  <a:pt x="338519" y="119968"/>
                </a:lnTo>
                <a:lnTo>
                  <a:pt x="335624" y="115057"/>
                </a:lnTo>
                <a:lnTo>
                  <a:pt x="334954" y="114396"/>
                </a:lnTo>
                <a:lnTo>
                  <a:pt x="332049" y="109485"/>
                </a:lnTo>
                <a:lnTo>
                  <a:pt x="331379" y="108153"/>
                </a:lnTo>
                <a:lnTo>
                  <a:pt x="328036" y="103913"/>
                </a:lnTo>
                <a:lnTo>
                  <a:pt x="327143" y="102571"/>
                </a:lnTo>
                <a:lnTo>
                  <a:pt x="323791" y="98341"/>
                </a:lnTo>
                <a:lnTo>
                  <a:pt x="323130" y="96999"/>
                </a:lnTo>
                <a:lnTo>
                  <a:pt x="319555" y="92098"/>
                </a:lnTo>
                <a:lnTo>
                  <a:pt x="318885" y="91203"/>
                </a:lnTo>
                <a:lnTo>
                  <a:pt x="314649" y="86293"/>
                </a:lnTo>
                <a:lnTo>
                  <a:pt x="313978" y="84960"/>
                </a:lnTo>
                <a:lnTo>
                  <a:pt x="309733" y="80721"/>
                </a:lnTo>
                <a:lnTo>
                  <a:pt x="308402" y="79388"/>
                </a:lnTo>
                <a:lnTo>
                  <a:pt x="304156" y="75149"/>
                </a:lnTo>
                <a:lnTo>
                  <a:pt x="302816" y="73807"/>
                </a:lnTo>
                <a:lnTo>
                  <a:pt x="297909" y="68906"/>
                </a:lnTo>
                <a:lnTo>
                  <a:pt x="39051" y="40812"/>
                </a:lnTo>
                <a:lnTo>
                  <a:pt x="51771" y="54183"/>
                </a:lnTo>
                <a:lnTo>
                  <a:pt x="54449" y="56867"/>
                </a:lnTo>
                <a:lnTo>
                  <a:pt x="64938" y="67340"/>
                </a:lnTo>
                <a:lnTo>
                  <a:pt x="67833" y="70238"/>
                </a:lnTo>
                <a:lnTo>
                  <a:pt x="78996" y="80721"/>
                </a:lnTo>
                <a:lnTo>
                  <a:pt x="81007" y="83619"/>
                </a:lnTo>
                <a:lnTo>
                  <a:pt x="91490" y="93430"/>
                </a:lnTo>
                <a:lnTo>
                  <a:pt x="94395" y="95443"/>
                </a:lnTo>
                <a:lnTo>
                  <a:pt x="104217" y="105255"/>
                </a:lnTo>
                <a:lnTo>
                  <a:pt x="106889" y="107482"/>
                </a:lnTo>
                <a:lnTo>
                  <a:pt x="116711" y="115952"/>
                </a:lnTo>
                <a:lnTo>
                  <a:pt x="118936" y="117964"/>
                </a:lnTo>
                <a:lnTo>
                  <a:pt x="128534" y="126434"/>
                </a:lnTo>
                <a:lnTo>
                  <a:pt x="131439" y="128438"/>
                </a:lnTo>
                <a:lnTo>
                  <a:pt x="140590" y="136246"/>
                </a:lnTo>
                <a:lnTo>
                  <a:pt x="142592" y="138250"/>
                </a:lnTo>
                <a:lnTo>
                  <a:pt x="151744" y="146058"/>
                </a:lnTo>
                <a:lnTo>
                  <a:pt x="154425" y="147391"/>
                </a:lnTo>
                <a:lnTo>
                  <a:pt x="162897" y="154528"/>
                </a:lnTo>
                <a:lnTo>
                  <a:pt x="164908" y="155870"/>
                </a:lnTo>
                <a:lnTo>
                  <a:pt x="174060" y="162784"/>
                </a:lnTo>
                <a:lnTo>
                  <a:pt x="176294" y="164340"/>
                </a:lnTo>
                <a:lnTo>
                  <a:pt x="184552" y="169912"/>
                </a:lnTo>
                <a:lnTo>
                  <a:pt x="186777" y="171254"/>
                </a:lnTo>
                <a:lnTo>
                  <a:pt x="194365" y="176826"/>
                </a:lnTo>
                <a:lnTo>
                  <a:pt x="196375" y="178391"/>
                </a:lnTo>
                <a:lnTo>
                  <a:pt x="204186" y="183292"/>
                </a:lnTo>
                <a:lnTo>
                  <a:pt x="206197" y="184634"/>
                </a:lnTo>
                <a:lnTo>
                  <a:pt x="213999" y="189536"/>
                </a:lnTo>
                <a:lnTo>
                  <a:pt x="216010" y="190206"/>
                </a:lnTo>
                <a:lnTo>
                  <a:pt x="223151" y="194446"/>
                </a:lnTo>
                <a:lnTo>
                  <a:pt x="225162" y="195779"/>
                </a:lnTo>
                <a:lnTo>
                  <a:pt x="232079" y="199347"/>
                </a:lnTo>
                <a:lnTo>
                  <a:pt x="233643" y="200018"/>
                </a:lnTo>
                <a:lnTo>
                  <a:pt x="240560" y="203587"/>
                </a:lnTo>
                <a:lnTo>
                  <a:pt x="242571" y="204258"/>
                </a:lnTo>
                <a:lnTo>
                  <a:pt x="248818" y="207827"/>
                </a:lnTo>
                <a:lnTo>
                  <a:pt x="250373" y="208497"/>
                </a:lnTo>
                <a:lnTo>
                  <a:pt x="256629" y="210501"/>
                </a:lnTo>
                <a:lnTo>
                  <a:pt x="258631" y="211172"/>
                </a:lnTo>
                <a:lnTo>
                  <a:pt x="264217" y="214070"/>
                </a:lnTo>
                <a:lnTo>
                  <a:pt x="266442" y="214070"/>
                </a:lnTo>
                <a:lnTo>
                  <a:pt x="272028" y="216297"/>
                </a:lnTo>
                <a:lnTo>
                  <a:pt x="273359" y="216967"/>
                </a:lnTo>
                <a:lnTo>
                  <a:pt x="278945" y="218300"/>
                </a:lnTo>
                <a:lnTo>
                  <a:pt x="280276" y="218300"/>
                </a:lnTo>
                <a:lnTo>
                  <a:pt x="286086" y="219642"/>
                </a:lnTo>
                <a:lnTo>
                  <a:pt x="286756" y="219642"/>
                </a:lnTo>
                <a:lnTo>
                  <a:pt x="292333" y="221207"/>
                </a:lnTo>
                <a:lnTo>
                  <a:pt x="293003" y="221207"/>
                </a:lnTo>
                <a:lnTo>
                  <a:pt x="297909" y="221869"/>
                </a:lnTo>
                <a:lnTo>
                  <a:pt x="310403" y="221869"/>
                </a:lnTo>
                <a:lnTo>
                  <a:pt x="314649" y="221207"/>
                </a:lnTo>
                <a:lnTo>
                  <a:pt x="315319" y="221207"/>
                </a:lnTo>
                <a:lnTo>
                  <a:pt x="319555" y="220313"/>
                </a:lnTo>
                <a:lnTo>
                  <a:pt x="320225" y="220313"/>
                </a:lnTo>
                <a:lnTo>
                  <a:pt x="323791" y="219642"/>
                </a:lnTo>
                <a:lnTo>
                  <a:pt x="324461" y="218971"/>
                </a:lnTo>
                <a:lnTo>
                  <a:pt x="328036" y="218300"/>
                </a:lnTo>
                <a:lnTo>
                  <a:pt x="328707" y="217638"/>
                </a:lnTo>
                <a:lnTo>
                  <a:pt x="332049" y="216297"/>
                </a:lnTo>
                <a:lnTo>
                  <a:pt x="332943" y="216297"/>
                </a:lnTo>
                <a:lnTo>
                  <a:pt x="335624" y="214070"/>
                </a:lnTo>
                <a:lnTo>
                  <a:pt x="336294" y="214070"/>
                </a:lnTo>
                <a:lnTo>
                  <a:pt x="339190" y="212057"/>
                </a:lnTo>
                <a:lnTo>
                  <a:pt x="339190" y="211172"/>
                </a:lnTo>
                <a:lnTo>
                  <a:pt x="341871" y="209159"/>
                </a:lnTo>
                <a:lnTo>
                  <a:pt x="342541" y="208498"/>
                </a:lnTo>
                <a:lnTo>
                  <a:pt x="344776" y="206261"/>
                </a:lnTo>
                <a:lnTo>
                  <a:pt x="344776" y="205590"/>
                </a:lnTo>
                <a:lnTo>
                  <a:pt x="346777" y="202916"/>
                </a:lnTo>
                <a:lnTo>
                  <a:pt x="346777" y="202245"/>
                </a:lnTo>
                <a:lnTo>
                  <a:pt x="349012" y="199347"/>
                </a:lnTo>
                <a:lnTo>
                  <a:pt x="349012" y="198686"/>
                </a:lnTo>
                <a:lnTo>
                  <a:pt x="350352" y="195779"/>
                </a:lnTo>
                <a:lnTo>
                  <a:pt x="351022" y="195117"/>
                </a:lnTo>
                <a:lnTo>
                  <a:pt x="351693" y="192433"/>
                </a:lnTo>
                <a:lnTo>
                  <a:pt x="352363" y="191548"/>
                </a:lnTo>
                <a:lnTo>
                  <a:pt x="353024" y="188203"/>
                </a:lnTo>
                <a:lnTo>
                  <a:pt x="353024" y="187532"/>
                </a:lnTo>
                <a:lnTo>
                  <a:pt x="353918" y="183963"/>
                </a:lnTo>
                <a:lnTo>
                  <a:pt x="353918" y="179062"/>
                </a:lnTo>
                <a:lnTo>
                  <a:pt x="354588" y="178391"/>
                </a:lnTo>
                <a:close/>
              </a:path>
              <a:path w="354588" h="221869">
                <a:moveTo>
                  <a:pt x="39051" y="40812"/>
                </a:moveTo>
                <a:lnTo>
                  <a:pt x="65608" y="34560"/>
                </a:lnTo>
                <a:lnTo>
                  <a:pt x="0" y="0"/>
                </a:lnTo>
                <a:lnTo>
                  <a:pt x="32134" y="67340"/>
                </a:lnTo>
                <a:lnTo>
                  <a:pt x="39051" y="40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5" name="object 195"/>
          <p:cNvSpPr/>
          <p:nvPr/>
        </p:nvSpPr>
        <p:spPr>
          <a:xfrm>
            <a:off x="3357114" y="2274715"/>
            <a:ext cx="315537" cy="181056"/>
          </a:xfrm>
          <a:custGeom>
            <a:avLst/>
            <a:gdLst/>
            <a:ahLst/>
            <a:cxnLst/>
            <a:rect l="l" t="t" r="r" b="b"/>
            <a:pathLst>
              <a:path w="315537" h="181056">
                <a:moveTo>
                  <a:pt x="258858" y="28093"/>
                </a:moveTo>
                <a:lnTo>
                  <a:pt x="263764" y="32994"/>
                </a:lnTo>
                <a:lnTo>
                  <a:pt x="265105" y="34336"/>
                </a:lnTo>
                <a:lnTo>
                  <a:pt x="269350" y="38576"/>
                </a:lnTo>
                <a:lnTo>
                  <a:pt x="270682" y="39908"/>
                </a:lnTo>
                <a:lnTo>
                  <a:pt x="274927" y="44148"/>
                </a:lnTo>
                <a:lnTo>
                  <a:pt x="275597" y="45480"/>
                </a:lnTo>
                <a:lnTo>
                  <a:pt x="279833" y="50391"/>
                </a:lnTo>
                <a:lnTo>
                  <a:pt x="280504" y="51285"/>
                </a:lnTo>
                <a:lnTo>
                  <a:pt x="284079" y="56187"/>
                </a:lnTo>
                <a:lnTo>
                  <a:pt x="284740" y="57528"/>
                </a:lnTo>
                <a:lnTo>
                  <a:pt x="288091" y="61759"/>
                </a:lnTo>
                <a:lnTo>
                  <a:pt x="288985" y="63101"/>
                </a:lnTo>
                <a:lnTo>
                  <a:pt x="292327" y="67340"/>
                </a:lnTo>
                <a:lnTo>
                  <a:pt x="292997" y="68673"/>
                </a:lnTo>
                <a:lnTo>
                  <a:pt x="295902" y="73583"/>
                </a:lnTo>
                <a:lnTo>
                  <a:pt x="296572" y="74245"/>
                </a:lnTo>
                <a:lnTo>
                  <a:pt x="299468" y="79155"/>
                </a:lnTo>
                <a:lnTo>
                  <a:pt x="300138" y="80711"/>
                </a:lnTo>
                <a:lnTo>
                  <a:pt x="302149" y="84951"/>
                </a:lnTo>
                <a:lnTo>
                  <a:pt x="302819" y="86293"/>
                </a:lnTo>
                <a:lnTo>
                  <a:pt x="305054" y="90523"/>
                </a:lnTo>
                <a:lnTo>
                  <a:pt x="305724" y="91865"/>
                </a:lnTo>
                <a:lnTo>
                  <a:pt x="307055" y="96105"/>
                </a:lnTo>
                <a:lnTo>
                  <a:pt x="307726" y="97437"/>
                </a:lnTo>
                <a:lnTo>
                  <a:pt x="309066" y="101677"/>
                </a:lnTo>
                <a:lnTo>
                  <a:pt x="309960" y="103019"/>
                </a:lnTo>
                <a:lnTo>
                  <a:pt x="311301" y="107249"/>
                </a:lnTo>
                <a:lnTo>
                  <a:pt x="311301" y="107920"/>
                </a:lnTo>
                <a:lnTo>
                  <a:pt x="312641" y="112830"/>
                </a:lnTo>
                <a:lnTo>
                  <a:pt x="312641" y="113716"/>
                </a:lnTo>
                <a:lnTo>
                  <a:pt x="313312" y="117732"/>
                </a:lnTo>
                <a:lnTo>
                  <a:pt x="313973" y="118626"/>
                </a:lnTo>
                <a:lnTo>
                  <a:pt x="314866" y="122856"/>
                </a:lnTo>
                <a:lnTo>
                  <a:pt x="314866" y="124198"/>
                </a:lnTo>
                <a:lnTo>
                  <a:pt x="314866" y="127767"/>
                </a:lnTo>
                <a:lnTo>
                  <a:pt x="314866" y="129099"/>
                </a:lnTo>
                <a:lnTo>
                  <a:pt x="315537" y="132668"/>
                </a:lnTo>
                <a:lnTo>
                  <a:pt x="315537" y="134010"/>
                </a:lnTo>
                <a:lnTo>
                  <a:pt x="315537" y="137579"/>
                </a:lnTo>
                <a:lnTo>
                  <a:pt x="314866" y="138250"/>
                </a:lnTo>
                <a:lnTo>
                  <a:pt x="314866" y="141595"/>
                </a:lnTo>
                <a:lnTo>
                  <a:pt x="314866" y="143151"/>
                </a:lnTo>
                <a:lnTo>
                  <a:pt x="313973" y="146720"/>
                </a:lnTo>
                <a:lnTo>
                  <a:pt x="313973" y="147391"/>
                </a:lnTo>
                <a:lnTo>
                  <a:pt x="313312" y="150736"/>
                </a:lnTo>
                <a:lnTo>
                  <a:pt x="312641" y="151621"/>
                </a:lnTo>
                <a:lnTo>
                  <a:pt x="311971" y="154304"/>
                </a:lnTo>
                <a:lnTo>
                  <a:pt x="311301" y="154966"/>
                </a:lnTo>
                <a:lnTo>
                  <a:pt x="309960" y="157873"/>
                </a:lnTo>
                <a:lnTo>
                  <a:pt x="309960" y="158535"/>
                </a:lnTo>
                <a:lnTo>
                  <a:pt x="307726" y="161433"/>
                </a:lnTo>
                <a:lnTo>
                  <a:pt x="307726" y="162104"/>
                </a:lnTo>
                <a:lnTo>
                  <a:pt x="305724" y="164778"/>
                </a:lnTo>
                <a:lnTo>
                  <a:pt x="305724" y="165449"/>
                </a:lnTo>
                <a:lnTo>
                  <a:pt x="303490" y="167685"/>
                </a:lnTo>
                <a:lnTo>
                  <a:pt x="302819" y="168347"/>
                </a:lnTo>
                <a:lnTo>
                  <a:pt x="300138" y="170359"/>
                </a:lnTo>
                <a:lnTo>
                  <a:pt x="300138" y="171244"/>
                </a:lnTo>
                <a:lnTo>
                  <a:pt x="297243" y="173257"/>
                </a:lnTo>
                <a:lnTo>
                  <a:pt x="296573" y="173257"/>
                </a:lnTo>
                <a:lnTo>
                  <a:pt x="293891" y="175484"/>
                </a:lnTo>
                <a:lnTo>
                  <a:pt x="292998" y="175484"/>
                </a:lnTo>
                <a:lnTo>
                  <a:pt x="289655" y="176826"/>
                </a:lnTo>
                <a:lnTo>
                  <a:pt x="288985" y="177487"/>
                </a:lnTo>
                <a:lnTo>
                  <a:pt x="285410" y="178158"/>
                </a:lnTo>
                <a:lnTo>
                  <a:pt x="284740" y="178829"/>
                </a:lnTo>
                <a:lnTo>
                  <a:pt x="281174" y="179500"/>
                </a:lnTo>
                <a:lnTo>
                  <a:pt x="280504" y="179500"/>
                </a:lnTo>
                <a:lnTo>
                  <a:pt x="276268" y="180395"/>
                </a:lnTo>
                <a:lnTo>
                  <a:pt x="275597" y="180395"/>
                </a:lnTo>
                <a:lnTo>
                  <a:pt x="271352" y="181056"/>
                </a:lnTo>
                <a:lnTo>
                  <a:pt x="270011" y="181056"/>
                </a:lnTo>
                <a:lnTo>
                  <a:pt x="265775" y="181056"/>
                </a:lnTo>
                <a:lnTo>
                  <a:pt x="265105" y="181056"/>
                </a:lnTo>
                <a:lnTo>
                  <a:pt x="260199" y="181056"/>
                </a:lnTo>
                <a:lnTo>
                  <a:pt x="258858" y="181056"/>
                </a:lnTo>
                <a:lnTo>
                  <a:pt x="253952" y="180395"/>
                </a:lnTo>
                <a:lnTo>
                  <a:pt x="253281" y="180395"/>
                </a:lnTo>
                <a:lnTo>
                  <a:pt x="247705" y="178829"/>
                </a:lnTo>
                <a:lnTo>
                  <a:pt x="247034" y="178829"/>
                </a:lnTo>
                <a:lnTo>
                  <a:pt x="241225" y="177487"/>
                </a:lnTo>
                <a:lnTo>
                  <a:pt x="239894" y="177487"/>
                </a:lnTo>
                <a:lnTo>
                  <a:pt x="234308" y="176155"/>
                </a:lnTo>
                <a:lnTo>
                  <a:pt x="232976" y="175484"/>
                </a:lnTo>
                <a:lnTo>
                  <a:pt x="227391" y="173257"/>
                </a:lnTo>
                <a:lnTo>
                  <a:pt x="225165" y="173257"/>
                </a:lnTo>
                <a:lnTo>
                  <a:pt x="219580" y="170359"/>
                </a:lnTo>
                <a:lnTo>
                  <a:pt x="217578" y="169688"/>
                </a:lnTo>
                <a:lnTo>
                  <a:pt x="211322" y="167685"/>
                </a:lnTo>
                <a:lnTo>
                  <a:pt x="209767" y="167014"/>
                </a:lnTo>
                <a:lnTo>
                  <a:pt x="203520" y="163445"/>
                </a:lnTo>
                <a:lnTo>
                  <a:pt x="201509" y="162774"/>
                </a:lnTo>
                <a:lnTo>
                  <a:pt x="194592" y="159206"/>
                </a:lnTo>
                <a:lnTo>
                  <a:pt x="193028" y="158535"/>
                </a:lnTo>
                <a:lnTo>
                  <a:pt x="186110" y="154966"/>
                </a:lnTo>
                <a:lnTo>
                  <a:pt x="184099" y="153634"/>
                </a:lnTo>
                <a:lnTo>
                  <a:pt x="176959" y="149394"/>
                </a:lnTo>
                <a:lnTo>
                  <a:pt x="174948" y="148723"/>
                </a:lnTo>
                <a:lnTo>
                  <a:pt x="167146" y="143822"/>
                </a:lnTo>
                <a:lnTo>
                  <a:pt x="165135" y="142480"/>
                </a:lnTo>
                <a:lnTo>
                  <a:pt x="157324" y="137579"/>
                </a:lnTo>
                <a:lnTo>
                  <a:pt x="155313" y="136013"/>
                </a:lnTo>
                <a:lnTo>
                  <a:pt x="147726" y="130441"/>
                </a:lnTo>
                <a:lnTo>
                  <a:pt x="145500" y="129099"/>
                </a:lnTo>
                <a:lnTo>
                  <a:pt x="137243" y="123527"/>
                </a:lnTo>
                <a:lnTo>
                  <a:pt x="135008" y="121971"/>
                </a:lnTo>
                <a:lnTo>
                  <a:pt x="125857" y="115057"/>
                </a:lnTo>
                <a:lnTo>
                  <a:pt x="123846" y="113716"/>
                </a:lnTo>
                <a:lnTo>
                  <a:pt x="115374" y="106578"/>
                </a:lnTo>
                <a:lnTo>
                  <a:pt x="112692" y="105246"/>
                </a:lnTo>
                <a:lnTo>
                  <a:pt x="103541" y="97437"/>
                </a:lnTo>
                <a:lnTo>
                  <a:pt x="101539" y="95434"/>
                </a:lnTo>
                <a:lnTo>
                  <a:pt x="92387" y="87625"/>
                </a:lnTo>
                <a:lnTo>
                  <a:pt x="89483" y="85622"/>
                </a:lnTo>
                <a:lnTo>
                  <a:pt x="79884" y="77152"/>
                </a:lnTo>
                <a:lnTo>
                  <a:pt x="77659" y="75139"/>
                </a:lnTo>
                <a:lnTo>
                  <a:pt x="67837" y="66669"/>
                </a:lnTo>
                <a:lnTo>
                  <a:pt x="65165" y="64442"/>
                </a:lnTo>
                <a:lnTo>
                  <a:pt x="55343" y="54631"/>
                </a:lnTo>
                <a:lnTo>
                  <a:pt x="52439" y="52618"/>
                </a:lnTo>
                <a:lnTo>
                  <a:pt x="41956" y="42806"/>
                </a:lnTo>
                <a:lnTo>
                  <a:pt x="39945" y="39908"/>
                </a:lnTo>
                <a:lnTo>
                  <a:pt x="28782" y="29426"/>
                </a:lnTo>
                <a:lnTo>
                  <a:pt x="25887" y="26528"/>
                </a:lnTo>
                <a:lnTo>
                  <a:pt x="15397" y="16054"/>
                </a:lnTo>
                <a:lnTo>
                  <a:pt x="12720" y="13371"/>
                </a:lnTo>
                <a:lnTo>
                  <a:pt x="0" y="0"/>
                </a:lnTo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6" name="object 196"/>
          <p:cNvSpPr/>
          <p:nvPr/>
        </p:nvSpPr>
        <p:spPr>
          <a:xfrm>
            <a:off x="3318063" y="2233902"/>
            <a:ext cx="65608" cy="67340"/>
          </a:xfrm>
          <a:custGeom>
            <a:avLst/>
            <a:gdLst/>
            <a:ahLst/>
            <a:cxnLst/>
            <a:rect l="l" t="t" r="r" b="b"/>
            <a:pathLst>
              <a:path w="65608" h="67340">
                <a:moveTo>
                  <a:pt x="0" y="0"/>
                </a:moveTo>
                <a:lnTo>
                  <a:pt x="65608" y="34560"/>
                </a:lnTo>
                <a:lnTo>
                  <a:pt x="39051" y="40812"/>
                </a:lnTo>
                <a:lnTo>
                  <a:pt x="32134" y="67340"/>
                </a:lnTo>
                <a:lnTo>
                  <a:pt x="0" y="0"/>
                </a:lnTo>
                <a:close/>
              </a:path>
            </a:pathLst>
          </a:custGeom>
          <a:ln w="35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0" name="object 180"/>
          <p:cNvSpPr/>
          <p:nvPr/>
        </p:nvSpPr>
        <p:spPr>
          <a:xfrm>
            <a:off x="3592763" y="1818658"/>
            <a:ext cx="44184" cy="76500"/>
          </a:xfrm>
          <a:custGeom>
            <a:avLst/>
            <a:gdLst/>
            <a:ahLst/>
            <a:cxnLst/>
            <a:rect l="l" t="t" r="r" b="b"/>
            <a:pathLst>
              <a:path w="44184" h="76500">
                <a:moveTo>
                  <a:pt x="44184" y="0"/>
                </a:moveTo>
                <a:lnTo>
                  <a:pt x="0" y="76500"/>
                </a:lnTo>
              </a:path>
            </a:pathLst>
          </a:custGeom>
          <a:ln w="35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1" name="object 181"/>
          <p:cNvSpPr/>
          <p:nvPr/>
        </p:nvSpPr>
        <p:spPr>
          <a:xfrm>
            <a:off x="3374743" y="1832728"/>
            <a:ext cx="269121" cy="260249"/>
          </a:xfrm>
          <a:custGeom>
            <a:avLst/>
            <a:gdLst/>
            <a:ahLst/>
            <a:cxnLst/>
            <a:rect l="l" t="t" r="r" b="b"/>
            <a:pathLst>
              <a:path w="269121" h="260249">
                <a:moveTo>
                  <a:pt x="269121" y="237728"/>
                </a:moveTo>
                <a:lnTo>
                  <a:pt x="212600" y="220739"/>
                </a:lnTo>
                <a:lnTo>
                  <a:pt x="213113" y="238399"/>
                </a:lnTo>
                <a:lnTo>
                  <a:pt x="199278" y="260249"/>
                </a:lnTo>
                <a:lnTo>
                  <a:pt x="269121" y="237728"/>
                </a:lnTo>
                <a:close/>
              </a:path>
              <a:path w="269121" h="260249">
                <a:moveTo>
                  <a:pt x="13834" y="163436"/>
                </a:moveTo>
                <a:lnTo>
                  <a:pt x="14728" y="164834"/>
                </a:lnTo>
                <a:lnTo>
                  <a:pt x="17409" y="169027"/>
                </a:lnTo>
                <a:lnTo>
                  <a:pt x="18079" y="170424"/>
                </a:lnTo>
                <a:lnTo>
                  <a:pt x="21645" y="173965"/>
                </a:lnTo>
                <a:lnTo>
                  <a:pt x="22315" y="175270"/>
                </a:lnTo>
                <a:lnTo>
                  <a:pt x="25881" y="179556"/>
                </a:lnTo>
                <a:lnTo>
                  <a:pt x="27222" y="180208"/>
                </a:lnTo>
                <a:lnTo>
                  <a:pt x="30797" y="184401"/>
                </a:lnTo>
                <a:lnTo>
                  <a:pt x="32137" y="185147"/>
                </a:lnTo>
                <a:lnTo>
                  <a:pt x="36373" y="189340"/>
                </a:lnTo>
                <a:lnTo>
                  <a:pt x="37044" y="189992"/>
                </a:lnTo>
                <a:lnTo>
                  <a:pt x="41950" y="193533"/>
                </a:lnTo>
                <a:lnTo>
                  <a:pt x="42620" y="194931"/>
                </a:lnTo>
                <a:lnTo>
                  <a:pt x="47536" y="198471"/>
                </a:lnTo>
                <a:lnTo>
                  <a:pt x="48867" y="199124"/>
                </a:lnTo>
                <a:lnTo>
                  <a:pt x="54453" y="202758"/>
                </a:lnTo>
                <a:lnTo>
                  <a:pt x="55114" y="203410"/>
                </a:lnTo>
                <a:lnTo>
                  <a:pt x="60700" y="206951"/>
                </a:lnTo>
                <a:lnTo>
                  <a:pt x="62255" y="207603"/>
                </a:lnTo>
                <a:lnTo>
                  <a:pt x="68511" y="211237"/>
                </a:lnTo>
                <a:lnTo>
                  <a:pt x="69843" y="211889"/>
                </a:lnTo>
                <a:lnTo>
                  <a:pt x="76099" y="214498"/>
                </a:lnTo>
                <a:lnTo>
                  <a:pt x="77654" y="215430"/>
                </a:lnTo>
                <a:lnTo>
                  <a:pt x="83910" y="218104"/>
                </a:lnTo>
                <a:lnTo>
                  <a:pt x="85241" y="218775"/>
                </a:lnTo>
                <a:lnTo>
                  <a:pt x="92158" y="221673"/>
                </a:lnTo>
                <a:lnTo>
                  <a:pt x="94393" y="222344"/>
                </a:lnTo>
                <a:lnTo>
                  <a:pt x="101310" y="224347"/>
                </a:lnTo>
                <a:lnTo>
                  <a:pt x="102651" y="225242"/>
                </a:lnTo>
                <a:lnTo>
                  <a:pt x="110462" y="227245"/>
                </a:lnTo>
                <a:lnTo>
                  <a:pt x="112473" y="227916"/>
                </a:lnTo>
                <a:lnTo>
                  <a:pt x="120284" y="229258"/>
                </a:lnTo>
                <a:lnTo>
                  <a:pt x="122285" y="230143"/>
                </a:lnTo>
                <a:lnTo>
                  <a:pt x="130096" y="232156"/>
                </a:lnTo>
                <a:lnTo>
                  <a:pt x="132107" y="232156"/>
                </a:lnTo>
                <a:lnTo>
                  <a:pt x="140589" y="233488"/>
                </a:lnTo>
                <a:lnTo>
                  <a:pt x="142590" y="234159"/>
                </a:lnTo>
                <a:lnTo>
                  <a:pt x="151742" y="235724"/>
                </a:lnTo>
                <a:lnTo>
                  <a:pt x="153753" y="235724"/>
                </a:lnTo>
                <a:lnTo>
                  <a:pt x="162904" y="237057"/>
                </a:lnTo>
                <a:lnTo>
                  <a:pt x="164906" y="237057"/>
                </a:lnTo>
                <a:lnTo>
                  <a:pt x="174728" y="237728"/>
                </a:lnTo>
                <a:lnTo>
                  <a:pt x="176962" y="237728"/>
                </a:lnTo>
                <a:lnTo>
                  <a:pt x="186552" y="238399"/>
                </a:lnTo>
                <a:lnTo>
                  <a:pt x="213113" y="238399"/>
                </a:lnTo>
                <a:lnTo>
                  <a:pt x="199278" y="216735"/>
                </a:lnTo>
                <a:lnTo>
                  <a:pt x="212600" y="220739"/>
                </a:lnTo>
                <a:lnTo>
                  <a:pt x="206195" y="0"/>
                </a:lnTo>
                <a:lnTo>
                  <a:pt x="179634" y="0"/>
                </a:lnTo>
                <a:lnTo>
                  <a:pt x="169822" y="652"/>
                </a:lnTo>
                <a:lnTo>
                  <a:pt x="167811" y="652"/>
                </a:lnTo>
                <a:lnTo>
                  <a:pt x="157989" y="1397"/>
                </a:lnTo>
                <a:lnTo>
                  <a:pt x="155987" y="1397"/>
                </a:lnTo>
                <a:lnTo>
                  <a:pt x="146835" y="2702"/>
                </a:lnTo>
                <a:lnTo>
                  <a:pt x="144601" y="2702"/>
                </a:lnTo>
                <a:lnTo>
                  <a:pt x="136343" y="4006"/>
                </a:lnTo>
                <a:lnTo>
                  <a:pt x="134118" y="4938"/>
                </a:lnTo>
                <a:lnTo>
                  <a:pt x="125860" y="6243"/>
                </a:lnTo>
                <a:lnTo>
                  <a:pt x="123626" y="6243"/>
                </a:lnTo>
                <a:lnTo>
                  <a:pt x="116038" y="8292"/>
                </a:lnTo>
                <a:lnTo>
                  <a:pt x="114027" y="8945"/>
                </a:lnTo>
                <a:lnTo>
                  <a:pt x="106216" y="10529"/>
                </a:lnTo>
                <a:lnTo>
                  <a:pt x="104215" y="11181"/>
                </a:lnTo>
                <a:lnTo>
                  <a:pt x="97074" y="13138"/>
                </a:lnTo>
                <a:lnTo>
                  <a:pt x="95063" y="13883"/>
                </a:lnTo>
                <a:lnTo>
                  <a:pt x="88146" y="16120"/>
                </a:lnTo>
                <a:lnTo>
                  <a:pt x="86582" y="16772"/>
                </a:lnTo>
                <a:lnTo>
                  <a:pt x="79664" y="19660"/>
                </a:lnTo>
                <a:lnTo>
                  <a:pt x="78324" y="20313"/>
                </a:lnTo>
                <a:lnTo>
                  <a:pt x="71853" y="23015"/>
                </a:lnTo>
                <a:lnTo>
                  <a:pt x="70513" y="23853"/>
                </a:lnTo>
                <a:lnTo>
                  <a:pt x="64266" y="26556"/>
                </a:lnTo>
                <a:lnTo>
                  <a:pt x="62925" y="27208"/>
                </a:lnTo>
                <a:lnTo>
                  <a:pt x="57349" y="30842"/>
                </a:lnTo>
                <a:lnTo>
                  <a:pt x="55784" y="31494"/>
                </a:lnTo>
                <a:lnTo>
                  <a:pt x="50878" y="35035"/>
                </a:lnTo>
                <a:lnTo>
                  <a:pt x="49538" y="35687"/>
                </a:lnTo>
                <a:lnTo>
                  <a:pt x="44631" y="39228"/>
                </a:lnTo>
                <a:lnTo>
                  <a:pt x="43291" y="39973"/>
                </a:lnTo>
                <a:lnTo>
                  <a:pt x="38384" y="43514"/>
                </a:lnTo>
                <a:lnTo>
                  <a:pt x="37714" y="44819"/>
                </a:lnTo>
                <a:lnTo>
                  <a:pt x="32808" y="48453"/>
                </a:lnTo>
                <a:lnTo>
                  <a:pt x="32137" y="49105"/>
                </a:lnTo>
                <a:lnTo>
                  <a:pt x="27892" y="53298"/>
                </a:lnTo>
                <a:lnTo>
                  <a:pt x="27222" y="53950"/>
                </a:lnTo>
                <a:lnTo>
                  <a:pt x="23656" y="58237"/>
                </a:lnTo>
                <a:lnTo>
                  <a:pt x="22315" y="58889"/>
                </a:lnTo>
                <a:lnTo>
                  <a:pt x="19411" y="63175"/>
                </a:lnTo>
                <a:lnTo>
                  <a:pt x="18079" y="64480"/>
                </a:lnTo>
                <a:lnTo>
                  <a:pt x="15398" y="68020"/>
                </a:lnTo>
                <a:lnTo>
                  <a:pt x="14728" y="69418"/>
                </a:lnTo>
                <a:lnTo>
                  <a:pt x="11823" y="73611"/>
                </a:lnTo>
                <a:lnTo>
                  <a:pt x="11153" y="74916"/>
                </a:lnTo>
                <a:lnTo>
                  <a:pt x="8928" y="79202"/>
                </a:lnTo>
                <a:lnTo>
                  <a:pt x="8257" y="79854"/>
                </a:lnTo>
                <a:lnTo>
                  <a:pt x="6917" y="84793"/>
                </a:lnTo>
                <a:lnTo>
                  <a:pt x="6246" y="85445"/>
                </a:lnTo>
                <a:lnTo>
                  <a:pt x="4239" y="90290"/>
                </a:lnTo>
                <a:lnTo>
                  <a:pt x="4239" y="91222"/>
                </a:lnTo>
                <a:lnTo>
                  <a:pt x="2678" y="96161"/>
                </a:lnTo>
                <a:lnTo>
                  <a:pt x="2678" y="96813"/>
                </a:lnTo>
                <a:lnTo>
                  <a:pt x="1338" y="101751"/>
                </a:lnTo>
                <a:lnTo>
                  <a:pt x="1338" y="102404"/>
                </a:lnTo>
                <a:lnTo>
                  <a:pt x="669" y="107249"/>
                </a:lnTo>
                <a:lnTo>
                  <a:pt x="669" y="107994"/>
                </a:lnTo>
                <a:lnTo>
                  <a:pt x="0" y="112840"/>
                </a:lnTo>
                <a:lnTo>
                  <a:pt x="0" y="124021"/>
                </a:lnTo>
                <a:lnTo>
                  <a:pt x="669" y="125605"/>
                </a:lnTo>
                <a:lnTo>
                  <a:pt x="1338" y="130450"/>
                </a:lnTo>
                <a:lnTo>
                  <a:pt x="1338" y="131103"/>
                </a:lnTo>
                <a:lnTo>
                  <a:pt x="2008" y="136041"/>
                </a:lnTo>
                <a:lnTo>
                  <a:pt x="2678" y="136694"/>
                </a:lnTo>
                <a:lnTo>
                  <a:pt x="3347" y="141632"/>
                </a:lnTo>
                <a:lnTo>
                  <a:pt x="4239" y="142284"/>
                </a:lnTo>
                <a:lnTo>
                  <a:pt x="5579" y="147223"/>
                </a:lnTo>
                <a:lnTo>
                  <a:pt x="6246" y="147875"/>
                </a:lnTo>
                <a:lnTo>
                  <a:pt x="8257" y="152814"/>
                </a:lnTo>
                <a:lnTo>
                  <a:pt x="8257" y="153652"/>
                </a:lnTo>
                <a:lnTo>
                  <a:pt x="11153" y="158591"/>
                </a:lnTo>
                <a:lnTo>
                  <a:pt x="11153" y="159243"/>
                </a:lnTo>
                <a:lnTo>
                  <a:pt x="13834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2" name="object 182"/>
          <p:cNvSpPr/>
          <p:nvPr/>
        </p:nvSpPr>
        <p:spPr>
          <a:xfrm>
            <a:off x="3374743" y="1832728"/>
            <a:ext cx="213113" cy="238399"/>
          </a:xfrm>
          <a:custGeom>
            <a:avLst/>
            <a:gdLst/>
            <a:ahLst/>
            <a:cxnLst/>
            <a:rect l="l" t="t" r="r" b="b"/>
            <a:pathLst>
              <a:path w="213113" h="238399">
                <a:moveTo>
                  <a:pt x="206195" y="0"/>
                </a:moveTo>
                <a:lnTo>
                  <a:pt x="194363" y="0"/>
                </a:lnTo>
                <a:lnTo>
                  <a:pt x="192138" y="0"/>
                </a:lnTo>
                <a:lnTo>
                  <a:pt x="181645" y="0"/>
                </a:lnTo>
                <a:lnTo>
                  <a:pt x="179634" y="0"/>
                </a:lnTo>
                <a:lnTo>
                  <a:pt x="169822" y="652"/>
                </a:lnTo>
                <a:lnTo>
                  <a:pt x="167811" y="652"/>
                </a:lnTo>
                <a:lnTo>
                  <a:pt x="157989" y="1397"/>
                </a:lnTo>
                <a:lnTo>
                  <a:pt x="155987" y="1397"/>
                </a:lnTo>
                <a:lnTo>
                  <a:pt x="146835" y="2702"/>
                </a:lnTo>
                <a:lnTo>
                  <a:pt x="144601" y="2702"/>
                </a:lnTo>
                <a:lnTo>
                  <a:pt x="136343" y="4006"/>
                </a:lnTo>
                <a:lnTo>
                  <a:pt x="134118" y="4938"/>
                </a:lnTo>
                <a:lnTo>
                  <a:pt x="125860" y="6243"/>
                </a:lnTo>
                <a:lnTo>
                  <a:pt x="123626" y="6243"/>
                </a:lnTo>
                <a:lnTo>
                  <a:pt x="116038" y="8292"/>
                </a:lnTo>
                <a:lnTo>
                  <a:pt x="114027" y="8945"/>
                </a:lnTo>
                <a:lnTo>
                  <a:pt x="106216" y="10529"/>
                </a:lnTo>
                <a:lnTo>
                  <a:pt x="104215" y="11181"/>
                </a:lnTo>
                <a:lnTo>
                  <a:pt x="97074" y="13138"/>
                </a:lnTo>
                <a:lnTo>
                  <a:pt x="95063" y="13883"/>
                </a:lnTo>
                <a:lnTo>
                  <a:pt x="88146" y="16120"/>
                </a:lnTo>
                <a:lnTo>
                  <a:pt x="86582" y="16772"/>
                </a:lnTo>
                <a:lnTo>
                  <a:pt x="79664" y="19660"/>
                </a:lnTo>
                <a:lnTo>
                  <a:pt x="78324" y="20313"/>
                </a:lnTo>
                <a:lnTo>
                  <a:pt x="71853" y="23015"/>
                </a:lnTo>
                <a:lnTo>
                  <a:pt x="70513" y="23853"/>
                </a:lnTo>
                <a:lnTo>
                  <a:pt x="64266" y="26556"/>
                </a:lnTo>
                <a:lnTo>
                  <a:pt x="62925" y="27208"/>
                </a:lnTo>
                <a:lnTo>
                  <a:pt x="57349" y="30842"/>
                </a:lnTo>
                <a:lnTo>
                  <a:pt x="55784" y="31494"/>
                </a:lnTo>
                <a:lnTo>
                  <a:pt x="50878" y="35035"/>
                </a:lnTo>
                <a:lnTo>
                  <a:pt x="49538" y="35687"/>
                </a:lnTo>
                <a:lnTo>
                  <a:pt x="44631" y="39228"/>
                </a:lnTo>
                <a:lnTo>
                  <a:pt x="43291" y="39973"/>
                </a:lnTo>
                <a:lnTo>
                  <a:pt x="38384" y="43514"/>
                </a:lnTo>
                <a:lnTo>
                  <a:pt x="37714" y="44819"/>
                </a:lnTo>
                <a:lnTo>
                  <a:pt x="32808" y="48453"/>
                </a:lnTo>
                <a:lnTo>
                  <a:pt x="32137" y="49105"/>
                </a:lnTo>
                <a:lnTo>
                  <a:pt x="27892" y="53298"/>
                </a:lnTo>
                <a:lnTo>
                  <a:pt x="27222" y="53950"/>
                </a:lnTo>
                <a:lnTo>
                  <a:pt x="23656" y="58237"/>
                </a:lnTo>
                <a:lnTo>
                  <a:pt x="22315" y="58889"/>
                </a:lnTo>
                <a:lnTo>
                  <a:pt x="19411" y="63175"/>
                </a:lnTo>
                <a:lnTo>
                  <a:pt x="18079" y="64480"/>
                </a:lnTo>
                <a:lnTo>
                  <a:pt x="15398" y="68020"/>
                </a:lnTo>
                <a:lnTo>
                  <a:pt x="14728" y="69418"/>
                </a:lnTo>
                <a:lnTo>
                  <a:pt x="11823" y="73611"/>
                </a:lnTo>
                <a:lnTo>
                  <a:pt x="11153" y="74916"/>
                </a:lnTo>
                <a:lnTo>
                  <a:pt x="8928" y="79202"/>
                </a:lnTo>
                <a:lnTo>
                  <a:pt x="8257" y="79854"/>
                </a:lnTo>
                <a:lnTo>
                  <a:pt x="6917" y="84793"/>
                </a:lnTo>
                <a:lnTo>
                  <a:pt x="6246" y="85445"/>
                </a:lnTo>
                <a:lnTo>
                  <a:pt x="4239" y="90290"/>
                </a:lnTo>
                <a:lnTo>
                  <a:pt x="4239" y="91222"/>
                </a:lnTo>
                <a:lnTo>
                  <a:pt x="2678" y="96161"/>
                </a:lnTo>
                <a:lnTo>
                  <a:pt x="2678" y="96813"/>
                </a:lnTo>
                <a:lnTo>
                  <a:pt x="1338" y="101751"/>
                </a:lnTo>
                <a:lnTo>
                  <a:pt x="1338" y="102404"/>
                </a:lnTo>
                <a:lnTo>
                  <a:pt x="669" y="107249"/>
                </a:lnTo>
                <a:lnTo>
                  <a:pt x="669" y="107994"/>
                </a:lnTo>
                <a:lnTo>
                  <a:pt x="0" y="112840"/>
                </a:lnTo>
                <a:lnTo>
                  <a:pt x="0" y="114237"/>
                </a:lnTo>
                <a:lnTo>
                  <a:pt x="0" y="118430"/>
                </a:lnTo>
                <a:lnTo>
                  <a:pt x="0" y="120014"/>
                </a:lnTo>
                <a:lnTo>
                  <a:pt x="0" y="124021"/>
                </a:lnTo>
                <a:lnTo>
                  <a:pt x="669" y="125605"/>
                </a:lnTo>
                <a:lnTo>
                  <a:pt x="1338" y="130450"/>
                </a:lnTo>
                <a:lnTo>
                  <a:pt x="1338" y="131103"/>
                </a:lnTo>
                <a:lnTo>
                  <a:pt x="2008" y="136041"/>
                </a:lnTo>
                <a:lnTo>
                  <a:pt x="2678" y="136694"/>
                </a:lnTo>
                <a:lnTo>
                  <a:pt x="3347" y="141632"/>
                </a:lnTo>
                <a:lnTo>
                  <a:pt x="4239" y="142284"/>
                </a:lnTo>
                <a:lnTo>
                  <a:pt x="5579" y="147223"/>
                </a:lnTo>
                <a:lnTo>
                  <a:pt x="6246" y="147875"/>
                </a:lnTo>
                <a:lnTo>
                  <a:pt x="8257" y="152814"/>
                </a:lnTo>
                <a:lnTo>
                  <a:pt x="8257" y="153652"/>
                </a:lnTo>
                <a:lnTo>
                  <a:pt x="11153" y="158591"/>
                </a:lnTo>
                <a:lnTo>
                  <a:pt x="11153" y="159243"/>
                </a:lnTo>
                <a:lnTo>
                  <a:pt x="13834" y="163436"/>
                </a:lnTo>
                <a:lnTo>
                  <a:pt x="14728" y="164834"/>
                </a:lnTo>
                <a:lnTo>
                  <a:pt x="17409" y="169027"/>
                </a:lnTo>
                <a:lnTo>
                  <a:pt x="18079" y="170424"/>
                </a:lnTo>
                <a:lnTo>
                  <a:pt x="21645" y="173965"/>
                </a:lnTo>
                <a:lnTo>
                  <a:pt x="22315" y="175270"/>
                </a:lnTo>
                <a:lnTo>
                  <a:pt x="25881" y="179556"/>
                </a:lnTo>
                <a:lnTo>
                  <a:pt x="27222" y="180208"/>
                </a:lnTo>
                <a:lnTo>
                  <a:pt x="30797" y="184401"/>
                </a:lnTo>
                <a:lnTo>
                  <a:pt x="32137" y="185147"/>
                </a:lnTo>
                <a:lnTo>
                  <a:pt x="36373" y="189340"/>
                </a:lnTo>
                <a:lnTo>
                  <a:pt x="37044" y="189992"/>
                </a:lnTo>
                <a:lnTo>
                  <a:pt x="41950" y="193533"/>
                </a:lnTo>
                <a:lnTo>
                  <a:pt x="42620" y="194931"/>
                </a:lnTo>
                <a:lnTo>
                  <a:pt x="47536" y="198471"/>
                </a:lnTo>
                <a:lnTo>
                  <a:pt x="48867" y="199124"/>
                </a:lnTo>
                <a:lnTo>
                  <a:pt x="54453" y="202758"/>
                </a:lnTo>
                <a:lnTo>
                  <a:pt x="55114" y="203410"/>
                </a:lnTo>
                <a:lnTo>
                  <a:pt x="60700" y="206951"/>
                </a:lnTo>
                <a:lnTo>
                  <a:pt x="62255" y="207603"/>
                </a:lnTo>
                <a:lnTo>
                  <a:pt x="68511" y="211237"/>
                </a:lnTo>
                <a:lnTo>
                  <a:pt x="69843" y="211889"/>
                </a:lnTo>
                <a:lnTo>
                  <a:pt x="76099" y="214498"/>
                </a:lnTo>
                <a:lnTo>
                  <a:pt x="77654" y="215430"/>
                </a:lnTo>
                <a:lnTo>
                  <a:pt x="83910" y="218104"/>
                </a:lnTo>
                <a:lnTo>
                  <a:pt x="85241" y="218775"/>
                </a:lnTo>
                <a:lnTo>
                  <a:pt x="92158" y="221673"/>
                </a:lnTo>
                <a:lnTo>
                  <a:pt x="94393" y="222344"/>
                </a:lnTo>
                <a:lnTo>
                  <a:pt x="101310" y="224347"/>
                </a:lnTo>
                <a:lnTo>
                  <a:pt x="102651" y="225242"/>
                </a:lnTo>
                <a:lnTo>
                  <a:pt x="110462" y="227245"/>
                </a:lnTo>
                <a:lnTo>
                  <a:pt x="112473" y="227916"/>
                </a:lnTo>
                <a:lnTo>
                  <a:pt x="120284" y="229258"/>
                </a:lnTo>
                <a:lnTo>
                  <a:pt x="122285" y="230143"/>
                </a:lnTo>
                <a:lnTo>
                  <a:pt x="130096" y="232156"/>
                </a:lnTo>
                <a:lnTo>
                  <a:pt x="132107" y="232156"/>
                </a:lnTo>
                <a:lnTo>
                  <a:pt x="140589" y="233488"/>
                </a:lnTo>
                <a:lnTo>
                  <a:pt x="142590" y="234159"/>
                </a:lnTo>
                <a:lnTo>
                  <a:pt x="151742" y="235724"/>
                </a:lnTo>
                <a:lnTo>
                  <a:pt x="153753" y="235724"/>
                </a:lnTo>
                <a:lnTo>
                  <a:pt x="162904" y="237057"/>
                </a:lnTo>
                <a:lnTo>
                  <a:pt x="164906" y="237057"/>
                </a:lnTo>
                <a:lnTo>
                  <a:pt x="174728" y="237728"/>
                </a:lnTo>
                <a:lnTo>
                  <a:pt x="176962" y="237728"/>
                </a:lnTo>
                <a:lnTo>
                  <a:pt x="186552" y="238399"/>
                </a:lnTo>
                <a:lnTo>
                  <a:pt x="188786" y="238399"/>
                </a:lnTo>
                <a:lnTo>
                  <a:pt x="199278" y="238399"/>
                </a:lnTo>
                <a:lnTo>
                  <a:pt x="201280" y="238399"/>
                </a:lnTo>
                <a:lnTo>
                  <a:pt x="213113" y="238399"/>
                </a:lnTo>
              </a:path>
            </a:pathLst>
          </a:custGeom>
          <a:ln w="35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3" name="object 183"/>
          <p:cNvSpPr/>
          <p:nvPr/>
        </p:nvSpPr>
        <p:spPr>
          <a:xfrm>
            <a:off x="3574022" y="2049463"/>
            <a:ext cx="69842" cy="43514"/>
          </a:xfrm>
          <a:custGeom>
            <a:avLst/>
            <a:gdLst/>
            <a:ahLst/>
            <a:cxnLst/>
            <a:rect l="l" t="t" r="r" b="b"/>
            <a:pathLst>
              <a:path w="69842" h="43514">
                <a:moveTo>
                  <a:pt x="69842" y="20993"/>
                </a:moveTo>
                <a:lnTo>
                  <a:pt x="0" y="43514"/>
                </a:lnTo>
                <a:lnTo>
                  <a:pt x="13834" y="21664"/>
                </a:lnTo>
                <a:lnTo>
                  <a:pt x="0" y="0"/>
                </a:lnTo>
                <a:lnTo>
                  <a:pt x="69842" y="20993"/>
                </a:lnTo>
                <a:close/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5" name="object 175"/>
          <p:cNvSpPr/>
          <p:nvPr/>
        </p:nvSpPr>
        <p:spPr>
          <a:xfrm>
            <a:off x="4112489" y="2429020"/>
            <a:ext cx="69842" cy="42144"/>
          </a:xfrm>
          <a:custGeom>
            <a:avLst/>
            <a:gdLst/>
            <a:ahLst/>
            <a:cxnLst/>
            <a:rect l="l" t="t" r="r" b="b"/>
            <a:pathLst>
              <a:path w="69842" h="42144">
                <a:moveTo>
                  <a:pt x="55785" y="21179"/>
                </a:moveTo>
                <a:lnTo>
                  <a:pt x="69842" y="0"/>
                </a:lnTo>
                <a:lnTo>
                  <a:pt x="0" y="21179"/>
                </a:lnTo>
                <a:lnTo>
                  <a:pt x="69842" y="42144"/>
                </a:lnTo>
                <a:lnTo>
                  <a:pt x="55785" y="21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6" name="object 176"/>
          <p:cNvSpPr/>
          <p:nvPr/>
        </p:nvSpPr>
        <p:spPr>
          <a:xfrm>
            <a:off x="4112489" y="2450199"/>
            <a:ext cx="372685" cy="0"/>
          </a:xfrm>
          <a:custGeom>
            <a:avLst/>
            <a:gdLst/>
            <a:ahLst/>
            <a:cxnLst/>
            <a:rect l="l" t="t" r="r" b="b"/>
            <a:pathLst>
              <a:path w="372685" h="0">
                <a:moveTo>
                  <a:pt x="0" y="0"/>
                </a:moveTo>
                <a:lnTo>
                  <a:pt x="372685" y="0"/>
                </a:lnTo>
              </a:path>
            </a:pathLst>
          </a:custGeom>
          <a:ln w="35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7" name="object 177"/>
          <p:cNvSpPr/>
          <p:nvPr/>
        </p:nvSpPr>
        <p:spPr>
          <a:xfrm>
            <a:off x="4112489" y="2429020"/>
            <a:ext cx="69842" cy="42144"/>
          </a:xfrm>
          <a:custGeom>
            <a:avLst/>
            <a:gdLst/>
            <a:ahLst/>
            <a:cxnLst/>
            <a:rect l="l" t="t" r="r" b="b"/>
            <a:pathLst>
              <a:path w="69842" h="42144">
                <a:moveTo>
                  <a:pt x="0" y="21179"/>
                </a:moveTo>
                <a:lnTo>
                  <a:pt x="69842" y="0"/>
                </a:lnTo>
                <a:lnTo>
                  <a:pt x="55785" y="21179"/>
                </a:lnTo>
                <a:lnTo>
                  <a:pt x="69842" y="42144"/>
                </a:lnTo>
                <a:lnTo>
                  <a:pt x="0" y="21179"/>
                </a:lnTo>
                <a:close/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8" name="object 178"/>
          <p:cNvSpPr/>
          <p:nvPr/>
        </p:nvSpPr>
        <p:spPr>
          <a:xfrm>
            <a:off x="4415350" y="2429020"/>
            <a:ext cx="69824" cy="42144"/>
          </a:xfrm>
          <a:custGeom>
            <a:avLst/>
            <a:gdLst/>
            <a:ahLst/>
            <a:cxnLst/>
            <a:rect l="l" t="t" r="r" b="b"/>
            <a:pathLst>
              <a:path w="69824" h="42144">
                <a:moveTo>
                  <a:pt x="69824" y="21179"/>
                </a:moveTo>
                <a:lnTo>
                  <a:pt x="0" y="0"/>
                </a:lnTo>
                <a:lnTo>
                  <a:pt x="13778" y="21179"/>
                </a:lnTo>
                <a:lnTo>
                  <a:pt x="0" y="42144"/>
                </a:lnTo>
                <a:lnTo>
                  <a:pt x="69824" y="21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9" name="object 179"/>
          <p:cNvSpPr/>
          <p:nvPr/>
        </p:nvSpPr>
        <p:spPr>
          <a:xfrm>
            <a:off x="4415350" y="2429020"/>
            <a:ext cx="69824" cy="42144"/>
          </a:xfrm>
          <a:custGeom>
            <a:avLst/>
            <a:gdLst/>
            <a:ahLst/>
            <a:cxnLst/>
            <a:rect l="l" t="t" r="r" b="b"/>
            <a:pathLst>
              <a:path w="69824" h="42144">
                <a:moveTo>
                  <a:pt x="69824" y="21179"/>
                </a:moveTo>
                <a:lnTo>
                  <a:pt x="0" y="42144"/>
                </a:lnTo>
                <a:lnTo>
                  <a:pt x="13778" y="21179"/>
                </a:lnTo>
                <a:lnTo>
                  <a:pt x="0" y="0"/>
                </a:lnTo>
                <a:lnTo>
                  <a:pt x="69824" y="21179"/>
                </a:lnTo>
                <a:close/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2" name="object 162"/>
          <p:cNvSpPr/>
          <p:nvPr/>
        </p:nvSpPr>
        <p:spPr>
          <a:xfrm>
            <a:off x="4928606" y="2149165"/>
            <a:ext cx="250995" cy="145834"/>
          </a:xfrm>
          <a:custGeom>
            <a:avLst/>
            <a:gdLst/>
            <a:ahLst/>
            <a:cxnLst/>
            <a:rect l="l" t="t" r="r" b="b"/>
            <a:pathLst>
              <a:path w="250995" h="145834">
                <a:moveTo>
                  <a:pt x="250995" y="0"/>
                </a:moveTo>
                <a:lnTo>
                  <a:pt x="0" y="145834"/>
                </a:lnTo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3" name="object 163"/>
          <p:cNvSpPr/>
          <p:nvPr/>
        </p:nvSpPr>
        <p:spPr>
          <a:xfrm>
            <a:off x="5179601" y="2149165"/>
            <a:ext cx="251088" cy="145834"/>
          </a:xfrm>
          <a:custGeom>
            <a:avLst/>
            <a:gdLst/>
            <a:ahLst/>
            <a:cxnLst/>
            <a:rect l="l" t="t" r="r" b="b"/>
            <a:pathLst>
              <a:path w="251088" h="145834">
                <a:moveTo>
                  <a:pt x="251088" y="145834"/>
                </a:moveTo>
                <a:lnTo>
                  <a:pt x="0" y="0"/>
                </a:lnTo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4" name="object 164"/>
          <p:cNvSpPr/>
          <p:nvPr/>
        </p:nvSpPr>
        <p:spPr>
          <a:xfrm>
            <a:off x="5430689" y="2295000"/>
            <a:ext cx="0" cy="291222"/>
          </a:xfrm>
          <a:custGeom>
            <a:avLst/>
            <a:gdLst/>
            <a:ahLst/>
            <a:cxnLst/>
            <a:rect l="l" t="t" r="r" b="b"/>
            <a:pathLst>
              <a:path w="0" h="291222">
                <a:moveTo>
                  <a:pt x="0" y="291222"/>
                </a:moveTo>
                <a:lnTo>
                  <a:pt x="0" y="0"/>
                </a:lnTo>
              </a:path>
            </a:pathLst>
          </a:custGeom>
          <a:ln w="35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5" name="object 165"/>
          <p:cNvSpPr/>
          <p:nvPr/>
        </p:nvSpPr>
        <p:spPr>
          <a:xfrm>
            <a:off x="5395591" y="2330008"/>
            <a:ext cx="0" cy="221207"/>
          </a:xfrm>
          <a:custGeom>
            <a:avLst/>
            <a:gdLst/>
            <a:ahLst/>
            <a:cxnLst/>
            <a:rect l="l" t="t" r="r" b="b"/>
            <a:pathLst>
              <a:path w="0" h="221207">
                <a:moveTo>
                  <a:pt x="0" y="221207"/>
                </a:moveTo>
                <a:lnTo>
                  <a:pt x="0" y="0"/>
                </a:lnTo>
              </a:path>
            </a:pathLst>
          </a:custGeom>
          <a:ln w="35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6" name="object 166"/>
          <p:cNvSpPr/>
          <p:nvPr/>
        </p:nvSpPr>
        <p:spPr>
          <a:xfrm>
            <a:off x="5179601" y="2586223"/>
            <a:ext cx="251088" cy="145163"/>
          </a:xfrm>
          <a:custGeom>
            <a:avLst/>
            <a:gdLst/>
            <a:ahLst/>
            <a:cxnLst/>
            <a:rect l="l" t="t" r="r" b="b"/>
            <a:pathLst>
              <a:path w="251088" h="145163">
                <a:moveTo>
                  <a:pt x="0" y="145163"/>
                </a:moveTo>
                <a:lnTo>
                  <a:pt x="251088" y="0"/>
                </a:lnTo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7" name="object 167"/>
          <p:cNvSpPr/>
          <p:nvPr/>
        </p:nvSpPr>
        <p:spPr>
          <a:xfrm>
            <a:off x="4929257" y="2586223"/>
            <a:ext cx="250343" cy="145164"/>
          </a:xfrm>
          <a:custGeom>
            <a:avLst/>
            <a:gdLst/>
            <a:ahLst/>
            <a:cxnLst/>
            <a:rect l="l" t="t" r="r" b="b"/>
            <a:pathLst>
              <a:path w="250343" h="145164">
                <a:moveTo>
                  <a:pt x="0" y="0"/>
                </a:moveTo>
                <a:lnTo>
                  <a:pt x="250343" y="145164"/>
                </a:lnTo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8" name="object 168"/>
          <p:cNvSpPr/>
          <p:nvPr/>
        </p:nvSpPr>
        <p:spPr>
          <a:xfrm>
            <a:off x="4976738" y="2573513"/>
            <a:ext cx="190108" cy="110156"/>
          </a:xfrm>
          <a:custGeom>
            <a:avLst/>
            <a:gdLst/>
            <a:ahLst/>
            <a:cxnLst/>
            <a:rect l="l" t="t" r="r" b="b"/>
            <a:pathLst>
              <a:path w="190108" h="110156">
                <a:moveTo>
                  <a:pt x="0" y="0"/>
                </a:moveTo>
                <a:lnTo>
                  <a:pt x="190108" y="110156"/>
                </a:lnTo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9" name="object 169"/>
          <p:cNvSpPr/>
          <p:nvPr/>
        </p:nvSpPr>
        <p:spPr>
          <a:xfrm>
            <a:off x="4929257" y="2295000"/>
            <a:ext cx="0" cy="291222"/>
          </a:xfrm>
          <a:custGeom>
            <a:avLst/>
            <a:gdLst/>
            <a:ahLst/>
            <a:cxnLst/>
            <a:rect l="l" t="t" r="r" b="b"/>
            <a:pathLst>
              <a:path w="0" h="291222">
                <a:moveTo>
                  <a:pt x="0" y="0"/>
                </a:moveTo>
                <a:lnTo>
                  <a:pt x="0" y="291222"/>
                </a:lnTo>
              </a:path>
            </a:pathLst>
          </a:custGeom>
          <a:ln w="35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0" name="object 170"/>
          <p:cNvSpPr/>
          <p:nvPr/>
        </p:nvSpPr>
        <p:spPr>
          <a:xfrm>
            <a:off x="5195707" y="1949855"/>
            <a:ext cx="0" cy="199310"/>
          </a:xfrm>
          <a:custGeom>
            <a:avLst/>
            <a:gdLst/>
            <a:ahLst/>
            <a:cxnLst/>
            <a:rect l="l" t="t" r="r" b="b"/>
            <a:pathLst>
              <a:path w="0" h="199310">
                <a:moveTo>
                  <a:pt x="0" y="199310"/>
                </a:moveTo>
                <a:lnTo>
                  <a:pt x="0" y="0"/>
                </a:lnTo>
              </a:path>
            </a:pathLst>
          </a:custGeom>
          <a:ln w="35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1" name="object 171"/>
          <p:cNvSpPr/>
          <p:nvPr/>
        </p:nvSpPr>
        <p:spPr>
          <a:xfrm>
            <a:off x="5164891" y="1949855"/>
            <a:ext cx="0" cy="199310"/>
          </a:xfrm>
          <a:custGeom>
            <a:avLst/>
            <a:gdLst/>
            <a:ahLst/>
            <a:cxnLst/>
            <a:rect l="l" t="t" r="r" b="b"/>
            <a:pathLst>
              <a:path w="0" h="199310">
                <a:moveTo>
                  <a:pt x="0" y="199310"/>
                </a:moveTo>
                <a:lnTo>
                  <a:pt x="0" y="0"/>
                </a:lnTo>
              </a:path>
            </a:pathLst>
          </a:custGeom>
          <a:ln w="35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2" name="object 172"/>
          <p:cNvSpPr/>
          <p:nvPr/>
        </p:nvSpPr>
        <p:spPr>
          <a:xfrm>
            <a:off x="5051497" y="2467596"/>
            <a:ext cx="156685" cy="400037"/>
          </a:xfrm>
          <a:custGeom>
            <a:avLst/>
            <a:gdLst/>
            <a:ahLst/>
            <a:cxnLst/>
            <a:rect l="l" t="t" r="r" b="b"/>
            <a:pathLst>
              <a:path w="156685" h="400037">
                <a:moveTo>
                  <a:pt x="146165" y="113054"/>
                </a:moveTo>
                <a:lnTo>
                  <a:pt x="144862" y="104575"/>
                </a:lnTo>
                <a:lnTo>
                  <a:pt x="144862" y="102571"/>
                </a:lnTo>
                <a:lnTo>
                  <a:pt x="143465" y="94763"/>
                </a:lnTo>
                <a:lnTo>
                  <a:pt x="143465" y="92759"/>
                </a:lnTo>
                <a:lnTo>
                  <a:pt x="141976" y="84951"/>
                </a:lnTo>
                <a:lnTo>
                  <a:pt x="141231" y="83619"/>
                </a:lnTo>
                <a:lnTo>
                  <a:pt x="139928" y="76481"/>
                </a:lnTo>
                <a:lnTo>
                  <a:pt x="139928" y="74478"/>
                </a:lnTo>
                <a:lnTo>
                  <a:pt x="137972" y="68011"/>
                </a:lnTo>
                <a:lnTo>
                  <a:pt x="137972" y="65998"/>
                </a:lnTo>
                <a:lnTo>
                  <a:pt x="135738" y="59755"/>
                </a:lnTo>
                <a:lnTo>
                  <a:pt x="134993" y="58199"/>
                </a:lnTo>
                <a:lnTo>
                  <a:pt x="133038" y="52618"/>
                </a:lnTo>
                <a:lnTo>
                  <a:pt x="133038" y="51285"/>
                </a:lnTo>
                <a:lnTo>
                  <a:pt x="130804" y="45713"/>
                </a:lnTo>
                <a:lnTo>
                  <a:pt x="130152" y="44148"/>
                </a:lnTo>
                <a:lnTo>
                  <a:pt x="128104" y="39247"/>
                </a:lnTo>
                <a:lnTo>
                  <a:pt x="127452" y="37905"/>
                </a:lnTo>
                <a:lnTo>
                  <a:pt x="125218" y="33665"/>
                </a:lnTo>
                <a:lnTo>
                  <a:pt x="124566" y="32333"/>
                </a:lnTo>
                <a:lnTo>
                  <a:pt x="121680" y="28093"/>
                </a:lnTo>
                <a:lnTo>
                  <a:pt x="120935" y="27422"/>
                </a:lnTo>
                <a:lnTo>
                  <a:pt x="118980" y="23192"/>
                </a:lnTo>
                <a:lnTo>
                  <a:pt x="118329" y="22521"/>
                </a:lnTo>
                <a:lnTo>
                  <a:pt x="115349" y="18952"/>
                </a:lnTo>
                <a:lnTo>
                  <a:pt x="114698" y="18281"/>
                </a:lnTo>
                <a:lnTo>
                  <a:pt x="111998" y="15383"/>
                </a:lnTo>
                <a:lnTo>
                  <a:pt x="111160" y="14042"/>
                </a:lnTo>
                <a:lnTo>
                  <a:pt x="108460" y="12038"/>
                </a:lnTo>
                <a:lnTo>
                  <a:pt x="107808" y="11367"/>
                </a:lnTo>
                <a:lnTo>
                  <a:pt x="104922" y="8469"/>
                </a:lnTo>
                <a:lnTo>
                  <a:pt x="104271" y="8469"/>
                </a:lnTo>
                <a:lnTo>
                  <a:pt x="101571" y="6243"/>
                </a:lnTo>
                <a:lnTo>
                  <a:pt x="100640" y="5572"/>
                </a:lnTo>
                <a:lnTo>
                  <a:pt x="97940" y="4230"/>
                </a:lnTo>
                <a:lnTo>
                  <a:pt x="96636" y="3568"/>
                </a:lnTo>
                <a:lnTo>
                  <a:pt x="93750" y="2226"/>
                </a:lnTo>
                <a:lnTo>
                  <a:pt x="93099" y="2226"/>
                </a:lnTo>
                <a:lnTo>
                  <a:pt x="90213" y="1332"/>
                </a:lnTo>
                <a:lnTo>
                  <a:pt x="89468" y="661"/>
                </a:lnTo>
                <a:lnTo>
                  <a:pt x="86116" y="661"/>
                </a:lnTo>
                <a:lnTo>
                  <a:pt x="85278" y="0"/>
                </a:lnTo>
                <a:lnTo>
                  <a:pt x="77644" y="0"/>
                </a:lnTo>
                <a:lnTo>
                  <a:pt x="74106" y="661"/>
                </a:lnTo>
                <a:lnTo>
                  <a:pt x="73455" y="661"/>
                </a:lnTo>
                <a:lnTo>
                  <a:pt x="70755" y="1332"/>
                </a:lnTo>
                <a:lnTo>
                  <a:pt x="69172" y="1332"/>
                </a:lnTo>
                <a:lnTo>
                  <a:pt x="66565" y="2226"/>
                </a:lnTo>
                <a:lnTo>
                  <a:pt x="65821" y="2897"/>
                </a:lnTo>
                <a:lnTo>
                  <a:pt x="62283" y="4230"/>
                </a:lnTo>
                <a:lnTo>
                  <a:pt x="61631" y="4230"/>
                </a:lnTo>
                <a:lnTo>
                  <a:pt x="58745" y="5572"/>
                </a:lnTo>
                <a:lnTo>
                  <a:pt x="58000" y="6243"/>
                </a:lnTo>
                <a:lnTo>
                  <a:pt x="54649" y="8469"/>
                </a:lnTo>
                <a:lnTo>
                  <a:pt x="53811" y="8469"/>
                </a:lnTo>
                <a:lnTo>
                  <a:pt x="51111" y="10473"/>
                </a:lnTo>
                <a:lnTo>
                  <a:pt x="50459" y="11367"/>
                </a:lnTo>
                <a:lnTo>
                  <a:pt x="46921" y="14042"/>
                </a:lnTo>
                <a:lnTo>
                  <a:pt x="46177" y="14713"/>
                </a:lnTo>
                <a:lnTo>
                  <a:pt x="43291" y="16939"/>
                </a:lnTo>
                <a:lnTo>
                  <a:pt x="42639" y="17610"/>
                </a:lnTo>
                <a:lnTo>
                  <a:pt x="39939" y="21179"/>
                </a:lnTo>
                <a:lnTo>
                  <a:pt x="39287" y="21850"/>
                </a:lnTo>
                <a:lnTo>
                  <a:pt x="36401" y="24524"/>
                </a:lnTo>
                <a:lnTo>
                  <a:pt x="35750" y="26090"/>
                </a:lnTo>
                <a:lnTo>
                  <a:pt x="32863" y="28764"/>
                </a:lnTo>
                <a:lnTo>
                  <a:pt x="32119" y="30096"/>
                </a:lnTo>
                <a:lnTo>
                  <a:pt x="29512" y="33665"/>
                </a:lnTo>
                <a:lnTo>
                  <a:pt x="28767" y="34336"/>
                </a:lnTo>
                <a:lnTo>
                  <a:pt x="25881" y="38576"/>
                </a:lnTo>
                <a:lnTo>
                  <a:pt x="25881" y="40132"/>
                </a:lnTo>
                <a:lnTo>
                  <a:pt x="23274" y="43477"/>
                </a:lnTo>
                <a:lnTo>
                  <a:pt x="22343" y="45042"/>
                </a:lnTo>
                <a:lnTo>
                  <a:pt x="20295" y="49049"/>
                </a:lnTo>
                <a:lnTo>
                  <a:pt x="19643" y="50614"/>
                </a:lnTo>
                <a:lnTo>
                  <a:pt x="17688" y="55516"/>
                </a:lnTo>
                <a:lnTo>
                  <a:pt x="16757" y="56187"/>
                </a:lnTo>
                <a:lnTo>
                  <a:pt x="14709" y="61097"/>
                </a:lnTo>
                <a:lnTo>
                  <a:pt x="14057" y="62430"/>
                </a:lnTo>
                <a:lnTo>
                  <a:pt x="11823" y="67340"/>
                </a:lnTo>
                <a:lnTo>
                  <a:pt x="11823" y="68896"/>
                </a:lnTo>
                <a:lnTo>
                  <a:pt x="9868" y="74478"/>
                </a:lnTo>
                <a:lnTo>
                  <a:pt x="9216" y="75139"/>
                </a:lnTo>
                <a:lnTo>
                  <a:pt x="7820" y="80721"/>
                </a:lnTo>
                <a:lnTo>
                  <a:pt x="7168" y="82053"/>
                </a:lnTo>
                <a:lnTo>
                  <a:pt x="5585" y="87635"/>
                </a:lnTo>
                <a:lnTo>
                  <a:pt x="4934" y="89191"/>
                </a:lnTo>
                <a:lnTo>
                  <a:pt x="3630" y="95434"/>
                </a:lnTo>
                <a:lnTo>
                  <a:pt x="3630" y="96776"/>
                </a:lnTo>
                <a:lnTo>
                  <a:pt x="2234" y="102571"/>
                </a:lnTo>
                <a:lnTo>
                  <a:pt x="2234" y="104575"/>
                </a:lnTo>
                <a:lnTo>
                  <a:pt x="651" y="110156"/>
                </a:lnTo>
                <a:lnTo>
                  <a:pt x="651" y="112383"/>
                </a:lnTo>
                <a:lnTo>
                  <a:pt x="0" y="119297"/>
                </a:lnTo>
                <a:lnTo>
                  <a:pt x="130804" y="344511"/>
                </a:lnTo>
                <a:lnTo>
                  <a:pt x="134342" y="326891"/>
                </a:lnTo>
                <a:lnTo>
                  <a:pt x="134993" y="322884"/>
                </a:lnTo>
                <a:lnTo>
                  <a:pt x="137042" y="307268"/>
                </a:lnTo>
                <a:lnTo>
                  <a:pt x="137973" y="303922"/>
                </a:lnTo>
                <a:lnTo>
                  <a:pt x="139928" y="289209"/>
                </a:lnTo>
                <a:lnTo>
                  <a:pt x="139928" y="285641"/>
                </a:lnTo>
                <a:lnTo>
                  <a:pt x="141976" y="270928"/>
                </a:lnTo>
                <a:lnTo>
                  <a:pt x="141976" y="267359"/>
                </a:lnTo>
                <a:lnTo>
                  <a:pt x="144210" y="253978"/>
                </a:lnTo>
                <a:lnTo>
                  <a:pt x="144210" y="250633"/>
                </a:lnTo>
                <a:lnTo>
                  <a:pt x="145514" y="237253"/>
                </a:lnTo>
                <a:lnTo>
                  <a:pt x="145514" y="233684"/>
                </a:lnTo>
                <a:lnTo>
                  <a:pt x="146817" y="220974"/>
                </a:lnTo>
                <a:lnTo>
                  <a:pt x="146817" y="218300"/>
                </a:lnTo>
                <a:lnTo>
                  <a:pt x="147562" y="205590"/>
                </a:lnTo>
                <a:lnTo>
                  <a:pt x="147562" y="202916"/>
                </a:lnTo>
                <a:lnTo>
                  <a:pt x="148400" y="190868"/>
                </a:lnTo>
                <a:lnTo>
                  <a:pt x="148400" y="148061"/>
                </a:lnTo>
                <a:lnTo>
                  <a:pt x="147562" y="138250"/>
                </a:lnTo>
                <a:lnTo>
                  <a:pt x="147562" y="136237"/>
                </a:lnTo>
                <a:lnTo>
                  <a:pt x="146817" y="126425"/>
                </a:lnTo>
                <a:lnTo>
                  <a:pt x="146817" y="124198"/>
                </a:lnTo>
                <a:lnTo>
                  <a:pt x="146165" y="115057"/>
                </a:lnTo>
                <a:lnTo>
                  <a:pt x="146165" y="113054"/>
                </a:lnTo>
                <a:close/>
              </a:path>
              <a:path w="156685" h="400037">
                <a:moveTo>
                  <a:pt x="130804" y="344511"/>
                </a:moveTo>
                <a:lnTo>
                  <a:pt x="109857" y="326891"/>
                </a:lnTo>
                <a:lnTo>
                  <a:pt x="121680" y="400037"/>
                </a:lnTo>
                <a:lnTo>
                  <a:pt x="156685" y="334700"/>
                </a:lnTo>
                <a:lnTo>
                  <a:pt x="130804" y="344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3" name="object 173"/>
          <p:cNvSpPr/>
          <p:nvPr/>
        </p:nvSpPr>
        <p:spPr>
          <a:xfrm>
            <a:off x="5051497" y="2467596"/>
            <a:ext cx="148400" cy="344511"/>
          </a:xfrm>
          <a:custGeom>
            <a:avLst/>
            <a:gdLst/>
            <a:ahLst/>
            <a:cxnLst/>
            <a:rect l="l" t="t" r="r" b="b"/>
            <a:pathLst>
              <a:path w="148400" h="344511">
                <a:moveTo>
                  <a:pt x="0" y="119297"/>
                </a:moveTo>
                <a:lnTo>
                  <a:pt x="651" y="112383"/>
                </a:lnTo>
                <a:lnTo>
                  <a:pt x="651" y="110156"/>
                </a:lnTo>
                <a:lnTo>
                  <a:pt x="2234" y="104575"/>
                </a:lnTo>
                <a:lnTo>
                  <a:pt x="2234" y="102571"/>
                </a:lnTo>
                <a:lnTo>
                  <a:pt x="3630" y="96776"/>
                </a:lnTo>
                <a:lnTo>
                  <a:pt x="3630" y="95434"/>
                </a:lnTo>
                <a:lnTo>
                  <a:pt x="4934" y="89191"/>
                </a:lnTo>
                <a:lnTo>
                  <a:pt x="5585" y="87635"/>
                </a:lnTo>
                <a:lnTo>
                  <a:pt x="7168" y="82053"/>
                </a:lnTo>
                <a:lnTo>
                  <a:pt x="7820" y="80721"/>
                </a:lnTo>
                <a:lnTo>
                  <a:pt x="9216" y="75139"/>
                </a:lnTo>
                <a:lnTo>
                  <a:pt x="9868" y="74478"/>
                </a:lnTo>
                <a:lnTo>
                  <a:pt x="11823" y="68896"/>
                </a:lnTo>
                <a:lnTo>
                  <a:pt x="11823" y="67340"/>
                </a:lnTo>
                <a:lnTo>
                  <a:pt x="14057" y="62430"/>
                </a:lnTo>
                <a:lnTo>
                  <a:pt x="14709" y="61097"/>
                </a:lnTo>
                <a:lnTo>
                  <a:pt x="16757" y="56187"/>
                </a:lnTo>
                <a:lnTo>
                  <a:pt x="17688" y="55516"/>
                </a:lnTo>
                <a:lnTo>
                  <a:pt x="19643" y="50614"/>
                </a:lnTo>
                <a:lnTo>
                  <a:pt x="20295" y="49049"/>
                </a:lnTo>
                <a:lnTo>
                  <a:pt x="22343" y="45042"/>
                </a:lnTo>
                <a:lnTo>
                  <a:pt x="23274" y="43477"/>
                </a:lnTo>
                <a:lnTo>
                  <a:pt x="25881" y="40132"/>
                </a:lnTo>
                <a:lnTo>
                  <a:pt x="25881" y="38576"/>
                </a:lnTo>
                <a:lnTo>
                  <a:pt x="28767" y="34336"/>
                </a:lnTo>
                <a:lnTo>
                  <a:pt x="29512" y="33665"/>
                </a:lnTo>
                <a:lnTo>
                  <a:pt x="32119" y="30096"/>
                </a:lnTo>
                <a:lnTo>
                  <a:pt x="32863" y="28764"/>
                </a:lnTo>
                <a:lnTo>
                  <a:pt x="35750" y="26090"/>
                </a:lnTo>
                <a:lnTo>
                  <a:pt x="36401" y="24524"/>
                </a:lnTo>
                <a:lnTo>
                  <a:pt x="39287" y="21850"/>
                </a:lnTo>
                <a:lnTo>
                  <a:pt x="39939" y="21179"/>
                </a:lnTo>
                <a:lnTo>
                  <a:pt x="42639" y="17610"/>
                </a:lnTo>
                <a:lnTo>
                  <a:pt x="43291" y="16939"/>
                </a:lnTo>
                <a:lnTo>
                  <a:pt x="46177" y="14713"/>
                </a:lnTo>
                <a:lnTo>
                  <a:pt x="46921" y="14042"/>
                </a:lnTo>
                <a:lnTo>
                  <a:pt x="50459" y="11367"/>
                </a:lnTo>
                <a:lnTo>
                  <a:pt x="51111" y="10473"/>
                </a:lnTo>
                <a:lnTo>
                  <a:pt x="53811" y="8469"/>
                </a:lnTo>
                <a:lnTo>
                  <a:pt x="54649" y="8469"/>
                </a:lnTo>
                <a:lnTo>
                  <a:pt x="58000" y="6243"/>
                </a:lnTo>
                <a:lnTo>
                  <a:pt x="58745" y="5572"/>
                </a:lnTo>
                <a:lnTo>
                  <a:pt x="61631" y="4230"/>
                </a:lnTo>
                <a:lnTo>
                  <a:pt x="62283" y="4230"/>
                </a:lnTo>
                <a:lnTo>
                  <a:pt x="65821" y="2897"/>
                </a:lnTo>
                <a:lnTo>
                  <a:pt x="66565" y="2226"/>
                </a:lnTo>
                <a:lnTo>
                  <a:pt x="69172" y="1332"/>
                </a:lnTo>
                <a:lnTo>
                  <a:pt x="70755" y="1332"/>
                </a:lnTo>
                <a:lnTo>
                  <a:pt x="73455" y="661"/>
                </a:lnTo>
                <a:lnTo>
                  <a:pt x="74106" y="661"/>
                </a:lnTo>
                <a:lnTo>
                  <a:pt x="77644" y="0"/>
                </a:lnTo>
                <a:lnTo>
                  <a:pt x="78389" y="0"/>
                </a:lnTo>
                <a:lnTo>
                  <a:pt x="81275" y="0"/>
                </a:lnTo>
                <a:lnTo>
                  <a:pt x="81927" y="0"/>
                </a:lnTo>
                <a:lnTo>
                  <a:pt x="85278" y="0"/>
                </a:lnTo>
                <a:lnTo>
                  <a:pt x="86116" y="661"/>
                </a:lnTo>
                <a:lnTo>
                  <a:pt x="89468" y="661"/>
                </a:lnTo>
                <a:lnTo>
                  <a:pt x="90213" y="1332"/>
                </a:lnTo>
                <a:lnTo>
                  <a:pt x="93099" y="2226"/>
                </a:lnTo>
                <a:lnTo>
                  <a:pt x="93750" y="2226"/>
                </a:lnTo>
                <a:lnTo>
                  <a:pt x="96636" y="3568"/>
                </a:lnTo>
                <a:lnTo>
                  <a:pt x="97940" y="4230"/>
                </a:lnTo>
                <a:lnTo>
                  <a:pt x="100640" y="5572"/>
                </a:lnTo>
                <a:lnTo>
                  <a:pt x="101571" y="6243"/>
                </a:lnTo>
                <a:lnTo>
                  <a:pt x="104271" y="8469"/>
                </a:lnTo>
                <a:lnTo>
                  <a:pt x="104922" y="8469"/>
                </a:lnTo>
                <a:lnTo>
                  <a:pt x="107808" y="11367"/>
                </a:lnTo>
                <a:lnTo>
                  <a:pt x="108460" y="12038"/>
                </a:lnTo>
                <a:lnTo>
                  <a:pt x="111160" y="14042"/>
                </a:lnTo>
                <a:lnTo>
                  <a:pt x="111998" y="15383"/>
                </a:lnTo>
                <a:lnTo>
                  <a:pt x="114698" y="18281"/>
                </a:lnTo>
                <a:lnTo>
                  <a:pt x="115349" y="18952"/>
                </a:lnTo>
                <a:lnTo>
                  <a:pt x="118329" y="22521"/>
                </a:lnTo>
                <a:lnTo>
                  <a:pt x="118980" y="23192"/>
                </a:lnTo>
                <a:lnTo>
                  <a:pt x="120935" y="27422"/>
                </a:lnTo>
                <a:lnTo>
                  <a:pt x="121680" y="28093"/>
                </a:lnTo>
                <a:lnTo>
                  <a:pt x="124566" y="32333"/>
                </a:lnTo>
                <a:lnTo>
                  <a:pt x="125218" y="33665"/>
                </a:lnTo>
                <a:lnTo>
                  <a:pt x="127452" y="37905"/>
                </a:lnTo>
                <a:lnTo>
                  <a:pt x="128104" y="39247"/>
                </a:lnTo>
                <a:lnTo>
                  <a:pt x="130152" y="44148"/>
                </a:lnTo>
                <a:lnTo>
                  <a:pt x="130804" y="45713"/>
                </a:lnTo>
                <a:lnTo>
                  <a:pt x="133038" y="51285"/>
                </a:lnTo>
                <a:lnTo>
                  <a:pt x="133038" y="52618"/>
                </a:lnTo>
                <a:lnTo>
                  <a:pt x="134993" y="58199"/>
                </a:lnTo>
                <a:lnTo>
                  <a:pt x="135738" y="59755"/>
                </a:lnTo>
                <a:lnTo>
                  <a:pt x="137972" y="65998"/>
                </a:lnTo>
                <a:lnTo>
                  <a:pt x="137972" y="68011"/>
                </a:lnTo>
                <a:lnTo>
                  <a:pt x="139928" y="74478"/>
                </a:lnTo>
                <a:lnTo>
                  <a:pt x="139928" y="76481"/>
                </a:lnTo>
                <a:lnTo>
                  <a:pt x="141231" y="83619"/>
                </a:lnTo>
                <a:lnTo>
                  <a:pt x="141976" y="84951"/>
                </a:lnTo>
                <a:lnTo>
                  <a:pt x="143465" y="92759"/>
                </a:lnTo>
                <a:lnTo>
                  <a:pt x="143465" y="94763"/>
                </a:lnTo>
                <a:lnTo>
                  <a:pt x="144862" y="102571"/>
                </a:lnTo>
                <a:lnTo>
                  <a:pt x="144862" y="104575"/>
                </a:lnTo>
                <a:lnTo>
                  <a:pt x="146165" y="113054"/>
                </a:lnTo>
                <a:lnTo>
                  <a:pt x="146165" y="115057"/>
                </a:lnTo>
                <a:lnTo>
                  <a:pt x="146817" y="124198"/>
                </a:lnTo>
                <a:lnTo>
                  <a:pt x="146817" y="126425"/>
                </a:lnTo>
                <a:lnTo>
                  <a:pt x="147562" y="136237"/>
                </a:lnTo>
                <a:lnTo>
                  <a:pt x="147562" y="138250"/>
                </a:lnTo>
                <a:lnTo>
                  <a:pt x="148400" y="148061"/>
                </a:lnTo>
                <a:lnTo>
                  <a:pt x="148400" y="150959"/>
                </a:lnTo>
                <a:lnTo>
                  <a:pt x="148400" y="160771"/>
                </a:lnTo>
                <a:lnTo>
                  <a:pt x="148400" y="163445"/>
                </a:lnTo>
                <a:lnTo>
                  <a:pt x="148400" y="174152"/>
                </a:lnTo>
                <a:lnTo>
                  <a:pt x="148400" y="176826"/>
                </a:lnTo>
                <a:lnTo>
                  <a:pt x="148400" y="187970"/>
                </a:lnTo>
                <a:lnTo>
                  <a:pt x="148400" y="190868"/>
                </a:lnTo>
                <a:lnTo>
                  <a:pt x="147562" y="202916"/>
                </a:lnTo>
                <a:lnTo>
                  <a:pt x="147562" y="205590"/>
                </a:lnTo>
                <a:lnTo>
                  <a:pt x="146817" y="218300"/>
                </a:lnTo>
                <a:lnTo>
                  <a:pt x="146817" y="220974"/>
                </a:lnTo>
                <a:lnTo>
                  <a:pt x="145514" y="233684"/>
                </a:lnTo>
                <a:lnTo>
                  <a:pt x="145514" y="237253"/>
                </a:lnTo>
                <a:lnTo>
                  <a:pt x="144210" y="250633"/>
                </a:lnTo>
                <a:lnTo>
                  <a:pt x="144210" y="253978"/>
                </a:lnTo>
                <a:lnTo>
                  <a:pt x="141976" y="267359"/>
                </a:lnTo>
                <a:lnTo>
                  <a:pt x="141976" y="270928"/>
                </a:lnTo>
                <a:lnTo>
                  <a:pt x="139928" y="285641"/>
                </a:lnTo>
                <a:lnTo>
                  <a:pt x="139928" y="289209"/>
                </a:lnTo>
                <a:lnTo>
                  <a:pt x="137973" y="303922"/>
                </a:lnTo>
                <a:lnTo>
                  <a:pt x="137042" y="307268"/>
                </a:lnTo>
                <a:lnTo>
                  <a:pt x="134993" y="322884"/>
                </a:lnTo>
                <a:lnTo>
                  <a:pt x="134342" y="326891"/>
                </a:lnTo>
                <a:lnTo>
                  <a:pt x="130804" y="344511"/>
                </a:lnTo>
              </a:path>
            </a:pathLst>
          </a:custGeom>
          <a:ln w="35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4" name="object 174"/>
          <p:cNvSpPr/>
          <p:nvPr/>
        </p:nvSpPr>
        <p:spPr>
          <a:xfrm>
            <a:off x="5161354" y="2794488"/>
            <a:ext cx="46828" cy="73145"/>
          </a:xfrm>
          <a:custGeom>
            <a:avLst/>
            <a:gdLst/>
            <a:ahLst/>
            <a:cxnLst/>
            <a:rect l="l" t="t" r="r" b="b"/>
            <a:pathLst>
              <a:path w="46828" h="73145">
                <a:moveTo>
                  <a:pt x="11823" y="73145"/>
                </a:moveTo>
                <a:lnTo>
                  <a:pt x="0" y="0"/>
                </a:lnTo>
                <a:lnTo>
                  <a:pt x="20947" y="17620"/>
                </a:lnTo>
                <a:lnTo>
                  <a:pt x="46828" y="7808"/>
                </a:lnTo>
                <a:lnTo>
                  <a:pt x="11823" y="73145"/>
                </a:lnTo>
                <a:close/>
              </a:path>
            </a:pathLst>
          </a:custGeom>
          <a:ln w="35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9" name="object 159"/>
          <p:cNvSpPr/>
          <p:nvPr/>
        </p:nvSpPr>
        <p:spPr>
          <a:xfrm>
            <a:off x="4605458" y="2253526"/>
            <a:ext cx="269056" cy="260445"/>
          </a:xfrm>
          <a:custGeom>
            <a:avLst/>
            <a:gdLst/>
            <a:ahLst/>
            <a:cxnLst/>
            <a:rect l="l" t="t" r="r" b="b"/>
            <a:pathLst>
              <a:path w="269056" h="260445">
                <a:moveTo>
                  <a:pt x="269056" y="237924"/>
                </a:moveTo>
                <a:lnTo>
                  <a:pt x="212769" y="221030"/>
                </a:lnTo>
                <a:lnTo>
                  <a:pt x="213290" y="238594"/>
                </a:lnTo>
                <a:lnTo>
                  <a:pt x="199232" y="260445"/>
                </a:lnTo>
                <a:lnTo>
                  <a:pt x="269056" y="237924"/>
                </a:lnTo>
                <a:close/>
              </a:path>
              <a:path w="269056" h="260445">
                <a:moveTo>
                  <a:pt x="14057" y="163669"/>
                </a:moveTo>
                <a:lnTo>
                  <a:pt x="14709" y="165011"/>
                </a:lnTo>
                <a:lnTo>
                  <a:pt x="17409" y="169250"/>
                </a:lnTo>
                <a:lnTo>
                  <a:pt x="18061" y="170583"/>
                </a:lnTo>
                <a:lnTo>
                  <a:pt x="21599" y="174152"/>
                </a:lnTo>
                <a:lnTo>
                  <a:pt x="22250" y="175493"/>
                </a:lnTo>
                <a:lnTo>
                  <a:pt x="25881" y="179724"/>
                </a:lnTo>
                <a:lnTo>
                  <a:pt x="27184" y="180395"/>
                </a:lnTo>
                <a:lnTo>
                  <a:pt x="30815" y="184634"/>
                </a:lnTo>
                <a:lnTo>
                  <a:pt x="32119" y="185305"/>
                </a:lnTo>
                <a:lnTo>
                  <a:pt x="36308" y="189535"/>
                </a:lnTo>
                <a:lnTo>
                  <a:pt x="37053" y="190206"/>
                </a:lnTo>
                <a:lnTo>
                  <a:pt x="41894" y="193775"/>
                </a:lnTo>
                <a:lnTo>
                  <a:pt x="42639" y="195117"/>
                </a:lnTo>
                <a:lnTo>
                  <a:pt x="47480" y="198676"/>
                </a:lnTo>
                <a:lnTo>
                  <a:pt x="48877" y="199347"/>
                </a:lnTo>
                <a:lnTo>
                  <a:pt x="54463" y="202916"/>
                </a:lnTo>
                <a:lnTo>
                  <a:pt x="55114" y="203587"/>
                </a:lnTo>
                <a:lnTo>
                  <a:pt x="60886" y="207156"/>
                </a:lnTo>
                <a:lnTo>
                  <a:pt x="62190" y="207827"/>
                </a:lnTo>
                <a:lnTo>
                  <a:pt x="68521" y="211395"/>
                </a:lnTo>
                <a:lnTo>
                  <a:pt x="69824" y="212057"/>
                </a:lnTo>
                <a:lnTo>
                  <a:pt x="76062" y="214731"/>
                </a:lnTo>
                <a:lnTo>
                  <a:pt x="77644" y="215402"/>
                </a:lnTo>
                <a:lnTo>
                  <a:pt x="83882" y="218300"/>
                </a:lnTo>
                <a:lnTo>
                  <a:pt x="85185" y="218971"/>
                </a:lnTo>
                <a:lnTo>
                  <a:pt x="92354" y="221869"/>
                </a:lnTo>
                <a:lnTo>
                  <a:pt x="94402" y="222540"/>
                </a:lnTo>
                <a:lnTo>
                  <a:pt x="101291" y="224543"/>
                </a:lnTo>
                <a:lnTo>
                  <a:pt x="102874" y="225437"/>
                </a:lnTo>
                <a:lnTo>
                  <a:pt x="110415" y="227450"/>
                </a:lnTo>
                <a:lnTo>
                  <a:pt x="112463" y="228112"/>
                </a:lnTo>
                <a:lnTo>
                  <a:pt x="120284" y="229453"/>
                </a:lnTo>
                <a:lnTo>
                  <a:pt x="122239" y="230348"/>
                </a:lnTo>
                <a:lnTo>
                  <a:pt x="130059" y="232351"/>
                </a:lnTo>
                <a:lnTo>
                  <a:pt x="132107" y="232351"/>
                </a:lnTo>
                <a:lnTo>
                  <a:pt x="140579" y="233693"/>
                </a:lnTo>
                <a:lnTo>
                  <a:pt x="142534" y="234355"/>
                </a:lnTo>
                <a:lnTo>
                  <a:pt x="151751" y="235920"/>
                </a:lnTo>
                <a:lnTo>
                  <a:pt x="153706" y="235920"/>
                </a:lnTo>
                <a:lnTo>
                  <a:pt x="162923" y="237262"/>
                </a:lnTo>
                <a:lnTo>
                  <a:pt x="164878" y="237262"/>
                </a:lnTo>
                <a:lnTo>
                  <a:pt x="174747" y="237923"/>
                </a:lnTo>
                <a:lnTo>
                  <a:pt x="176981" y="237923"/>
                </a:lnTo>
                <a:lnTo>
                  <a:pt x="186756" y="238594"/>
                </a:lnTo>
                <a:lnTo>
                  <a:pt x="213290" y="238594"/>
                </a:lnTo>
                <a:lnTo>
                  <a:pt x="199232" y="216967"/>
                </a:lnTo>
                <a:lnTo>
                  <a:pt x="212769" y="221030"/>
                </a:lnTo>
                <a:lnTo>
                  <a:pt x="206214" y="0"/>
                </a:lnTo>
                <a:lnTo>
                  <a:pt x="179588" y="0"/>
                </a:lnTo>
                <a:lnTo>
                  <a:pt x="169812" y="894"/>
                </a:lnTo>
                <a:lnTo>
                  <a:pt x="167764" y="894"/>
                </a:lnTo>
                <a:lnTo>
                  <a:pt x="157989" y="1565"/>
                </a:lnTo>
                <a:lnTo>
                  <a:pt x="155941" y="1565"/>
                </a:lnTo>
                <a:lnTo>
                  <a:pt x="146817" y="2897"/>
                </a:lnTo>
                <a:lnTo>
                  <a:pt x="144769" y="2897"/>
                </a:lnTo>
                <a:lnTo>
                  <a:pt x="136297" y="4239"/>
                </a:lnTo>
                <a:lnTo>
                  <a:pt x="134342" y="5134"/>
                </a:lnTo>
                <a:lnTo>
                  <a:pt x="125870" y="6466"/>
                </a:lnTo>
                <a:lnTo>
                  <a:pt x="123821" y="6466"/>
                </a:lnTo>
                <a:lnTo>
                  <a:pt x="116001" y="8469"/>
                </a:lnTo>
                <a:lnTo>
                  <a:pt x="114046" y="9140"/>
                </a:lnTo>
                <a:lnTo>
                  <a:pt x="106226" y="10706"/>
                </a:lnTo>
                <a:lnTo>
                  <a:pt x="104177" y="11377"/>
                </a:lnTo>
                <a:lnTo>
                  <a:pt x="97288" y="13380"/>
                </a:lnTo>
                <a:lnTo>
                  <a:pt x="95054" y="14051"/>
                </a:lnTo>
                <a:lnTo>
                  <a:pt x="88164" y="16278"/>
                </a:lnTo>
                <a:lnTo>
                  <a:pt x="86582" y="16949"/>
                </a:lnTo>
                <a:lnTo>
                  <a:pt x="79599" y="19847"/>
                </a:lnTo>
                <a:lnTo>
                  <a:pt x="78296" y="20518"/>
                </a:lnTo>
                <a:lnTo>
                  <a:pt x="72058" y="23192"/>
                </a:lnTo>
                <a:lnTo>
                  <a:pt x="70476" y="23863"/>
                </a:lnTo>
                <a:lnTo>
                  <a:pt x="64238" y="26761"/>
                </a:lnTo>
                <a:lnTo>
                  <a:pt x="62935" y="27431"/>
                </a:lnTo>
                <a:lnTo>
                  <a:pt x="57349" y="30991"/>
                </a:lnTo>
                <a:lnTo>
                  <a:pt x="55952" y="31662"/>
                </a:lnTo>
                <a:lnTo>
                  <a:pt x="51111" y="35231"/>
                </a:lnTo>
                <a:lnTo>
                  <a:pt x="49528" y="35901"/>
                </a:lnTo>
                <a:lnTo>
                  <a:pt x="44594" y="39470"/>
                </a:lnTo>
                <a:lnTo>
                  <a:pt x="43291" y="40141"/>
                </a:lnTo>
                <a:lnTo>
                  <a:pt x="38356" y="43710"/>
                </a:lnTo>
                <a:lnTo>
                  <a:pt x="37705" y="45042"/>
                </a:lnTo>
                <a:lnTo>
                  <a:pt x="32770" y="48611"/>
                </a:lnTo>
                <a:lnTo>
                  <a:pt x="32119" y="49282"/>
                </a:lnTo>
                <a:lnTo>
                  <a:pt x="27836" y="53522"/>
                </a:lnTo>
                <a:lnTo>
                  <a:pt x="27184" y="54183"/>
                </a:lnTo>
                <a:lnTo>
                  <a:pt x="23647" y="58423"/>
                </a:lnTo>
                <a:lnTo>
                  <a:pt x="22250" y="59094"/>
                </a:lnTo>
                <a:lnTo>
                  <a:pt x="19643" y="63324"/>
                </a:lnTo>
                <a:lnTo>
                  <a:pt x="18061" y="64666"/>
                </a:lnTo>
                <a:lnTo>
                  <a:pt x="15361" y="68235"/>
                </a:lnTo>
                <a:lnTo>
                  <a:pt x="14709" y="69576"/>
                </a:lnTo>
                <a:lnTo>
                  <a:pt x="11823" y="73807"/>
                </a:lnTo>
                <a:lnTo>
                  <a:pt x="11171" y="75149"/>
                </a:lnTo>
                <a:lnTo>
                  <a:pt x="9123" y="79379"/>
                </a:lnTo>
                <a:lnTo>
                  <a:pt x="8472" y="80050"/>
                </a:lnTo>
                <a:lnTo>
                  <a:pt x="6889" y="84960"/>
                </a:lnTo>
                <a:lnTo>
                  <a:pt x="6237" y="85631"/>
                </a:lnTo>
                <a:lnTo>
                  <a:pt x="4189" y="90532"/>
                </a:lnTo>
                <a:lnTo>
                  <a:pt x="4189" y="91427"/>
                </a:lnTo>
                <a:lnTo>
                  <a:pt x="2699" y="96328"/>
                </a:lnTo>
                <a:lnTo>
                  <a:pt x="2699" y="96999"/>
                </a:lnTo>
                <a:lnTo>
                  <a:pt x="1303" y="101900"/>
                </a:lnTo>
                <a:lnTo>
                  <a:pt x="1303" y="102571"/>
                </a:lnTo>
                <a:lnTo>
                  <a:pt x="651" y="107482"/>
                </a:lnTo>
                <a:lnTo>
                  <a:pt x="651" y="108153"/>
                </a:lnTo>
                <a:lnTo>
                  <a:pt x="0" y="113054"/>
                </a:lnTo>
                <a:lnTo>
                  <a:pt x="0" y="124207"/>
                </a:lnTo>
                <a:lnTo>
                  <a:pt x="651" y="125764"/>
                </a:lnTo>
                <a:lnTo>
                  <a:pt x="1303" y="130674"/>
                </a:lnTo>
                <a:lnTo>
                  <a:pt x="1303" y="131336"/>
                </a:lnTo>
                <a:lnTo>
                  <a:pt x="1955" y="136246"/>
                </a:lnTo>
                <a:lnTo>
                  <a:pt x="2699" y="136917"/>
                </a:lnTo>
                <a:lnTo>
                  <a:pt x="3537" y="141818"/>
                </a:lnTo>
                <a:lnTo>
                  <a:pt x="4189" y="142489"/>
                </a:lnTo>
                <a:lnTo>
                  <a:pt x="5585" y="147390"/>
                </a:lnTo>
                <a:lnTo>
                  <a:pt x="6237" y="148061"/>
                </a:lnTo>
                <a:lnTo>
                  <a:pt x="8472" y="152972"/>
                </a:lnTo>
                <a:lnTo>
                  <a:pt x="8472" y="153857"/>
                </a:lnTo>
                <a:lnTo>
                  <a:pt x="11171" y="158768"/>
                </a:lnTo>
                <a:lnTo>
                  <a:pt x="11171" y="159439"/>
                </a:lnTo>
                <a:lnTo>
                  <a:pt x="14057" y="163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0" name="object 160"/>
          <p:cNvSpPr/>
          <p:nvPr/>
        </p:nvSpPr>
        <p:spPr>
          <a:xfrm>
            <a:off x="4605458" y="2253526"/>
            <a:ext cx="213290" cy="238594"/>
          </a:xfrm>
          <a:custGeom>
            <a:avLst/>
            <a:gdLst/>
            <a:ahLst/>
            <a:cxnLst/>
            <a:rect l="l" t="t" r="r" b="b"/>
            <a:pathLst>
              <a:path w="213290" h="238594">
                <a:moveTo>
                  <a:pt x="206214" y="0"/>
                </a:moveTo>
                <a:lnTo>
                  <a:pt x="194297" y="0"/>
                </a:lnTo>
                <a:lnTo>
                  <a:pt x="192342" y="0"/>
                </a:lnTo>
                <a:lnTo>
                  <a:pt x="181822" y="0"/>
                </a:lnTo>
                <a:lnTo>
                  <a:pt x="179588" y="0"/>
                </a:lnTo>
                <a:lnTo>
                  <a:pt x="169812" y="894"/>
                </a:lnTo>
                <a:lnTo>
                  <a:pt x="167764" y="894"/>
                </a:lnTo>
                <a:lnTo>
                  <a:pt x="157989" y="1565"/>
                </a:lnTo>
                <a:lnTo>
                  <a:pt x="155941" y="1565"/>
                </a:lnTo>
                <a:lnTo>
                  <a:pt x="146817" y="2897"/>
                </a:lnTo>
                <a:lnTo>
                  <a:pt x="144769" y="2897"/>
                </a:lnTo>
                <a:lnTo>
                  <a:pt x="136297" y="4239"/>
                </a:lnTo>
                <a:lnTo>
                  <a:pt x="134342" y="5134"/>
                </a:lnTo>
                <a:lnTo>
                  <a:pt x="125870" y="6466"/>
                </a:lnTo>
                <a:lnTo>
                  <a:pt x="123821" y="6466"/>
                </a:lnTo>
                <a:lnTo>
                  <a:pt x="116001" y="8469"/>
                </a:lnTo>
                <a:lnTo>
                  <a:pt x="114046" y="9140"/>
                </a:lnTo>
                <a:lnTo>
                  <a:pt x="106226" y="10706"/>
                </a:lnTo>
                <a:lnTo>
                  <a:pt x="104177" y="11377"/>
                </a:lnTo>
                <a:lnTo>
                  <a:pt x="97288" y="13380"/>
                </a:lnTo>
                <a:lnTo>
                  <a:pt x="95054" y="14051"/>
                </a:lnTo>
                <a:lnTo>
                  <a:pt x="88164" y="16278"/>
                </a:lnTo>
                <a:lnTo>
                  <a:pt x="86582" y="16949"/>
                </a:lnTo>
                <a:lnTo>
                  <a:pt x="79599" y="19847"/>
                </a:lnTo>
                <a:lnTo>
                  <a:pt x="78296" y="20518"/>
                </a:lnTo>
                <a:lnTo>
                  <a:pt x="72058" y="23192"/>
                </a:lnTo>
                <a:lnTo>
                  <a:pt x="70476" y="23863"/>
                </a:lnTo>
                <a:lnTo>
                  <a:pt x="64238" y="26761"/>
                </a:lnTo>
                <a:lnTo>
                  <a:pt x="62935" y="27431"/>
                </a:lnTo>
                <a:lnTo>
                  <a:pt x="57349" y="30991"/>
                </a:lnTo>
                <a:lnTo>
                  <a:pt x="55952" y="31662"/>
                </a:lnTo>
                <a:lnTo>
                  <a:pt x="51111" y="35231"/>
                </a:lnTo>
                <a:lnTo>
                  <a:pt x="49528" y="35901"/>
                </a:lnTo>
                <a:lnTo>
                  <a:pt x="44594" y="39470"/>
                </a:lnTo>
                <a:lnTo>
                  <a:pt x="43291" y="40141"/>
                </a:lnTo>
                <a:lnTo>
                  <a:pt x="38356" y="43710"/>
                </a:lnTo>
                <a:lnTo>
                  <a:pt x="37705" y="45042"/>
                </a:lnTo>
                <a:lnTo>
                  <a:pt x="32770" y="48611"/>
                </a:lnTo>
                <a:lnTo>
                  <a:pt x="32119" y="49282"/>
                </a:lnTo>
                <a:lnTo>
                  <a:pt x="27836" y="53522"/>
                </a:lnTo>
                <a:lnTo>
                  <a:pt x="27184" y="54183"/>
                </a:lnTo>
                <a:lnTo>
                  <a:pt x="23647" y="58423"/>
                </a:lnTo>
                <a:lnTo>
                  <a:pt x="22250" y="59094"/>
                </a:lnTo>
                <a:lnTo>
                  <a:pt x="19643" y="63324"/>
                </a:lnTo>
                <a:lnTo>
                  <a:pt x="18061" y="64666"/>
                </a:lnTo>
                <a:lnTo>
                  <a:pt x="15361" y="68235"/>
                </a:lnTo>
                <a:lnTo>
                  <a:pt x="14709" y="69576"/>
                </a:lnTo>
                <a:lnTo>
                  <a:pt x="11823" y="73807"/>
                </a:lnTo>
                <a:lnTo>
                  <a:pt x="11171" y="75149"/>
                </a:lnTo>
                <a:lnTo>
                  <a:pt x="9123" y="79379"/>
                </a:lnTo>
                <a:lnTo>
                  <a:pt x="8472" y="80050"/>
                </a:lnTo>
                <a:lnTo>
                  <a:pt x="6889" y="84960"/>
                </a:lnTo>
                <a:lnTo>
                  <a:pt x="6237" y="85631"/>
                </a:lnTo>
                <a:lnTo>
                  <a:pt x="4189" y="90532"/>
                </a:lnTo>
                <a:lnTo>
                  <a:pt x="4189" y="91427"/>
                </a:lnTo>
                <a:lnTo>
                  <a:pt x="2699" y="96328"/>
                </a:lnTo>
                <a:lnTo>
                  <a:pt x="2699" y="96999"/>
                </a:lnTo>
                <a:lnTo>
                  <a:pt x="1303" y="101900"/>
                </a:lnTo>
                <a:lnTo>
                  <a:pt x="1303" y="102571"/>
                </a:lnTo>
                <a:lnTo>
                  <a:pt x="651" y="107482"/>
                </a:lnTo>
                <a:lnTo>
                  <a:pt x="651" y="108153"/>
                </a:lnTo>
                <a:lnTo>
                  <a:pt x="0" y="113054"/>
                </a:lnTo>
                <a:lnTo>
                  <a:pt x="0" y="114396"/>
                </a:lnTo>
                <a:lnTo>
                  <a:pt x="0" y="118626"/>
                </a:lnTo>
                <a:lnTo>
                  <a:pt x="0" y="120191"/>
                </a:lnTo>
                <a:lnTo>
                  <a:pt x="0" y="124207"/>
                </a:lnTo>
                <a:lnTo>
                  <a:pt x="651" y="125764"/>
                </a:lnTo>
                <a:lnTo>
                  <a:pt x="1303" y="130674"/>
                </a:lnTo>
                <a:lnTo>
                  <a:pt x="1303" y="131336"/>
                </a:lnTo>
                <a:lnTo>
                  <a:pt x="1955" y="136246"/>
                </a:lnTo>
                <a:lnTo>
                  <a:pt x="2699" y="136917"/>
                </a:lnTo>
                <a:lnTo>
                  <a:pt x="3537" y="141818"/>
                </a:lnTo>
                <a:lnTo>
                  <a:pt x="4189" y="142489"/>
                </a:lnTo>
                <a:lnTo>
                  <a:pt x="5585" y="147390"/>
                </a:lnTo>
                <a:lnTo>
                  <a:pt x="6237" y="148061"/>
                </a:lnTo>
                <a:lnTo>
                  <a:pt x="8472" y="152972"/>
                </a:lnTo>
                <a:lnTo>
                  <a:pt x="8472" y="153857"/>
                </a:lnTo>
                <a:lnTo>
                  <a:pt x="11171" y="158768"/>
                </a:lnTo>
                <a:lnTo>
                  <a:pt x="11171" y="159439"/>
                </a:lnTo>
                <a:lnTo>
                  <a:pt x="14057" y="163669"/>
                </a:lnTo>
                <a:lnTo>
                  <a:pt x="14709" y="165011"/>
                </a:lnTo>
                <a:lnTo>
                  <a:pt x="17409" y="169250"/>
                </a:lnTo>
                <a:lnTo>
                  <a:pt x="18061" y="170583"/>
                </a:lnTo>
                <a:lnTo>
                  <a:pt x="21599" y="174152"/>
                </a:lnTo>
                <a:lnTo>
                  <a:pt x="22250" y="175493"/>
                </a:lnTo>
                <a:lnTo>
                  <a:pt x="25881" y="179724"/>
                </a:lnTo>
                <a:lnTo>
                  <a:pt x="27184" y="180395"/>
                </a:lnTo>
                <a:lnTo>
                  <a:pt x="30815" y="184634"/>
                </a:lnTo>
                <a:lnTo>
                  <a:pt x="32119" y="185305"/>
                </a:lnTo>
                <a:lnTo>
                  <a:pt x="36308" y="189535"/>
                </a:lnTo>
                <a:lnTo>
                  <a:pt x="37053" y="190206"/>
                </a:lnTo>
                <a:lnTo>
                  <a:pt x="41894" y="193775"/>
                </a:lnTo>
                <a:lnTo>
                  <a:pt x="42639" y="195117"/>
                </a:lnTo>
                <a:lnTo>
                  <a:pt x="47480" y="198676"/>
                </a:lnTo>
                <a:lnTo>
                  <a:pt x="48877" y="199347"/>
                </a:lnTo>
                <a:lnTo>
                  <a:pt x="54463" y="202916"/>
                </a:lnTo>
                <a:lnTo>
                  <a:pt x="55114" y="203587"/>
                </a:lnTo>
                <a:lnTo>
                  <a:pt x="60886" y="207156"/>
                </a:lnTo>
                <a:lnTo>
                  <a:pt x="62190" y="207827"/>
                </a:lnTo>
                <a:lnTo>
                  <a:pt x="68521" y="211395"/>
                </a:lnTo>
                <a:lnTo>
                  <a:pt x="69824" y="212057"/>
                </a:lnTo>
                <a:lnTo>
                  <a:pt x="76062" y="214731"/>
                </a:lnTo>
                <a:lnTo>
                  <a:pt x="77644" y="215402"/>
                </a:lnTo>
                <a:lnTo>
                  <a:pt x="83882" y="218300"/>
                </a:lnTo>
                <a:lnTo>
                  <a:pt x="85185" y="218971"/>
                </a:lnTo>
                <a:lnTo>
                  <a:pt x="92354" y="221869"/>
                </a:lnTo>
                <a:lnTo>
                  <a:pt x="94402" y="222540"/>
                </a:lnTo>
                <a:lnTo>
                  <a:pt x="101291" y="224543"/>
                </a:lnTo>
                <a:lnTo>
                  <a:pt x="102874" y="225437"/>
                </a:lnTo>
                <a:lnTo>
                  <a:pt x="110415" y="227450"/>
                </a:lnTo>
                <a:lnTo>
                  <a:pt x="112463" y="228112"/>
                </a:lnTo>
                <a:lnTo>
                  <a:pt x="120284" y="229453"/>
                </a:lnTo>
                <a:lnTo>
                  <a:pt x="122239" y="230348"/>
                </a:lnTo>
                <a:lnTo>
                  <a:pt x="130059" y="232351"/>
                </a:lnTo>
                <a:lnTo>
                  <a:pt x="132107" y="232351"/>
                </a:lnTo>
                <a:lnTo>
                  <a:pt x="140579" y="233693"/>
                </a:lnTo>
                <a:lnTo>
                  <a:pt x="142534" y="234355"/>
                </a:lnTo>
                <a:lnTo>
                  <a:pt x="151751" y="235920"/>
                </a:lnTo>
                <a:lnTo>
                  <a:pt x="153706" y="235920"/>
                </a:lnTo>
                <a:lnTo>
                  <a:pt x="162923" y="237262"/>
                </a:lnTo>
                <a:lnTo>
                  <a:pt x="164878" y="237262"/>
                </a:lnTo>
                <a:lnTo>
                  <a:pt x="174747" y="237923"/>
                </a:lnTo>
                <a:lnTo>
                  <a:pt x="176981" y="237923"/>
                </a:lnTo>
                <a:lnTo>
                  <a:pt x="186756" y="238594"/>
                </a:lnTo>
                <a:lnTo>
                  <a:pt x="188805" y="238594"/>
                </a:lnTo>
                <a:lnTo>
                  <a:pt x="199232" y="238594"/>
                </a:lnTo>
                <a:lnTo>
                  <a:pt x="201280" y="238594"/>
                </a:lnTo>
                <a:lnTo>
                  <a:pt x="213290" y="238594"/>
                </a:lnTo>
              </a:path>
            </a:pathLst>
          </a:custGeom>
          <a:ln w="35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1" name="object 161"/>
          <p:cNvSpPr/>
          <p:nvPr/>
        </p:nvSpPr>
        <p:spPr>
          <a:xfrm>
            <a:off x="4804691" y="2470494"/>
            <a:ext cx="69824" cy="43477"/>
          </a:xfrm>
          <a:custGeom>
            <a:avLst/>
            <a:gdLst/>
            <a:ahLst/>
            <a:cxnLst/>
            <a:rect l="l" t="t" r="r" b="b"/>
            <a:pathLst>
              <a:path w="69824" h="43477">
                <a:moveTo>
                  <a:pt x="69824" y="20956"/>
                </a:moveTo>
                <a:lnTo>
                  <a:pt x="0" y="43477"/>
                </a:lnTo>
                <a:lnTo>
                  <a:pt x="14057" y="21626"/>
                </a:lnTo>
                <a:lnTo>
                  <a:pt x="0" y="0"/>
                </a:lnTo>
                <a:lnTo>
                  <a:pt x="69824" y="20956"/>
                </a:lnTo>
                <a:close/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4" name="object 154"/>
          <p:cNvSpPr/>
          <p:nvPr/>
        </p:nvSpPr>
        <p:spPr>
          <a:xfrm>
            <a:off x="5643793" y="2394013"/>
            <a:ext cx="70010" cy="42135"/>
          </a:xfrm>
          <a:custGeom>
            <a:avLst/>
            <a:gdLst/>
            <a:ahLst/>
            <a:cxnLst/>
            <a:rect l="l" t="t" r="r" b="b"/>
            <a:pathLst>
              <a:path w="70010" h="42135">
                <a:moveTo>
                  <a:pt x="55952" y="20956"/>
                </a:moveTo>
                <a:lnTo>
                  <a:pt x="70010" y="0"/>
                </a:lnTo>
                <a:lnTo>
                  <a:pt x="0" y="20956"/>
                </a:lnTo>
                <a:lnTo>
                  <a:pt x="70010" y="42135"/>
                </a:lnTo>
                <a:lnTo>
                  <a:pt x="55952" y="20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5" name="object 155"/>
          <p:cNvSpPr/>
          <p:nvPr/>
        </p:nvSpPr>
        <p:spPr>
          <a:xfrm>
            <a:off x="5643793" y="2414969"/>
            <a:ext cx="372862" cy="0"/>
          </a:xfrm>
          <a:custGeom>
            <a:avLst/>
            <a:gdLst/>
            <a:ahLst/>
            <a:cxnLst/>
            <a:rect l="l" t="t" r="r" b="b"/>
            <a:pathLst>
              <a:path w="372862" h="0">
                <a:moveTo>
                  <a:pt x="0" y="0"/>
                </a:moveTo>
                <a:lnTo>
                  <a:pt x="372862" y="0"/>
                </a:lnTo>
              </a:path>
            </a:pathLst>
          </a:custGeom>
          <a:ln w="35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6" name="object 156"/>
          <p:cNvSpPr/>
          <p:nvPr/>
        </p:nvSpPr>
        <p:spPr>
          <a:xfrm>
            <a:off x="5643793" y="2394013"/>
            <a:ext cx="70010" cy="42135"/>
          </a:xfrm>
          <a:custGeom>
            <a:avLst/>
            <a:gdLst/>
            <a:ahLst/>
            <a:cxnLst/>
            <a:rect l="l" t="t" r="r" b="b"/>
            <a:pathLst>
              <a:path w="70010" h="42135">
                <a:moveTo>
                  <a:pt x="0" y="20956"/>
                </a:moveTo>
                <a:lnTo>
                  <a:pt x="70010" y="0"/>
                </a:lnTo>
                <a:lnTo>
                  <a:pt x="55952" y="20956"/>
                </a:lnTo>
                <a:lnTo>
                  <a:pt x="70010" y="42135"/>
                </a:lnTo>
                <a:lnTo>
                  <a:pt x="0" y="20956"/>
                </a:lnTo>
                <a:close/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7" name="object 157"/>
          <p:cNvSpPr/>
          <p:nvPr/>
        </p:nvSpPr>
        <p:spPr>
          <a:xfrm>
            <a:off x="5946552" y="2394013"/>
            <a:ext cx="70103" cy="42135"/>
          </a:xfrm>
          <a:custGeom>
            <a:avLst/>
            <a:gdLst/>
            <a:ahLst/>
            <a:cxnLst/>
            <a:rect l="l" t="t" r="r" b="b"/>
            <a:pathLst>
              <a:path w="70103" h="42135">
                <a:moveTo>
                  <a:pt x="70103" y="20956"/>
                </a:moveTo>
                <a:lnTo>
                  <a:pt x="0" y="0"/>
                </a:lnTo>
                <a:lnTo>
                  <a:pt x="14057" y="20956"/>
                </a:lnTo>
                <a:lnTo>
                  <a:pt x="0" y="42135"/>
                </a:lnTo>
                <a:lnTo>
                  <a:pt x="70103" y="20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8" name="object 158"/>
          <p:cNvSpPr/>
          <p:nvPr/>
        </p:nvSpPr>
        <p:spPr>
          <a:xfrm>
            <a:off x="5946552" y="2394013"/>
            <a:ext cx="70103" cy="42135"/>
          </a:xfrm>
          <a:custGeom>
            <a:avLst/>
            <a:gdLst/>
            <a:ahLst/>
            <a:cxnLst/>
            <a:rect l="l" t="t" r="r" b="b"/>
            <a:pathLst>
              <a:path w="70103" h="42135">
                <a:moveTo>
                  <a:pt x="70103" y="20956"/>
                </a:moveTo>
                <a:lnTo>
                  <a:pt x="0" y="42135"/>
                </a:lnTo>
                <a:lnTo>
                  <a:pt x="14057" y="20956"/>
                </a:lnTo>
                <a:lnTo>
                  <a:pt x="0" y="0"/>
                </a:lnTo>
                <a:lnTo>
                  <a:pt x="70103" y="20956"/>
                </a:lnTo>
                <a:close/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6208160" y="2135123"/>
            <a:ext cx="250995" cy="145834"/>
          </a:xfrm>
          <a:custGeom>
            <a:avLst/>
            <a:gdLst/>
            <a:ahLst/>
            <a:cxnLst/>
            <a:rect l="l" t="t" r="r" b="b"/>
            <a:pathLst>
              <a:path w="250995" h="145834">
                <a:moveTo>
                  <a:pt x="250995" y="0"/>
                </a:moveTo>
                <a:lnTo>
                  <a:pt x="0" y="145834"/>
                </a:lnTo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6459156" y="2135123"/>
            <a:ext cx="251088" cy="145834"/>
          </a:xfrm>
          <a:custGeom>
            <a:avLst/>
            <a:gdLst/>
            <a:ahLst/>
            <a:cxnLst/>
            <a:rect l="l" t="t" r="r" b="b"/>
            <a:pathLst>
              <a:path w="251088" h="145834">
                <a:moveTo>
                  <a:pt x="251088" y="145834"/>
                </a:moveTo>
                <a:lnTo>
                  <a:pt x="0" y="0"/>
                </a:lnTo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6710244" y="2280958"/>
            <a:ext cx="0" cy="291213"/>
          </a:xfrm>
          <a:custGeom>
            <a:avLst/>
            <a:gdLst/>
            <a:ahLst/>
            <a:cxnLst/>
            <a:rect l="l" t="t" r="r" b="b"/>
            <a:pathLst>
              <a:path w="0" h="291213">
                <a:moveTo>
                  <a:pt x="0" y="291213"/>
                </a:moveTo>
                <a:lnTo>
                  <a:pt x="0" y="0"/>
                </a:lnTo>
              </a:path>
            </a:pathLst>
          </a:custGeom>
          <a:ln w="35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6675146" y="2316189"/>
            <a:ext cx="0" cy="220974"/>
          </a:xfrm>
          <a:custGeom>
            <a:avLst/>
            <a:gdLst/>
            <a:ahLst/>
            <a:cxnLst/>
            <a:rect l="l" t="t" r="r" b="b"/>
            <a:pathLst>
              <a:path w="0" h="220974">
                <a:moveTo>
                  <a:pt x="0" y="220974"/>
                </a:moveTo>
                <a:lnTo>
                  <a:pt x="0" y="0"/>
                </a:lnTo>
              </a:path>
            </a:pathLst>
          </a:custGeom>
          <a:ln w="35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6459156" y="2572171"/>
            <a:ext cx="251088" cy="145163"/>
          </a:xfrm>
          <a:custGeom>
            <a:avLst/>
            <a:gdLst/>
            <a:ahLst/>
            <a:cxnLst/>
            <a:rect l="l" t="t" r="r" b="b"/>
            <a:pathLst>
              <a:path w="251088" h="145163">
                <a:moveTo>
                  <a:pt x="0" y="145163"/>
                </a:moveTo>
                <a:lnTo>
                  <a:pt x="251088" y="0"/>
                </a:lnTo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6208812" y="2572171"/>
            <a:ext cx="250343" cy="145164"/>
          </a:xfrm>
          <a:custGeom>
            <a:avLst/>
            <a:gdLst/>
            <a:ahLst/>
            <a:cxnLst/>
            <a:rect l="l" t="t" r="r" b="b"/>
            <a:pathLst>
              <a:path w="250343" h="145164">
                <a:moveTo>
                  <a:pt x="0" y="0"/>
                </a:moveTo>
                <a:lnTo>
                  <a:pt x="250343" y="145164"/>
                </a:lnTo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6208812" y="2280958"/>
            <a:ext cx="0" cy="291213"/>
          </a:xfrm>
          <a:custGeom>
            <a:avLst/>
            <a:gdLst/>
            <a:ahLst/>
            <a:cxnLst/>
            <a:rect l="l" t="t" r="r" b="b"/>
            <a:pathLst>
              <a:path w="0" h="291213">
                <a:moveTo>
                  <a:pt x="0" y="0"/>
                </a:moveTo>
                <a:lnTo>
                  <a:pt x="0" y="291213"/>
                </a:lnTo>
              </a:path>
            </a:pathLst>
          </a:custGeom>
          <a:ln w="35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6243817" y="2316189"/>
            <a:ext cx="0" cy="220974"/>
          </a:xfrm>
          <a:custGeom>
            <a:avLst/>
            <a:gdLst/>
            <a:ahLst/>
            <a:cxnLst/>
            <a:rect l="l" t="t" r="r" b="b"/>
            <a:pathLst>
              <a:path w="0" h="220974">
                <a:moveTo>
                  <a:pt x="0" y="0"/>
                </a:moveTo>
                <a:lnTo>
                  <a:pt x="0" y="220974"/>
                </a:lnTo>
              </a:path>
            </a:pathLst>
          </a:custGeom>
          <a:ln w="35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6475262" y="1935785"/>
            <a:ext cx="0" cy="199338"/>
          </a:xfrm>
          <a:custGeom>
            <a:avLst/>
            <a:gdLst/>
            <a:ahLst/>
            <a:cxnLst/>
            <a:rect l="l" t="t" r="r" b="b"/>
            <a:pathLst>
              <a:path w="0" h="199338">
                <a:moveTo>
                  <a:pt x="0" y="199338"/>
                </a:moveTo>
                <a:lnTo>
                  <a:pt x="0" y="0"/>
                </a:lnTo>
              </a:path>
            </a:pathLst>
          </a:custGeom>
          <a:ln w="35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6444446" y="1935785"/>
            <a:ext cx="0" cy="199338"/>
          </a:xfrm>
          <a:custGeom>
            <a:avLst/>
            <a:gdLst/>
            <a:ahLst/>
            <a:cxnLst/>
            <a:rect l="l" t="t" r="r" b="b"/>
            <a:pathLst>
              <a:path w="0" h="199338">
                <a:moveTo>
                  <a:pt x="0" y="199338"/>
                </a:moveTo>
                <a:lnTo>
                  <a:pt x="0" y="0"/>
                </a:lnTo>
              </a:path>
            </a:pathLst>
          </a:custGeom>
          <a:ln w="35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6487923" y="2233903"/>
            <a:ext cx="348190" cy="244166"/>
          </a:xfrm>
          <a:custGeom>
            <a:avLst/>
            <a:gdLst/>
            <a:ahLst/>
            <a:cxnLst/>
            <a:rect l="l" t="t" r="r" b="b"/>
            <a:pathLst>
              <a:path w="348190" h="244166">
                <a:moveTo>
                  <a:pt x="175398" y="56867"/>
                </a:moveTo>
                <a:lnTo>
                  <a:pt x="172792" y="57528"/>
                </a:lnTo>
                <a:lnTo>
                  <a:pt x="161620" y="62439"/>
                </a:lnTo>
                <a:lnTo>
                  <a:pt x="158734" y="63333"/>
                </a:lnTo>
                <a:lnTo>
                  <a:pt x="148213" y="68235"/>
                </a:lnTo>
                <a:lnTo>
                  <a:pt x="145327" y="69576"/>
                </a:lnTo>
                <a:lnTo>
                  <a:pt x="134807" y="73807"/>
                </a:lnTo>
                <a:lnTo>
                  <a:pt x="132852" y="75149"/>
                </a:lnTo>
                <a:lnTo>
                  <a:pt x="122983" y="79388"/>
                </a:lnTo>
                <a:lnTo>
                  <a:pt x="120284" y="80721"/>
                </a:lnTo>
                <a:lnTo>
                  <a:pt x="111160" y="84960"/>
                </a:lnTo>
                <a:lnTo>
                  <a:pt x="109112" y="86293"/>
                </a:lnTo>
                <a:lnTo>
                  <a:pt x="99988" y="90532"/>
                </a:lnTo>
                <a:lnTo>
                  <a:pt x="97754" y="92098"/>
                </a:lnTo>
                <a:lnTo>
                  <a:pt x="90213" y="96105"/>
                </a:lnTo>
                <a:lnTo>
                  <a:pt x="88164" y="97670"/>
                </a:lnTo>
                <a:lnTo>
                  <a:pt x="80344" y="101910"/>
                </a:lnTo>
                <a:lnTo>
                  <a:pt x="78389" y="103242"/>
                </a:lnTo>
                <a:lnTo>
                  <a:pt x="71220" y="107482"/>
                </a:lnTo>
                <a:lnTo>
                  <a:pt x="69172" y="108814"/>
                </a:lnTo>
                <a:lnTo>
                  <a:pt x="62935" y="113054"/>
                </a:lnTo>
                <a:lnTo>
                  <a:pt x="60700" y="113725"/>
                </a:lnTo>
                <a:lnTo>
                  <a:pt x="54462" y="118626"/>
                </a:lnTo>
                <a:lnTo>
                  <a:pt x="53159" y="119297"/>
                </a:lnTo>
                <a:lnTo>
                  <a:pt x="47573" y="123537"/>
                </a:lnTo>
                <a:lnTo>
                  <a:pt x="45990" y="124869"/>
                </a:lnTo>
                <a:lnTo>
                  <a:pt x="40405" y="129109"/>
                </a:lnTo>
                <a:lnTo>
                  <a:pt x="39753" y="130674"/>
                </a:lnTo>
                <a:lnTo>
                  <a:pt x="34819" y="134904"/>
                </a:lnTo>
                <a:lnTo>
                  <a:pt x="33515" y="135575"/>
                </a:lnTo>
                <a:lnTo>
                  <a:pt x="28581" y="139815"/>
                </a:lnTo>
                <a:lnTo>
                  <a:pt x="27929" y="141147"/>
                </a:lnTo>
                <a:lnTo>
                  <a:pt x="23647" y="145387"/>
                </a:lnTo>
                <a:lnTo>
                  <a:pt x="22995" y="146058"/>
                </a:lnTo>
                <a:lnTo>
                  <a:pt x="19457" y="150298"/>
                </a:lnTo>
                <a:lnTo>
                  <a:pt x="18154" y="151630"/>
                </a:lnTo>
                <a:lnTo>
                  <a:pt x="15454" y="155870"/>
                </a:lnTo>
                <a:lnTo>
                  <a:pt x="14523" y="156541"/>
                </a:lnTo>
                <a:lnTo>
                  <a:pt x="11823" y="160771"/>
                </a:lnTo>
                <a:lnTo>
                  <a:pt x="11171" y="161442"/>
                </a:lnTo>
                <a:lnTo>
                  <a:pt x="8285" y="165682"/>
                </a:lnTo>
                <a:lnTo>
                  <a:pt x="8285" y="166352"/>
                </a:lnTo>
                <a:lnTo>
                  <a:pt x="6237" y="170583"/>
                </a:lnTo>
                <a:lnTo>
                  <a:pt x="5585" y="171254"/>
                </a:lnTo>
                <a:lnTo>
                  <a:pt x="4096" y="174822"/>
                </a:lnTo>
                <a:lnTo>
                  <a:pt x="3351" y="176164"/>
                </a:lnTo>
                <a:lnTo>
                  <a:pt x="2048" y="179724"/>
                </a:lnTo>
                <a:lnTo>
                  <a:pt x="2048" y="180395"/>
                </a:lnTo>
                <a:lnTo>
                  <a:pt x="1396" y="183963"/>
                </a:lnTo>
                <a:lnTo>
                  <a:pt x="744" y="185305"/>
                </a:lnTo>
                <a:lnTo>
                  <a:pt x="744" y="189535"/>
                </a:lnTo>
                <a:lnTo>
                  <a:pt x="0" y="193104"/>
                </a:lnTo>
                <a:lnTo>
                  <a:pt x="0" y="198015"/>
                </a:lnTo>
                <a:lnTo>
                  <a:pt x="744" y="200689"/>
                </a:lnTo>
                <a:lnTo>
                  <a:pt x="744" y="201360"/>
                </a:lnTo>
                <a:lnTo>
                  <a:pt x="1396" y="204929"/>
                </a:lnTo>
                <a:lnTo>
                  <a:pt x="2048" y="205590"/>
                </a:lnTo>
                <a:lnTo>
                  <a:pt x="2699" y="208497"/>
                </a:lnTo>
                <a:lnTo>
                  <a:pt x="3351" y="209159"/>
                </a:lnTo>
                <a:lnTo>
                  <a:pt x="4934" y="212057"/>
                </a:lnTo>
                <a:lnTo>
                  <a:pt x="4934" y="212728"/>
                </a:lnTo>
                <a:lnTo>
                  <a:pt x="6982" y="215402"/>
                </a:lnTo>
                <a:lnTo>
                  <a:pt x="6982" y="216297"/>
                </a:lnTo>
                <a:lnTo>
                  <a:pt x="8937" y="218971"/>
                </a:lnTo>
                <a:lnTo>
                  <a:pt x="9868" y="219642"/>
                </a:lnTo>
                <a:lnTo>
                  <a:pt x="11823" y="221869"/>
                </a:lnTo>
                <a:lnTo>
                  <a:pt x="12568" y="222540"/>
                </a:lnTo>
                <a:lnTo>
                  <a:pt x="14523" y="224552"/>
                </a:lnTo>
                <a:lnTo>
                  <a:pt x="15454" y="225214"/>
                </a:lnTo>
                <a:lnTo>
                  <a:pt x="18154" y="227450"/>
                </a:lnTo>
                <a:lnTo>
                  <a:pt x="18806" y="228112"/>
                </a:lnTo>
                <a:lnTo>
                  <a:pt x="21692" y="230124"/>
                </a:lnTo>
                <a:lnTo>
                  <a:pt x="22995" y="231019"/>
                </a:lnTo>
                <a:lnTo>
                  <a:pt x="25881" y="232351"/>
                </a:lnTo>
                <a:lnTo>
                  <a:pt x="26626" y="233022"/>
                </a:lnTo>
                <a:lnTo>
                  <a:pt x="29977" y="234355"/>
                </a:lnTo>
                <a:lnTo>
                  <a:pt x="31467" y="235026"/>
                </a:lnTo>
                <a:lnTo>
                  <a:pt x="34819" y="236591"/>
                </a:lnTo>
                <a:lnTo>
                  <a:pt x="35470" y="237262"/>
                </a:lnTo>
                <a:lnTo>
                  <a:pt x="39753" y="238594"/>
                </a:lnTo>
                <a:lnTo>
                  <a:pt x="40405" y="238594"/>
                </a:lnTo>
                <a:lnTo>
                  <a:pt x="44687" y="239936"/>
                </a:lnTo>
                <a:lnTo>
                  <a:pt x="45339" y="239936"/>
                </a:lnTo>
                <a:lnTo>
                  <a:pt x="50273" y="241492"/>
                </a:lnTo>
                <a:lnTo>
                  <a:pt x="50925" y="241492"/>
                </a:lnTo>
                <a:lnTo>
                  <a:pt x="55859" y="242163"/>
                </a:lnTo>
                <a:lnTo>
                  <a:pt x="56511" y="242834"/>
                </a:lnTo>
                <a:lnTo>
                  <a:pt x="61445" y="243505"/>
                </a:lnTo>
                <a:lnTo>
                  <a:pt x="66938" y="243505"/>
                </a:lnTo>
                <a:lnTo>
                  <a:pt x="68520" y="244166"/>
                </a:lnTo>
                <a:lnTo>
                  <a:pt x="93750" y="244166"/>
                </a:lnTo>
                <a:lnTo>
                  <a:pt x="95054" y="243505"/>
                </a:lnTo>
                <a:lnTo>
                  <a:pt x="100640" y="243505"/>
                </a:lnTo>
                <a:lnTo>
                  <a:pt x="102036" y="242834"/>
                </a:lnTo>
                <a:lnTo>
                  <a:pt x="107622" y="242163"/>
                </a:lnTo>
                <a:lnTo>
                  <a:pt x="109112" y="242163"/>
                </a:lnTo>
                <a:lnTo>
                  <a:pt x="114698" y="241492"/>
                </a:lnTo>
                <a:lnTo>
                  <a:pt x="116094" y="240821"/>
                </a:lnTo>
                <a:lnTo>
                  <a:pt x="121680" y="239936"/>
                </a:lnTo>
                <a:lnTo>
                  <a:pt x="123635" y="239265"/>
                </a:lnTo>
                <a:lnTo>
                  <a:pt x="129221" y="237923"/>
                </a:lnTo>
                <a:lnTo>
                  <a:pt x="130804" y="237923"/>
                </a:lnTo>
                <a:lnTo>
                  <a:pt x="137041" y="235920"/>
                </a:lnTo>
                <a:lnTo>
                  <a:pt x="138345" y="235920"/>
                </a:lnTo>
                <a:lnTo>
                  <a:pt x="145327" y="233693"/>
                </a:lnTo>
                <a:lnTo>
                  <a:pt x="293727" y="18952"/>
                </a:lnTo>
                <a:lnTo>
                  <a:pt x="276969" y="23863"/>
                </a:lnTo>
                <a:lnTo>
                  <a:pt x="272687" y="24757"/>
                </a:lnTo>
                <a:lnTo>
                  <a:pt x="257977" y="28764"/>
                </a:lnTo>
                <a:lnTo>
                  <a:pt x="254439" y="30329"/>
                </a:lnTo>
                <a:lnTo>
                  <a:pt x="239730" y="34560"/>
                </a:lnTo>
                <a:lnTo>
                  <a:pt x="236378" y="35901"/>
                </a:lnTo>
                <a:lnTo>
                  <a:pt x="222972" y="40141"/>
                </a:lnTo>
                <a:lnTo>
                  <a:pt x="219620" y="41474"/>
                </a:lnTo>
                <a:lnTo>
                  <a:pt x="206214" y="45713"/>
                </a:lnTo>
                <a:lnTo>
                  <a:pt x="203514" y="47055"/>
                </a:lnTo>
                <a:lnTo>
                  <a:pt x="190853" y="51285"/>
                </a:lnTo>
                <a:lnTo>
                  <a:pt x="188153" y="51956"/>
                </a:lnTo>
                <a:lnTo>
                  <a:pt x="175398" y="56867"/>
                </a:lnTo>
                <a:close/>
              </a:path>
              <a:path w="348190" h="244166">
                <a:moveTo>
                  <a:pt x="348190" y="4239"/>
                </a:moveTo>
                <a:lnTo>
                  <a:pt x="274083" y="0"/>
                </a:lnTo>
                <a:lnTo>
                  <a:pt x="293727" y="18952"/>
                </a:lnTo>
                <a:lnTo>
                  <a:pt x="286559" y="45713"/>
                </a:lnTo>
                <a:lnTo>
                  <a:pt x="348190" y="4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9" name="object 149"/>
          <p:cNvSpPr/>
          <p:nvPr/>
        </p:nvSpPr>
        <p:spPr>
          <a:xfrm>
            <a:off x="6487923" y="2252855"/>
            <a:ext cx="293727" cy="225214"/>
          </a:xfrm>
          <a:custGeom>
            <a:avLst/>
            <a:gdLst/>
            <a:ahLst/>
            <a:cxnLst/>
            <a:rect l="l" t="t" r="r" b="b"/>
            <a:pathLst>
              <a:path w="293727" h="225214">
                <a:moveTo>
                  <a:pt x="145327" y="214740"/>
                </a:moveTo>
                <a:lnTo>
                  <a:pt x="138345" y="216967"/>
                </a:lnTo>
                <a:lnTo>
                  <a:pt x="137041" y="216967"/>
                </a:lnTo>
                <a:lnTo>
                  <a:pt x="130804" y="218971"/>
                </a:lnTo>
                <a:lnTo>
                  <a:pt x="129221" y="218971"/>
                </a:lnTo>
                <a:lnTo>
                  <a:pt x="123635" y="220313"/>
                </a:lnTo>
                <a:lnTo>
                  <a:pt x="121680" y="220983"/>
                </a:lnTo>
                <a:lnTo>
                  <a:pt x="116094" y="221869"/>
                </a:lnTo>
                <a:lnTo>
                  <a:pt x="114698" y="222540"/>
                </a:lnTo>
                <a:lnTo>
                  <a:pt x="109112" y="223210"/>
                </a:lnTo>
                <a:lnTo>
                  <a:pt x="107622" y="223210"/>
                </a:lnTo>
                <a:lnTo>
                  <a:pt x="102036" y="223881"/>
                </a:lnTo>
                <a:lnTo>
                  <a:pt x="100640" y="224552"/>
                </a:lnTo>
                <a:lnTo>
                  <a:pt x="95054" y="224552"/>
                </a:lnTo>
                <a:lnTo>
                  <a:pt x="93750" y="225214"/>
                </a:lnTo>
                <a:lnTo>
                  <a:pt x="88164" y="225214"/>
                </a:lnTo>
                <a:lnTo>
                  <a:pt x="86582" y="225214"/>
                </a:lnTo>
                <a:lnTo>
                  <a:pt x="80996" y="225214"/>
                </a:lnTo>
                <a:lnTo>
                  <a:pt x="80344" y="225214"/>
                </a:lnTo>
                <a:lnTo>
                  <a:pt x="74758" y="225214"/>
                </a:lnTo>
                <a:lnTo>
                  <a:pt x="73455" y="225214"/>
                </a:lnTo>
                <a:lnTo>
                  <a:pt x="68520" y="225214"/>
                </a:lnTo>
                <a:lnTo>
                  <a:pt x="66938" y="224552"/>
                </a:lnTo>
                <a:lnTo>
                  <a:pt x="62935" y="224552"/>
                </a:lnTo>
                <a:lnTo>
                  <a:pt x="61445" y="224552"/>
                </a:lnTo>
                <a:lnTo>
                  <a:pt x="56511" y="223881"/>
                </a:lnTo>
                <a:lnTo>
                  <a:pt x="55859" y="223210"/>
                </a:lnTo>
                <a:lnTo>
                  <a:pt x="50925" y="222540"/>
                </a:lnTo>
                <a:lnTo>
                  <a:pt x="50273" y="222540"/>
                </a:lnTo>
                <a:lnTo>
                  <a:pt x="45339" y="220983"/>
                </a:lnTo>
                <a:lnTo>
                  <a:pt x="44687" y="220983"/>
                </a:lnTo>
                <a:lnTo>
                  <a:pt x="40405" y="219642"/>
                </a:lnTo>
                <a:lnTo>
                  <a:pt x="39753" y="219642"/>
                </a:lnTo>
                <a:lnTo>
                  <a:pt x="35470" y="218309"/>
                </a:lnTo>
                <a:lnTo>
                  <a:pt x="34819" y="217638"/>
                </a:lnTo>
                <a:lnTo>
                  <a:pt x="31467" y="216073"/>
                </a:lnTo>
                <a:lnTo>
                  <a:pt x="29977" y="215402"/>
                </a:lnTo>
                <a:lnTo>
                  <a:pt x="26626" y="214070"/>
                </a:lnTo>
                <a:lnTo>
                  <a:pt x="25881" y="213399"/>
                </a:lnTo>
                <a:lnTo>
                  <a:pt x="22995" y="212066"/>
                </a:lnTo>
                <a:lnTo>
                  <a:pt x="21692" y="211172"/>
                </a:lnTo>
                <a:lnTo>
                  <a:pt x="18806" y="209159"/>
                </a:lnTo>
                <a:lnTo>
                  <a:pt x="18154" y="208497"/>
                </a:lnTo>
                <a:lnTo>
                  <a:pt x="15454" y="206261"/>
                </a:lnTo>
                <a:lnTo>
                  <a:pt x="14523" y="205600"/>
                </a:lnTo>
                <a:lnTo>
                  <a:pt x="12568" y="203587"/>
                </a:lnTo>
                <a:lnTo>
                  <a:pt x="11823" y="202916"/>
                </a:lnTo>
                <a:lnTo>
                  <a:pt x="9868" y="200689"/>
                </a:lnTo>
                <a:lnTo>
                  <a:pt x="8937" y="200018"/>
                </a:lnTo>
                <a:lnTo>
                  <a:pt x="6982" y="197344"/>
                </a:lnTo>
                <a:lnTo>
                  <a:pt x="6982" y="196449"/>
                </a:lnTo>
                <a:lnTo>
                  <a:pt x="4934" y="193775"/>
                </a:lnTo>
                <a:lnTo>
                  <a:pt x="4934" y="193104"/>
                </a:lnTo>
                <a:lnTo>
                  <a:pt x="3351" y="190206"/>
                </a:lnTo>
                <a:lnTo>
                  <a:pt x="2699" y="189545"/>
                </a:lnTo>
                <a:lnTo>
                  <a:pt x="2048" y="186638"/>
                </a:lnTo>
                <a:lnTo>
                  <a:pt x="1396" y="185976"/>
                </a:lnTo>
                <a:lnTo>
                  <a:pt x="744" y="182407"/>
                </a:lnTo>
                <a:lnTo>
                  <a:pt x="744" y="181736"/>
                </a:lnTo>
                <a:lnTo>
                  <a:pt x="0" y="179062"/>
                </a:lnTo>
                <a:lnTo>
                  <a:pt x="0" y="178391"/>
                </a:lnTo>
                <a:lnTo>
                  <a:pt x="0" y="174822"/>
                </a:lnTo>
                <a:lnTo>
                  <a:pt x="0" y="174152"/>
                </a:lnTo>
                <a:lnTo>
                  <a:pt x="744" y="170583"/>
                </a:lnTo>
                <a:lnTo>
                  <a:pt x="744" y="169921"/>
                </a:lnTo>
                <a:lnTo>
                  <a:pt x="744" y="166352"/>
                </a:lnTo>
                <a:lnTo>
                  <a:pt x="1396" y="165011"/>
                </a:lnTo>
                <a:lnTo>
                  <a:pt x="2048" y="161442"/>
                </a:lnTo>
                <a:lnTo>
                  <a:pt x="2048" y="160771"/>
                </a:lnTo>
                <a:lnTo>
                  <a:pt x="3351" y="157212"/>
                </a:lnTo>
                <a:lnTo>
                  <a:pt x="4096" y="155870"/>
                </a:lnTo>
                <a:lnTo>
                  <a:pt x="5585" y="152301"/>
                </a:lnTo>
                <a:lnTo>
                  <a:pt x="6237" y="151630"/>
                </a:lnTo>
                <a:lnTo>
                  <a:pt x="8285" y="147400"/>
                </a:lnTo>
                <a:lnTo>
                  <a:pt x="8285" y="146729"/>
                </a:lnTo>
                <a:lnTo>
                  <a:pt x="11171" y="142489"/>
                </a:lnTo>
                <a:lnTo>
                  <a:pt x="11823" y="141818"/>
                </a:lnTo>
                <a:lnTo>
                  <a:pt x="14523" y="137588"/>
                </a:lnTo>
                <a:lnTo>
                  <a:pt x="15454" y="136917"/>
                </a:lnTo>
                <a:lnTo>
                  <a:pt x="18154" y="132677"/>
                </a:lnTo>
                <a:lnTo>
                  <a:pt x="19457" y="131345"/>
                </a:lnTo>
                <a:lnTo>
                  <a:pt x="22995" y="127105"/>
                </a:lnTo>
                <a:lnTo>
                  <a:pt x="23647" y="126434"/>
                </a:lnTo>
                <a:lnTo>
                  <a:pt x="27929" y="122195"/>
                </a:lnTo>
                <a:lnTo>
                  <a:pt x="28581" y="120862"/>
                </a:lnTo>
                <a:lnTo>
                  <a:pt x="33515" y="116623"/>
                </a:lnTo>
                <a:lnTo>
                  <a:pt x="34819" y="115952"/>
                </a:lnTo>
                <a:lnTo>
                  <a:pt x="39753" y="111721"/>
                </a:lnTo>
                <a:lnTo>
                  <a:pt x="40405" y="110156"/>
                </a:lnTo>
                <a:lnTo>
                  <a:pt x="45990" y="105916"/>
                </a:lnTo>
                <a:lnTo>
                  <a:pt x="47573" y="104584"/>
                </a:lnTo>
                <a:lnTo>
                  <a:pt x="53159" y="100344"/>
                </a:lnTo>
                <a:lnTo>
                  <a:pt x="54462" y="99673"/>
                </a:lnTo>
                <a:lnTo>
                  <a:pt x="60700" y="94772"/>
                </a:lnTo>
                <a:lnTo>
                  <a:pt x="62935" y="94101"/>
                </a:lnTo>
                <a:lnTo>
                  <a:pt x="69172" y="89862"/>
                </a:lnTo>
                <a:lnTo>
                  <a:pt x="71220" y="88529"/>
                </a:lnTo>
                <a:lnTo>
                  <a:pt x="78389" y="84289"/>
                </a:lnTo>
                <a:lnTo>
                  <a:pt x="80344" y="82957"/>
                </a:lnTo>
                <a:lnTo>
                  <a:pt x="88164" y="78717"/>
                </a:lnTo>
                <a:lnTo>
                  <a:pt x="90213" y="77152"/>
                </a:lnTo>
                <a:lnTo>
                  <a:pt x="97754" y="73145"/>
                </a:lnTo>
                <a:lnTo>
                  <a:pt x="99988" y="71580"/>
                </a:lnTo>
                <a:lnTo>
                  <a:pt x="109112" y="67340"/>
                </a:lnTo>
                <a:lnTo>
                  <a:pt x="111160" y="66008"/>
                </a:lnTo>
                <a:lnTo>
                  <a:pt x="120284" y="61768"/>
                </a:lnTo>
                <a:lnTo>
                  <a:pt x="122983" y="60436"/>
                </a:lnTo>
                <a:lnTo>
                  <a:pt x="132852" y="56196"/>
                </a:lnTo>
                <a:lnTo>
                  <a:pt x="134807" y="54854"/>
                </a:lnTo>
                <a:lnTo>
                  <a:pt x="145327" y="50624"/>
                </a:lnTo>
                <a:lnTo>
                  <a:pt x="148213" y="49282"/>
                </a:lnTo>
                <a:lnTo>
                  <a:pt x="158734" y="44381"/>
                </a:lnTo>
                <a:lnTo>
                  <a:pt x="161620" y="43486"/>
                </a:lnTo>
                <a:lnTo>
                  <a:pt x="172792" y="38576"/>
                </a:lnTo>
                <a:lnTo>
                  <a:pt x="175398" y="37914"/>
                </a:lnTo>
                <a:lnTo>
                  <a:pt x="188153" y="33004"/>
                </a:lnTo>
                <a:lnTo>
                  <a:pt x="190853" y="32333"/>
                </a:lnTo>
                <a:lnTo>
                  <a:pt x="203514" y="28102"/>
                </a:lnTo>
                <a:lnTo>
                  <a:pt x="206214" y="26761"/>
                </a:lnTo>
                <a:lnTo>
                  <a:pt x="219620" y="22521"/>
                </a:lnTo>
                <a:lnTo>
                  <a:pt x="222972" y="21188"/>
                </a:lnTo>
                <a:lnTo>
                  <a:pt x="236378" y="16949"/>
                </a:lnTo>
                <a:lnTo>
                  <a:pt x="239730" y="15607"/>
                </a:lnTo>
                <a:lnTo>
                  <a:pt x="254439" y="11377"/>
                </a:lnTo>
                <a:lnTo>
                  <a:pt x="257977" y="9811"/>
                </a:lnTo>
                <a:lnTo>
                  <a:pt x="272687" y="5805"/>
                </a:lnTo>
                <a:lnTo>
                  <a:pt x="276969" y="4910"/>
                </a:lnTo>
                <a:lnTo>
                  <a:pt x="293727" y="0"/>
                </a:lnTo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0" name="object 150"/>
          <p:cNvSpPr/>
          <p:nvPr/>
        </p:nvSpPr>
        <p:spPr>
          <a:xfrm>
            <a:off x="6762007" y="2233903"/>
            <a:ext cx="74106" cy="45713"/>
          </a:xfrm>
          <a:custGeom>
            <a:avLst/>
            <a:gdLst/>
            <a:ahLst/>
            <a:cxnLst/>
            <a:rect l="l" t="t" r="r" b="b"/>
            <a:pathLst>
              <a:path w="74106" h="45713">
                <a:moveTo>
                  <a:pt x="74106" y="4239"/>
                </a:moveTo>
                <a:lnTo>
                  <a:pt x="12475" y="45713"/>
                </a:lnTo>
                <a:lnTo>
                  <a:pt x="19643" y="18952"/>
                </a:lnTo>
                <a:lnTo>
                  <a:pt x="0" y="0"/>
                </a:lnTo>
                <a:lnTo>
                  <a:pt x="74106" y="4239"/>
                </a:lnTo>
                <a:close/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1" name="object 151"/>
          <p:cNvSpPr/>
          <p:nvPr/>
        </p:nvSpPr>
        <p:spPr>
          <a:xfrm>
            <a:off x="6496209" y="2652893"/>
            <a:ext cx="233678" cy="304377"/>
          </a:xfrm>
          <a:custGeom>
            <a:avLst/>
            <a:gdLst/>
            <a:ahLst/>
            <a:cxnLst/>
            <a:rect l="l" t="t" r="r" b="b"/>
            <a:pathLst>
              <a:path w="233678" h="304377">
                <a:moveTo>
                  <a:pt x="207797" y="49729"/>
                </a:moveTo>
                <a:lnTo>
                  <a:pt x="233678" y="51956"/>
                </a:lnTo>
                <a:lnTo>
                  <a:pt x="181915" y="0"/>
                </a:lnTo>
                <a:lnTo>
                  <a:pt x="192634" y="58174"/>
                </a:lnTo>
                <a:lnTo>
                  <a:pt x="207797" y="49729"/>
                </a:lnTo>
                <a:close/>
              </a:path>
              <a:path w="233678" h="304377">
                <a:moveTo>
                  <a:pt x="190387" y="299471"/>
                </a:moveTo>
                <a:lnTo>
                  <a:pt x="191039" y="298802"/>
                </a:lnTo>
                <a:lnTo>
                  <a:pt x="195228" y="297465"/>
                </a:lnTo>
                <a:lnTo>
                  <a:pt x="196625" y="296796"/>
                </a:lnTo>
                <a:lnTo>
                  <a:pt x="200814" y="294566"/>
                </a:lnTo>
                <a:lnTo>
                  <a:pt x="201466" y="293897"/>
                </a:lnTo>
                <a:lnTo>
                  <a:pt x="205749" y="291890"/>
                </a:lnTo>
                <a:lnTo>
                  <a:pt x="206400" y="291221"/>
                </a:lnTo>
                <a:lnTo>
                  <a:pt x="209752" y="288322"/>
                </a:lnTo>
                <a:lnTo>
                  <a:pt x="211335" y="287653"/>
                </a:lnTo>
                <a:lnTo>
                  <a:pt x="214686" y="284754"/>
                </a:lnTo>
                <a:lnTo>
                  <a:pt x="215338" y="284085"/>
                </a:lnTo>
                <a:lnTo>
                  <a:pt x="218876" y="280518"/>
                </a:lnTo>
                <a:lnTo>
                  <a:pt x="219620" y="279849"/>
                </a:lnTo>
                <a:lnTo>
                  <a:pt x="223158" y="276504"/>
                </a:lnTo>
                <a:lnTo>
                  <a:pt x="223810" y="275612"/>
                </a:lnTo>
                <a:lnTo>
                  <a:pt x="226696" y="271598"/>
                </a:lnTo>
                <a:lnTo>
                  <a:pt x="228092" y="270707"/>
                </a:lnTo>
                <a:lnTo>
                  <a:pt x="230699" y="266693"/>
                </a:lnTo>
                <a:lnTo>
                  <a:pt x="231444" y="265801"/>
                </a:lnTo>
                <a:lnTo>
                  <a:pt x="233678" y="261787"/>
                </a:lnTo>
                <a:lnTo>
                  <a:pt x="234330" y="260226"/>
                </a:lnTo>
                <a:lnTo>
                  <a:pt x="237216" y="255989"/>
                </a:lnTo>
                <a:lnTo>
                  <a:pt x="237868" y="254651"/>
                </a:lnTo>
                <a:lnTo>
                  <a:pt x="239916" y="249746"/>
                </a:lnTo>
                <a:lnTo>
                  <a:pt x="239916" y="248408"/>
                </a:lnTo>
                <a:lnTo>
                  <a:pt x="242150" y="243502"/>
                </a:lnTo>
                <a:lnTo>
                  <a:pt x="242802" y="241941"/>
                </a:lnTo>
                <a:lnTo>
                  <a:pt x="244106" y="237036"/>
                </a:lnTo>
                <a:lnTo>
                  <a:pt x="244757" y="235697"/>
                </a:lnTo>
                <a:lnTo>
                  <a:pt x="246154" y="230124"/>
                </a:lnTo>
                <a:lnTo>
                  <a:pt x="246805" y="228783"/>
                </a:lnTo>
                <a:lnTo>
                  <a:pt x="247736" y="222987"/>
                </a:lnTo>
                <a:lnTo>
                  <a:pt x="248388" y="221645"/>
                </a:lnTo>
                <a:lnTo>
                  <a:pt x="249040" y="215402"/>
                </a:lnTo>
                <a:lnTo>
                  <a:pt x="249040" y="214070"/>
                </a:lnTo>
                <a:lnTo>
                  <a:pt x="249691" y="207603"/>
                </a:lnTo>
                <a:lnTo>
                  <a:pt x="249691" y="206261"/>
                </a:lnTo>
                <a:lnTo>
                  <a:pt x="250343" y="200018"/>
                </a:lnTo>
                <a:lnTo>
                  <a:pt x="250343" y="181066"/>
                </a:lnTo>
                <a:lnTo>
                  <a:pt x="249691" y="173928"/>
                </a:lnTo>
                <a:lnTo>
                  <a:pt x="249691" y="172596"/>
                </a:lnTo>
                <a:lnTo>
                  <a:pt x="249040" y="164787"/>
                </a:lnTo>
                <a:lnTo>
                  <a:pt x="248388" y="163455"/>
                </a:lnTo>
                <a:lnTo>
                  <a:pt x="247736" y="155646"/>
                </a:lnTo>
                <a:lnTo>
                  <a:pt x="246805" y="153643"/>
                </a:lnTo>
                <a:lnTo>
                  <a:pt x="245502" y="145834"/>
                </a:lnTo>
                <a:lnTo>
                  <a:pt x="244757" y="144493"/>
                </a:lnTo>
                <a:lnTo>
                  <a:pt x="243454" y="136694"/>
                </a:lnTo>
                <a:lnTo>
                  <a:pt x="242802" y="134681"/>
                </a:lnTo>
                <a:lnTo>
                  <a:pt x="240568" y="126211"/>
                </a:lnTo>
                <a:lnTo>
                  <a:pt x="239916" y="124207"/>
                </a:lnTo>
                <a:lnTo>
                  <a:pt x="237216" y="116399"/>
                </a:lnTo>
                <a:lnTo>
                  <a:pt x="237216" y="114396"/>
                </a:lnTo>
                <a:lnTo>
                  <a:pt x="233678" y="105916"/>
                </a:lnTo>
                <a:lnTo>
                  <a:pt x="232934" y="103913"/>
                </a:lnTo>
                <a:lnTo>
                  <a:pt x="230048" y="95443"/>
                </a:lnTo>
                <a:lnTo>
                  <a:pt x="228744" y="93207"/>
                </a:lnTo>
                <a:lnTo>
                  <a:pt x="225206" y="84066"/>
                </a:lnTo>
                <a:lnTo>
                  <a:pt x="224462" y="82063"/>
                </a:lnTo>
                <a:lnTo>
                  <a:pt x="220272" y="73583"/>
                </a:lnTo>
                <a:lnTo>
                  <a:pt x="218876" y="70909"/>
                </a:lnTo>
                <a:lnTo>
                  <a:pt x="214686" y="62439"/>
                </a:lnTo>
                <a:lnTo>
                  <a:pt x="213383" y="59541"/>
                </a:lnTo>
                <a:lnTo>
                  <a:pt x="207797" y="49729"/>
                </a:lnTo>
                <a:lnTo>
                  <a:pt x="195228" y="72251"/>
                </a:lnTo>
                <a:lnTo>
                  <a:pt x="192634" y="58174"/>
                </a:lnTo>
                <a:lnTo>
                  <a:pt x="0" y="165458"/>
                </a:lnTo>
                <a:lnTo>
                  <a:pt x="5585" y="176164"/>
                </a:lnTo>
                <a:lnTo>
                  <a:pt x="7168" y="178168"/>
                </a:lnTo>
                <a:lnTo>
                  <a:pt x="11171" y="187308"/>
                </a:lnTo>
                <a:lnTo>
                  <a:pt x="12754" y="189321"/>
                </a:lnTo>
                <a:lnTo>
                  <a:pt x="17595" y="197791"/>
                </a:lnTo>
                <a:lnTo>
                  <a:pt x="18992" y="200018"/>
                </a:lnTo>
                <a:lnTo>
                  <a:pt x="23926" y="207603"/>
                </a:lnTo>
                <a:lnTo>
                  <a:pt x="25229" y="209830"/>
                </a:lnTo>
                <a:lnTo>
                  <a:pt x="30164" y="217415"/>
                </a:lnTo>
                <a:lnTo>
                  <a:pt x="31467" y="218971"/>
                </a:lnTo>
                <a:lnTo>
                  <a:pt x="36401" y="225885"/>
                </a:lnTo>
                <a:lnTo>
                  <a:pt x="37705" y="228112"/>
                </a:lnTo>
                <a:lnTo>
                  <a:pt x="42639" y="234364"/>
                </a:lnTo>
                <a:lnTo>
                  <a:pt x="44222" y="236367"/>
                </a:lnTo>
                <a:lnTo>
                  <a:pt x="49808" y="242833"/>
                </a:lnTo>
                <a:lnTo>
                  <a:pt x="51111" y="244171"/>
                </a:lnTo>
                <a:lnTo>
                  <a:pt x="56045" y="249746"/>
                </a:lnTo>
                <a:lnTo>
                  <a:pt x="57349" y="251083"/>
                </a:lnTo>
                <a:lnTo>
                  <a:pt x="62935" y="256881"/>
                </a:lnTo>
                <a:lnTo>
                  <a:pt x="63586" y="258219"/>
                </a:lnTo>
                <a:lnTo>
                  <a:pt x="69172" y="263125"/>
                </a:lnTo>
                <a:lnTo>
                  <a:pt x="70755" y="264463"/>
                </a:lnTo>
                <a:lnTo>
                  <a:pt x="76341" y="269369"/>
                </a:lnTo>
                <a:lnTo>
                  <a:pt x="77644" y="270038"/>
                </a:lnTo>
                <a:lnTo>
                  <a:pt x="82578" y="274943"/>
                </a:lnTo>
                <a:lnTo>
                  <a:pt x="83882" y="275612"/>
                </a:lnTo>
                <a:lnTo>
                  <a:pt x="89468" y="279849"/>
                </a:lnTo>
                <a:lnTo>
                  <a:pt x="91051" y="280518"/>
                </a:lnTo>
                <a:lnTo>
                  <a:pt x="96636" y="284085"/>
                </a:lnTo>
                <a:lnTo>
                  <a:pt x="97940" y="284754"/>
                </a:lnTo>
                <a:lnTo>
                  <a:pt x="102874" y="288322"/>
                </a:lnTo>
                <a:lnTo>
                  <a:pt x="104177" y="288991"/>
                </a:lnTo>
                <a:lnTo>
                  <a:pt x="109763" y="291890"/>
                </a:lnTo>
                <a:lnTo>
                  <a:pt x="111346" y="292559"/>
                </a:lnTo>
                <a:lnTo>
                  <a:pt x="116001" y="294566"/>
                </a:lnTo>
                <a:lnTo>
                  <a:pt x="117584" y="295458"/>
                </a:lnTo>
                <a:lnTo>
                  <a:pt x="123170" y="297465"/>
                </a:lnTo>
                <a:lnTo>
                  <a:pt x="124566" y="298133"/>
                </a:lnTo>
                <a:lnTo>
                  <a:pt x="129407" y="300364"/>
                </a:lnTo>
                <a:lnTo>
                  <a:pt x="130804" y="300364"/>
                </a:lnTo>
                <a:lnTo>
                  <a:pt x="136390" y="301702"/>
                </a:lnTo>
                <a:lnTo>
                  <a:pt x="137042" y="302370"/>
                </a:lnTo>
                <a:lnTo>
                  <a:pt x="142814" y="303039"/>
                </a:lnTo>
                <a:lnTo>
                  <a:pt x="144117" y="303039"/>
                </a:lnTo>
                <a:lnTo>
                  <a:pt x="149051" y="303708"/>
                </a:lnTo>
                <a:lnTo>
                  <a:pt x="150448" y="304377"/>
                </a:lnTo>
                <a:lnTo>
                  <a:pt x="168509" y="304377"/>
                </a:lnTo>
                <a:lnTo>
                  <a:pt x="173350" y="303708"/>
                </a:lnTo>
                <a:lnTo>
                  <a:pt x="174281" y="303708"/>
                </a:lnTo>
                <a:lnTo>
                  <a:pt x="178936" y="303039"/>
                </a:lnTo>
                <a:lnTo>
                  <a:pt x="179867" y="302370"/>
                </a:lnTo>
                <a:lnTo>
                  <a:pt x="184801" y="301702"/>
                </a:lnTo>
                <a:lnTo>
                  <a:pt x="186105" y="301033"/>
                </a:lnTo>
                <a:lnTo>
                  <a:pt x="190387" y="2994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2" name="object 152"/>
          <p:cNvSpPr/>
          <p:nvPr/>
        </p:nvSpPr>
        <p:spPr>
          <a:xfrm>
            <a:off x="6496209" y="2702622"/>
            <a:ext cx="250343" cy="254647"/>
          </a:xfrm>
          <a:custGeom>
            <a:avLst/>
            <a:gdLst/>
            <a:ahLst/>
            <a:cxnLst/>
            <a:rect l="l" t="t" r="r" b="b"/>
            <a:pathLst>
              <a:path w="250343" h="254647">
                <a:moveTo>
                  <a:pt x="0" y="115728"/>
                </a:moveTo>
                <a:lnTo>
                  <a:pt x="5585" y="126434"/>
                </a:lnTo>
                <a:lnTo>
                  <a:pt x="7168" y="128438"/>
                </a:lnTo>
                <a:lnTo>
                  <a:pt x="11171" y="137579"/>
                </a:lnTo>
                <a:lnTo>
                  <a:pt x="12754" y="139591"/>
                </a:lnTo>
                <a:lnTo>
                  <a:pt x="17595" y="148061"/>
                </a:lnTo>
                <a:lnTo>
                  <a:pt x="18992" y="150288"/>
                </a:lnTo>
                <a:lnTo>
                  <a:pt x="23926" y="157873"/>
                </a:lnTo>
                <a:lnTo>
                  <a:pt x="25229" y="160100"/>
                </a:lnTo>
                <a:lnTo>
                  <a:pt x="30164" y="167685"/>
                </a:lnTo>
                <a:lnTo>
                  <a:pt x="31467" y="169241"/>
                </a:lnTo>
                <a:lnTo>
                  <a:pt x="36401" y="176155"/>
                </a:lnTo>
                <a:lnTo>
                  <a:pt x="37705" y="178382"/>
                </a:lnTo>
                <a:lnTo>
                  <a:pt x="42639" y="184634"/>
                </a:lnTo>
                <a:lnTo>
                  <a:pt x="44222" y="186638"/>
                </a:lnTo>
                <a:lnTo>
                  <a:pt x="49808" y="193103"/>
                </a:lnTo>
                <a:lnTo>
                  <a:pt x="51111" y="194441"/>
                </a:lnTo>
                <a:lnTo>
                  <a:pt x="56045" y="200016"/>
                </a:lnTo>
                <a:lnTo>
                  <a:pt x="57349" y="201353"/>
                </a:lnTo>
                <a:lnTo>
                  <a:pt x="62935" y="207151"/>
                </a:lnTo>
                <a:lnTo>
                  <a:pt x="63586" y="208489"/>
                </a:lnTo>
                <a:lnTo>
                  <a:pt x="69172" y="213395"/>
                </a:lnTo>
                <a:lnTo>
                  <a:pt x="70755" y="214733"/>
                </a:lnTo>
                <a:lnTo>
                  <a:pt x="76341" y="219639"/>
                </a:lnTo>
                <a:lnTo>
                  <a:pt x="77644" y="220308"/>
                </a:lnTo>
                <a:lnTo>
                  <a:pt x="82578" y="225213"/>
                </a:lnTo>
                <a:lnTo>
                  <a:pt x="83882" y="225882"/>
                </a:lnTo>
                <a:lnTo>
                  <a:pt x="89468" y="230119"/>
                </a:lnTo>
                <a:lnTo>
                  <a:pt x="91051" y="230788"/>
                </a:lnTo>
                <a:lnTo>
                  <a:pt x="96636" y="234356"/>
                </a:lnTo>
                <a:lnTo>
                  <a:pt x="97940" y="235025"/>
                </a:lnTo>
                <a:lnTo>
                  <a:pt x="102874" y="238593"/>
                </a:lnTo>
                <a:lnTo>
                  <a:pt x="104177" y="239262"/>
                </a:lnTo>
                <a:lnTo>
                  <a:pt x="109763" y="242160"/>
                </a:lnTo>
                <a:lnTo>
                  <a:pt x="111346" y="242829"/>
                </a:lnTo>
                <a:lnTo>
                  <a:pt x="116001" y="244836"/>
                </a:lnTo>
                <a:lnTo>
                  <a:pt x="117584" y="245728"/>
                </a:lnTo>
                <a:lnTo>
                  <a:pt x="123170" y="247735"/>
                </a:lnTo>
                <a:lnTo>
                  <a:pt x="124566" y="248403"/>
                </a:lnTo>
                <a:lnTo>
                  <a:pt x="129407" y="250634"/>
                </a:lnTo>
                <a:lnTo>
                  <a:pt x="130804" y="250634"/>
                </a:lnTo>
                <a:lnTo>
                  <a:pt x="136390" y="251972"/>
                </a:lnTo>
                <a:lnTo>
                  <a:pt x="137042" y="252640"/>
                </a:lnTo>
                <a:lnTo>
                  <a:pt x="142814" y="253309"/>
                </a:lnTo>
                <a:lnTo>
                  <a:pt x="144117" y="253309"/>
                </a:lnTo>
                <a:lnTo>
                  <a:pt x="149051" y="253978"/>
                </a:lnTo>
                <a:lnTo>
                  <a:pt x="150448" y="254647"/>
                </a:lnTo>
                <a:lnTo>
                  <a:pt x="155289" y="254647"/>
                </a:lnTo>
                <a:lnTo>
                  <a:pt x="156685" y="254647"/>
                </a:lnTo>
                <a:lnTo>
                  <a:pt x="161527" y="254647"/>
                </a:lnTo>
                <a:lnTo>
                  <a:pt x="162271" y="254647"/>
                </a:lnTo>
                <a:lnTo>
                  <a:pt x="167113" y="254647"/>
                </a:lnTo>
                <a:lnTo>
                  <a:pt x="168509" y="254647"/>
                </a:lnTo>
                <a:lnTo>
                  <a:pt x="173350" y="253978"/>
                </a:lnTo>
                <a:lnTo>
                  <a:pt x="174281" y="253978"/>
                </a:lnTo>
                <a:lnTo>
                  <a:pt x="178936" y="253309"/>
                </a:lnTo>
                <a:lnTo>
                  <a:pt x="179867" y="252640"/>
                </a:lnTo>
                <a:lnTo>
                  <a:pt x="184801" y="251972"/>
                </a:lnTo>
                <a:lnTo>
                  <a:pt x="186105" y="251303"/>
                </a:lnTo>
                <a:lnTo>
                  <a:pt x="190387" y="249741"/>
                </a:lnTo>
                <a:lnTo>
                  <a:pt x="191039" y="249072"/>
                </a:lnTo>
                <a:lnTo>
                  <a:pt x="195228" y="247735"/>
                </a:lnTo>
                <a:lnTo>
                  <a:pt x="196625" y="247066"/>
                </a:lnTo>
                <a:lnTo>
                  <a:pt x="200814" y="244836"/>
                </a:lnTo>
                <a:lnTo>
                  <a:pt x="201466" y="244167"/>
                </a:lnTo>
                <a:lnTo>
                  <a:pt x="205749" y="242160"/>
                </a:lnTo>
                <a:lnTo>
                  <a:pt x="206400" y="241491"/>
                </a:lnTo>
                <a:lnTo>
                  <a:pt x="209752" y="238593"/>
                </a:lnTo>
                <a:lnTo>
                  <a:pt x="211335" y="237924"/>
                </a:lnTo>
                <a:lnTo>
                  <a:pt x="214686" y="235025"/>
                </a:lnTo>
                <a:lnTo>
                  <a:pt x="215338" y="234356"/>
                </a:lnTo>
                <a:lnTo>
                  <a:pt x="218876" y="230788"/>
                </a:lnTo>
                <a:lnTo>
                  <a:pt x="219620" y="230119"/>
                </a:lnTo>
                <a:lnTo>
                  <a:pt x="223158" y="226775"/>
                </a:lnTo>
                <a:lnTo>
                  <a:pt x="223810" y="225882"/>
                </a:lnTo>
                <a:lnTo>
                  <a:pt x="226696" y="221869"/>
                </a:lnTo>
                <a:lnTo>
                  <a:pt x="228092" y="220977"/>
                </a:lnTo>
                <a:lnTo>
                  <a:pt x="230699" y="216963"/>
                </a:lnTo>
                <a:lnTo>
                  <a:pt x="231444" y="216071"/>
                </a:lnTo>
                <a:lnTo>
                  <a:pt x="233678" y="212057"/>
                </a:lnTo>
                <a:lnTo>
                  <a:pt x="234330" y="210496"/>
                </a:lnTo>
                <a:lnTo>
                  <a:pt x="237216" y="206259"/>
                </a:lnTo>
                <a:lnTo>
                  <a:pt x="237868" y="204921"/>
                </a:lnTo>
                <a:lnTo>
                  <a:pt x="239916" y="200016"/>
                </a:lnTo>
                <a:lnTo>
                  <a:pt x="239916" y="198678"/>
                </a:lnTo>
                <a:lnTo>
                  <a:pt x="242150" y="193772"/>
                </a:lnTo>
                <a:lnTo>
                  <a:pt x="242802" y="192212"/>
                </a:lnTo>
                <a:lnTo>
                  <a:pt x="244106" y="187306"/>
                </a:lnTo>
                <a:lnTo>
                  <a:pt x="244757" y="185967"/>
                </a:lnTo>
                <a:lnTo>
                  <a:pt x="246154" y="180395"/>
                </a:lnTo>
                <a:lnTo>
                  <a:pt x="246805" y="179053"/>
                </a:lnTo>
                <a:lnTo>
                  <a:pt x="247736" y="173257"/>
                </a:lnTo>
                <a:lnTo>
                  <a:pt x="248388" y="171915"/>
                </a:lnTo>
                <a:lnTo>
                  <a:pt x="249040" y="165672"/>
                </a:lnTo>
                <a:lnTo>
                  <a:pt x="249040" y="164340"/>
                </a:lnTo>
                <a:lnTo>
                  <a:pt x="249691" y="157873"/>
                </a:lnTo>
                <a:lnTo>
                  <a:pt x="249691" y="156531"/>
                </a:lnTo>
                <a:lnTo>
                  <a:pt x="250343" y="150288"/>
                </a:lnTo>
                <a:lnTo>
                  <a:pt x="250343" y="148061"/>
                </a:lnTo>
                <a:lnTo>
                  <a:pt x="250343" y="141818"/>
                </a:lnTo>
                <a:lnTo>
                  <a:pt x="250343" y="139591"/>
                </a:lnTo>
                <a:lnTo>
                  <a:pt x="250343" y="133339"/>
                </a:lnTo>
                <a:lnTo>
                  <a:pt x="250343" y="131336"/>
                </a:lnTo>
                <a:lnTo>
                  <a:pt x="249691" y="124198"/>
                </a:lnTo>
                <a:lnTo>
                  <a:pt x="249691" y="122866"/>
                </a:lnTo>
                <a:lnTo>
                  <a:pt x="249040" y="115057"/>
                </a:lnTo>
                <a:lnTo>
                  <a:pt x="248388" y="113725"/>
                </a:lnTo>
                <a:lnTo>
                  <a:pt x="247736" y="105916"/>
                </a:lnTo>
                <a:lnTo>
                  <a:pt x="246805" y="103913"/>
                </a:lnTo>
                <a:lnTo>
                  <a:pt x="245502" y="96105"/>
                </a:lnTo>
                <a:lnTo>
                  <a:pt x="244757" y="94763"/>
                </a:lnTo>
                <a:lnTo>
                  <a:pt x="243454" y="86964"/>
                </a:lnTo>
                <a:lnTo>
                  <a:pt x="242802" y="84951"/>
                </a:lnTo>
                <a:lnTo>
                  <a:pt x="240568" y="76481"/>
                </a:lnTo>
                <a:lnTo>
                  <a:pt x="239916" y="74478"/>
                </a:lnTo>
                <a:lnTo>
                  <a:pt x="237216" y="66669"/>
                </a:lnTo>
                <a:lnTo>
                  <a:pt x="237216" y="64666"/>
                </a:lnTo>
                <a:lnTo>
                  <a:pt x="233678" y="56187"/>
                </a:lnTo>
                <a:lnTo>
                  <a:pt x="232934" y="54183"/>
                </a:lnTo>
                <a:lnTo>
                  <a:pt x="230048" y="45713"/>
                </a:lnTo>
                <a:lnTo>
                  <a:pt x="228744" y="43477"/>
                </a:lnTo>
                <a:lnTo>
                  <a:pt x="225206" y="34336"/>
                </a:lnTo>
                <a:lnTo>
                  <a:pt x="224462" y="32333"/>
                </a:lnTo>
                <a:lnTo>
                  <a:pt x="220272" y="23853"/>
                </a:lnTo>
                <a:lnTo>
                  <a:pt x="218876" y="21179"/>
                </a:lnTo>
                <a:lnTo>
                  <a:pt x="214686" y="12709"/>
                </a:lnTo>
                <a:lnTo>
                  <a:pt x="213383" y="9811"/>
                </a:lnTo>
                <a:lnTo>
                  <a:pt x="207797" y="0"/>
                </a:lnTo>
              </a:path>
            </a:pathLst>
          </a:custGeom>
          <a:ln w="35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3" name="object 153"/>
          <p:cNvSpPr/>
          <p:nvPr/>
        </p:nvSpPr>
        <p:spPr>
          <a:xfrm>
            <a:off x="6678125" y="2652893"/>
            <a:ext cx="51763" cy="72251"/>
          </a:xfrm>
          <a:custGeom>
            <a:avLst/>
            <a:gdLst/>
            <a:ahLst/>
            <a:cxnLst/>
            <a:rect l="l" t="t" r="r" b="b"/>
            <a:pathLst>
              <a:path w="51763" h="72251">
                <a:moveTo>
                  <a:pt x="0" y="0"/>
                </a:moveTo>
                <a:lnTo>
                  <a:pt x="51763" y="51956"/>
                </a:lnTo>
                <a:lnTo>
                  <a:pt x="25881" y="49729"/>
                </a:lnTo>
                <a:lnTo>
                  <a:pt x="13313" y="72251"/>
                </a:lnTo>
                <a:lnTo>
                  <a:pt x="0" y="0"/>
                </a:lnTo>
                <a:close/>
              </a:path>
            </a:pathLst>
          </a:custGeom>
          <a:ln w="35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6902587" y="2400917"/>
            <a:ext cx="69824" cy="42144"/>
          </a:xfrm>
          <a:custGeom>
            <a:avLst/>
            <a:gdLst/>
            <a:ahLst/>
            <a:cxnLst/>
            <a:rect l="l" t="t" r="r" b="b"/>
            <a:pathLst>
              <a:path w="69824" h="42144">
                <a:moveTo>
                  <a:pt x="56045" y="21188"/>
                </a:moveTo>
                <a:lnTo>
                  <a:pt x="69824" y="0"/>
                </a:lnTo>
                <a:lnTo>
                  <a:pt x="0" y="21188"/>
                </a:lnTo>
                <a:lnTo>
                  <a:pt x="69824" y="42144"/>
                </a:lnTo>
                <a:lnTo>
                  <a:pt x="56045" y="211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6902587" y="2422106"/>
            <a:ext cx="372675" cy="0"/>
          </a:xfrm>
          <a:custGeom>
            <a:avLst/>
            <a:gdLst/>
            <a:ahLst/>
            <a:cxnLst/>
            <a:rect l="l" t="t" r="r" b="b"/>
            <a:pathLst>
              <a:path w="372675" h="0">
                <a:moveTo>
                  <a:pt x="0" y="0"/>
                </a:moveTo>
                <a:lnTo>
                  <a:pt x="372675" y="0"/>
                </a:lnTo>
              </a:path>
            </a:pathLst>
          </a:custGeom>
          <a:ln w="35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6902587" y="2400917"/>
            <a:ext cx="69824" cy="42144"/>
          </a:xfrm>
          <a:custGeom>
            <a:avLst/>
            <a:gdLst/>
            <a:ahLst/>
            <a:cxnLst/>
            <a:rect l="l" t="t" r="r" b="b"/>
            <a:pathLst>
              <a:path w="69824" h="42144">
                <a:moveTo>
                  <a:pt x="0" y="21188"/>
                </a:moveTo>
                <a:lnTo>
                  <a:pt x="69824" y="0"/>
                </a:lnTo>
                <a:lnTo>
                  <a:pt x="56045" y="21188"/>
                </a:lnTo>
                <a:lnTo>
                  <a:pt x="69824" y="42144"/>
                </a:lnTo>
                <a:lnTo>
                  <a:pt x="0" y="21188"/>
                </a:lnTo>
                <a:close/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7205439" y="2400917"/>
            <a:ext cx="69824" cy="42144"/>
          </a:xfrm>
          <a:custGeom>
            <a:avLst/>
            <a:gdLst/>
            <a:ahLst/>
            <a:cxnLst/>
            <a:rect l="l" t="t" r="r" b="b"/>
            <a:pathLst>
              <a:path w="69824" h="42144">
                <a:moveTo>
                  <a:pt x="69824" y="21188"/>
                </a:moveTo>
                <a:lnTo>
                  <a:pt x="0" y="0"/>
                </a:lnTo>
                <a:lnTo>
                  <a:pt x="13778" y="21188"/>
                </a:lnTo>
                <a:lnTo>
                  <a:pt x="0" y="42144"/>
                </a:lnTo>
                <a:lnTo>
                  <a:pt x="69824" y="211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7205439" y="2400917"/>
            <a:ext cx="69824" cy="42144"/>
          </a:xfrm>
          <a:custGeom>
            <a:avLst/>
            <a:gdLst/>
            <a:ahLst/>
            <a:cxnLst/>
            <a:rect l="l" t="t" r="r" b="b"/>
            <a:pathLst>
              <a:path w="69824" h="42144">
                <a:moveTo>
                  <a:pt x="69824" y="21188"/>
                </a:moveTo>
                <a:lnTo>
                  <a:pt x="0" y="42144"/>
                </a:lnTo>
                <a:lnTo>
                  <a:pt x="13778" y="21188"/>
                </a:lnTo>
                <a:lnTo>
                  <a:pt x="0" y="0"/>
                </a:lnTo>
                <a:lnTo>
                  <a:pt x="69824" y="21188"/>
                </a:lnTo>
                <a:close/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7688530" y="2149165"/>
            <a:ext cx="250995" cy="145834"/>
          </a:xfrm>
          <a:custGeom>
            <a:avLst/>
            <a:gdLst/>
            <a:ahLst/>
            <a:cxnLst/>
            <a:rect l="l" t="t" r="r" b="b"/>
            <a:pathLst>
              <a:path w="250995" h="145834">
                <a:moveTo>
                  <a:pt x="0" y="0"/>
                </a:moveTo>
                <a:lnTo>
                  <a:pt x="250995" y="145834"/>
                </a:lnTo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7437442" y="2149165"/>
            <a:ext cx="251088" cy="145834"/>
          </a:xfrm>
          <a:custGeom>
            <a:avLst/>
            <a:gdLst/>
            <a:ahLst/>
            <a:cxnLst/>
            <a:rect l="l" t="t" r="r" b="b"/>
            <a:pathLst>
              <a:path w="251088" h="145834">
                <a:moveTo>
                  <a:pt x="0" y="145834"/>
                </a:moveTo>
                <a:lnTo>
                  <a:pt x="251088" y="0"/>
                </a:lnTo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7437442" y="2295000"/>
            <a:ext cx="0" cy="291222"/>
          </a:xfrm>
          <a:custGeom>
            <a:avLst/>
            <a:gdLst/>
            <a:ahLst/>
            <a:cxnLst/>
            <a:rect l="l" t="t" r="r" b="b"/>
            <a:pathLst>
              <a:path w="0" h="291222">
                <a:moveTo>
                  <a:pt x="0" y="291222"/>
                </a:moveTo>
                <a:lnTo>
                  <a:pt x="0" y="0"/>
                </a:lnTo>
              </a:path>
            </a:pathLst>
          </a:custGeom>
          <a:ln w="35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7472540" y="2330008"/>
            <a:ext cx="0" cy="221207"/>
          </a:xfrm>
          <a:custGeom>
            <a:avLst/>
            <a:gdLst/>
            <a:ahLst/>
            <a:cxnLst/>
            <a:rect l="l" t="t" r="r" b="b"/>
            <a:pathLst>
              <a:path w="0" h="221207">
                <a:moveTo>
                  <a:pt x="0" y="221207"/>
                </a:moveTo>
                <a:lnTo>
                  <a:pt x="0" y="0"/>
                </a:lnTo>
              </a:path>
            </a:pathLst>
          </a:custGeom>
          <a:ln w="35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7437442" y="2586223"/>
            <a:ext cx="251088" cy="145164"/>
          </a:xfrm>
          <a:custGeom>
            <a:avLst/>
            <a:gdLst/>
            <a:ahLst/>
            <a:cxnLst/>
            <a:rect l="l" t="t" r="r" b="b"/>
            <a:pathLst>
              <a:path w="251088" h="145164">
                <a:moveTo>
                  <a:pt x="251088" y="145164"/>
                </a:moveTo>
                <a:lnTo>
                  <a:pt x="0" y="0"/>
                </a:lnTo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7688530" y="2586223"/>
            <a:ext cx="250343" cy="145163"/>
          </a:xfrm>
          <a:custGeom>
            <a:avLst/>
            <a:gdLst/>
            <a:ahLst/>
            <a:cxnLst/>
            <a:rect l="l" t="t" r="r" b="b"/>
            <a:pathLst>
              <a:path w="250343" h="145163">
                <a:moveTo>
                  <a:pt x="250343" y="0"/>
                </a:moveTo>
                <a:lnTo>
                  <a:pt x="0" y="145163"/>
                </a:lnTo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7701285" y="2573513"/>
            <a:ext cx="190108" cy="110156"/>
          </a:xfrm>
          <a:custGeom>
            <a:avLst/>
            <a:gdLst/>
            <a:ahLst/>
            <a:cxnLst/>
            <a:rect l="l" t="t" r="r" b="b"/>
            <a:pathLst>
              <a:path w="190108" h="110156">
                <a:moveTo>
                  <a:pt x="190108" y="0"/>
                </a:moveTo>
                <a:lnTo>
                  <a:pt x="0" y="110156"/>
                </a:lnTo>
              </a:path>
            </a:pathLst>
          </a:custGeom>
          <a:ln w="3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7938874" y="2295000"/>
            <a:ext cx="0" cy="291222"/>
          </a:xfrm>
          <a:custGeom>
            <a:avLst/>
            <a:gdLst/>
            <a:ahLst/>
            <a:cxnLst/>
            <a:rect l="l" t="t" r="r" b="b"/>
            <a:pathLst>
              <a:path w="0" h="291222">
                <a:moveTo>
                  <a:pt x="0" y="0"/>
                </a:moveTo>
                <a:lnTo>
                  <a:pt x="0" y="291222"/>
                </a:lnTo>
              </a:path>
            </a:pathLst>
          </a:custGeom>
          <a:ln w="35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7703891" y="1949855"/>
            <a:ext cx="0" cy="199310"/>
          </a:xfrm>
          <a:custGeom>
            <a:avLst/>
            <a:gdLst/>
            <a:ahLst/>
            <a:cxnLst/>
            <a:rect l="l" t="t" r="r" b="b"/>
            <a:pathLst>
              <a:path w="0" h="199310">
                <a:moveTo>
                  <a:pt x="0" y="199310"/>
                </a:moveTo>
                <a:lnTo>
                  <a:pt x="0" y="0"/>
                </a:lnTo>
              </a:path>
            </a:pathLst>
          </a:custGeom>
          <a:ln w="35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7673169" y="1949855"/>
            <a:ext cx="0" cy="199310"/>
          </a:xfrm>
          <a:custGeom>
            <a:avLst/>
            <a:gdLst/>
            <a:ahLst/>
            <a:cxnLst/>
            <a:rect l="l" t="t" r="r" b="b"/>
            <a:pathLst>
              <a:path w="0" h="199310">
                <a:moveTo>
                  <a:pt x="0" y="199310"/>
                </a:moveTo>
                <a:lnTo>
                  <a:pt x="0" y="0"/>
                </a:lnTo>
              </a:path>
            </a:pathLst>
          </a:custGeom>
          <a:ln w="35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3396985" y="4937014"/>
            <a:ext cx="251169" cy="145905"/>
          </a:xfrm>
          <a:custGeom>
            <a:avLst/>
            <a:gdLst/>
            <a:ahLst/>
            <a:cxnLst/>
            <a:rect l="l" t="t" r="r" b="b"/>
            <a:pathLst>
              <a:path w="251169" h="145905">
                <a:moveTo>
                  <a:pt x="251169" y="0"/>
                </a:moveTo>
                <a:lnTo>
                  <a:pt x="0" y="145905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3444577" y="4984758"/>
            <a:ext cx="191057" cy="110664"/>
          </a:xfrm>
          <a:custGeom>
            <a:avLst/>
            <a:gdLst/>
            <a:ahLst/>
            <a:cxnLst/>
            <a:rect l="l" t="t" r="r" b="b"/>
            <a:pathLst>
              <a:path w="191057" h="110664">
                <a:moveTo>
                  <a:pt x="191057" y="0"/>
                </a:moveTo>
                <a:lnTo>
                  <a:pt x="0" y="110664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3648155" y="4937014"/>
            <a:ext cx="250936" cy="145905"/>
          </a:xfrm>
          <a:custGeom>
            <a:avLst/>
            <a:gdLst/>
            <a:ahLst/>
            <a:cxnLst/>
            <a:rect l="l" t="t" r="r" b="b"/>
            <a:pathLst>
              <a:path w="250936" h="145905">
                <a:moveTo>
                  <a:pt x="250936" y="145905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3899091" y="5082920"/>
            <a:ext cx="0" cy="290710"/>
          </a:xfrm>
          <a:custGeom>
            <a:avLst/>
            <a:gdLst/>
            <a:ahLst/>
            <a:cxnLst/>
            <a:rect l="l" t="t" r="r" b="b"/>
            <a:pathLst>
              <a:path w="0" h="290710">
                <a:moveTo>
                  <a:pt x="0" y="290710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3864234" y="5117956"/>
            <a:ext cx="0" cy="220648"/>
          </a:xfrm>
          <a:custGeom>
            <a:avLst/>
            <a:gdLst/>
            <a:ahLst/>
            <a:cxnLst/>
            <a:rect l="l" t="t" r="r" b="b"/>
            <a:pathLst>
              <a:path w="0" h="220648">
                <a:moveTo>
                  <a:pt x="0" y="220648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3648155" y="5373631"/>
            <a:ext cx="250936" cy="145243"/>
          </a:xfrm>
          <a:custGeom>
            <a:avLst/>
            <a:gdLst/>
            <a:ahLst/>
            <a:cxnLst/>
            <a:rect l="l" t="t" r="r" b="b"/>
            <a:pathLst>
              <a:path w="250936" h="145243">
                <a:moveTo>
                  <a:pt x="0" y="145243"/>
                </a:moveTo>
                <a:lnTo>
                  <a:pt x="250936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3397880" y="5373631"/>
            <a:ext cx="250274" cy="145243"/>
          </a:xfrm>
          <a:custGeom>
            <a:avLst/>
            <a:gdLst/>
            <a:ahLst/>
            <a:cxnLst/>
            <a:rect l="l" t="t" r="r" b="b"/>
            <a:pathLst>
              <a:path w="250274" h="145243">
                <a:moveTo>
                  <a:pt x="0" y="0"/>
                </a:moveTo>
                <a:lnTo>
                  <a:pt x="250274" y="145243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3445248" y="5361138"/>
            <a:ext cx="190386" cy="109993"/>
          </a:xfrm>
          <a:custGeom>
            <a:avLst/>
            <a:gdLst/>
            <a:ahLst/>
            <a:cxnLst/>
            <a:rect l="l" t="t" r="r" b="b"/>
            <a:pathLst>
              <a:path w="190386" h="109993">
                <a:moveTo>
                  <a:pt x="0" y="0"/>
                </a:moveTo>
                <a:lnTo>
                  <a:pt x="190386" y="109993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3397880" y="5082920"/>
            <a:ext cx="0" cy="290710"/>
          </a:xfrm>
          <a:custGeom>
            <a:avLst/>
            <a:gdLst/>
            <a:ahLst/>
            <a:cxnLst/>
            <a:rect l="l" t="t" r="r" b="b"/>
            <a:pathLst>
              <a:path w="0" h="290710">
                <a:moveTo>
                  <a:pt x="0" y="0"/>
                </a:moveTo>
                <a:lnTo>
                  <a:pt x="0" y="29071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3648155" y="4641381"/>
            <a:ext cx="0" cy="295633"/>
          </a:xfrm>
          <a:custGeom>
            <a:avLst/>
            <a:gdLst/>
            <a:ahLst/>
            <a:cxnLst/>
            <a:rect l="l" t="t" r="r" b="b"/>
            <a:pathLst>
              <a:path w="0" h="295633">
                <a:moveTo>
                  <a:pt x="0" y="295633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3317434" y="4731721"/>
            <a:ext cx="302780" cy="63116"/>
          </a:xfrm>
          <a:custGeom>
            <a:avLst/>
            <a:gdLst/>
            <a:ahLst/>
            <a:cxnLst/>
            <a:rect l="l" t="t" r="r" b="b"/>
            <a:pathLst>
              <a:path w="302780" h="63116">
                <a:moveTo>
                  <a:pt x="302780" y="50437"/>
                </a:moveTo>
                <a:lnTo>
                  <a:pt x="249604" y="0"/>
                </a:lnTo>
                <a:lnTo>
                  <a:pt x="252279" y="25918"/>
                </a:lnTo>
                <a:lnTo>
                  <a:pt x="244282" y="41445"/>
                </a:lnTo>
                <a:lnTo>
                  <a:pt x="302780" y="50437"/>
                </a:lnTo>
                <a:close/>
              </a:path>
              <a:path w="302780" h="63116">
                <a:moveTo>
                  <a:pt x="6256" y="46242"/>
                </a:moveTo>
                <a:lnTo>
                  <a:pt x="4915" y="50437"/>
                </a:lnTo>
                <a:lnTo>
                  <a:pt x="4021" y="51836"/>
                </a:lnTo>
                <a:lnTo>
                  <a:pt x="2681" y="56031"/>
                </a:lnTo>
                <a:lnTo>
                  <a:pt x="2681" y="57616"/>
                </a:lnTo>
                <a:lnTo>
                  <a:pt x="1340" y="61625"/>
                </a:lnTo>
                <a:lnTo>
                  <a:pt x="1340" y="63210"/>
                </a:lnTo>
                <a:lnTo>
                  <a:pt x="670" y="67219"/>
                </a:lnTo>
                <a:lnTo>
                  <a:pt x="670" y="68710"/>
                </a:lnTo>
                <a:lnTo>
                  <a:pt x="0" y="73651"/>
                </a:lnTo>
                <a:lnTo>
                  <a:pt x="0" y="86816"/>
                </a:lnTo>
                <a:lnTo>
                  <a:pt x="670" y="91729"/>
                </a:lnTo>
                <a:lnTo>
                  <a:pt x="670" y="93286"/>
                </a:lnTo>
                <a:lnTo>
                  <a:pt x="2010" y="98199"/>
                </a:lnTo>
                <a:lnTo>
                  <a:pt x="2010" y="99532"/>
                </a:lnTo>
                <a:lnTo>
                  <a:pt x="3351" y="104445"/>
                </a:lnTo>
                <a:lnTo>
                  <a:pt x="3351" y="105788"/>
                </a:lnTo>
                <a:lnTo>
                  <a:pt x="5586" y="110692"/>
                </a:lnTo>
                <a:lnTo>
                  <a:pt x="5586" y="112258"/>
                </a:lnTo>
                <a:lnTo>
                  <a:pt x="7597" y="117833"/>
                </a:lnTo>
                <a:lnTo>
                  <a:pt x="8267" y="118505"/>
                </a:lnTo>
                <a:lnTo>
                  <a:pt x="10501" y="124080"/>
                </a:lnTo>
                <a:lnTo>
                  <a:pt x="11172" y="125413"/>
                </a:lnTo>
                <a:lnTo>
                  <a:pt x="13854" y="130326"/>
                </a:lnTo>
                <a:lnTo>
                  <a:pt x="14524" y="131669"/>
                </a:lnTo>
                <a:lnTo>
                  <a:pt x="17429" y="137468"/>
                </a:lnTo>
                <a:lnTo>
                  <a:pt x="18099" y="138801"/>
                </a:lnTo>
                <a:lnTo>
                  <a:pt x="21675" y="143714"/>
                </a:lnTo>
                <a:lnTo>
                  <a:pt x="22345" y="145047"/>
                </a:lnTo>
                <a:lnTo>
                  <a:pt x="25697" y="150632"/>
                </a:lnTo>
                <a:lnTo>
                  <a:pt x="27261" y="151294"/>
                </a:lnTo>
                <a:lnTo>
                  <a:pt x="31283" y="157102"/>
                </a:lnTo>
                <a:lnTo>
                  <a:pt x="32177" y="158435"/>
                </a:lnTo>
                <a:lnTo>
                  <a:pt x="36869" y="163348"/>
                </a:lnTo>
                <a:lnTo>
                  <a:pt x="37764" y="164682"/>
                </a:lnTo>
                <a:lnTo>
                  <a:pt x="42679" y="170266"/>
                </a:lnTo>
                <a:lnTo>
                  <a:pt x="44021" y="171823"/>
                </a:lnTo>
                <a:lnTo>
                  <a:pt x="49607" y="176736"/>
                </a:lnTo>
                <a:lnTo>
                  <a:pt x="50948" y="178070"/>
                </a:lnTo>
                <a:lnTo>
                  <a:pt x="56534" y="182983"/>
                </a:lnTo>
                <a:lnTo>
                  <a:pt x="57875" y="184316"/>
                </a:lnTo>
                <a:lnTo>
                  <a:pt x="63459" y="189229"/>
                </a:lnTo>
                <a:lnTo>
                  <a:pt x="65697" y="190562"/>
                </a:lnTo>
                <a:lnTo>
                  <a:pt x="71952" y="195476"/>
                </a:lnTo>
                <a:lnTo>
                  <a:pt x="73295" y="197033"/>
                </a:lnTo>
                <a:lnTo>
                  <a:pt x="80445" y="201946"/>
                </a:lnTo>
                <a:lnTo>
                  <a:pt x="81788" y="203279"/>
                </a:lnTo>
                <a:lnTo>
                  <a:pt x="89386" y="208192"/>
                </a:lnTo>
                <a:lnTo>
                  <a:pt x="90719" y="209525"/>
                </a:lnTo>
                <a:lnTo>
                  <a:pt x="98540" y="214439"/>
                </a:lnTo>
                <a:lnTo>
                  <a:pt x="100554" y="215110"/>
                </a:lnTo>
                <a:lnTo>
                  <a:pt x="109047" y="220014"/>
                </a:lnTo>
                <a:lnTo>
                  <a:pt x="111061" y="221580"/>
                </a:lnTo>
                <a:lnTo>
                  <a:pt x="119554" y="225589"/>
                </a:lnTo>
                <a:lnTo>
                  <a:pt x="121558" y="227155"/>
                </a:lnTo>
                <a:lnTo>
                  <a:pt x="130722" y="231397"/>
                </a:lnTo>
                <a:lnTo>
                  <a:pt x="132736" y="232730"/>
                </a:lnTo>
                <a:lnTo>
                  <a:pt x="143233" y="237644"/>
                </a:lnTo>
                <a:lnTo>
                  <a:pt x="244282" y="41445"/>
                </a:lnTo>
                <a:lnTo>
                  <a:pt x="230604" y="39343"/>
                </a:lnTo>
                <a:lnTo>
                  <a:pt x="252279" y="25918"/>
                </a:lnTo>
                <a:lnTo>
                  <a:pt x="242677" y="20324"/>
                </a:lnTo>
                <a:lnTo>
                  <a:pt x="239769" y="19671"/>
                </a:lnTo>
                <a:lnTo>
                  <a:pt x="230604" y="15383"/>
                </a:lnTo>
                <a:lnTo>
                  <a:pt x="228600" y="14730"/>
                </a:lnTo>
                <a:lnTo>
                  <a:pt x="219436" y="10535"/>
                </a:lnTo>
                <a:lnTo>
                  <a:pt x="217422" y="9882"/>
                </a:lnTo>
                <a:lnTo>
                  <a:pt x="208929" y="6246"/>
                </a:lnTo>
                <a:lnTo>
                  <a:pt x="206254" y="5593"/>
                </a:lnTo>
                <a:lnTo>
                  <a:pt x="197761" y="2703"/>
                </a:lnTo>
                <a:lnTo>
                  <a:pt x="195747" y="2051"/>
                </a:lnTo>
                <a:lnTo>
                  <a:pt x="187254" y="-652"/>
                </a:lnTo>
                <a:lnTo>
                  <a:pt x="185250" y="-1305"/>
                </a:lnTo>
                <a:lnTo>
                  <a:pt x="176757" y="-3542"/>
                </a:lnTo>
                <a:lnTo>
                  <a:pt x="174743" y="-4195"/>
                </a:lnTo>
                <a:lnTo>
                  <a:pt x="167145" y="-6246"/>
                </a:lnTo>
                <a:lnTo>
                  <a:pt x="164908" y="-6899"/>
                </a:lnTo>
                <a:lnTo>
                  <a:pt x="157310" y="-8483"/>
                </a:lnTo>
                <a:lnTo>
                  <a:pt x="155082" y="-8483"/>
                </a:lnTo>
                <a:lnTo>
                  <a:pt x="147484" y="-9789"/>
                </a:lnTo>
                <a:lnTo>
                  <a:pt x="145470" y="-10441"/>
                </a:lnTo>
                <a:lnTo>
                  <a:pt x="138320" y="-11094"/>
                </a:lnTo>
                <a:lnTo>
                  <a:pt x="136306" y="-11094"/>
                </a:lnTo>
                <a:lnTo>
                  <a:pt x="129380" y="-11840"/>
                </a:lnTo>
                <a:lnTo>
                  <a:pt x="127142" y="-11840"/>
                </a:lnTo>
                <a:lnTo>
                  <a:pt x="120215" y="-12679"/>
                </a:lnTo>
                <a:lnTo>
                  <a:pt x="110389" y="-12679"/>
                </a:lnTo>
                <a:lnTo>
                  <a:pt x="103463" y="-11840"/>
                </a:lnTo>
                <a:lnTo>
                  <a:pt x="102120" y="-11840"/>
                </a:lnTo>
                <a:lnTo>
                  <a:pt x="95641" y="-11094"/>
                </a:lnTo>
                <a:lnTo>
                  <a:pt x="93627" y="-11094"/>
                </a:lnTo>
                <a:lnTo>
                  <a:pt x="88043" y="-10441"/>
                </a:lnTo>
                <a:lnTo>
                  <a:pt x="86029" y="-9789"/>
                </a:lnTo>
                <a:lnTo>
                  <a:pt x="80445" y="-9136"/>
                </a:lnTo>
                <a:lnTo>
                  <a:pt x="78879" y="-8483"/>
                </a:lnTo>
                <a:lnTo>
                  <a:pt x="73295" y="-6899"/>
                </a:lnTo>
                <a:lnTo>
                  <a:pt x="71952" y="-6899"/>
                </a:lnTo>
                <a:lnTo>
                  <a:pt x="66368" y="-4847"/>
                </a:lnTo>
                <a:lnTo>
                  <a:pt x="65026" y="-4847"/>
                </a:lnTo>
                <a:lnTo>
                  <a:pt x="60110" y="-2890"/>
                </a:lnTo>
                <a:lnTo>
                  <a:pt x="58545" y="-2237"/>
                </a:lnTo>
                <a:lnTo>
                  <a:pt x="53852" y="0"/>
                </a:lnTo>
                <a:lnTo>
                  <a:pt x="52288" y="745"/>
                </a:lnTo>
                <a:lnTo>
                  <a:pt x="47372" y="2703"/>
                </a:lnTo>
                <a:lnTo>
                  <a:pt x="46032" y="3635"/>
                </a:lnTo>
                <a:lnTo>
                  <a:pt x="41786" y="5593"/>
                </a:lnTo>
                <a:lnTo>
                  <a:pt x="41115" y="6246"/>
                </a:lnTo>
                <a:lnTo>
                  <a:pt x="36869" y="9136"/>
                </a:lnTo>
                <a:lnTo>
                  <a:pt x="35529" y="9882"/>
                </a:lnTo>
                <a:lnTo>
                  <a:pt x="31283" y="13425"/>
                </a:lnTo>
                <a:lnTo>
                  <a:pt x="30613" y="14077"/>
                </a:lnTo>
                <a:lnTo>
                  <a:pt x="27261" y="16781"/>
                </a:lnTo>
                <a:lnTo>
                  <a:pt x="26590" y="17434"/>
                </a:lnTo>
                <a:lnTo>
                  <a:pt x="23015" y="20976"/>
                </a:lnTo>
                <a:lnTo>
                  <a:pt x="22345" y="21629"/>
                </a:lnTo>
                <a:lnTo>
                  <a:pt x="18770" y="25918"/>
                </a:lnTo>
                <a:lnTo>
                  <a:pt x="18099" y="26570"/>
                </a:lnTo>
                <a:lnTo>
                  <a:pt x="15194" y="30113"/>
                </a:lnTo>
                <a:lnTo>
                  <a:pt x="14524" y="30859"/>
                </a:lnTo>
                <a:lnTo>
                  <a:pt x="11843" y="35054"/>
                </a:lnTo>
                <a:lnTo>
                  <a:pt x="11843" y="35707"/>
                </a:lnTo>
                <a:lnTo>
                  <a:pt x="8938" y="39995"/>
                </a:lnTo>
                <a:lnTo>
                  <a:pt x="8938" y="41301"/>
                </a:lnTo>
                <a:lnTo>
                  <a:pt x="6926" y="44843"/>
                </a:lnTo>
                <a:lnTo>
                  <a:pt x="6256" y="462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3317434" y="4719042"/>
            <a:ext cx="252279" cy="250323"/>
          </a:xfrm>
          <a:custGeom>
            <a:avLst/>
            <a:gdLst/>
            <a:ahLst/>
            <a:cxnLst/>
            <a:rect l="l" t="t" r="r" b="b"/>
            <a:pathLst>
              <a:path w="252279" h="250323">
                <a:moveTo>
                  <a:pt x="143233" y="250323"/>
                </a:moveTo>
                <a:lnTo>
                  <a:pt x="132736" y="245410"/>
                </a:lnTo>
                <a:lnTo>
                  <a:pt x="130722" y="244077"/>
                </a:lnTo>
                <a:lnTo>
                  <a:pt x="121558" y="239835"/>
                </a:lnTo>
                <a:lnTo>
                  <a:pt x="119554" y="238268"/>
                </a:lnTo>
                <a:lnTo>
                  <a:pt x="111061" y="234259"/>
                </a:lnTo>
                <a:lnTo>
                  <a:pt x="109047" y="232693"/>
                </a:lnTo>
                <a:lnTo>
                  <a:pt x="100554" y="227789"/>
                </a:lnTo>
                <a:lnTo>
                  <a:pt x="98540" y="227118"/>
                </a:lnTo>
                <a:lnTo>
                  <a:pt x="90719" y="222205"/>
                </a:lnTo>
                <a:lnTo>
                  <a:pt x="89386" y="220872"/>
                </a:lnTo>
                <a:lnTo>
                  <a:pt x="81788" y="215958"/>
                </a:lnTo>
                <a:lnTo>
                  <a:pt x="80445" y="214625"/>
                </a:lnTo>
                <a:lnTo>
                  <a:pt x="73295" y="209712"/>
                </a:lnTo>
                <a:lnTo>
                  <a:pt x="71952" y="208155"/>
                </a:lnTo>
                <a:lnTo>
                  <a:pt x="65697" y="203242"/>
                </a:lnTo>
                <a:lnTo>
                  <a:pt x="63459" y="201909"/>
                </a:lnTo>
                <a:lnTo>
                  <a:pt x="57875" y="196995"/>
                </a:lnTo>
                <a:lnTo>
                  <a:pt x="56534" y="195662"/>
                </a:lnTo>
                <a:lnTo>
                  <a:pt x="50948" y="190749"/>
                </a:lnTo>
                <a:lnTo>
                  <a:pt x="49607" y="189416"/>
                </a:lnTo>
                <a:lnTo>
                  <a:pt x="44021" y="184502"/>
                </a:lnTo>
                <a:lnTo>
                  <a:pt x="42679" y="182945"/>
                </a:lnTo>
                <a:lnTo>
                  <a:pt x="37764" y="177361"/>
                </a:lnTo>
                <a:lnTo>
                  <a:pt x="36869" y="176028"/>
                </a:lnTo>
                <a:lnTo>
                  <a:pt x="32177" y="171115"/>
                </a:lnTo>
                <a:lnTo>
                  <a:pt x="31283" y="169781"/>
                </a:lnTo>
                <a:lnTo>
                  <a:pt x="27261" y="163973"/>
                </a:lnTo>
                <a:lnTo>
                  <a:pt x="25697" y="163311"/>
                </a:lnTo>
                <a:lnTo>
                  <a:pt x="22345" y="157727"/>
                </a:lnTo>
                <a:lnTo>
                  <a:pt x="21675" y="156393"/>
                </a:lnTo>
                <a:lnTo>
                  <a:pt x="18099" y="151480"/>
                </a:lnTo>
                <a:lnTo>
                  <a:pt x="17429" y="150147"/>
                </a:lnTo>
                <a:lnTo>
                  <a:pt x="14524" y="144348"/>
                </a:lnTo>
                <a:lnTo>
                  <a:pt x="13854" y="143006"/>
                </a:lnTo>
                <a:lnTo>
                  <a:pt x="11172" y="138092"/>
                </a:lnTo>
                <a:lnTo>
                  <a:pt x="10501" y="136759"/>
                </a:lnTo>
                <a:lnTo>
                  <a:pt x="8267" y="131184"/>
                </a:lnTo>
                <a:lnTo>
                  <a:pt x="7597" y="130513"/>
                </a:lnTo>
                <a:lnTo>
                  <a:pt x="5586" y="124938"/>
                </a:lnTo>
                <a:lnTo>
                  <a:pt x="5586" y="123371"/>
                </a:lnTo>
                <a:lnTo>
                  <a:pt x="3351" y="118467"/>
                </a:lnTo>
                <a:lnTo>
                  <a:pt x="3351" y="117125"/>
                </a:lnTo>
                <a:lnTo>
                  <a:pt x="2010" y="112212"/>
                </a:lnTo>
                <a:lnTo>
                  <a:pt x="2010" y="110878"/>
                </a:lnTo>
                <a:lnTo>
                  <a:pt x="670" y="105965"/>
                </a:lnTo>
                <a:lnTo>
                  <a:pt x="670" y="104408"/>
                </a:lnTo>
                <a:lnTo>
                  <a:pt x="0" y="99495"/>
                </a:lnTo>
                <a:lnTo>
                  <a:pt x="0" y="98162"/>
                </a:lnTo>
                <a:lnTo>
                  <a:pt x="0" y="93249"/>
                </a:lnTo>
                <a:lnTo>
                  <a:pt x="0" y="91915"/>
                </a:lnTo>
                <a:lnTo>
                  <a:pt x="0" y="86983"/>
                </a:lnTo>
                <a:lnTo>
                  <a:pt x="0" y="86331"/>
                </a:lnTo>
                <a:lnTo>
                  <a:pt x="670" y="81390"/>
                </a:lnTo>
                <a:lnTo>
                  <a:pt x="670" y="79898"/>
                </a:lnTo>
                <a:lnTo>
                  <a:pt x="1340" y="75889"/>
                </a:lnTo>
                <a:lnTo>
                  <a:pt x="1340" y="74304"/>
                </a:lnTo>
                <a:lnTo>
                  <a:pt x="2681" y="70295"/>
                </a:lnTo>
                <a:lnTo>
                  <a:pt x="2681" y="68710"/>
                </a:lnTo>
                <a:lnTo>
                  <a:pt x="4021" y="64515"/>
                </a:lnTo>
                <a:lnTo>
                  <a:pt x="4915" y="63116"/>
                </a:lnTo>
                <a:lnTo>
                  <a:pt x="6256" y="58921"/>
                </a:lnTo>
                <a:lnTo>
                  <a:pt x="6926" y="57523"/>
                </a:lnTo>
                <a:lnTo>
                  <a:pt x="8938" y="53980"/>
                </a:lnTo>
                <a:lnTo>
                  <a:pt x="8938" y="52675"/>
                </a:lnTo>
                <a:lnTo>
                  <a:pt x="11843" y="48386"/>
                </a:lnTo>
                <a:lnTo>
                  <a:pt x="11843" y="47733"/>
                </a:lnTo>
                <a:lnTo>
                  <a:pt x="14524" y="43538"/>
                </a:lnTo>
                <a:lnTo>
                  <a:pt x="15194" y="42792"/>
                </a:lnTo>
                <a:lnTo>
                  <a:pt x="18099" y="39249"/>
                </a:lnTo>
                <a:lnTo>
                  <a:pt x="18770" y="38597"/>
                </a:lnTo>
                <a:lnTo>
                  <a:pt x="22345" y="34308"/>
                </a:lnTo>
                <a:lnTo>
                  <a:pt x="23015" y="33656"/>
                </a:lnTo>
                <a:lnTo>
                  <a:pt x="26590" y="30113"/>
                </a:lnTo>
                <a:lnTo>
                  <a:pt x="27261" y="29460"/>
                </a:lnTo>
                <a:lnTo>
                  <a:pt x="30613" y="26757"/>
                </a:lnTo>
                <a:lnTo>
                  <a:pt x="31283" y="26104"/>
                </a:lnTo>
                <a:lnTo>
                  <a:pt x="35529" y="22561"/>
                </a:lnTo>
                <a:lnTo>
                  <a:pt x="36869" y="21815"/>
                </a:lnTo>
                <a:lnTo>
                  <a:pt x="41115" y="18925"/>
                </a:lnTo>
                <a:lnTo>
                  <a:pt x="41786" y="18273"/>
                </a:lnTo>
                <a:lnTo>
                  <a:pt x="46032" y="16315"/>
                </a:lnTo>
                <a:lnTo>
                  <a:pt x="47372" y="15383"/>
                </a:lnTo>
                <a:lnTo>
                  <a:pt x="52288" y="13425"/>
                </a:lnTo>
                <a:lnTo>
                  <a:pt x="53852" y="12679"/>
                </a:lnTo>
                <a:lnTo>
                  <a:pt x="58545" y="10441"/>
                </a:lnTo>
                <a:lnTo>
                  <a:pt x="60110" y="9789"/>
                </a:lnTo>
                <a:lnTo>
                  <a:pt x="65026" y="7831"/>
                </a:lnTo>
                <a:lnTo>
                  <a:pt x="66368" y="7831"/>
                </a:lnTo>
                <a:lnTo>
                  <a:pt x="71952" y="5780"/>
                </a:lnTo>
                <a:lnTo>
                  <a:pt x="73295" y="5780"/>
                </a:lnTo>
                <a:lnTo>
                  <a:pt x="78879" y="4195"/>
                </a:lnTo>
                <a:lnTo>
                  <a:pt x="80445" y="3542"/>
                </a:lnTo>
                <a:lnTo>
                  <a:pt x="86029" y="2890"/>
                </a:lnTo>
                <a:lnTo>
                  <a:pt x="88043" y="2237"/>
                </a:lnTo>
                <a:lnTo>
                  <a:pt x="93627" y="1584"/>
                </a:lnTo>
                <a:lnTo>
                  <a:pt x="95641" y="1584"/>
                </a:lnTo>
                <a:lnTo>
                  <a:pt x="102120" y="839"/>
                </a:lnTo>
                <a:lnTo>
                  <a:pt x="103463" y="839"/>
                </a:lnTo>
                <a:lnTo>
                  <a:pt x="110389" y="0"/>
                </a:lnTo>
                <a:lnTo>
                  <a:pt x="111732" y="0"/>
                </a:lnTo>
                <a:lnTo>
                  <a:pt x="118882" y="0"/>
                </a:lnTo>
                <a:lnTo>
                  <a:pt x="120215" y="0"/>
                </a:lnTo>
                <a:lnTo>
                  <a:pt x="127142" y="839"/>
                </a:lnTo>
                <a:lnTo>
                  <a:pt x="129380" y="839"/>
                </a:lnTo>
                <a:lnTo>
                  <a:pt x="136306" y="1584"/>
                </a:lnTo>
                <a:lnTo>
                  <a:pt x="138320" y="1584"/>
                </a:lnTo>
                <a:lnTo>
                  <a:pt x="145470" y="2237"/>
                </a:lnTo>
                <a:lnTo>
                  <a:pt x="147484" y="2890"/>
                </a:lnTo>
                <a:lnTo>
                  <a:pt x="155082" y="4195"/>
                </a:lnTo>
                <a:lnTo>
                  <a:pt x="157310" y="4195"/>
                </a:lnTo>
                <a:lnTo>
                  <a:pt x="164908" y="5780"/>
                </a:lnTo>
                <a:lnTo>
                  <a:pt x="167145" y="6432"/>
                </a:lnTo>
                <a:lnTo>
                  <a:pt x="174743" y="8483"/>
                </a:lnTo>
                <a:lnTo>
                  <a:pt x="176757" y="9136"/>
                </a:lnTo>
                <a:lnTo>
                  <a:pt x="185250" y="11374"/>
                </a:lnTo>
                <a:lnTo>
                  <a:pt x="187254" y="12026"/>
                </a:lnTo>
                <a:lnTo>
                  <a:pt x="195747" y="14730"/>
                </a:lnTo>
                <a:lnTo>
                  <a:pt x="197761" y="15383"/>
                </a:lnTo>
                <a:lnTo>
                  <a:pt x="206254" y="18273"/>
                </a:lnTo>
                <a:lnTo>
                  <a:pt x="208929" y="18925"/>
                </a:lnTo>
                <a:lnTo>
                  <a:pt x="217422" y="22561"/>
                </a:lnTo>
                <a:lnTo>
                  <a:pt x="219436" y="23214"/>
                </a:lnTo>
                <a:lnTo>
                  <a:pt x="228600" y="27409"/>
                </a:lnTo>
                <a:lnTo>
                  <a:pt x="230604" y="28062"/>
                </a:lnTo>
                <a:lnTo>
                  <a:pt x="239769" y="32350"/>
                </a:lnTo>
                <a:lnTo>
                  <a:pt x="242677" y="33003"/>
                </a:lnTo>
                <a:lnTo>
                  <a:pt x="252279" y="38597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3548039" y="4731721"/>
            <a:ext cx="72175" cy="50437"/>
          </a:xfrm>
          <a:custGeom>
            <a:avLst/>
            <a:gdLst/>
            <a:ahLst/>
            <a:cxnLst/>
            <a:rect l="l" t="t" r="r" b="b"/>
            <a:pathLst>
              <a:path w="72175" h="50437">
                <a:moveTo>
                  <a:pt x="72175" y="50437"/>
                </a:moveTo>
                <a:lnTo>
                  <a:pt x="18999" y="0"/>
                </a:lnTo>
                <a:lnTo>
                  <a:pt x="21675" y="25918"/>
                </a:lnTo>
                <a:lnTo>
                  <a:pt x="0" y="39343"/>
                </a:lnTo>
                <a:lnTo>
                  <a:pt x="72175" y="50437"/>
                </a:lnTo>
                <a:close/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3356539" y="4273307"/>
            <a:ext cx="146145" cy="401543"/>
          </a:xfrm>
          <a:custGeom>
            <a:avLst/>
            <a:gdLst/>
            <a:ahLst/>
            <a:cxnLst/>
            <a:rect l="l" t="t" r="r" b="b"/>
            <a:pathLst>
              <a:path w="146145" h="401543">
                <a:moveTo>
                  <a:pt x="11173" y="366488"/>
                </a:moveTo>
                <a:lnTo>
                  <a:pt x="11173" y="368073"/>
                </a:lnTo>
                <a:lnTo>
                  <a:pt x="13184" y="372362"/>
                </a:lnTo>
                <a:lnTo>
                  <a:pt x="13854" y="373014"/>
                </a:lnTo>
                <a:lnTo>
                  <a:pt x="16088" y="377210"/>
                </a:lnTo>
                <a:lnTo>
                  <a:pt x="16759" y="377862"/>
                </a:lnTo>
                <a:lnTo>
                  <a:pt x="18771" y="381219"/>
                </a:lnTo>
                <a:lnTo>
                  <a:pt x="19441" y="382151"/>
                </a:lnTo>
                <a:lnTo>
                  <a:pt x="21676" y="385507"/>
                </a:lnTo>
                <a:lnTo>
                  <a:pt x="22346" y="386160"/>
                </a:lnTo>
                <a:lnTo>
                  <a:pt x="24355" y="389050"/>
                </a:lnTo>
                <a:lnTo>
                  <a:pt x="25250" y="389702"/>
                </a:lnTo>
                <a:lnTo>
                  <a:pt x="27935" y="391754"/>
                </a:lnTo>
                <a:lnTo>
                  <a:pt x="28606" y="392593"/>
                </a:lnTo>
                <a:lnTo>
                  <a:pt x="31505" y="394644"/>
                </a:lnTo>
                <a:lnTo>
                  <a:pt x="32176" y="395296"/>
                </a:lnTo>
                <a:lnTo>
                  <a:pt x="34861" y="396602"/>
                </a:lnTo>
                <a:lnTo>
                  <a:pt x="35533" y="397534"/>
                </a:lnTo>
                <a:lnTo>
                  <a:pt x="38432" y="398839"/>
                </a:lnTo>
                <a:lnTo>
                  <a:pt x="39103" y="398839"/>
                </a:lnTo>
                <a:lnTo>
                  <a:pt x="42012" y="400238"/>
                </a:lnTo>
                <a:lnTo>
                  <a:pt x="42683" y="400238"/>
                </a:lnTo>
                <a:lnTo>
                  <a:pt x="46030" y="400890"/>
                </a:lnTo>
                <a:lnTo>
                  <a:pt x="46925" y="400890"/>
                </a:lnTo>
                <a:lnTo>
                  <a:pt x="49610" y="401543"/>
                </a:lnTo>
                <a:lnTo>
                  <a:pt x="58765" y="401543"/>
                </a:lnTo>
                <a:lnTo>
                  <a:pt x="61449" y="400890"/>
                </a:lnTo>
                <a:lnTo>
                  <a:pt x="63016" y="400890"/>
                </a:lnTo>
                <a:lnTo>
                  <a:pt x="65701" y="400238"/>
                </a:lnTo>
                <a:lnTo>
                  <a:pt x="67034" y="399585"/>
                </a:lnTo>
                <a:lnTo>
                  <a:pt x="69942" y="398839"/>
                </a:lnTo>
                <a:lnTo>
                  <a:pt x="70614" y="398839"/>
                </a:lnTo>
                <a:lnTo>
                  <a:pt x="74184" y="397534"/>
                </a:lnTo>
                <a:lnTo>
                  <a:pt x="74855" y="396602"/>
                </a:lnTo>
                <a:lnTo>
                  <a:pt x="78212" y="395296"/>
                </a:lnTo>
                <a:lnTo>
                  <a:pt x="79106" y="394644"/>
                </a:lnTo>
                <a:lnTo>
                  <a:pt x="82453" y="392593"/>
                </a:lnTo>
                <a:lnTo>
                  <a:pt x="83125" y="392593"/>
                </a:lnTo>
                <a:lnTo>
                  <a:pt x="86704" y="389702"/>
                </a:lnTo>
                <a:lnTo>
                  <a:pt x="87376" y="389702"/>
                </a:lnTo>
                <a:lnTo>
                  <a:pt x="90946" y="387092"/>
                </a:lnTo>
                <a:lnTo>
                  <a:pt x="91617" y="386160"/>
                </a:lnTo>
                <a:lnTo>
                  <a:pt x="94974" y="383456"/>
                </a:lnTo>
                <a:lnTo>
                  <a:pt x="95859" y="382803"/>
                </a:lnTo>
                <a:lnTo>
                  <a:pt x="99215" y="379913"/>
                </a:lnTo>
                <a:lnTo>
                  <a:pt x="99887" y="379261"/>
                </a:lnTo>
                <a:lnTo>
                  <a:pt x="103457" y="375625"/>
                </a:lnTo>
                <a:lnTo>
                  <a:pt x="104128" y="374972"/>
                </a:lnTo>
                <a:lnTo>
                  <a:pt x="107037" y="371429"/>
                </a:lnTo>
                <a:lnTo>
                  <a:pt x="107708" y="370777"/>
                </a:lnTo>
                <a:lnTo>
                  <a:pt x="111055" y="366488"/>
                </a:lnTo>
                <a:lnTo>
                  <a:pt x="111950" y="365835"/>
                </a:lnTo>
                <a:lnTo>
                  <a:pt x="114635" y="361640"/>
                </a:lnTo>
                <a:lnTo>
                  <a:pt x="115306" y="360988"/>
                </a:lnTo>
                <a:lnTo>
                  <a:pt x="118205" y="356699"/>
                </a:lnTo>
                <a:lnTo>
                  <a:pt x="119548" y="355394"/>
                </a:lnTo>
                <a:lnTo>
                  <a:pt x="122457" y="351105"/>
                </a:lnTo>
                <a:lnTo>
                  <a:pt x="123128" y="349800"/>
                </a:lnTo>
                <a:lnTo>
                  <a:pt x="125803" y="345511"/>
                </a:lnTo>
                <a:lnTo>
                  <a:pt x="126475" y="344206"/>
                </a:lnTo>
                <a:lnTo>
                  <a:pt x="128712" y="339265"/>
                </a:lnTo>
                <a:lnTo>
                  <a:pt x="129383" y="337960"/>
                </a:lnTo>
                <a:lnTo>
                  <a:pt x="132059" y="333018"/>
                </a:lnTo>
                <a:lnTo>
                  <a:pt x="132730" y="331527"/>
                </a:lnTo>
                <a:lnTo>
                  <a:pt x="134968" y="325933"/>
                </a:lnTo>
                <a:lnTo>
                  <a:pt x="135639" y="324534"/>
                </a:lnTo>
                <a:lnTo>
                  <a:pt x="137652" y="319034"/>
                </a:lnTo>
                <a:lnTo>
                  <a:pt x="138547" y="317635"/>
                </a:lnTo>
                <a:lnTo>
                  <a:pt x="140552" y="311855"/>
                </a:lnTo>
                <a:lnTo>
                  <a:pt x="141223" y="310550"/>
                </a:lnTo>
                <a:lnTo>
                  <a:pt x="143237" y="304956"/>
                </a:lnTo>
                <a:lnTo>
                  <a:pt x="144132" y="302905"/>
                </a:lnTo>
                <a:lnTo>
                  <a:pt x="146145" y="295819"/>
                </a:lnTo>
                <a:lnTo>
                  <a:pt x="50952" y="53234"/>
                </a:lnTo>
                <a:lnTo>
                  <a:pt x="45359" y="70202"/>
                </a:lnTo>
                <a:lnTo>
                  <a:pt x="44025" y="74211"/>
                </a:lnTo>
                <a:lnTo>
                  <a:pt x="39103" y="88941"/>
                </a:lnTo>
                <a:lnTo>
                  <a:pt x="38432" y="92577"/>
                </a:lnTo>
                <a:lnTo>
                  <a:pt x="34190" y="106562"/>
                </a:lnTo>
                <a:lnTo>
                  <a:pt x="32848" y="110198"/>
                </a:lnTo>
                <a:lnTo>
                  <a:pt x="28606" y="124182"/>
                </a:lnTo>
                <a:lnTo>
                  <a:pt x="27935" y="127539"/>
                </a:lnTo>
                <a:lnTo>
                  <a:pt x="24355" y="140964"/>
                </a:lnTo>
                <a:lnTo>
                  <a:pt x="23686" y="144507"/>
                </a:lnTo>
                <a:lnTo>
                  <a:pt x="20334" y="156999"/>
                </a:lnTo>
                <a:lnTo>
                  <a:pt x="19441" y="160635"/>
                </a:lnTo>
                <a:lnTo>
                  <a:pt x="16759" y="172382"/>
                </a:lnTo>
                <a:lnTo>
                  <a:pt x="16088" y="176018"/>
                </a:lnTo>
                <a:lnTo>
                  <a:pt x="13184" y="187859"/>
                </a:lnTo>
                <a:lnTo>
                  <a:pt x="12513" y="190749"/>
                </a:lnTo>
                <a:lnTo>
                  <a:pt x="10502" y="201843"/>
                </a:lnTo>
                <a:lnTo>
                  <a:pt x="9832" y="204733"/>
                </a:lnTo>
                <a:lnTo>
                  <a:pt x="7597" y="215921"/>
                </a:lnTo>
                <a:lnTo>
                  <a:pt x="7597" y="218811"/>
                </a:lnTo>
                <a:lnTo>
                  <a:pt x="5587" y="229346"/>
                </a:lnTo>
                <a:lnTo>
                  <a:pt x="5587" y="231957"/>
                </a:lnTo>
                <a:lnTo>
                  <a:pt x="4245" y="241839"/>
                </a:lnTo>
                <a:lnTo>
                  <a:pt x="3575" y="244729"/>
                </a:lnTo>
                <a:lnTo>
                  <a:pt x="2682" y="254518"/>
                </a:lnTo>
                <a:lnTo>
                  <a:pt x="2010" y="256569"/>
                </a:lnTo>
                <a:lnTo>
                  <a:pt x="1340" y="266359"/>
                </a:lnTo>
                <a:lnTo>
                  <a:pt x="1340" y="268596"/>
                </a:lnTo>
                <a:lnTo>
                  <a:pt x="670" y="276800"/>
                </a:lnTo>
                <a:lnTo>
                  <a:pt x="670" y="279691"/>
                </a:lnTo>
                <a:lnTo>
                  <a:pt x="0" y="288175"/>
                </a:lnTo>
                <a:lnTo>
                  <a:pt x="0" y="309897"/>
                </a:lnTo>
                <a:lnTo>
                  <a:pt x="670" y="316796"/>
                </a:lnTo>
                <a:lnTo>
                  <a:pt x="670" y="318288"/>
                </a:lnTo>
                <a:lnTo>
                  <a:pt x="1340" y="325280"/>
                </a:lnTo>
                <a:lnTo>
                  <a:pt x="1340" y="327238"/>
                </a:lnTo>
                <a:lnTo>
                  <a:pt x="2010" y="333764"/>
                </a:lnTo>
                <a:lnTo>
                  <a:pt x="2682" y="335069"/>
                </a:lnTo>
                <a:lnTo>
                  <a:pt x="3575" y="341316"/>
                </a:lnTo>
                <a:lnTo>
                  <a:pt x="4245" y="342901"/>
                </a:lnTo>
                <a:lnTo>
                  <a:pt x="4916" y="348495"/>
                </a:lnTo>
                <a:lnTo>
                  <a:pt x="5587" y="349800"/>
                </a:lnTo>
                <a:lnTo>
                  <a:pt x="6927" y="354741"/>
                </a:lnTo>
                <a:lnTo>
                  <a:pt x="6927" y="356046"/>
                </a:lnTo>
                <a:lnTo>
                  <a:pt x="9162" y="360988"/>
                </a:lnTo>
                <a:lnTo>
                  <a:pt x="9162" y="362479"/>
                </a:lnTo>
                <a:lnTo>
                  <a:pt x="11173" y="366488"/>
                </a:lnTo>
                <a:close/>
              </a:path>
              <a:path w="146145" h="401543">
                <a:moveTo>
                  <a:pt x="68600" y="0"/>
                </a:moveTo>
                <a:lnTo>
                  <a:pt x="24355" y="58828"/>
                </a:lnTo>
                <a:lnTo>
                  <a:pt x="50952" y="53234"/>
                </a:lnTo>
                <a:lnTo>
                  <a:pt x="69271" y="74211"/>
                </a:lnTo>
                <a:lnTo>
                  <a:pt x="6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3356539" y="4326542"/>
            <a:ext cx="146145" cy="348308"/>
          </a:xfrm>
          <a:custGeom>
            <a:avLst/>
            <a:gdLst/>
            <a:ahLst/>
            <a:cxnLst/>
            <a:rect l="l" t="t" r="r" b="b"/>
            <a:pathLst>
              <a:path w="146145" h="348308">
                <a:moveTo>
                  <a:pt x="146145" y="242585"/>
                </a:moveTo>
                <a:lnTo>
                  <a:pt x="144132" y="249670"/>
                </a:lnTo>
                <a:lnTo>
                  <a:pt x="143237" y="251722"/>
                </a:lnTo>
                <a:lnTo>
                  <a:pt x="141223" y="257315"/>
                </a:lnTo>
                <a:lnTo>
                  <a:pt x="140552" y="258621"/>
                </a:lnTo>
                <a:lnTo>
                  <a:pt x="138547" y="264401"/>
                </a:lnTo>
                <a:lnTo>
                  <a:pt x="137652" y="265799"/>
                </a:lnTo>
                <a:lnTo>
                  <a:pt x="135639" y="271300"/>
                </a:lnTo>
                <a:lnTo>
                  <a:pt x="134968" y="272698"/>
                </a:lnTo>
                <a:lnTo>
                  <a:pt x="132730" y="278292"/>
                </a:lnTo>
                <a:lnTo>
                  <a:pt x="132059" y="279784"/>
                </a:lnTo>
                <a:lnTo>
                  <a:pt x="129383" y="284725"/>
                </a:lnTo>
                <a:lnTo>
                  <a:pt x="128712" y="286030"/>
                </a:lnTo>
                <a:lnTo>
                  <a:pt x="126475" y="290972"/>
                </a:lnTo>
                <a:lnTo>
                  <a:pt x="125803" y="292277"/>
                </a:lnTo>
                <a:lnTo>
                  <a:pt x="123128" y="296565"/>
                </a:lnTo>
                <a:lnTo>
                  <a:pt x="122457" y="297871"/>
                </a:lnTo>
                <a:lnTo>
                  <a:pt x="119548" y="302159"/>
                </a:lnTo>
                <a:lnTo>
                  <a:pt x="118205" y="303464"/>
                </a:lnTo>
                <a:lnTo>
                  <a:pt x="115306" y="307753"/>
                </a:lnTo>
                <a:lnTo>
                  <a:pt x="114635" y="308406"/>
                </a:lnTo>
                <a:lnTo>
                  <a:pt x="111950" y="312601"/>
                </a:lnTo>
                <a:lnTo>
                  <a:pt x="111055" y="313254"/>
                </a:lnTo>
                <a:lnTo>
                  <a:pt x="107708" y="317542"/>
                </a:lnTo>
                <a:lnTo>
                  <a:pt x="107037" y="318195"/>
                </a:lnTo>
                <a:lnTo>
                  <a:pt x="104128" y="321738"/>
                </a:lnTo>
                <a:lnTo>
                  <a:pt x="103457" y="322390"/>
                </a:lnTo>
                <a:lnTo>
                  <a:pt x="99887" y="326026"/>
                </a:lnTo>
                <a:lnTo>
                  <a:pt x="99215" y="326679"/>
                </a:lnTo>
                <a:lnTo>
                  <a:pt x="95859" y="329569"/>
                </a:lnTo>
                <a:lnTo>
                  <a:pt x="94974" y="330221"/>
                </a:lnTo>
                <a:lnTo>
                  <a:pt x="91617" y="332925"/>
                </a:lnTo>
                <a:lnTo>
                  <a:pt x="90946" y="333857"/>
                </a:lnTo>
                <a:lnTo>
                  <a:pt x="87376" y="336468"/>
                </a:lnTo>
                <a:lnTo>
                  <a:pt x="86704" y="336468"/>
                </a:lnTo>
                <a:lnTo>
                  <a:pt x="83125" y="339358"/>
                </a:lnTo>
                <a:lnTo>
                  <a:pt x="82453" y="339358"/>
                </a:lnTo>
                <a:lnTo>
                  <a:pt x="79106" y="341409"/>
                </a:lnTo>
                <a:lnTo>
                  <a:pt x="78212" y="342062"/>
                </a:lnTo>
                <a:lnTo>
                  <a:pt x="74855" y="343367"/>
                </a:lnTo>
                <a:lnTo>
                  <a:pt x="74184" y="344299"/>
                </a:lnTo>
                <a:lnTo>
                  <a:pt x="70614" y="345605"/>
                </a:lnTo>
                <a:lnTo>
                  <a:pt x="69942" y="345605"/>
                </a:lnTo>
                <a:lnTo>
                  <a:pt x="67034" y="346350"/>
                </a:lnTo>
                <a:lnTo>
                  <a:pt x="65701" y="347003"/>
                </a:lnTo>
                <a:lnTo>
                  <a:pt x="63016" y="347656"/>
                </a:lnTo>
                <a:lnTo>
                  <a:pt x="61449" y="347656"/>
                </a:lnTo>
                <a:lnTo>
                  <a:pt x="58765" y="348308"/>
                </a:lnTo>
                <a:lnTo>
                  <a:pt x="58103" y="348308"/>
                </a:lnTo>
                <a:lnTo>
                  <a:pt x="54523" y="348308"/>
                </a:lnTo>
                <a:lnTo>
                  <a:pt x="53852" y="348308"/>
                </a:lnTo>
                <a:lnTo>
                  <a:pt x="50281" y="348308"/>
                </a:lnTo>
                <a:lnTo>
                  <a:pt x="49610" y="348308"/>
                </a:lnTo>
                <a:lnTo>
                  <a:pt x="46925" y="347656"/>
                </a:lnTo>
                <a:lnTo>
                  <a:pt x="46030" y="347656"/>
                </a:lnTo>
                <a:lnTo>
                  <a:pt x="42683" y="347003"/>
                </a:lnTo>
                <a:lnTo>
                  <a:pt x="42012" y="347003"/>
                </a:lnTo>
                <a:lnTo>
                  <a:pt x="39103" y="345605"/>
                </a:lnTo>
                <a:lnTo>
                  <a:pt x="38432" y="345605"/>
                </a:lnTo>
                <a:lnTo>
                  <a:pt x="35533" y="344299"/>
                </a:lnTo>
                <a:lnTo>
                  <a:pt x="34861" y="343367"/>
                </a:lnTo>
                <a:lnTo>
                  <a:pt x="32176" y="342062"/>
                </a:lnTo>
                <a:lnTo>
                  <a:pt x="31505" y="341409"/>
                </a:lnTo>
                <a:lnTo>
                  <a:pt x="28606" y="339358"/>
                </a:lnTo>
                <a:lnTo>
                  <a:pt x="27935" y="338519"/>
                </a:lnTo>
                <a:lnTo>
                  <a:pt x="25250" y="336468"/>
                </a:lnTo>
                <a:lnTo>
                  <a:pt x="24355" y="335815"/>
                </a:lnTo>
                <a:lnTo>
                  <a:pt x="22346" y="332925"/>
                </a:lnTo>
                <a:lnTo>
                  <a:pt x="21676" y="332273"/>
                </a:lnTo>
                <a:lnTo>
                  <a:pt x="19441" y="328916"/>
                </a:lnTo>
                <a:lnTo>
                  <a:pt x="18771" y="327984"/>
                </a:lnTo>
                <a:lnTo>
                  <a:pt x="16759" y="324628"/>
                </a:lnTo>
                <a:lnTo>
                  <a:pt x="16088" y="323975"/>
                </a:lnTo>
                <a:lnTo>
                  <a:pt x="13854" y="319780"/>
                </a:lnTo>
                <a:lnTo>
                  <a:pt x="13184" y="319127"/>
                </a:lnTo>
                <a:lnTo>
                  <a:pt x="11173" y="314838"/>
                </a:lnTo>
                <a:lnTo>
                  <a:pt x="11173" y="313254"/>
                </a:lnTo>
                <a:lnTo>
                  <a:pt x="9162" y="309245"/>
                </a:lnTo>
                <a:lnTo>
                  <a:pt x="9162" y="307753"/>
                </a:lnTo>
                <a:lnTo>
                  <a:pt x="6927" y="302812"/>
                </a:lnTo>
                <a:lnTo>
                  <a:pt x="6927" y="301507"/>
                </a:lnTo>
                <a:lnTo>
                  <a:pt x="5587" y="296565"/>
                </a:lnTo>
                <a:lnTo>
                  <a:pt x="4916" y="295260"/>
                </a:lnTo>
                <a:lnTo>
                  <a:pt x="4245" y="289666"/>
                </a:lnTo>
                <a:lnTo>
                  <a:pt x="3575" y="288081"/>
                </a:lnTo>
                <a:lnTo>
                  <a:pt x="2682" y="281835"/>
                </a:lnTo>
                <a:lnTo>
                  <a:pt x="2010" y="280530"/>
                </a:lnTo>
                <a:lnTo>
                  <a:pt x="1340" y="274004"/>
                </a:lnTo>
                <a:lnTo>
                  <a:pt x="1340" y="272046"/>
                </a:lnTo>
                <a:lnTo>
                  <a:pt x="670" y="265053"/>
                </a:lnTo>
                <a:lnTo>
                  <a:pt x="670" y="263562"/>
                </a:lnTo>
                <a:lnTo>
                  <a:pt x="0" y="256663"/>
                </a:lnTo>
                <a:lnTo>
                  <a:pt x="0" y="254612"/>
                </a:lnTo>
                <a:lnTo>
                  <a:pt x="0" y="246780"/>
                </a:lnTo>
                <a:lnTo>
                  <a:pt x="0" y="244822"/>
                </a:lnTo>
                <a:lnTo>
                  <a:pt x="0" y="236991"/>
                </a:lnTo>
                <a:lnTo>
                  <a:pt x="0" y="234940"/>
                </a:lnTo>
                <a:lnTo>
                  <a:pt x="670" y="226456"/>
                </a:lnTo>
                <a:lnTo>
                  <a:pt x="670" y="223566"/>
                </a:lnTo>
                <a:lnTo>
                  <a:pt x="1340" y="215362"/>
                </a:lnTo>
                <a:lnTo>
                  <a:pt x="1340" y="213124"/>
                </a:lnTo>
                <a:lnTo>
                  <a:pt x="2010" y="203335"/>
                </a:lnTo>
                <a:lnTo>
                  <a:pt x="2682" y="201284"/>
                </a:lnTo>
                <a:lnTo>
                  <a:pt x="3575" y="191495"/>
                </a:lnTo>
                <a:lnTo>
                  <a:pt x="4245" y="188605"/>
                </a:lnTo>
                <a:lnTo>
                  <a:pt x="5587" y="178722"/>
                </a:lnTo>
                <a:lnTo>
                  <a:pt x="5587" y="176112"/>
                </a:lnTo>
                <a:lnTo>
                  <a:pt x="7597" y="165577"/>
                </a:lnTo>
                <a:lnTo>
                  <a:pt x="7597" y="162687"/>
                </a:lnTo>
                <a:lnTo>
                  <a:pt x="9832" y="151499"/>
                </a:lnTo>
                <a:lnTo>
                  <a:pt x="10502" y="148609"/>
                </a:lnTo>
                <a:lnTo>
                  <a:pt x="12513" y="137514"/>
                </a:lnTo>
                <a:lnTo>
                  <a:pt x="13184" y="134624"/>
                </a:lnTo>
                <a:lnTo>
                  <a:pt x="16088" y="122784"/>
                </a:lnTo>
                <a:lnTo>
                  <a:pt x="16759" y="119148"/>
                </a:lnTo>
                <a:lnTo>
                  <a:pt x="19441" y="107401"/>
                </a:lnTo>
                <a:lnTo>
                  <a:pt x="20334" y="103765"/>
                </a:lnTo>
                <a:lnTo>
                  <a:pt x="23686" y="91272"/>
                </a:lnTo>
                <a:lnTo>
                  <a:pt x="24355" y="87729"/>
                </a:lnTo>
                <a:lnTo>
                  <a:pt x="27935" y="74304"/>
                </a:lnTo>
                <a:lnTo>
                  <a:pt x="28606" y="70948"/>
                </a:lnTo>
                <a:lnTo>
                  <a:pt x="32848" y="56963"/>
                </a:lnTo>
                <a:lnTo>
                  <a:pt x="34190" y="53327"/>
                </a:lnTo>
                <a:lnTo>
                  <a:pt x="38432" y="39343"/>
                </a:lnTo>
                <a:lnTo>
                  <a:pt x="39103" y="35707"/>
                </a:lnTo>
                <a:lnTo>
                  <a:pt x="44025" y="20976"/>
                </a:lnTo>
                <a:lnTo>
                  <a:pt x="45359" y="16967"/>
                </a:lnTo>
                <a:lnTo>
                  <a:pt x="50952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3380894" y="4273307"/>
            <a:ext cx="44916" cy="74211"/>
          </a:xfrm>
          <a:custGeom>
            <a:avLst/>
            <a:gdLst/>
            <a:ahLst/>
            <a:cxnLst/>
            <a:rect l="l" t="t" r="r" b="b"/>
            <a:pathLst>
              <a:path w="44916" h="74211">
                <a:moveTo>
                  <a:pt x="44245" y="0"/>
                </a:moveTo>
                <a:lnTo>
                  <a:pt x="44916" y="74211"/>
                </a:lnTo>
                <a:lnTo>
                  <a:pt x="26597" y="53234"/>
                </a:lnTo>
                <a:lnTo>
                  <a:pt x="0" y="58828"/>
                </a:lnTo>
                <a:lnTo>
                  <a:pt x="44245" y="0"/>
                </a:lnTo>
                <a:close/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3455083" y="4512443"/>
            <a:ext cx="132287" cy="76262"/>
          </a:xfrm>
          <a:custGeom>
            <a:avLst/>
            <a:gdLst/>
            <a:ahLst/>
            <a:cxnLst/>
            <a:rect l="l" t="t" r="r" b="b"/>
            <a:pathLst>
              <a:path w="132287" h="76262">
                <a:moveTo>
                  <a:pt x="0" y="0"/>
                </a:moveTo>
                <a:lnTo>
                  <a:pt x="132287" y="76262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3472517" y="4482330"/>
            <a:ext cx="132287" cy="76262"/>
          </a:xfrm>
          <a:custGeom>
            <a:avLst/>
            <a:gdLst/>
            <a:ahLst/>
            <a:cxnLst/>
            <a:rect l="l" t="t" r="r" b="b"/>
            <a:pathLst>
              <a:path w="132287" h="76262">
                <a:moveTo>
                  <a:pt x="0" y="0"/>
                </a:moveTo>
                <a:lnTo>
                  <a:pt x="132287" y="76262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4091491" y="5181763"/>
            <a:ext cx="69938" cy="41944"/>
          </a:xfrm>
          <a:custGeom>
            <a:avLst/>
            <a:gdLst/>
            <a:ahLst/>
            <a:cxnLst/>
            <a:rect l="l" t="t" r="r" b="b"/>
            <a:pathLst>
              <a:path w="69938" h="41944">
                <a:moveTo>
                  <a:pt x="55861" y="20967"/>
                </a:moveTo>
                <a:lnTo>
                  <a:pt x="69938" y="0"/>
                </a:lnTo>
                <a:lnTo>
                  <a:pt x="0" y="20967"/>
                </a:lnTo>
                <a:lnTo>
                  <a:pt x="69938" y="41944"/>
                </a:lnTo>
                <a:lnTo>
                  <a:pt x="55861" y="20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4091491" y="5202730"/>
            <a:ext cx="372755" cy="0"/>
          </a:xfrm>
          <a:custGeom>
            <a:avLst/>
            <a:gdLst/>
            <a:ahLst/>
            <a:cxnLst/>
            <a:rect l="l" t="t" r="r" b="b"/>
            <a:pathLst>
              <a:path w="372755" h="0">
                <a:moveTo>
                  <a:pt x="0" y="0"/>
                </a:moveTo>
                <a:lnTo>
                  <a:pt x="372755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4091491" y="5181763"/>
            <a:ext cx="69938" cy="41944"/>
          </a:xfrm>
          <a:custGeom>
            <a:avLst/>
            <a:gdLst/>
            <a:ahLst/>
            <a:cxnLst/>
            <a:rect l="l" t="t" r="r" b="b"/>
            <a:pathLst>
              <a:path w="69938" h="41944">
                <a:moveTo>
                  <a:pt x="0" y="20967"/>
                </a:moveTo>
                <a:lnTo>
                  <a:pt x="69938" y="0"/>
                </a:lnTo>
                <a:lnTo>
                  <a:pt x="55861" y="20967"/>
                </a:lnTo>
                <a:lnTo>
                  <a:pt x="69938" y="41944"/>
                </a:lnTo>
                <a:lnTo>
                  <a:pt x="0" y="20967"/>
                </a:lnTo>
                <a:close/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4394234" y="5181763"/>
            <a:ext cx="70012" cy="41944"/>
          </a:xfrm>
          <a:custGeom>
            <a:avLst/>
            <a:gdLst/>
            <a:ahLst/>
            <a:cxnLst/>
            <a:rect l="l" t="t" r="r" b="b"/>
            <a:pathLst>
              <a:path w="70012" h="41944">
                <a:moveTo>
                  <a:pt x="70012" y="20967"/>
                </a:moveTo>
                <a:lnTo>
                  <a:pt x="0" y="0"/>
                </a:lnTo>
                <a:lnTo>
                  <a:pt x="14077" y="20967"/>
                </a:lnTo>
                <a:lnTo>
                  <a:pt x="0" y="41944"/>
                </a:lnTo>
                <a:lnTo>
                  <a:pt x="70012" y="20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4394234" y="5181763"/>
            <a:ext cx="70012" cy="41944"/>
          </a:xfrm>
          <a:custGeom>
            <a:avLst/>
            <a:gdLst/>
            <a:ahLst/>
            <a:cxnLst/>
            <a:rect l="l" t="t" r="r" b="b"/>
            <a:pathLst>
              <a:path w="70012" h="41944">
                <a:moveTo>
                  <a:pt x="70012" y="20967"/>
                </a:moveTo>
                <a:lnTo>
                  <a:pt x="0" y="41944"/>
                </a:lnTo>
                <a:lnTo>
                  <a:pt x="14077" y="20967"/>
                </a:lnTo>
                <a:lnTo>
                  <a:pt x="0" y="0"/>
                </a:lnTo>
                <a:lnTo>
                  <a:pt x="70012" y="20967"/>
                </a:lnTo>
                <a:close/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5490106" y="5174621"/>
            <a:ext cx="69919" cy="42168"/>
          </a:xfrm>
          <a:custGeom>
            <a:avLst/>
            <a:gdLst/>
            <a:ahLst/>
            <a:cxnLst/>
            <a:rect l="l" t="t" r="r" b="b"/>
            <a:pathLst>
              <a:path w="69919" h="42168">
                <a:moveTo>
                  <a:pt x="56122" y="20976"/>
                </a:moveTo>
                <a:lnTo>
                  <a:pt x="69919" y="0"/>
                </a:lnTo>
                <a:lnTo>
                  <a:pt x="0" y="20976"/>
                </a:lnTo>
                <a:lnTo>
                  <a:pt x="69919" y="42168"/>
                </a:lnTo>
                <a:lnTo>
                  <a:pt x="56122" y="209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5490106" y="5195598"/>
            <a:ext cx="372717" cy="0"/>
          </a:xfrm>
          <a:custGeom>
            <a:avLst/>
            <a:gdLst/>
            <a:ahLst/>
            <a:cxnLst/>
            <a:rect l="l" t="t" r="r" b="b"/>
            <a:pathLst>
              <a:path w="372717" h="0">
                <a:moveTo>
                  <a:pt x="0" y="0"/>
                </a:moveTo>
                <a:lnTo>
                  <a:pt x="372717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5490106" y="5174621"/>
            <a:ext cx="69919" cy="42168"/>
          </a:xfrm>
          <a:custGeom>
            <a:avLst/>
            <a:gdLst/>
            <a:ahLst/>
            <a:cxnLst/>
            <a:rect l="l" t="t" r="r" b="b"/>
            <a:pathLst>
              <a:path w="69919" h="42168">
                <a:moveTo>
                  <a:pt x="0" y="20976"/>
                </a:moveTo>
                <a:lnTo>
                  <a:pt x="69919" y="0"/>
                </a:lnTo>
                <a:lnTo>
                  <a:pt x="56122" y="20976"/>
                </a:lnTo>
                <a:lnTo>
                  <a:pt x="69919" y="42168"/>
                </a:lnTo>
                <a:lnTo>
                  <a:pt x="0" y="20976"/>
                </a:lnTo>
                <a:close/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5792904" y="5174621"/>
            <a:ext cx="69919" cy="42168"/>
          </a:xfrm>
          <a:custGeom>
            <a:avLst/>
            <a:gdLst/>
            <a:ahLst/>
            <a:cxnLst/>
            <a:rect l="l" t="t" r="r" b="b"/>
            <a:pathLst>
              <a:path w="69919" h="42168">
                <a:moveTo>
                  <a:pt x="69919" y="20976"/>
                </a:moveTo>
                <a:lnTo>
                  <a:pt x="0" y="0"/>
                </a:lnTo>
                <a:lnTo>
                  <a:pt x="14077" y="20976"/>
                </a:lnTo>
                <a:lnTo>
                  <a:pt x="0" y="42168"/>
                </a:lnTo>
                <a:lnTo>
                  <a:pt x="69919" y="209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5792904" y="5174621"/>
            <a:ext cx="69919" cy="42168"/>
          </a:xfrm>
          <a:custGeom>
            <a:avLst/>
            <a:gdLst/>
            <a:ahLst/>
            <a:cxnLst/>
            <a:rect l="l" t="t" r="r" b="b"/>
            <a:pathLst>
              <a:path w="69919" h="42168">
                <a:moveTo>
                  <a:pt x="69919" y="20976"/>
                </a:moveTo>
                <a:lnTo>
                  <a:pt x="0" y="42168"/>
                </a:lnTo>
                <a:lnTo>
                  <a:pt x="14077" y="20976"/>
                </a:lnTo>
                <a:lnTo>
                  <a:pt x="0" y="0"/>
                </a:lnTo>
                <a:lnTo>
                  <a:pt x="69919" y="20976"/>
                </a:lnTo>
                <a:close/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4765646" y="5145170"/>
            <a:ext cx="302798" cy="65363"/>
          </a:xfrm>
          <a:custGeom>
            <a:avLst/>
            <a:gdLst/>
            <a:ahLst/>
            <a:cxnLst/>
            <a:rect l="l" t="t" r="r" b="b"/>
            <a:pathLst>
              <a:path w="302798" h="65363">
                <a:moveTo>
                  <a:pt x="0" y="51313"/>
                </a:moveTo>
                <a:lnTo>
                  <a:pt x="57962" y="41072"/>
                </a:lnTo>
                <a:lnTo>
                  <a:pt x="49596" y="25209"/>
                </a:lnTo>
                <a:lnTo>
                  <a:pt x="52486" y="0"/>
                </a:lnTo>
                <a:lnTo>
                  <a:pt x="0" y="51313"/>
                </a:lnTo>
                <a:close/>
              </a:path>
              <a:path w="302798" h="65363">
                <a:moveTo>
                  <a:pt x="71970" y="38597"/>
                </a:moveTo>
                <a:lnTo>
                  <a:pt x="57962" y="41072"/>
                </a:lnTo>
                <a:lnTo>
                  <a:pt x="160908" y="236273"/>
                </a:lnTo>
                <a:lnTo>
                  <a:pt x="171442" y="231360"/>
                </a:lnTo>
                <a:lnTo>
                  <a:pt x="173400" y="230027"/>
                </a:lnTo>
                <a:lnTo>
                  <a:pt x="182536" y="225785"/>
                </a:lnTo>
                <a:lnTo>
                  <a:pt x="184587" y="224452"/>
                </a:lnTo>
                <a:lnTo>
                  <a:pt x="193071" y="220210"/>
                </a:lnTo>
                <a:lnTo>
                  <a:pt x="195122" y="218643"/>
                </a:lnTo>
                <a:lnTo>
                  <a:pt x="203605" y="213739"/>
                </a:lnTo>
                <a:lnTo>
                  <a:pt x="205563" y="212397"/>
                </a:lnTo>
                <a:lnTo>
                  <a:pt x="212555" y="207493"/>
                </a:lnTo>
                <a:lnTo>
                  <a:pt x="214792" y="206822"/>
                </a:lnTo>
                <a:lnTo>
                  <a:pt x="221691" y="201247"/>
                </a:lnTo>
                <a:lnTo>
                  <a:pt x="223742" y="200575"/>
                </a:lnTo>
                <a:lnTo>
                  <a:pt x="230827" y="195662"/>
                </a:lnTo>
                <a:lnTo>
                  <a:pt x="232226" y="194105"/>
                </a:lnTo>
                <a:lnTo>
                  <a:pt x="238472" y="188530"/>
                </a:lnTo>
                <a:lnTo>
                  <a:pt x="239777" y="187859"/>
                </a:lnTo>
                <a:lnTo>
                  <a:pt x="246303" y="182284"/>
                </a:lnTo>
                <a:lnTo>
                  <a:pt x="247608" y="180941"/>
                </a:lnTo>
                <a:lnTo>
                  <a:pt x="253201" y="176037"/>
                </a:lnTo>
                <a:lnTo>
                  <a:pt x="254507" y="174695"/>
                </a:lnTo>
                <a:lnTo>
                  <a:pt x="259448" y="169791"/>
                </a:lnTo>
                <a:lnTo>
                  <a:pt x="260753" y="168224"/>
                </a:lnTo>
                <a:lnTo>
                  <a:pt x="265694" y="162649"/>
                </a:lnTo>
                <a:lnTo>
                  <a:pt x="267092" y="161307"/>
                </a:lnTo>
                <a:lnTo>
                  <a:pt x="271287" y="156403"/>
                </a:lnTo>
                <a:lnTo>
                  <a:pt x="271940" y="155060"/>
                </a:lnTo>
                <a:lnTo>
                  <a:pt x="276228" y="149261"/>
                </a:lnTo>
                <a:lnTo>
                  <a:pt x="277533" y="147919"/>
                </a:lnTo>
                <a:lnTo>
                  <a:pt x="281169" y="143015"/>
                </a:lnTo>
                <a:lnTo>
                  <a:pt x="281822" y="141672"/>
                </a:lnTo>
                <a:lnTo>
                  <a:pt x="285364" y="136097"/>
                </a:lnTo>
                <a:lnTo>
                  <a:pt x="286017" y="134531"/>
                </a:lnTo>
                <a:lnTo>
                  <a:pt x="288721" y="129627"/>
                </a:lnTo>
                <a:lnTo>
                  <a:pt x="289653" y="128285"/>
                </a:lnTo>
                <a:lnTo>
                  <a:pt x="292263" y="122709"/>
                </a:lnTo>
                <a:lnTo>
                  <a:pt x="293009" y="122038"/>
                </a:lnTo>
                <a:lnTo>
                  <a:pt x="295246" y="116463"/>
                </a:lnTo>
                <a:lnTo>
                  <a:pt x="295899" y="114906"/>
                </a:lnTo>
                <a:lnTo>
                  <a:pt x="297204" y="109993"/>
                </a:lnTo>
                <a:lnTo>
                  <a:pt x="297857" y="108650"/>
                </a:lnTo>
                <a:lnTo>
                  <a:pt x="299255" y="103746"/>
                </a:lnTo>
                <a:lnTo>
                  <a:pt x="300094" y="102404"/>
                </a:lnTo>
                <a:lnTo>
                  <a:pt x="300747" y="96829"/>
                </a:lnTo>
                <a:lnTo>
                  <a:pt x="301493" y="96157"/>
                </a:lnTo>
                <a:lnTo>
                  <a:pt x="302145" y="90582"/>
                </a:lnTo>
                <a:lnTo>
                  <a:pt x="302145" y="89687"/>
                </a:lnTo>
                <a:lnTo>
                  <a:pt x="302798" y="84112"/>
                </a:lnTo>
                <a:lnTo>
                  <a:pt x="302798" y="70948"/>
                </a:lnTo>
                <a:lnTo>
                  <a:pt x="302145" y="66044"/>
                </a:lnTo>
                <a:lnTo>
                  <a:pt x="302145" y="65149"/>
                </a:lnTo>
                <a:lnTo>
                  <a:pt x="301493" y="60236"/>
                </a:lnTo>
                <a:lnTo>
                  <a:pt x="301493" y="59574"/>
                </a:lnTo>
                <a:lnTo>
                  <a:pt x="300094" y="54660"/>
                </a:lnTo>
                <a:lnTo>
                  <a:pt x="300094" y="53989"/>
                </a:lnTo>
                <a:lnTo>
                  <a:pt x="298509" y="49085"/>
                </a:lnTo>
                <a:lnTo>
                  <a:pt x="297857" y="48414"/>
                </a:lnTo>
                <a:lnTo>
                  <a:pt x="296552" y="44172"/>
                </a:lnTo>
                <a:lnTo>
                  <a:pt x="295899" y="42839"/>
                </a:lnTo>
                <a:lnTo>
                  <a:pt x="293662" y="38597"/>
                </a:lnTo>
                <a:lnTo>
                  <a:pt x="293009" y="37926"/>
                </a:lnTo>
                <a:lnTo>
                  <a:pt x="290958" y="33693"/>
                </a:lnTo>
                <a:lnTo>
                  <a:pt x="290305" y="33022"/>
                </a:lnTo>
                <a:lnTo>
                  <a:pt x="288068" y="28780"/>
                </a:lnTo>
                <a:lnTo>
                  <a:pt x="287415" y="28108"/>
                </a:lnTo>
                <a:lnTo>
                  <a:pt x="284712" y="24547"/>
                </a:lnTo>
                <a:lnTo>
                  <a:pt x="284059" y="23205"/>
                </a:lnTo>
                <a:lnTo>
                  <a:pt x="280423" y="19634"/>
                </a:lnTo>
                <a:lnTo>
                  <a:pt x="279771" y="18963"/>
                </a:lnTo>
                <a:lnTo>
                  <a:pt x="276228" y="15392"/>
                </a:lnTo>
                <a:lnTo>
                  <a:pt x="275576" y="14730"/>
                </a:lnTo>
                <a:lnTo>
                  <a:pt x="271287" y="12045"/>
                </a:lnTo>
                <a:lnTo>
                  <a:pt x="270635" y="11383"/>
                </a:lnTo>
                <a:lnTo>
                  <a:pt x="266346" y="7812"/>
                </a:lnTo>
                <a:lnTo>
                  <a:pt x="265694" y="7141"/>
                </a:lnTo>
                <a:lnTo>
                  <a:pt x="261499" y="4241"/>
                </a:lnTo>
                <a:lnTo>
                  <a:pt x="260100" y="3570"/>
                </a:lnTo>
                <a:lnTo>
                  <a:pt x="255905" y="1566"/>
                </a:lnTo>
                <a:lnTo>
                  <a:pt x="254507" y="671"/>
                </a:lnTo>
                <a:lnTo>
                  <a:pt x="249659" y="-1333"/>
                </a:lnTo>
                <a:lnTo>
                  <a:pt x="248913" y="-2004"/>
                </a:lnTo>
                <a:lnTo>
                  <a:pt x="244065" y="-4241"/>
                </a:lnTo>
                <a:lnTo>
                  <a:pt x="242667" y="-4903"/>
                </a:lnTo>
                <a:lnTo>
                  <a:pt x="237073" y="-6246"/>
                </a:lnTo>
                <a:lnTo>
                  <a:pt x="235768" y="-6917"/>
                </a:lnTo>
                <a:lnTo>
                  <a:pt x="230827" y="-8250"/>
                </a:lnTo>
                <a:lnTo>
                  <a:pt x="229242" y="-9145"/>
                </a:lnTo>
                <a:lnTo>
                  <a:pt x="222996" y="-10488"/>
                </a:lnTo>
                <a:lnTo>
                  <a:pt x="221691" y="-10488"/>
                </a:lnTo>
                <a:lnTo>
                  <a:pt x="216097" y="-11821"/>
                </a:lnTo>
                <a:lnTo>
                  <a:pt x="214792" y="-11821"/>
                </a:lnTo>
                <a:lnTo>
                  <a:pt x="208546" y="-12492"/>
                </a:lnTo>
                <a:lnTo>
                  <a:pt x="206961" y="-12492"/>
                </a:lnTo>
                <a:lnTo>
                  <a:pt x="199969" y="-13164"/>
                </a:lnTo>
                <a:lnTo>
                  <a:pt x="198664" y="-13164"/>
                </a:lnTo>
                <a:lnTo>
                  <a:pt x="192418" y="-14049"/>
                </a:lnTo>
                <a:lnTo>
                  <a:pt x="181884" y="-14049"/>
                </a:lnTo>
                <a:lnTo>
                  <a:pt x="174798" y="-13164"/>
                </a:lnTo>
                <a:lnTo>
                  <a:pt x="172747" y="-13164"/>
                </a:lnTo>
                <a:lnTo>
                  <a:pt x="165849" y="-12492"/>
                </a:lnTo>
                <a:lnTo>
                  <a:pt x="163611" y="-12492"/>
                </a:lnTo>
                <a:lnTo>
                  <a:pt x="156619" y="-11150"/>
                </a:lnTo>
                <a:lnTo>
                  <a:pt x="154662" y="-11150"/>
                </a:lnTo>
                <a:lnTo>
                  <a:pt x="146831" y="-9817"/>
                </a:lnTo>
                <a:lnTo>
                  <a:pt x="144780" y="-9145"/>
                </a:lnTo>
                <a:lnTo>
                  <a:pt x="137042" y="-7579"/>
                </a:lnTo>
                <a:lnTo>
                  <a:pt x="134991" y="-6917"/>
                </a:lnTo>
                <a:lnTo>
                  <a:pt x="127346" y="-5575"/>
                </a:lnTo>
                <a:lnTo>
                  <a:pt x="125109" y="-4903"/>
                </a:lnTo>
                <a:lnTo>
                  <a:pt x="116905" y="-2004"/>
                </a:lnTo>
                <a:lnTo>
                  <a:pt x="114668" y="-1333"/>
                </a:lnTo>
                <a:lnTo>
                  <a:pt x="106370" y="671"/>
                </a:lnTo>
                <a:lnTo>
                  <a:pt x="104133" y="1566"/>
                </a:lnTo>
                <a:lnTo>
                  <a:pt x="95836" y="4913"/>
                </a:lnTo>
                <a:lnTo>
                  <a:pt x="93598" y="5575"/>
                </a:lnTo>
                <a:lnTo>
                  <a:pt x="84742" y="9145"/>
                </a:lnTo>
                <a:lnTo>
                  <a:pt x="82505" y="9817"/>
                </a:lnTo>
                <a:lnTo>
                  <a:pt x="73555" y="14059"/>
                </a:lnTo>
                <a:lnTo>
                  <a:pt x="71317" y="14730"/>
                </a:lnTo>
                <a:lnTo>
                  <a:pt x="62368" y="18963"/>
                </a:lnTo>
                <a:lnTo>
                  <a:pt x="60130" y="20305"/>
                </a:lnTo>
                <a:lnTo>
                  <a:pt x="49596" y="25209"/>
                </a:lnTo>
                <a:lnTo>
                  <a:pt x="71970" y="385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4815242" y="5131120"/>
            <a:ext cx="253201" cy="250323"/>
          </a:xfrm>
          <a:custGeom>
            <a:avLst/>
            <a:gdLst/>
            <a:ahLst/>
            <a:cxnLst/>
            <a:rect l="l" t="t" r="r" b="b"/>
            <a:pathLst>
              <a:path w="253201" h="250323">
                <a:moveTo>
                  <a:pt x="111311" y="250323"/>
                </a:moveTo>
                <a:lnTo>
                  <a:pt x="121846" y="245410"/>
                </a:lnTo>
                <a:lnTo>
                  <a:pt x="123804" y="244077"/>
                </a:lnTo>
                <a:lnTo>
                  <a:pt x="132940" y="239835"/>
                </a:lnTo>
                <a:lnTo>
                  <a:pt x="134991" y="238501"/>
                </a:lnTo>
                <a:lnTo>
                  <a:pt x="143474" y="234259"/>
                </a:lnTo>
                <a:lnTo>
                  <a:pt x="145525" y="232693"/>
                </a:lnTo>
                <a:lnTo>
                  <a:pt x="154009" y="227789"/>
                </a:lnTo>
                <a:lnTo>
                  <a:pt x="155967" y="226447"/>
                </a:lnTo>
                <a:lnTo>
                  <a:pt x="162959" y="221543"/>
                </a:lnTo>
                <a:lnTo>
                  <a:pt x="165196" y="220872"/>
                </a:lnTo>
                <a:lnTo>
                  <a:pt x="172095" y="215296"/>
                </a:lnTo>
                <a:lnTo>
                  <a:pt x="174146" y="214625"/>
                </a:lnTo>
                <a:lnTo>
                  <a:pt x="181231" y="209712"/>
                </a:lnTo>
                <a:lnTo>
                  <a:pt x="182629" y="208155"/>
                </a:lnTo>
                <a:lnTo>
                  <a:pt x="188876" y="202580"/>
                </a:lnTo>
                <a:lnTo>
                  <a:pt x="190181" y="201909"/>
                </a:lnTo>
                <a:lnTo>
                  <a:pt x="196707" y="196333"/>
                </a:lnTo>
                <a:lnTo>
                  <a:pt x="198012" y="194991"/>
                </a:lnTo>
                <a:lnTo>
                  <a:pt x="203605" y="190087"/>
                </a:lnTo>
                <a:lnTo>
                  <a:pt x="204910" y="188744"/>
                </a:lnTo>
                <a:lnTo>
                  <a:pt x="209851" y="183840"/>
                </a:lnTo>
                <a:lnTo>
                  <a:pt x="211157" y="182274"/>
                </a:lnTo>
                <a:lnTo>
                  <a:pt x="216098" y="176699"/>
                </a:lnTo>
                <a:lnTo>
                  <a:pt x="217496" y="175357"/>
                </a:lnTo>
                <a:lnTo>
                  <a:pt x="221691" y="170453"/>
                </a:lnTo>
                <a:lnTo>
                  <a:pt x="222344" y="169110"/>
                </a:lnTo>
                <a:lnTo>
                  <a:pt x="226632" y="163311"/>
                </a:lnTo>
                <a:lnTo>
                  <a:pt x="227937" y="161969"/>
                </a:lnTo>
                <a:lnTo>
                  <a:pt x="231573" y="157065"/>
                </a:lnTo>
                <a:lnTo>
                  <a:pt x="232226" y="155722"/>
                </a:lnTo>
                <a:lnTo>
                  <a:pt x="235768" y="150147"/>
                </a:lnTo>
                <a:lnTo>
                  <a:pt x="236421" y="148581"/>
                </a:lnTo>
                <a:lnTo>
                  <a:pt x="239124" y="143677"/>
                </a:lnTo>
                <a:lnTo>
                  <a:pt x="240057" y="142334"/>
                </a:lnTo>
                <a:lnTo>
                  <a:pt x="242667" y="136759"/>
                </a:lnTo>
                <a:lnTo>
                  <a:pt x="243413" y="136088"/>
                </a:lnTo>
                <a:lnTo>
                  <a:pt x="245650" y="130513"/>
                </a:lnTo>
                <a:lnTo>
                  <a:pt x="246303" y="128956"/>
                </a:lnTo>
                <a:lnTo>
                  <a:pt x="247608" y="124043"/>
                </a:lnTo>
                <a:lnTo>
                  <a:pt x="248260" y="122700"/>
                </a:lnTo>
                <a:lnTo>
                  <a:pt x="249659" y="117796"/>
                </a:lnTo>
                <a:lnTo>
                  <a:pt x="250498" y="116454"/>
                </a:lnTo>
                <a:lnTo>
                  <a:pt x="251150" y="110878"/>
                </a:lnTo>
                <a:lnTo>
                  <a:pt x="251896" y="110207"/>
                </a:lnTo>
                <a:lnTo>
                  <a:pt x="252549" y="104632"/>
                </a:lnTo>
                <a:lnTo>
                  <a:pt x="252549" y="103737"/>
                </a:lnTo>
                <a:lnTo>
                  <a:pt x="253201" y="98162"/>
                </a:lnTo>
                <a:lnTo>
                  <a:pt x="253201" y="97491"/>
                </a:lnTo>
                <a:lnTo>
                  <a:pt x="253201" y="92587"/>
                </a:lnTo>
                <a:lnTo>
                  <a:pt x="253201" y="91244"/>
                </a:lnTo>
                <a:lnTo>
                  <a:pt x="253201" y="86340"/>
                </a:lnTo>
                <a:lnTo>
                  <a:pt x="253201" y="84998"/>
                </a:lnTo>
                <a:lnTo>
                  <a:pt x="252549" y="80094"/>
                </a:lnTo>
                <a:lnTo>
                  <a:pt x="252549" y="79199"/>
                </a:lnTo>
                <a:lnTo>
                  <a:pt x="251896" y="74285"/>
                </a:lnTo>
                <a:lnTo>
                  <a:pt x="251896" y="73624"/>
                </a:lnTo>
                <a:lnTo>
                  <a:pt x="250498" y="68710"/>
                </a:lnTo>
                <a:lnTo>
                  <a:pt x="250498" y="68039"/>
                </a:lnTo>
                <a:lnTo>
                  <a:pt x="248913" y="63135"/>
                </a:lnTo>
                <a:lnTo>
                  <a:pt x="248260" y="62464"/>
                </a:lnTo>
                <a:lnTo>
                  <a:pt x="246955" y="58222"/>
                </a:lnTo>
                <a:lnTo>
                  <a:pt x="246303" y="56889"/>
                </a:lnTo>
                <a:lnTo>
                  <a:pt x="244065" y="52647"/>
                </a:lnTo>
                <a:lnTo>
                  <a:pt x="243413" y="51975"/>
                </a:lnTo>
                <a:lnTo>
                  <a:pt x="241362" y="47743"/>
                </a:lnTo>
                <a:lnTo>
                  <a:pt x="240709" y="47072"/>
                </a:lnTo>
                <a:lnTo>
                  <a:pt x="238472" y="42830"/>
                </a:lnTo>
                <a:lnTo>
                  <a:pt x="237819" y="42158"/>
                </a:lnTo>
                <a:lnTo>
                  <a:pt x="235116" y="38597"/>
                </a:lnTo>
                <a:lnTo>
                  <a:pt x="234463" y="37254"/>
                </a:lnTo>
                <a:lnTo>
                  <a:pt x="230827" y="33684"/>
                </a:lnTo>
                <a:lnTo>
                  <a:pt x="230175" y="33012"/>
                </a:lnTo>
                <a:lnTo>
                  <a:pt x="226632" y="29442"/>
                </a:lnTo>
                <a:lnTo>
                  <a:pt x="225979" y="28780"/>
                </a:lnTo>
                <a:lnTo>
                  <a:pt x="221691" y="26095"/>
                </a:lnTo>
                <a:lnTo>
                  <a:pt x="221038" y="25433"/>
                </a:lnTo>
                <a:lnTo>
                  <a:pt x="216750" y="21862"/>
                </a:lnTo>
                <a:lnTo>
                  <a:pt x="216097" y="21191"/>
                </a:lnTo>
                <a:lnTo>
                  <a:pt x="211902" y="18291"/>
                </a:lnTo>
                <a:lnTo>
                  <a:pt x="210504" y="17620"/>
                </a:lnTo>
                <a:lnTo>
                  <a:pt x="206309" y="15616"/>
                </a:lnTo>
                <a:lnTo>
                  <a:pt x="204910" y="14721"/>
                </a:lnTo>
                <a:lnTo>
                  <a:pt x="200063" y="12716"/>
                </a:lnTo>
                <a:lnTo>
                  <a:pt x="199317" y="12045"/>
                </a:lnTo>
                <a:lnTo>
                  <a:pt x="194469" y="9807"/>
                </a:lnTo>
                <a:lnTo>
                  <a:pt x="193071" y="9145"/>
                </a:lnTo>
                <a:lnTo>
                  <a:pt x="187477" y="7803"/>
                </a:lnTo>
                <a:lnTo>
                  <a:pt x="186172" y="7132"/>
                </a:lnTo>
                <a:lnTo>
                  <a:pt x="181231" y="5798"/>
                </a:lnTo>
                <a:lnTo>
                  <a:pt x="179646" y="4903"/>
                </a:lnTo>
                <a:lnTo>
                  <a:pt x="173400" y="3561"/>
                </a:lnTo>
                <a:lnTo>
                  <a:pt x="172095" y="3561"/>
                </a:lnTo>
                <a:lnTo>
                  <a:pt x="166501" y="2228"/>
                </a:lnTo>
                <a:lnTo>
                  <a:pt x="165196" y="2228"/>
                </a:lnTo>
                <a:lnTo>
                  <a:pt x="158950" y="1556"/>
                </a:lnTo>
                <a:lnTo>
                  <a:pt x="157365" y="1556"/>
                </a:lnTo>
                <a:lnTo>
                  <a:pt x="150373" y="885"/>
                </a:lnTo>
                <a:lnTo>
                  <a:pt x="149068" y="885"/>
                </a:lnTo>
                <a:lnTo>
                  <a:pt x="142822" y="0"/>
                </a:lnTo>
                <a:lnTo>
                  <a:pt x="140584" y="0"/>
                </a:lnTo>
                <a:lnTo>
                  <a:pt x="133686" y="0"/>
                </a:lnTo>
                <a:lnTo>
                  <a:pt x="132287" y="0"/>
                </a:lnTo>
                <a:lnTo>
                  <a:pt x="125202" y="885"/>
                </a:lnTo>
                <a:lnTo>
                  <a:pt x="123151" y="885"/>
                </a:lnTo>
                <a:lnTo>
                  <a:pt x="116252" y="1556"/>
                </a:lnTo>
                <a:lnTo>
                  <a:pt x="114015" y="1556"/>
                </a:lnTo>
                <a:lnTo>
                  <a:pt x="107023" y="2899"/>
                </a:lnTo>
                <a:lnTo>
                  <a:pt x="105065" y="2899"/>
                </a:lnTo>
                <a:lnTo>
                  <a:pt x="97234" y="4232"/>
                </a:lnTo>
                <a:lnTo>
                  <a:pt x="95183" y="4903"/>
                </a:lnTo>
                <a:lnTo>
                  <a:pt x="87446" y="6470"/>
                </a:lnTo>
                <a:lnTo>
                  <a:pt x="85395" y="7132"/>
                </a:lnTo>
                <a:lnTo>
                  <a:pt x="77750" y="8474"/>
                </a:lnTo>
                <a:lnTo>
                  <a:pt x="75513" y="9145"/>
                </a:lnTo>
                <a:lnTo>
                  <a:pt x="67309" y="12045"/>
                </a:lnTo>
                <a:lnTo>
                  <a:pt x="65071" y="12716"/>
                </a:lnTo>
                <a:lnTo>
                  <a:pt x="56774" y="14721"/>
                </a:lnTo>
                <a:lnTo>
                  <a:pt x="54537" y="15616"/>
                </a:lnTo>
                <a:lnTo>
                  <a:pt x="46240" y="18963"/>
                </a:lnTo>
                <a:lnTo>
                  <a:pt x="44002" y="19624"/>
                </a:lnTo>
                <a:lnTo>
                  <a:pt x="35146" y="23195"/>
                </a:lnTo>
                <a:lnTo>
                  <a:pt x="32908" y="23866"/>
                </a:lnTo>
                <a:lnTo>
                  <a:pt x="23959" y="28108"/>
                </a:lnTo>
                <a:lnTo>
                  <a:pt x="21721" y="28780"/>
                </a:lnTo>
                <a:lnTo>
                  <a:pt x="12771" y="33012"/>
                </a:lnTo>
                <a:lnTo>
                  <a:pt x="10534" y="34355"/>
                </a:lnTo>
                <a:lnTo>
                  <a:pt x="0" y="39259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4765646" y="5145170"/>
            <a:ext cx="71970" cy="51313"/>
          </a:xfrm>
          <a:custGeom>
            <a:avLst/>
            <a:gdLst/>
            <a:ahLst/>
            <a:cxnLst/>
            <a:rect l="l" t="t" r="r" b="b"/>
            <a:pathLst>
              <a:path w="71970" h="51313">
                <a:moveTo>
                  <a:pt x="0" y="51313"/>
                </a:moveTo>
                <a:lnTo>
                  <a:pt x="52486" y="0"/>
                </a:lnTo>
                <a:lnTo>
                  <a:pt x="49596" y="25209"/>
                </a:lnTo>
                <a:lnTo>
                  <a:pt x="71970" y="38597"/>
                </a:lnTo>
                <a:lnTo>
                  <a:pt x="0" y="51313"/>
                </a:lnTo>
                <a:close/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4718753" y="4930097"/>
            <a:ext cx="251150" cy="145691"/>
          </a:xfrm>
          <a:custGeom>
            <a:avLst/>
            <a:gdLst/>
            <a:ahLst/>
            <a:cxnLst/>
            <a:rect l="l" t="t" r="r" b="b"/>
            <a:pathLst>
              <a:path w="251150" h="145691">
                <a:moveTo>
                  <a:pt x="251150" y="0"/>
                </a:moveTo>
                <a:lnTo>
                  <a:pt x="0" y="145691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4969904" y="4930097"/>
            <a:ext cx="250964" cy="145691"/>
          </a:xfrm>
          <a:custGeom>
            <a:avLst/>
            <a:gdLst/>
            <a:ahLst/>
            <a:cxnLst/>
            <a:rect l="l" t="t" r="r" b="b"/>
            <a:pathLst>
              <a:path w="250964" h="145691">
                <a:moveTo>
                  <a:pt x="250964" y="145691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5220869" y="5075788"/>
            <a:ext cx="0" cy="290925"/>
          </a:xfrm>
          <a:custGeom>
            <a:avLst/>
            <a:gdLst/>
            <a:ahLst/>
            <a:cxnLst/>
            <a:rect l="l" t="t" r="r" b="b"/>
            <a:pathLst>
              <a:path w="0" h="290925">
                <a:moveTo>
                  <a:pt x="0" y="290925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5186002" y="5110814"/>
            <a:ext cx="0" cy="220872"/>
          </a:xfrm>
          <a:custGeom>
            <a:avLst/>
            <a:gdLst/>
            <a:ahLst/>
            <a:cxnLst/>
            <a:rect l="l" t="t" r="r" b="b"/>
            <a:pathLst>
              <a:path w="0" h="220872">
                <a:moveTo>
                  <a:pt x="0" y="220872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4969904" y="5366713"/>
            <a:ext cx="250964" cy="145029"/>
          </a:xfrm>
          <a:custGeom>
            <a:avLst/>
            <a:gdLst/>
            <a:ahLst/>
            <a:cxnLst/>
            <a:rect l="l" t="t" r="r" b="b"/>
            <a:pathLst>
              <a:path w="250964" h="145029">
                <a:moveTo>
                  <a:pt x="0" y="145029"/>
                </a:moveTo>
                <a:lnTo>
                  <a:pt x="250964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4719406" y="5366713"/>
            <a:ext cx="250498" cy="145029"/>
          </a:xfrm>
          <a:custGeom>
            <a:avLst/>
            <a:gdLst/>
            <a:ahLst/>
            <a:cxnLst/>
            <a:rect l="l" t="t" r="r" b="b"/>
            <a:pathLst>
              <a:path w="250498" h="145029">
                <a:moveTo>
                  <a:pt x="0" y="0"/>
                </a:moveTo>
                <a:lnTo>
                  <a:pt x="250498" y="145029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4767045" y="5353996"/>
            <a:ext cx="190087" cy="110216"/>
          </a:xfrm>
          <a:custGeom>
            <a:avLst/>
            <a:gdLst/>
            <a:ahLst/>
            <a:cxnLst/>
            <a:rect l="l" t="t" r="r" b="b"/>
            <a:pathLst>
              <a:path w="190087" h="110216">
                <a:moveTo>
                  <a:pt x="0" y="0"/>
                </a:moveTo>
                <a:lnTo>
                  <a:pt x="190087" y="110216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4719406" y="5075788"/>
            <a:ext cx="0" cy="290925"/>
          </a:xfrm>
          <a:custGeom>
            <a:avLst/>
            <a:gdLst/>
            <a:ahLst/>
            <a:cxnLst/>
            <a:rect l="l" t="t" r="r" b="b"/>
            <a:pathLst>
              <a:path w="0" h="290925">
                <a:moveTo>
                  <a:pt x="0" y="0"/>
                </a:moveTo>
                <a:lnTo>
                  <a:pt x="0" y="290925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4987990" y="4634295"/>
            <a:ext cx="0" cy="295801"/>
          </a:xfrm>
          <a:custGeom>
            <a:avLst/>
            <a:gdLst/>
            <a:ahLst/>
            <a:cxnLst/>
            <a:rect l="l" t="t" r="r" b="b"/>
            <a:pathLst>
              <a:path w="0" h="295801">
                <a:moveTo>
                  <a:pt x="0" y="295801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4952471" y="4634295"/>
            <a:ext cx="0" cy="295801"/>
          </a:xfrm>
          <a:custGeom>
            <a:avLst/>
            <a:gdLst/>
            <a:ahLst/>
            <a:cxnLst/>
            <a:rect l="l" t="t" r="r" b="b"/>
            <a:pathLst>
              <a:path w="0" h="295801">
                <a:moveTo>
                  <a:pt x="0" y="295801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3707596" y="4499764"/>
            <a:ext cx="134292" cy="77847"/>
          </a:xfrm>
          <a:custGeom>
            <a:avLst/>
            <a:gdLst/>
            <a:ahLst/>
            <a:cxnLst/>
            <a:rect l="l" t="t" r="r" b="b"/>
            <a:pathLst>
              <a:path w="134292" h="77847">
                <a:moveTo>
                  <a:pt x="0" y="77847"/>
                </a:moveTo>
                <a:lnTo>
                  <a:pt x="134292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5029382" y="4471608"/>
            <a:ext cx="134245" cy="77847"/>
          </a:xfrm>
          <a:custGeom>
            <a:avLst/>
            <a:gdLst/>
            <a:ahLst/>
            <a:cxnLst/>
            <a:rect l="l" t="t" r="r" b="b"/>
            <a:pathLst>
              <a:path w="134245" h="77847">
                <a:moveTo>
                  <a:pt x="0" y="77847"/>
                </a:moveTo>
                <a:lnTo>
                  <a:pt x="134245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4785969" y="4468905"/>
            <a:ext cx="131448" cy="76355"/>
          </a:xfrm>
          <a:custGeom>
            <a:avLst/>
            <a:gdLst/>
            <a:ahLst/>
            <a:cxnLst/>
            <a:rect l="l" t="t" r="r" b="b"/>
            <a:pathLst>
              <a:path w="131448" h="76355">
                <a:moveTo>
                  <a:pt x="0" y="0"/>
                </a:moveTo>
                <a:lnTo>
                  <a:pt x="131448" y="76355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6909752" y="5181763"/>
            <a:ext cx="69919" cy="41944"/>
          </a:xfrm>
          <a:custGeom>
            <a:avLst/>
            <a:gdLst/>
            <a:ahLst/>
            <a:cxnLst/>
            <a:rect l="l" t="t" r="r" b="b"/>
            <a:pathLst>
              <a:path w="69919" h="41944">
                <a:moveTo>
                  <a:pt x="56028" y="20967"/>
                </a:moveTo>
                <a:lnTo>
                  <a:pt x="69919" y="0"/>
                </a:lnTo>
                <a:lnTo>
                  <a:pt x="0" y="20967"/>
                </a:lnTo>
                <a:lnTo>
                  <a:pt x="69919" y="41944"/>
                </a:lnTo>
                <a:lnTo>
                  <a:pt x="56028" y="20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6909752" y="5202730"/>
            <a:ext cx="372717" cy="0"/>
          </a:xfrm>
          <a:custGeom>
            <a:avLst/>
            <a:gdLst/>
            <a:ahLst/>
            <a:cxnLst/>
            <a:rect l="l" t="t" r="r" b="b"/>
            <a:pathLst>
              <a:path w="372717" h="0">
                <a:moveTo>
                  <a:pt x="0" y="0"/>
                </a:moveTo>
                <a:lnTo>
                  <a:pt x="372717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6909752" y="5181763"/>
            <a:ext cx="69919" cy="41944"/>
          </a:xfrm>
          <a:custGeom>
            <a:avLst/>
            <a:gdLst/>
            <a:ahLst/>
            <a:cxnLst/>
            <a:rect l="l" t="t" r="r" b="b"/>
            <a:pathLst>
              <a:path w="69919" h="41944">
                <a:moveTo>
                  <a:pt x="0" y="20967"/>
                </a:moveTo>
                <a:lnTo>
                  <a:pt x="69919" y="0"/>
                </a:lnTo>
                <a:lnTo>
                  <a:pt x="56028" y="20967"/>
                </a:lnTo>
                <a:lnTo>
                  <a:pt x="69919" y="41944"/>
                </a:lnTo>
                <a:lnTo>
                  <a:pt x="0" y="20967"/>
                </a:lnTo>
                <a:close/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7212550" y="5181763"/>
            <a:ext cx="69919" cy="41944"/>
          </a:xfrm>
          <a:custGeom>
            <a:avLst/>
            <a:gdLst/>
            <a:ahLst/>
            <a:cxnLst/>
            <a:rect l="l" t="t" r="r" b="b"/>
            <a:pathLst>
              <a:path w="69919" h="41944">
                <a:moveTo>
                  <a:pt x="69919" y="20967"/>
                </a:moveTo>
                <a:lnTo>
                  <a:pt x="0" y="0"/>
                </a:lnTo>
                <a:lnTo>
                  <a:pt x="14077" y="20967"/>
                </a:lnTo>
                <a:lnTo>
                  <a:pt x="0" y="41944"/>
                </a:lnTo>
                <a:lnTo>
                  <a:pt x="69919" y="20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7212550" y="5181763"/>
            <a:ext cx="69919" cy="41944"/>
          </a:xfrm>
          <a:custGeom>
            <a:avLst/>
            <a:gdLst/>
            <a:ahLst/>
            <a:cxnLst/>
            <a:rect l="l" t="t" r="r" b="b"/>
            <a:pathLst>
              <a:path w="69919" h="41944">
                <a:moveTo>
                  <a:pt x="69919" y="20967"/>
                </a:moveTo>
                <a:lnTo>
                  <a:pt x="0" y="41944"/>
                </a:lnTo>
                <a:lnTo>
                  <a:pt x="14077" y="20967"/>
                </a:lnTo>
                <a:lnTo>
                  <a:pt x="0" y="0"/>
                </a:lnTo>
                <a:lnTo>
                  <a:pt x="69919" y="20967"/>
                </a:lnTo>
                <a:close/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6343311" y="5178192"/>
            <a:ext cx="253108" cy="298514"/>
          </a:xfrm>
          <a:custGeom>
            <a:avLst/>
            <a:gdLst/>
            <a:ahLst/>
            <a:cxnLst/>
            <a:rect l="l" t="t" r="r" b="b"/>
            <a:pathLst>
              <a:path w="253108" h="298514">
                <a:moveTo>
                  <a:pt x="7737" y="49747"/>
                </a:moveTo>
                <a:lnTo>
                  <a:pt x="7737" y="51090"/>
                </a:lnTo>
                <a:lnTo>
                  <a:pt x="5593" y="55332"/>
                </a:lnTo>
                <a:lnTo>
                  <a:pt x="5593" y="56665"/>
                </a:lnTo>
                <a:lnTo>
                  <a:pt x="4195" y="61578"/>
                </a:lnTo>
                <a:lnTo>
                  <a:pt x="3542" y="62473"/>
                </a:lnTo>
                <a:lnTo>
                  <a:pt x="2237" y="67377"/>
                </a:lnTo>
                <a:lnTo>
                  <a:pt x="2237" y="68720"/>
                </a:lnTo>
                <a:lnTo>
                  <a:pt x="1491" y="73624"/>
                </a:lnTo>
                <a:lnTo>
                  <a:pt x="652" y="74966"/>
                </a:lnTo>
                <a:lnTo>
                  <a:pt x="0" y="79870"/>
                </a:lnTo>
                <a:lnTo>
                  <a:pt x="0" y="101509"/>
                </a:lnTo>
                <a:lnTo>
                  <a:pt x="652" y="107317"/>
                </a:lnTo>
                <a:lnTo>
                  <a:pt x="652" y="108650"/>
                </a:lnTo>
                <a:lnTo>
                  <a:pt x="2237" y="114225"/>
                </a:lnTo>
                <a:lnTo>
                  <a:pt x="2237" y="115568"/>
                </a:lnTo>
                <a:lnTo>
                  <a:pt x="3542" y="122038"/>
                </a:lnTo>
                <a:lnTo>
                  <a:pt x="3542" y="123381"/>
                </a:lnTo>
                <a:lnTo>
                  <a:pt x="5593" y="129627"/>
                </a:lnTo>
                <a:lnTo>
                  <a:pt x="5593" y="130960"/>
                </a:lnTo>
                <a:lnTo>
                  <a:pt x="7737" y="137430"/>
                </a:lnTo>
                <a:lnTo>
                  <a:pt x="8483" y="138773"/>
                </a:lnTo>
                <a:lnTo>
                  <a:pt x="10441" y="145019"/>
                </a:lnTo>
                <a:lnTo>
                  <a:pt x="11093" y="146362"/>
                </a:lnTo>
                <a:lnTo>
                  <a:pt x="14077" y="152832"/>
                </a:lnTo>
                <a:lnTo>
                  <a:pt x="14729" y="154165"/>
                </a:lnTo>
                <a:lnTo>
                  <a:pt x="17619" y="160412"/>
                </a:lnTo>
                <a:lnTo>
                  <a:pt x="18272" y="162640"/>
                </a:lnTo>
                <a:lnTo>
                  <a:pt x="21628" y="168896"/>
                </a:lnTo>
                <a:lnTo>
                  <a:pt x="22281" y="170229"/>
                </a:lnTo>
                <a:lnTo>
                  <a:pt x="26569" y="176699"/>
                </a:lnTo>
                <a:lnTo>
                  <a:pt x="27222" y="178713"/>
                </a:lnTo>
                <a:lnTo>
                  <a:pt x="31510" y="184959"/>
                </a:lnTo>
                <a:lnTo>
                  <a:pt x="32163" y="187187"/>
                </a:lnTo>
                <a:lnTo>
                  <a:pt x="37010" y="193434"/>
                </a:lnTo>
                <a:lnTo>
                  <a:pt x="38409" y="194776"/>
                </a:lnTo>
                <a:lnTo>
                  <a:pt x="43350" y="201909"/>
                </a:lnTo>
                <a:lnTo>
                  <a:pt x="44002" y="203251"/>
                </a:lnTo>
                <a:lnTo>
                  <a:pt x="49782" y="210169"/>
                </a:lnTo>
                <a:lnTo>
                  <a:pt x="51087" y="211726"/>
                </a:lnTo>
                <a:lnTo>
                  <a:pt x="56681" y="218643"/>
                </a:lnTo>
                <a:lnTo>
                  <a:pt x="58079" y="219986"/>
                </a:lnTo>
                <a:lnTo>
                  <a:pt x="64326" y="227127"/>
                </a:lnTo>
                <a:lnTo>
                  <a:pt x="65631" y="228461"/>
                </a:lnTo>
                <a:lnTo>
                  <a:pt x="72156" y="235378"/>
                </a:lnTo>
                <a:lnTo>
                  <a:pt x="74114" y="236935"/>
                </a:lnTo>
                <a:lnTo>
                  <a:pt x="81106" y="243853"/>
                </a:lnTo>
                <a:lnTo>
                  <a:pt x="82598" y="246090"/>
                </a:lnTo>
                <a:lnTo>
                  <a:pt x="90242" y="252337"/>
                </a:lnTo>
                <a:lnTo>
                  <a:pt x="92293" y="254341"/>
                </a:lnTo>
                <a:lnTo>
                  <a:pt x="100777" y="262154"/>
                </a:lnTo>
                <a:lnTo>
                  <a:pt x="104319" y="236273"/>
                </a:lnTo>
                <a:lnTo>
                  <a:pt x="112041" y="248577"/>
                </a:lnTo>
                <a:lnTo>
                  <a:pt x="253108" y="78537"/>
                </a:lnTo>
                <a:lnTo>
                  <a:pt x="244904" y="70724"/>
                </a:lnTo>
                <a:lnTo>
                  <a:pt x="242667" y="69382"/>
                </a:lnTo>
                <a:lnTo>
                  <a:pt x="235022" y="63135"/>
                </a:lnTo>
                <a:lnTo>
                  <a:pt x="232785" y="60907"/>
                </a:lnTo>
                <a:lnTo>
                  <a:pt x="225886" y="55332"/>
                </a:lnTo>
                <a:lnTo>
                  <a:pt x="223835" y="53989"/>
                </a:lnTo>
                <a:lnTo>
                  <a:pt x="216004" y="48414"/>
                </a:lnTo>
                <a:lnTo>
                  <a:pt x="214699" y="46848"/>
                </a:lnTo>
                <a:lnTo>
                  <a:pt x="207148" y="41273"/>
                </a:lnTo>
                <a:lnTo>
                  <a:pt x="204910" y="39939"/>
                </a:lnTo>
                <a:lnTo>
                  <a:pt x="197918" y="35697"/>
                </a:lnTo>
                <a:lnTo>
                  <a:pt x="195961" y="34355"/>
                </a:lnTo>
                <a:lnTo>
                  <a:pt x="188782" y="30122"/>
                </a:lnTo>
                <a:lnTo>
                  <a:pt x="187477" y="28780"/>
                </a:lnTo>
                <a:lnTo>
                  <a:pt x="179833" y="24538"/>
                </a:lnTo>
                <a:lnTo>
                  <a:pt x="178248" y="23876"/>
                </a:lnTo>
                <a:lnTo>
                  <a:pt x="171349" y="20305"/>
                </a:lnTo>
                <a:lnTo>
                  <a:pt x="169298" y="19634"/>
                </a:lnTo>
                <a:lnTo>
                  <a:pt x="162213" y="16063"/>
                </a:lnTo>
                <a:lnTo>
                  <a:pt x="160814" y="15392"/>
                </a:lnTo>
                <a:lnTo>
                  <a:pt x="153916" y="12492"/>
                </a:lnTo>
                <a:lnTo>
                  <a:pt x="152611" y="11821"/>
                </a:lnTo>
                <a:lnTo>
                  <a:pt x="145432" y="9817"/>
                </a:lnTo>
                <a:lnTo>
                  <a:pt x="144127" y="9145"/>
                </a:lnTo>
                <a:lnTo>
                  <a:pt x="137135" y="6917"/>
                </a:lnTo>
                <a:lnTo>
                  <a:pt x="135643" y="6246"/>
                </a:lnTo>
                <a:lnTo>
                  <a:pt x="129304" y="4903"/>
                </a:lnTo>
                <a:lnTo>
                  <a:pt x="127999" y="4241"/>
                </a:lnTo>
                <a:lnTo>
                  <a:pt x="121753" y="2899"/>
                </a:lnTo>
                <a:lnTo>
                  <a:pt x="119515" y="2899"/>
                </a:lnTo>
                <a:lnTo>
                  <a:pt x="113922" y="1333"/>
                </a:lnTo>
                <a:lnTo>
                  <a:pt x="111871" y="1333"/>
                </a:lnTo>
                <a:lnTo>
                  <a:pt x="106370" y="671"/>
                </a:lnTo>
                <a:lnTo>
                  <a:pt x="104972" y="671"/>
                </a:lnTo>
                <a:lnTo>
                  <a:pt x="98726" y="0"/>
                </a:lnTo>
                <a:lnTo>
                  <a:pt x="83344" y="0"/>
                </a:lnTo>
                <a:lnTo>
                  <a:pt x="78403" y="671"/>
                </a:lnTo>
                <a:lnTo>
                  <a:pt x="77097" y="671"/>
                </a:lnTo>
                <a:lnTo>
                  <a:pt x="71504" y="2004"/>
                </a:lnTo>
                <a:lnTo>
                  <a:pt x="69919" y="2004"/>
                </a:lnTo>
                <a:lnTo>
                  <a:pt x="64978" y="3570"/>
                </a:lnTo>
                <a:lnTo>
                  <a:pt x="63673" y="3570"/>
                </a:lnTo>
                <a:lnTo>
                  <a:pt x="59384" y="4903"/>
                </a:lnTo>
                <a:lnTo>
                  <a:pt x="58079" y="5575"/>
                </a:lnTo>
                <a:lnTo>
                  <a:pt x="53138" y="6917"/>
                </a:lnTo>
                <a:lnTo>
                  <a:pt x="52486" y="7803"/>
                </a:lnTo>
                <a:lnTo>
                  <a:pt x="47545" y="9145"/>
                </a:lnTo>
                <a:lnTo>
                  <a:pt x="46892" y="9817"/>
                </a:lnTo>
                <a:lnTo>
                  <a:pt x="42604" y="11821"/>
                </a:lnTo>
                <a:lnTo>
                  <a:pt x="41299" y="12492"/>
                </a:lnTo>
                <a:lnTo>
                  <a:pt x="37756" y="15392"/>
                </a:lnTo>
                <a:lnTo>
                  <a:pt x="36358" y="16063"/>
                </a:lnTo>
                <a:lnTo>
                  <a:pt x="32815" y="18963"/>
                </a:lnTo>
                <a:lnTo>
                  <a:pt x="32162" y="19634"/>
                </a:lnTo>
                <a:lnTo>
                  <a:pt x="28806" y="22310"/>
                </a:lnTo>
                <a:lnTo>
                  <a:pt x="27221" y="23205"/>
                </a:lnTo>
                <a:lnTo>
                  <a:pt x="24518" y="25880"/>
                </a:lnTo>
                <a:lnTo>
                  <a:pt x="23213" y="27213"/>
                </a:lnTo>
                <a:lnTo>
                  <a:pt x="20323" y="30122"/>
                </a:lnTo>
                <a:lnTo>
                  <a:pt x="19670" y="31455"/>
                </a:lnTo>
                <a:lnTo>
                  <a:pt x="16687" y="35026"/>
                </a:lnTo>
                <a:lnTo>
                  <a:pt x="16034" y="35697"/>
                </a:lnTo>
                <a:lnTo>
                  <a:pt x="13331" y="39939"/>
                </a:lnTo>
                <a:lnTo>
                  <a:pt x="12678" y="40601"/>
                </a:lnTo>
                <a:lnTo>
                  <a:pt x="10441" y="44843"/>
                </a:lnTo>
                <a:lnTo>
                  <a:pt x="9788" y="45515"/>
                </a:lnTo>
                <a:lnTo>
                  <a:pt x="7737" y="49747"/>
                </a:lnTo>
                <a:close/>
              </a:path>
              <a:path w="253108" h="298514">
                <a:moveTo>
                  <a:pt x="100777" y="262154"/>
                </a:moveTo>
                <a:lnTo>
                  <a:pt x="76165" y="269062"/>
                </a:lnTo>
                <a:lnTo>
                  <a:pt x="143381" y="298514"/>
                </a:lnTo>
                <a:lnTo>
                  <a:pt x="112041" y="248577"/>
                </a:lnTo>
                <a:lnTo>
                  <a:pt x="100777" y="2621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6343311" y="5178192"/>
            <a:ext cx="253108" cy="262154"/>
          </a:xfrm>
          <a:custGeom>
            <a:avLst/>
            <a:gdLst/>
            <a:ahLst/>
            <a:cxnLst/>
            <a:rect l="l" t="t" r="r" b="b"/>
            <a:pathLst>
              <a:path w="253108" h="262154">
                <a:moveTo>
                  <a:pt x="253108" y="78537"/>
                </a:moveTo>
                <a:lnTo>
                  <a:pt x="244904" y="70724"/>
                </a:lnTo>
                <a:lnTo>
                  <a:pt x="242667" y="69382"/>
                </a:lnTo>
                <a:lnTo>
                  <a:pt x="235022" y="63135"/>
                </a:lnTo>
                <a:lnTo>
                  <a:pt x="232785" y="60907"/>
                </a:lnTo>
                <a:lnTo>
                  <a:pt x="225886" y="55332"/>
                </a:lnTo>
                <a:lnTo>
                  <a:pt x="223835" y="53989"/>
                </a:lnTo>
                <a:lnTo>
                  <a:pt x="216004" y="48414"/>
                </a:lnTo>
                <a:lnTo>
                  <a:pt x="214699" y="46848"/>
                </a:lnTo>
                <a:lnTo>
                  <a:pt x="207148" y="41273"/>
                </a:lnTo>
                <a:lnTo>
                  <a:pt x="204910" y="39939"/>
                </a:lnTo>
                <a:lnTo>
                  <a:pt x="197918" y="35697"/>
                </a:lnTo>
                <a:lnTo>
                  <a:pt x="195961" y="34355"/>
                </a:lnTo>
                <a:lnTo>
                  <a:pt x="188782" y="30122"/>
                </a:lnTo>
                <a:lnTo>
                  <a:pt x="187477" y="28780"/>
                </a:lnTo>
                <a:lnTo>
                  <a:pt x="179833" y="24538"/>
                </a:lnTo>
                <a:lnTo>
                  <a:pt x="178248" y="23876"/>
                </a:lnTo>
                <a:lnTo>
                  <a:pt x="171349" y="20305"/>
                </a:lnTo>
                <a:lnTo>
                  <a:pt x="169298" y="19634"/>
                </a:lnTo>
                <a:lnTo>
                  <a:pt x="162213" y="16063"/>
                </a:lnTo>
                <a:lnTo>
                  <a:pt x="160814" y="15392"/>
                </a:lnTo>
                <a:lnTo>
                  <a:pt x="153916" y="12492"/>
                </a:lnTo>
                <a:lnTo>
                  <a:pt x="152611" y="11821"/>
                </a:lnTo>
                <a:lnTo>
                  <a:pt x="145432" y="9817"/>
                </a:lnTo>
                <a:lnTo>
                  <a:pt x="144127" y="9145"/>
                </a:lnTo>
                <a:lnTo>
                  <a:pt x="137135" y="6917"/>
                </a:lnTo>
                <a:lnTo>
                  <a:pt x="135643" y="6246"/>
                </a:lnTo>
                <a:lnTo>
                  <a:pt x="129304" y="4903"/>
                </a:lnTo>
                <a:lnTo>
                  <a:pt x="127999" y="4241"/>
                </a:lnTo>
                <a:lnTo>
                  <a:pt x="121753" y="2899"/>
                </a:lnTo>
                <a:lnTo>
                  <a:pt x="119515" y="2899"/>
                </a:lnTo>
                <a:lnTo>
                  <a:pt x="113922" y="1333"/>
                </a:lnTo>
                <a:lnTo>
                  <a:pt x="111871" y="1333"/>
                </a:lnTo>
                <a:lnTo>
                  <a:pt x="106370" y="671"/>
                </a:lnTo>
                <a:lnTo>
                  <a:pt x="104972" y="671"/>
                </a:lnTo>
                <a:lnTo>
                  <a:pt x="98726" y="0"/>
                </a:lnTo>
                <a:lnTo>
                  <a:pt x="97141" y="0"/>
                </a:lnTo>
                <a:lnTo>
                  <a:pt x="91547" y="0"/>
                </a:lnTo>
                <a:lnTo>
                  <a:pt x="90242" y="0"/>
                </a:lnTo>
                <a:lnTo>
                  <a:pt x="84649" y="0"/>
                </a:lnTo>
                <a:lnTo>
                  <a:pt x="83344" y="0"/>
                </a:lnTo>
                <a:lnTo>
                  <a:pt x="78403" y="671"/>
                </a:lnTo>
                <a:lnTo>
                  <a:pt x="77097" y="671"/>
                </a:lnTo>
                <a:lnTo>
                  <a:pt x="71504" y="2004"/>
                </a:lnTo>
                <a:lnTo>
                  <a:pt x="69919" y="2004"/>
                </a:lnTo>
                <a:lnTo>
                  <a:pt x="64978" y="3570"/>
                </a:lnTo>
                <a:lnTo>
                  <a:pt x="63673" y="3570"/>
                </a:lnTo>
                <a:lnTo>
                  <a:pt x="59384" y="4903"/>
                </a:lnTo>
                <a:lnTo>
                  <a:pt x="58079" y="5575"/>
                </a:lnTo>
                <a:lnTo>
                  <a:pt x="53138" y="6917"/>
                </a:lnTo>
                <a:lnTo>
                  <a:pt x="52486" y="7803"/>
                </a:lnTo>
                <a:lnTo>
                  <a:pt x="47545" y="9145"/>
                </a:lnTo>
                <a:lnTo>
                  <a:pt x="46892" y="9817"/>
                </a:lnTo>
                <a:lnTo>
                  <a:pt x="42604" y="11821"/>
                </a:lnTo>
                <a:lnTo>
                  <a:pt x="41299" y="12492"/>
                </a:lnTo>
                <a:lnTo>
                  <a:pt x="37756" y="15392"/>
                </a:lnTo>
                <a:lnTo>
                  <a:pt x="36358" y="16063"/>
                </a:lnTo>
                <a:lnTo>
                  <a:pt x="32815" y="18963"/>
                </a:lnTo>
                <a:lnTo>
                  <a:pt x="32162" y="19634"/>
                </a:lnTo>
                <a:lnTo>
                  <a:pt x="28806" y="22310"/>
                </a:lnTo>
                <a:lnTo>
                  <a:pt x="27221" y="23205"/>
                </a:lnTo>
                <a:lnTo>
                  <a:pt x="24518" y="25880"/>
                </a:lnTo>
                <a:lnTo>
                  <a:pt x="23213" y="27213"/>
                </a:lnTo>
                <a:lnTo>
                  <a:pt x="20323" y="30122"/>
                </a:lnTo>
                <a:lnTo>
                  <a:pt x="19670" y="31455"/>
                </a:lnTo>
                <a:lnTo>
                  <a:pt x="16687" y="35026"/>
                </a:lnTo>
                <a:lnTo>
                  <a:pt x="16034" y="35697"/>
                </a:lnTo>
                <a:lnTo>
                  <a:pt x="13331" y="39939"/>
                </a:lnTo>
                <a:lnTo>
                  <a:pt x="12678" y="40601"/>
                </a:lnTo>
                <a:lnTo>
                  <a:pt x="10441" y="44843"/>
                </a:lnTo>
                <a:lnTo>
                  <a:pt x="9788" y="45515"/>
                </a:lnTo>
                <a:lnTo>
                  <a:pt x="7737" y="49747"/>
                </a:lnTo>
                <a:lnTo>
                  <a:pt x="7737" y="51090"/>
                </a:lnTo>
                <a:lnTo>
                  <a:pt x="5593" y="55332"/>
                </a:lnTo>
                <a:lnTo>
                  <a:pt x="5593" y="56665"/>
                </a:lnTo>
                <a:lnTo>
                  <a:pt x="4195" y="61578"/>
                </a:lnTo>
                <a:lnTo>
                  <a:pt x="3542" y="62473"/>
                </a:lnTo>
                <a:lnTo>
                  <a:pt x="2237" y="67377"/>
                </a:lnTo>
                <a:lnTo>
                  <a:pt x="2237" y="68720"/>
                </a:lnTo>
                <a:lnTo>
                  <a:pt x="1491" y="73624"/>
                </a:lnTo>
                <a:lnTo>
                  <a:pt x="652" y="74966"/>
                </a:lnTo>
                <a:lnTo>
                  <a:pt x="0" y="79870"/>
                </a:lnTo>
                <a:lnTo>
                  <a:pt x="0" y="81212"/>
                </a:lnTo>
                <a:lnTo>
                  <a:pt x="0" y="86116"/>
                </a:lnTo>
                <a:lnTo>
                  <a:pt x="0" y="87683"/>
                </a:lnTo>
                <a:lnTo>
                  <a:pt x="0" y="93258"/>
                </a:lnTo>
                <a:lnTo>
                  <a:pt x="0" y="94600"/>
                </a:lnTo>
                <a:lnTo>
                  <a:pt x="0" y="100176"/>
                </a:lnTo>
                <a:lnTo>
                  <a:pt x="0" y="101509"/>
                </a:lnTo>
                <a:lnTo>
                  <a:pt x="652" y="107317"/>
                </a:lnTo>
                <a:lnTo>
                  <a:pt x="652" y="108650"/>
                </a:lnTo>
                <a:lnTo>
                  <a:pt x="2237" y="114225"/>
                </a:lnTo>
                <a:lnTo>
                  <a:pt x="2237" y="115568"/>
                </a:lnTo>
                <a:lnTo>
                  <a:pt x="3542" y="122038"/>
                </a:lnTo>
                <a:lnTo>
                  <a:pt x="3542" y="123381"/>
                </a:lnTo>
                <a:lnTo>
                  <a:pt x="5593" y="129627"/>
                </a:lnTo>
                <a:lnTo>
                  <a:pt x="5593" y="130960"/>
                </a:lnTo>
                <a:lnTo>
                  <a:pt x="7737" y="137430"/>
                </a:lnTo>
                <a:lnTo>
                  <a:pt x="8483" y="138773"/>
                </a:lnTo>
                <a:lnTo>
                  <a:pt x="10441" y="145019"/>
                </a:lnTo>
                <a:lnTo>
                  <a:pt x="11093" y="146362"/>
                </a:lnTo>
                <a:lnTo>
                  <a:pt x="14077" y="152832"/>
                </a:lnTo>
                <a:lnTo>
                  <a:pt x="14729" y="154165"/>
                </a:lnTo>
                <a:lnTo>
                  <a:pt x="17619" y="160412"/>
                </a:lnTo>
                <a:lnTo>
                  <a:pt x="18272" y="162640"/>
                </a:lnTo>
                <a:lnTo>
                  <a:pt x="21628" y="168896"/>
                </a:lnTo>
                <a:lnTo>
                  <a:pt x="22281" y="170229"/>
                </a:lnTo>
                <a:lnTo>
                  <a:pt x="26569" y="176699"/>
                </a:lnTo>
                <a:lnTo>
                  <a:pt x="27222" y="178713"/>
                </a:lnTo>
                <a:lnTo>
                  <a:pt x="31510" y="184959"/>
                </a:lnTo>
                <a:lnTo>
                  <a:pt x="32163" y="187187"/>
                </a:lnTo>
                <a:lnTo>
                  <a:pt x="37010" y="193434"/>
                </a:lnTo>
                <a:lnTo>
                  <a:pt x="38409" y="194776"/>
                </a:lnTo>
                <a:lnTo>
                  <a:pt x="43350" y="201909"/>
                </a:lnTo>
                <a:lnTo>
                  <a:pt x="44002" y="203251"/>
                </a:lnTo>
                <a:lnTo>
                  <a:pt x="49782" y="210169"/>
                </a:lnTo>
                <a:lnTo>
                  <a:pt x="51087" y="211726"/>
                </a:lnTo>
                <a:lnTo>
                  <a:pt x="56681" y="218643"/>
                </a:lnTo>
                <a:lnTo>
                  <a:pt x="58079" y="219986"/>
                </a:lnTo>
                <a:lnTo>
                  <a:pt x="64326" y="227127"/>
                </a:lnTo>
                <a:lnTo>
                  <a:pt x="65631" y="228461"/>
                </a:lnTo>
                <a:lnTo>
                  <a:pt x="72156" y="235378"/>
                </a:lnTo>
                <a:lnTo>
                  <a:pt x="74114" y="236935"/>
                </a:lnTo>
                <a:lnTo>
                  <a:pt x="81106" y="243853"/>
                </a:lnTo>
                <a:lnTo>
                  <a:pt x="82598" y="246090"/>
                </a:lnTo>
                <a:lnTo>
                  <a:pt x="90242" y="252337"/>
                </a:lnTo>
                <a:lnTo>
                  <a:pt x="92293" y="254341"/>
                </a:lnTo>
                <a:lnTo>
                  <a:pt x="100777" y="262154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6419476" y="5414466"/>
            <a:ext cx="67215" cy="62240"/>
          </a:xfrm>
          <a:custGeom>
            <a:avLst/>
            <a:gdLst/>
            <a:ahLst/>
            <a:cxnLst/>
            <a:rect l="l" t="t" r="r" b="b"/>
            <a:pathLst>
              <a:path w="67215" h="62240">
                <a:moveTo>
                  <a:pt x="67215" y="62240"/>
                </a:moveTo>
                <a:lnTo>
                  <a:pt x="0" y="32789"/>
                </a:lnTo>
                <a:lnTo>
                  <a:pt x="24611" y="25880"/>
                </a:lnTo>
                <a:lnTo>
                  <a:pt x="28154" y="0"/>
                </a:lnTo>
                <a:lnTo>
                  <a:pt x="67215" y="62240"/>
                </a:lnTo>
                <a:close/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6152477" y="4965123"/>
            <a:ext cx="250871" cy="145691"/>
          </a:xfrm>
          <a:custGeom>
            <a:avLst/>
            <a:gdLst/>
            <a:ahLst/>
            <a:cxnLst/>
            <a:rect l="l" t="t" r="r" b="b"/>
            <a:pathLst>
              <a:path w="250871" h="145691">
                <a:moveTo>
                  <a:pt x="250871" y="0"/>
                </a:moveTo>
                <a:lnTo>
                  <a:pt x="0" y="145691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6403348" y="4965123"/>
            <a:ext cx="251244" cy="145691"/>
          </a:xfrm>
          <a:custGeom>
            <a:avLst/>
            <a:gdLst/>
            <a:ahLst/>
            <a:cxnLst/>
            <a:rect l="l" t="t" r="r" b="b"/>
            <a:pathLst>
              <a:path w="251244" h="145691">
                <a:moveTo>
                  <a:pt x="251244" y="145691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6654592" y="5110814"/>
            <a:ext cx="0" cy="290934"/>
          </a:xfrm>
          <a:custGeom>
            <a:avLst/>
            <a:gdLst/>
            <a:ahLst/>
            <a:cxnLst/>
            <a:rect l="l" t="t" r="r" b="b"/>
            <a:pathLst>
              <a:path w="0" h="290934">
                <a:moveTo>
                  <a:pt x="0" y="290934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6619446" y="5145841"/>
            <a:ext cx="0" cy="220872"/>
          </a:xfrm>
          <a:custGeom>
            <a:avLst/>
            <a:gdLst/>
            <a:ahLst/>
            <a:cxnLst/>
            <a:rect l="l" t="t" r="r" b="b"/>
            <a:pathLst>
              <a:path w="0" h="220872">
                <a:moveTo>
                  <a:pt x="0" y="220872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6403348" y="5401749"/>
            <a:ext cx="251244" cy="145019"/>
          </a:xfrm>
          <a:custGeom>
            <a:avLst/>
            <a:gdLst/>
            <a:ahLst/>
            <a:cxnLst/>
            <a:rect l="l" t="t" r="r" b="b"/>
            <a:pathLst>
              <a:path w="251244" h="145019">
                <a:moveTo>
                  <a:pt x="0" y="145019"/>
                </a:moveTo>
                <a:lnTo>
                  <a:pt x="251244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6153129" y="5401749"/>
            <a:ext cx="250218" cy="145019"/>
          </a:xfrm>
          <a:custGeom>
            <a:avLst/>
            <a:gdLst/>
            <a:ahLst/>
            <a:cxnLst/>
            <a:rect l="l" t="t" r="r" b="b"/>
            <a:pathLst>
              <a:path w="250218" h="145019">
                <a:moveTo>
                  <a:pt x="0" y="0"/>
                </a:moveTo>
                <a:lnTo>
                  <a:pt x="250218" y="145019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6153129" y="5110814"/>
            <a:ext cx="0" cy="290934"/>
          </a:xfrm>
          <a:custGeom>
            <a:avLst/>
            <a:gdLst/>
            <a:ahLst/>
            <a:cxnLst/>
            <a:rect l="l" t="t" r="r" b="b"/>
            <a:pathLst>
              <a:path w="0" h="290934">
                <a:moveTo>
                  <a:pt x="0" y="0"/>
                </a:moveTo>
                <a:lnTo>
                  <a:pt x="0" y="290934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6188182" y="5145841"/>
            <a:ext cx="0" cy="220872"/>
          </a:xfrm>
          <a:custGeom>
            <a:avLst/>
            <a:gdLst/>
            <a:ahLst/>
            <a:cxnLst/>
            <a:rect l="l" t="t" r="r" b="b"/>
            <a:pathLst>
              <a:path w="0" h="220872">
                <a:moveTo>
                  <a:pt x="0" y="0"/>
                </a:moveTo>
                <a:lnTo>
                  <a:pt x="0" y="220872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6421714" y="4669257"/>
            <a:ext cx="0" cy="295866"/>
          </a:xfrm>
          <a:custGeom>
            <a:avLst/>
            <a:gdLst/>
            <a:ahLst/>
            <a:cxnLst/>
            <a:rect l="l" t="t" r="r" b="b"/>
            <a:pathLst>
              <a:path w="0" h="295866">
                <a:moveTo>
                  <a:pt x="0" y="295866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6385915" y="4669257"/>
            <a:ext cx="0" cy="295866"/>
          </a:xfrm>
          <a:custGeom>
            <a:avLst/>
            <a:gdLst/>
            <a:ahLst/>
            <a:cxnLst/>
            <a:rect l="l" t="t" r="r" b="b"/>
            <a:pathLst>
              <a:path w="0" h="295866">
                <a:moveTo>
                  <a:pt x="0" y="295866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6462826" y="4506849"/>
            <a:ext cx="134338" cy="77660"/>
          </a:xfrm>
          <a:custGeom>
            <a:avLst/>
            <a:gdLst/>
            <a:ahLst/>
            <a:cxnLst/>
            <a:rect l="l" t="t" r="r" b="b"/>
            <a:pathLst>
              <a:path w="134338" h="77660">
                <a:moveTo>
                  <a:pt x="0" y="77660"/>
                </a:moveTo>
                <a:lnTo>
                  <a:pt x="134338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6219506" y="4503959"/>
            <a:ext cx="131541" cy="76262"/>
          </a:xfrm>
          <a:custGeom>
            <a:avLst/>
            <a:gdLst/>
            <a:ahLst/>
            <a:cxnLst/>
            <a:rect l="l" t="t" r="r" b="b"/>
            <a:pathLst>
              <a:path w="131541" h="76262">
                <a:moveTo>
                  <a:pt x="0" y="0"/>
                </a:moveTo>
                <a:lnTo>
                  <a:pt x="131541" y="76262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7779644" y="4944146"/>
            <a:ext cx="251151" cy="145691"/>
          </a:xfrm>
          <a:custGeom>
            <a:avLst/>
            <a:gdLst/>
            <a:ahLst/>
            <a:cxnLst/>
            <a:rect l="l" t="t" r="r" b="b"/>
            <a:pathLst>
              <a:path w="251151" h="145691">
                <a:moveTo>
                  <a:pt x="0" y="0"/>
                </a:moveTo>
                <a:lnTo>
                  <a:pt x="251151" y="145691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7528680" y="4944146"/>
            <a:ext cx="250964" cy="145691"/>
          </a:xfrm>
          <a:custGeom>
            <a:avLst/>
            <a:gdLst/>
            <a:ahLst/>
            <a:cxnLst/>
            <a:rect l="l" t="t" r="r" b="b"/>
            <a:pathLst>
              <a:path w="250964" h="145691">
                <a:moveTo>
                  <a:pt x="0" y="145691"/>
                </a:moveTo>
                <a:lnTo>
                  <a:pt x="250964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7528680" y="5089838"/>
            <a:ext cx="0" cy="290934"/>
          </a:xfrm>
          <a:custGeom>
            <a:avLst/>
            <a:gdLst/>
            <a:ahLst/>
            <a:cxnLst/>
            <a:rect l="l" t="t" r="r" b="b"/>
            <a:pathLst>
              <a:path w="0" h="290934">
                <a:moveTo>
                  <a:pt x="0" y="290934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7563546" y="5124864"/>
            <a:ext cx="0" cy="220881"/>
          </a:xfrm>
          <a:custGeom>
            <a:avLst/>
            <a:gdLst/>
            <a:ahLst/>
            <a:cxnLst/>
            <a:rect l="l" t="t" r="r" b="b"/>
            <a:pathLst>
              <a:path w="0" h="220881">
                <a:moveTo>
                  <a:pt x="0" y="220881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7528680" y="5380772"/>
            <a:ext cx="250964" cy="145019"/>
          </a:xfrm>
          <a:custGeom>
            <a:avLst/>
            <a:gdLst/>
            <a:ahLst/>
            <a:cxnLst/>
            <a:rect l="l" t="t" r="r" b="b"/>
            <a:pathLst>
              <a:path w="250964" h="145019">
                <a:moveTo>
                  <a:pt x="250964" y="145019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7779644" y="5380772"/>
            <a:ext cx="250498" cy="145019"/>
          </a:xfrm>
          <a:custGeom>
            <a:avLst/>
            <a:gdLst/>
            <a:ahLst/>
            <a:cxnLst/>
            <a:rect l="l" t="t" r="r" b="b"/>
            <a:pathLst>
              <a:path w="250498" h="145019">
                <a:moveTo>
                  <a:pt x="250498" y="0"/>
                </a:moveTo>
                <a:lnTo>
                  <a:pt x="0" y="145019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7792416" y="5368056"/>
            <a:ext cx="190181" cy="109993"/>
          </a:xfrm>
          <a:custGeom>
            <a:avLst/>
            <a:gdLst/>
            <a:ahLst/>
            <a:cxnLst/>
            <a:rect l="l" t="t" r="r" b="b"/>
            <a:pathLst>
              <a:path w="190181" h="109993">
                <a:moveTo>
                  <a:pt x="190181" y="0"/>
                </a:moveTo>
                <a:lnTo>
                  <a:pt x="0" y="109993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8030143" y="5089838"/>
            <a:ext cx="0" cy="290934"/>
          </a:xfrm>
          <a:custGeom>
            <a:avLst/>
            <a:gdLst/>
            <a:ahLst/>
            <a:cxnLst/>
            <a:rect l="l" t="t" r="r" b="b"/>
            <a:pathLst>
              <a:path w="0" h="290934">
                <a:moveTo>
                  <a:pt x="0" y="0"/>
                </a:moveTo>
                <a:lnTo>
                  <a:pt x="0" y="290934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7797357" y="4648280"/>
            <a:ext cx="0" cy="295866"/>
          </a:xfrm>
          <a:custGeom>
            <a:avLst/>
            <a:gdLst/>
            <a:ahLst/>
            <a:cxnLst/>
            <a:rect l="l" t="t" r="r" b="b"/>
            <a:pathLst>
              <a:path w="0" h="295866">
                <a:moveTo>
                  <a:pt x="0" y="295866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7761558" y="4648280"/>
            <a:ext cx="0" cy="295866"/>
          </a:xfrm>
          <a:custGeom>
            <a:avLst/>
            <a:gdLst/>
            <a:ahLst/>
            <a:cxnLst/>
            <a:rect l="l" t="t" r="r" b="b"/>
            <a:pathLst>
              <a:path w="0" h="295866">
                <a:moveTo>
                  <a:pt x="0" y="295866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7581259" y="4482982"/>
            <a:ext cx="132008" cy="76262"/>
          </a:xfrm>
          <a:custGeom>
            <a:avLst/>
            <a:gdLst/>
            <a:ahLst/>
            <a:cxnLst/>
            <a:rect l="l" t="t" r="r" b="b"/>
            <a:pathLst>
              <a:path w="132008" h="76262">
                <a:moveTo>
                  <a:pt x="132008" y="76262"/>
                </a:moveTo>
                <a:lnTo>
                  <a:pt x="0" y="0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7825232" y="4485686"/>
            <a:ext cx="133592" cy="77847"/>
          </a:xfrm>
          <a:custGeom>
            <a:avLst/>
            <a:gdLst/>
            <a:ahLst/>
            <a:cxnLst/>
            <a:rect l="l" t="t" r="r" b="b"/>
            <a:pathLst>
              <a:path w="133592" h="77847">
                <a:moveTo>
                  <a:pt x="133592" y="0"/>
                </a:moveTo>
                <a:lnTo>
                  <a:pt x="0" y="77847"/>
                </a:lnTo>
              </a:path>
            </a:pathLst>
          </a:custGeom>
          <a:ln w="35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926717" y="259569"/>
            <a:ext cx="7922854" cy="4719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9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dirty="0" smtClean="0" baseline="2989" sz="2400" spc="108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9" b="1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dirty="0" smtClean="0" baseline="2989" sz="2400" spc="0" b="1">
                <a:solidFill>
                  <a:srgbClr val="FF3300"/>
                </a:solidFill>
                <a:latin typeface="Comic Sans MS"/>
                <a:cs typeface="Comic Sans MS"/>
              </a:rPr>
              <a:t>èg</a:t>
            </a:r>
            <a:r>
              <a:rPr dirty="0" smtClean="0" baseline="2989" sz="2400" spc="4" b="1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dirty="0" smtClean="0" baseline="2989" sz="2400" spc="0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989" sz="2400" spc="-8" b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989" sz="2400" spc="-9" b="1">
                <a:solidFill>
                  <a:srgbClr val="FF3300"/>
                </a:solidFill>
                <a:latin typeface="Comic Sans MS"/>
                <a:cs typeface="Comic Sans MS"/>
              </a:rPr>
              <a:t>m</a:t>
            </a:r>
            <a:r>
              <a:rPr dirty="0" smtClean="0" baseline="2989" sz="2400" spc="0" b="1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2989" sz="2400" spc="4" b="1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2989" sz="2400" spc="0" b="1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dirty="0" smtClean="0" baseline="2989" sz="2400" spc="9" b="1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2989" sz="2400" spc="9" b="1">
                <a:solidFill>
                  <a:srgbClr val="FF3300"/>
                </a:solidFill>
                <a:latin typeface="Comic Sans MS"/>
                <a:cs typeface="Comic Sans MS"/>
              </a:rPr>
              <a:t>q</a:t>
            </a:r>
            <a:r>
              <a:rPr dirty="0" smtClean="0" baseline="2989" sz="2400" spc="9" b="1">
                <a:solidFill>
                  <a:srgbClr val="FF3300"/>
                </a:solidFill>
                <a:latin typeface="Comic Sans MS"/>
                <a:cs typeface="Comic Sans MS"/>
              </a:rPr>
              <a:t>u</a:t>
            </a:r>
            <a:r>
              <a:rPr dirty="0" smtClean="0" baseline="2989" sz="2400" spc="0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989" sz="2400" spc="-72" b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FF3300"/>
                </a:solidFill>
                <a:latin typeface="Comic Sans MS"/>
                <a:cs typeface="Comic Sans MS"/>
              </a:rPr>
              <a:t>(</a:t>
            </a:r>
            <a:r>
              <a:rPr dirty="0" smtClean="0" baseline="2989" sz="2400" spc="14">
                <a:solidFill>
                  <a:srgbClr val="FF3300"/>
                </a:solidFill>
                <a:latin typeface="Comic Sans MS"/>
                <a:cs typeface="Comic Sans MS"/>
              </a:rPr>
              <a:t>b</a:t>
            </a:r>
            <a:r>
              <a:rPr dirty="0" smtClean="0" baseline="2989" sz="2400" spc="0">
                <a:solidFill>
                  <a:srgbClr val="FF3300"/>
                </a:solidFill>
                <a:latin typeface="Comic Sans MS"/>
                <a:cs typeface="Comic Sans MS"/>
              </a:rPr>
              <a:t>asée</a:t>
            </a:r>
            <a:r>
              <a:rPr dirty="0" smtClean="0" baseline="2989" sz="2400" spc="8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FF3300"/>
                </a:solidFill>
                <a:latin typeface="Comic Sans MS"/>
                <a:cs typeface="Comic Sans MS"/>
              </a:rPr>
              <a:t>sur</a:t>
            </a:r>
            <a:r>
              <a:rPr dirty="0" smtClean="0" baseline="2989" sz="2400" spc="11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2989" sz="2400" spc="4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dirty="0" smtClean="0" baseline="2989" sz="2400" spc="9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FF3300"/>
                </a:solidFill>
                <a:latin typeface="Comic Sans MS"/>
                <a:cs typeface="Comic Sans MS"/>
              </a:rPr>
              <a:t>ré</a:t>
            </a:r>
            <a:r>
              <a:rPr dirty="0" smtClean="0" baseline="2989" sz="2400" spc="4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solidFill>
                  <a:srgbClr val="FF3300"/>
                </a:solidFill>
                <a:latin typeface="Comic Sans MS"/>
                <a:cs typeface="Comic Sans MS"/>
              </a:rPr>
              <a:t>u</a:t>
            </a:r>
            <a:r>
              <a:rPr dirty="0" smtClean="0" baseline="2989" sz="2400" spc="-9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solidFill>
                  <a:srgbClr val="FF3300"/>
                </a:solidFill>
                <a:latin typeface="Comic Sans MS"/>
                <a:cs typeface="Comic Sans MS"/>
              </a:rPr>
              <a:t>ta</a:t>
            </a:r>
            <a:r>
              <a:rPr dirty="0" smtClean="0" baseline="2989" sz="2400" spc="4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dirty="0" smtClean="0" baseline="2989" sz="2400" spc="62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solidFill>
                  <a:srgbClr val="FF3300"/>
                </a:solidFill>
                <a:latin typeface="Comic Sans MS"/>
                <a:cs typeface="Comic Sans MS"/>
              </a:rPr>
              <a:t>x</a:t>
            </a:r>
            <a:r>
              <a:rPr dirty="0" smtClean="0" baseline="2989" sz="2400" spc="0">
                <a:solidFill>
                  <a:srgbClr val="FF3300"/>
                </a:solidFill>
                <a:latin typeface="Comic Sans MS"/>
                <a:cs typeface="Comic Sans MS"/>
              </a:rPr>
              <a:t>péri</a:t>
            </a:r>
            <a:r>
              <a:rPr dirty="0" smtClean="0" baseline="2989" sz="2400" spc="-4">
                <a:solidFill>
                  <a:srgbClr val="FF3300"/>
                </a:solidFill>
                <a:latin typeface="Comic Sans MS"/>
                <a:cs typeface="Comic Sans MS"/>
              </a:rPr>
              <a:t>m</a:t>
            </a:r>
            <a:r>
              <a:rPr dirty="0" smtClean="0" baseline="2989" sz="2400" spc="-9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989" sz="2400" spc="-4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-9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dirty="0" smtClean="0" baseline="2989" sz="2400" spc="-14">
                <a:solidFill>
                  <a:srgbClr val="FF3300"/>
                </a:solidFill>
                <a:latin typeface="Comic Sans MS"/>
                <a:cs typeface="Comic Sans MS"/>
              </a:rPr>
              <a:t>u</a:t>
            </a:r>
            <a:r>
              <a:rPr dirty="0" smtClean="0" baseline="2989" sz="2400" spc="-4">
                <a:solidFill>
                  <a:srgbClr val="FF3300"/>
                </a:solidFill>
                <a:latin typeface="Comic Sans MS"/>
                <a:cs typeface="Comic Sans MS"/>
              </a:rPr>
              <a:t>x</a:t>
            </a:r>
            <a:r>
              <a:rPr dirty="0" smtClean="0" baseline="2989" sz="2400" spc="0">
                <a:solidFill>
                  <a:srgbClr val="FF3300"/>
                </a:solidFill>
                <a:latin typeface="Comic Sans MS"/>
                <a:cs typeface="Comic Sans MS"/>
              </a:rPr>
              <a:t>)</a:t>
            </a:r>
            <a:r>
              <a:rPr dirty="0" smtClean="0" baseline="2989" sz="2400" spc="98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-14" b="1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2989" sz="2400" spc="0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989" sz="2400" spc="-33" b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-14" b="1">
                <a:solidFill>
                  <a:srgbClr val="FF3300"/>
                </a:solidFill>
                <a:latin typeface="Comic Sans MS"/>
                <a:cs typeface="Comic Sans MS"/>
              </a:rPr>
              <a:t>H</a:t>
            </a:r>
            <a:r>
              <a:rPr dirty="0" smtClean="0" baseline="2989" sz="2400" spc="-9" b="1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2989" sz="2400" spc="-14" b="1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dirty="0" smtClean="0" baseline="2989" sz="2400" spc="-4" b="1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dirty="0" smtClean="0" baseline="2989" sz="2400" spc="-14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989" sz="2400" spc="-14" b="1">
                <a:solidFill>
                  <a:srgbClr val="FF3300"/>
                </a:solidFill>
                <a:latin typeface="Comic Sans MS"/>
                <a:cs typeface="Comic Sans MS"/>
              </a:rPr>
              <a:t>m</a:t>
            </a:r>
            <a:r>
              <a:rPr dirty="0" smtClean="0" baseline="2989" sz="2400" spc="-9" b="1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dirty="0" smtClean="0" baseline="2989" sz="2400" spc="0" b="1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-174" b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-9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solidFill>
                  <a:srgbClr val="FF3300"/>
                </a:solidFill>
                <a:latin typeface="Comic Sans MS"/>
                <a:cs typeface="Comic Sans MS"/>
              </a:rPr>
              <a:t>x</a:t>
            </a:r>
            <a:r>
              <a:rPr dirty="0" smtClean="0" baseline="2989" sz="2400" spc="-1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2989" sz="2400" spc="-14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2989" sz="2400" spc="-19">
                <a:solidFill>
                  <a:srgbClr val="FF3300"/>
                </a:solidFill>
                <a:latin typeface="Comic Sans MS"/>
                <a:cs typeface="Comic Sans MS"/>
              </a:rPr>
              <a:t>q</a:t>
            </a:r>
            <a:r>
              <a:rPr dirty="0" smtClean="0" baseline="2989" sz="2400" spc="-14">
                <a:solidFill>
                  <a:srgbClr val="FF3300"/>
                </a:solidFill>
                <a:latin typeface="Comic Sans MS"/>
                <a:cs typeface="Comic Sans MS"/>
              </a:rPr>
              <a:t>u</a:t>
            </a:r>
            <a:r>
              <a:rPr dirty="0" smtClean="0" baseline="2989" sz="2400" spc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885"/>
              </a:lnSpc>
              <a:spcBef>
                <a:spcPts val="2"/>
              </a:spcBef>
            </a:pPr>
            <a:r>
              <a:rPr dirty="0" smtClean="0" baseline="1494" sz="2400" spc="0">
                <a:solidFill>
                  <a:srgbClr val="FF3300"/>
                </a:solidFill>
                <a:latin typeface="Comic Sans MS"/>
                <a:cs typeface="Comic Sans MS"/>
              </a:rPr>
              <a:t>ré</a:t>
            </a:r>
            <a:r>
              <a:rPr dirty="0" smtClean="0" baseline="1494" sz="2400" spc="4">
                <a:solidFill>
                  <a:srgbClr val="FF3300"/>
                </a:solidFill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solidFill>
                  <a:srgbClr val="FF3300"/>
                </a:solidFill>
                <a:latin typeface="Comic Sans MS"/>
                <a:cs typeface="Comic Sans MS"/>
              </a:rPr>
              <a:t>ioséle</a:t>
            </a:r>
            <a:r>
              <a:rPr dirty="0" smtClean="0" baseline="1494" sz="2400" spc="-4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solidFill>
                  <a:srgbClr val="FF3300"/>
                </a:solidFill>
                <a:latin typeface="Comic Sans MS"/>
                <a:cs typeface="Comic Sans MS"/>
              </a:rPr>
              <a:t>ti</a:t>
            </a:r>
            <a:r>
              <a:rPr dirty="0" smtClean="0" baseline="1494" sz="2400" spc="4">
                <a:solidFill>
                  <a:srgbClr val="FF3300"/>
                </a:solidFill>
                <a:latin typeface="Comic Sans MS"/>
                <a:cs typeface="Comic Sans MS"/>
              </a:rPr>
              <a:t>v</a:t>
            </a:r>
            <a:r>
              <a:rPr dirty="0" smtClean="0" baseline="1494" sz="2400" spc="0">
                <a:solidFill>
                  <a:srgbClr val="FF3300"/>
                </a:solidFill>
                <a:latin typeface="Comic Sans MS"/>
                <a:cs typeface="Comic Sans MS"/>
              </a:rPr>
              <a:t>ité</a:t>
            </a:r>
            <a:r>
              <a:rPr dirty="0" smtClean="0" baseline="1494" sz="2400" spc="-106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3300"/>
                </a:solidFill>
                <a:latin typeface="Comic Sans MS"/>
                <a:cs typeface="Comic Sans MS"/>
              </a:rPr>
              <a:t>des</a:t>
            </a:r>
            <a:r>
              <a:rPr dirty="0" smtClean="0" baseline="1494" sz="2400" spc="-2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3300"/>
                </a:solidFill>
                <a:latin typeface="Comic Sans MS"/>
                <a:cs typeface="Comic Sans MS"/>
              </a:rPr>
              <a:t>réactions</a:t>
            </a:r>
            <a:r>
              <a:rPr dirty="0" smtClean="0" baseline="1494" sz="2400" spc="-5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3300"/>
                </a:solidFill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3300"/>
                </a:solidFill>
                <a:latin typeface="Comic Sans MS"/>
                <a:cs typeface="Comic Sans MS"/>
              </a:rPr>
              <a:t>SEAr</a:t>
            </a:r>
            <a:r>
              <a:rPr dirty="0" smtClean="0" baseline="1494" sz="2400" spc="-1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3300"/>
                </a:solidFill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869170" y="259569"/>
            <a:ext cx="210653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-14">
                <a:solidFill>
                  <a:srgbClr val="FF3300"/>
                </a:solidFill>
                <a:latin typeface="Comic Sans MS"/>
                <a:cs typeface="Comic Sans MS"/>
              </a:rPr>
              <a:t>la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926717" y="991089"/>
            <a:ext cx="256575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FF3300"/>
                </a:solidFill>
                <a:latin typeface="Comic Sans MS"/>
                <a:cs typeface="Comic Sans MS"/>
              </a:rPr>
              <a:t>-</a:t>
            </a:r>
            <a:r>
              <a:rPr dirty="0" smtClean="0" baseline="1494" sz="2400" spc="-6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’éle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ophi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71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v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1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at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aq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latin typeface="Comic Sans MS"/>
                <a:cs typeface="Comic Sans MS"/>
              </a:rPr>
              <a:t>er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502658" y="991089"/>
            <a:ext cx="532801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en</a:t>
            </a:r>
            <a:r>
              <a:rPr dirty="0" smtClean="0" baseline="1494" sz="2400" spc="-1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or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ho</a:t>
            </a:r>
            <a:r>
              <a:rPr dirty="0" smtClean="0" baseline="1494" sz="2400" spc="-4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et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en</a:t>
            </a:r>
            <a:r>
              <a:rPr dirty="0" smtClean="0" baseline="1494" sz="2400" spc="-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para</a:t>
            </a:r>
            <a:r>
              <a:rPr dirty="0" smtClean="0" baseline="1494" sz="2400" spc="-1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d’un</a:t>
            </a:r>
            <a:r>
              <a:rPr dirty="0" smtClean="0" baseline="1494" sz="2400" spc="-2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sub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ti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uant</a:t>
            </a:r>
            <a:r>
              <a:rPr dirty="0" smtClean="0" baseline="1494" sz="2400" spc="-7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donneur</a:t>
            </a:r>
            <a:r>
              <a:rPr dirty="0" smtClean="0" baseline="1494" sz="2400" spc="-3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mésomère.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099776" y="1641156"/>
            <a:ext cx="285206" cy="3344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446">
              <a:lnSpc>
                <a:spcPts val="1475"/>
              </a:lnSpc>
              <a:spcBef>
                <a:spcPts val="73"/>
              </a:spcBef>
            </a:pPr>
            <a:r>
              <a:rPr dirty="0" smtClean="0" baseline="-3998" sz="2175" spc="0">
                <a:latin typeface="Arial"/>
                <a:cs typeface="Arial"/>
              </a:rPr>
              <a:t>+</a:t>
            </a:r>
            <a:endParaRPr sz="1450">
              <a:latin typeface="Arial"/>
              <a:cs typeface="Arial"/>
            </a:endParaRPr>
          </a:p>
          <a:p>
            <a:pPr marL="25827">
              <a:lnSpc>
                <a:spcPts val="1075"/>
              </a:lnSpc>
            </a:pPr>
            <a:r>
              <a:rPr dirty="0" smtClean="0" baseline="2520" sz="1725" spc="0">
                <a:latin typeface="Arial"/>
                <a:cs typeface="Arial"/>
              </a:rPr>
              <a:t>OH</a:t>
            </a:r>
            <a:endParaRPr sz="11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386407" y="1641157"/>
            <a:ext cx="278130" cy="3203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446">
              <a:lnSpc>
                <a:spcPts val="1420"/>
              </a:lnSpc>
              <a:spcBef>
                <a:spcPts val="71"/>
              </a:spcBef>
            </a:pPr>
            <a:r>
              <a:rPr dirty="0" smtClean="0" baseline="-5997" sz="2175" spc="0">
                <a:latin typeface="Arial"/>
                <a:cs typeface="Arial"/>
              </a:rPr>
              <a:t>+</a:t>
            </a:r>
            <a:endParaRPr sz="1450">
              <a:latin typeface="Arial"/>
              <a:cs typeface="Arial"/>
            </a:endParaRPr>
          </a:p>
          <a:p>
            <a:pPr marL="18937">
              <a:lnSpc>
                <a:spcPts val="1019"/>
              </a:lnSpc>
            </a:pPr>
            <a:r>
              <a:rPr dirty="0" smtClean="0" baseline="2520" sz="1725" spc="0">
                <a:latin typeface="Arial"/>
                <a:cs typeface="Arial"/>
              </a:rPr>
              <a:t>OH</a:t>
            </a:r>
            <a:endParaRPr sz="11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617178" y="1655227"/>
            <a:ext cx="276734" cy="3203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446">
              <a:lnSpc>
                <a:spcPts val="1420"/>
              </a:lnSpc>
              <a:spcBef>
                <a:spcPts val="71"/>
              </a:spcBef>
            </a:pPr>
            <a:r>
              <a:rPr dirty="0" smtClean="0" baseline="-5997" sz="2175" spc="0">
                <a:latin typeface="Arial"/>
                <a:cs typeface="Arial"/>
              </a:rPr>
              <a:t>+</a:t>
            </a:r>
            <a:endParaRPr sz="1450">
              <a:latin typeface="Arial"/>
              <a:cs typeface="Arial"/>
            </a:endParaRPr>
          </a:p>
          <a:p>
            <a:pPr marL="17541">
              <a:lnSpc>
                <a:spcPts val="1019"/>
              </a:lnSpc>
            </a:pPr>
            <a:r>
              <a:rPr dirty="0" smtClean="0" baseline="2520" sz="1725" spc="0">
                <a:latin typeface="Arial"/>
                <a:cs typeface="Arial"/>
              </a:rPr>
              <a:t>OH</a:t>
            </a:r>
            <a:endParaRPr sz="11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16437" y="1835462"/>
            <a:ext cx="272060" cy="1750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0">
                <a:latin typeface="Arial"/>
                <a:cs typeface="Arial"/>
              </a:rPr>
              <a:t>OH</a:t>
            </a:r>
            <a:endParaRPr sz="11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827089" y="2139302"/>
            <a:ext cx="115636" cy="2123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-</a:t>
            </a:r>
            <a:endParaRPr sz="14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959690" y="2139302"/>
            <a:ext cx="115636" cy="2123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-</a:t>
            </a:r>
            <a:endParaRPr sz="14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428395" y="2658413"/>
            <a:ext cx="115636" cy="2123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-</a:t>
            </a:r>
            <a:endParaRPr sz="14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926717" y="3429997"/>
            <a:ext cx="2586907" cy="4719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-</a:t>
            </a:r>
            <a:r>
              <a:rPr dirty="0" smtClean="0" baseline="2989" sz="2400" spc="38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’éle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oph</a:t>
            </a:r>
            <a:r>
              <a:rPr dirty="0" smtClean="0" baseline="2989" sz="2400" spc="9">
                <a:latin typeface="Comic Sans MS"/>
                <a:cs typeface="Comic Sans MS"/>
              </a:rPr>
              <a:t>i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27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v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3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at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9">
                <a:latin typeface="Comic Sans MS"/>
                <a:cs typeface="Comic Sans MS"/>
              </a:rPr>
              <a:t>q</a:t>
            </a:r>
            <a:r>
              <a:rPr dirty="0" smtClean="0" baseline="2989" sz="2400" spc="0">
                <a:latin typeface="Comic Sans MS"/>
                <a:cs typeface="Comic Sans MS"/>
              </a:rPr>
              <a:t>u</a:t>
            </a:r>
            <a:r>
              <a:rPr dirty="0" smtClean="0" baseline="2989" sz="2400" spc="9"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latin typeface="Comic Sans MS"/>
                <a:cs typeface="Comic Sans MS"/>
              </a:rPr>
              <a:t>r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885"/>
              </a:lnSpc>
              <a:spcBef>
                <a:spcPts val="2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se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3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di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25518" y="3429997"/>
            <a:ext cx="27329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en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10506" y="3429997"/>
            <a:ext cx="95633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-1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é</a:t>
            </a:r>
            <a:r>
              <a:rPr dirty="0" smtClean="0" baseline="1494" sz="2400" spc="9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d’un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778500" y="3429997"/>
            <a:ext cx="113784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sub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ti</a:t>
            </a:r>
            <a:r>
              <a:rPr dirty="0" smtClean="0" baseline="1494" sz="2400" spc="-4">
                <a:latin typeface="Comic Sans MS"/>
                <a:cs typeface="Comic Sans MS"/>
              </a:rPr>
              <a:t>t</a:t>
            </a:r>
            <a:r>
              <a:rPr dirty="0" smtClean="0" baseline="1494" sz="2400" spc="9"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latin typeface="Comic Sans MS"/>
                <a:cs typeface="Comic Sans MS"/>
              </a:rPr>
              <a:t>ant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29120" y="3429997"/>
            <a:ext cx="180032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c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pteur</a:t>
            </a:r>
            <a:r>
              <a:rPr dirty="0" smtClean="0" baseline="1494" sz="2400" spc="-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</a:t>
            </a:r>
            <a:r>
              <a:rPr dirty="0" smtClean="0" baseline="1494" sz="2400" spc="9">
                <a:latin typeface="Comic Sans MS"/>
                <a:cs typeface="Comic Sans MS"/>
              </a:rPr>
              <a:t>é</a:t>
            </a:r>
            <a:r>
              <a:rPr dirty="0" smtClean="0" baseline="1494" sz="2400" spc="0">
                <a:latin typeface="Comic Sans MS"/>
                <a:cs typeface="Comic Sans MS"/>
              </a:rPr>
              <a:t>somère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741410" y="3429997"/>
            <a:ext cx="26270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et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014206" y="3429997"/>
            <a:ext cx="21370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-4">
                <a:latin typeface="Comic Sans MS"/>
                <a:cs typeface="Comic Sans MS"/>
              </a:rPr>
              <a:t>la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39758" y="3429997"/>
            <a:ext cx="83828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réacti</a:t>
            </a:r>
            <a:r>
              <a:rPr dirty="0" smtClean="0" baseline="1494" sz="2400" spc="9">
                <a:latin typeface="Comic Sans MS"/>
                <a:cs typeface="Comic Sans MS"/>
              </a:rPr>
              <a:t>o</a:t>
            </a:r>
            <a:r>
              <a:rPr dirty="0" smtClean="0" baseline="1494" sz="2400" spc="0">
                <a:latin typeface="Comic Sans MS"/>
                <a:cs typeface="Comic Sans MS"/>
              </a:rPr>
              <a:t>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03225" y="4233411"/>
            <a:ext cx="115628" cy="212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-</a:t>
            </a:r>
            <a:endParaRPr sz="1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60655" y="4233411"/>
            <a:ext cx="115628" cy="212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-</a:t>
            </a:r>
            <a:endParaRPr sz="14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96898" y="4247302"/>
            <a:ext cx="115628" cy="212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-</a:t>
            </a:r>
            <a:endParaRPr sz="14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07651" y="4247303"/>
            <a:ext cx="115628" cy="212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-</a:t>
            </a:r>
            <a:endParaRPr sz="14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065081" y="4247303"/>
            <a:ext cx="115628" cy="212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-</a:t>
            </a:r>
            <a:endParaRPr sz="1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36948" y="4268466"/>
            <a:ext cx="115628" cy="212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-</a:t>
            </a:r>
            <a:endParaRPr sz="14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94378" y="4268466"/>
            <a:ext cx="115628" cy="212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-</a:t>
            </a:r>
            <a:endParaRPr sz="1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10964" y="4338575"/>
            <a:ext cx="162517" cy="3297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0"/>
              </a:lnSpc>
              <a:spcBef>
                <a:spcPts val="73"/>
              </a:spcBef>
            </a:pPr>
            <a:r>
              <a:rPr dirty="0" smtClean="0" baseline="-3998" sz="2175" spc="0">
                <a:latin typeface="Arial"/>
                <a:cs typeface="Arial"/>
              </a:rPr>
              <a:t>+</a:t>
            </a:r>
            <a:endParaRPr sz="1450">
              <a:latin typeface="Arial"/>
              <a:cs typeface="Arial"/>
            </a:endParaRPr>
          </a:p>
          <a:p>
            <a:pPr marL="18946" marR="508">
              <a:lnSpc>
                <a:spcPts val="1060"/>
              </a:lnSpc>
            </a:pPr>
            <a:r>
              <a:rPr dirty="0" smtClean="0" baseline="2520" sz="1725" spc="0">
                <a:latin typeface="Arial"/>
                <a:cs typeface="Arial"/>
              </a:rPr>
              <a:t>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60000" y="4348484"/>
            <a:ext cx="164134" cy="174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0">
                <a:latin typeface="Arial"/>
                <a:cs typeface="Arial"/>
              </a:rPr>
              <a:t>O</a:t>
            </a:r>
            <a:endParaRPr sz="1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61462" y="4348484"/>
            <a:ext cx="164134" cy="174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0">
                <a:latin typeface="Arial"/>
                <a:cs typeface="Arial"/>
              </a:rPr>
              <a:t>O</a:t>
            </a:r>
            <a:endParaRPr sz="1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01220" y="4352560"/>
            <a:ext cx="167602" cy="3298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085">
              <a:lnSpc>
                <a:spcPts val="1460"/>
              </a:lnSpc>
              <a:spcBef>
                <a:spcPts val="73"/>
              </a:spcBef>
            </a:pPr>
            <a:r>
              <a:rPr dirty="0" smtClean="0" baseline="-3998" sz="2175" spc="0">
                <a:latin typeface="Arial"/>
                <a:cs typeface="Arial"/>
              </a:rPr>
              <a:t>+</a:t>
            </a:r>
            <a:endParaRPr sz="1450">
              <a:latin typeface="Arial"/>
              <a:cs typeface="Arial"/>
            </a:endParaRPr>
          </a:p>
          <a:p>
            <a:pPr marL="24539">
              <a:lnSpc>
                <a:spcPts val="1060"/>
              </a:lnSpc>
            </a:pPr>
            <a:r>
              <a:rPr dirty="0" smtClean="0" baseline="2520" sz="1725" spc="0">
                <a:latin typeface="Arial"/>
                <a:cs typeface="Arial"/>
              </a:rPr>
              <a:t>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55196" y="4362282"/>
            <a:ext cx="164134" cy="174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0">
                <a:latin typeface="Arial"/>
                <a:cs typeface="Arial"/>
              </a:rPr>
              <a:t>O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56659" y="4362282"/>
            <a:ext cx="164134" cy="174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0">
                <a:latin typeface="Arial"/>
                <a:cs typeface="Arial"/>
              </a:rPr>
              <a:t>O</a:t>
            </a:r>
            <a:endParaRPr sz="1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38253" y="4376360"/>
            <a:ext cx="164134" cy="174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0">
                <a:latin typeface="Arial"/>
                <a:cs typeface="Arial"/>
              </a:rPr>
              <a:t>O</a:t>
            </a:r>
            <a:endParaRPr sz="1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89196" y="4373536"/>
            <a:ext cx="162517" cy="322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35"/>
              </a:lnSpc>
              <a:spcBef>
                <a:spcPts val="71"/>
              </a:spcBef>
            </a:pPr>
            <a:r>
              <a:rPr dirty="0" smtClean="0" baseline="-5997" sz="2175" spc="0">
                <a:latin typeface="Arial"/>
                <a:cs typeface="Arial"/>
              </a:rPr>
              <a:t>+</a:t>
            </a:r>
            <a:endParaRPr sz="1450">
              <a:latin typeface="Arial"/>
              <a:cs typeface="Arial"/>
            </a:endParaRPr>
          </a:p>
          <a:p>
            <a:pPr marL="19179" marR="275">
              <a:lnSpc>
                <a:spcPts val="1030"/>
              </a:lnSpc>
            </a:pPr>
            <a:r>
              <a:rPr dirty="0" smtClean="0" baseline="2520" sz="1725" spc="0">
                <a:latin typeface="Arial"/>
                <a:cs typeface="Arial"/>
              </a:rPr>
              <a:t>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39694" y="4376360"/>
            <a:ext cx="164134" cy="174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0">
                <a:latin typeface="Arial"/>
                <a:cs typeface="Arial"/>
              </a:rPr>
              <a:t>O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44688" y="4373536"/>
            <a:ext cx="162517" cy="3298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0"/>
              </a:lnSpc>
              <a:spcBef>
                <a:spcPts val="73"/>
              </a:spcBef>
            </a:pPr>
            <a:r>
              <a:rPr dirty="0" smtClean="0" baseline="-3998" sz="2175" spc="0">
                <a:latin typeface="Arial"/>
                <a:cs typeface="Arial"/>
              </a:rPr>
              <a:t>+</a:t>
            </a:r>
            <a:endParaRPr sz="1450">
              <a:latin typeface="Arial"/>
              <a:cs typeface="Arial"/>
            </a:endParaRPr>
          </a:p>
          <a:p>
            <a:pPr marL="18946" marR="508">
              <a:lnSpc>
                <a:spcPts val="1060"/>
              </a:lnSpc>
            </a:pPr>
            <a:r>
              <a:rPr dirty="0" smtClean="0" baseline="2520" sz="1725" spc="0">
                <a:latin typeface="Arial"/>
                <a:cs typeface="Arial"/>
              </a:rPr>
              <a:t>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93443" y="4383539"/>
            <a:ext cx="164134" cy="174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0">
                <a:latin typeface="Arial"/>
                <a:cs typeface="Arial"/>
              </a:rPr>
              <a:t>O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94906" y="4383539"/>
            <a:ext cx="164134" cy="174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0">
                <a:latin typeface="Arial"/>
                <a:cs typeface="Arial"/>
              </a:rPr>
              <a:t>O</a:t>
            </a:r>
            <a:endParaRPr sz="1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82249" y="4976187"/>
            <a:ext cx="162517" cy="212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+</a:t>
            </a:r>
            <a:endParaRPr sz="1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1004" y="4983319"/>
            <a:ext cx="162517" cy="212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+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44688" y="5529938"/>
            <a:ext cx="162517" cy="212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+</a:t>
            </a:r>
            <a:endParaRPr sz="1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461063"/>
            <a:ext cx="858490" cy="239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</a:t>
            </a:r>
            <a:r>
              <a:rPr dirty="0" smtClean="0" baseline="-5012" sz="1500" spc="-19">
                <a:latin typeface="Segoe UI"/>
                <a:cs typeface="Segoe UI"/>
              </a:rPr>
              <a:t>0</a:t>
            </a:r>
            <a:r>
              <a:rPr dirty="0" smtClean="0" baseline="18284" sz="1800" spc="-200">
                <a:latin typeface="Verdana"/>
                <a:cs typeface="Verdana"/>
              </a:rPr>
              <a:t>1</a:t>
            </a:r>
            <a:r>
              <a:rPr dirty="0" smtClean="0" baseline="-5012" sz="1500" spc="-329">
                <a:latin typeface="Segoe UI"/>
                <a:cs typeface="Segoe UI"/>
              </a:rPr>
              <a:t>5</a:t>
            </a:r>
            <a:r>
              <a:rPr dirty="0" smtClean="0" baseline="18284" sz="1800" spc="4">
                <a:latin typeface="Verdana"/>
                <a:cs typeface="Verdana"/>
              </a:rPr>
              <a:t>08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66601" y="6531508"/>
            <a:ext cx="32185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108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object 129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2307069" y="2666186"/>
            <a:ext cx="209234" cy="120666"/>
          </a:xfrm>
          <a:custGeom>
            <a:avLst/>
            <a:gdLst/>
            <a:ahLst/>
            <a:cxnLst/>
            <a:rect l="l" t="t" r="r" b="b"/>
            <a:pathLst>
              <a:path w="209234" h="120666">
                <a:moveTo>
                  <a:pt x="209234" y="0"/>
                </a:moveTo>
                <a:lnTo>
                  <a:pt x="0" y="120666"/>
                </a:lnTo>
              </a:path>
            </a:pathLst>
          </a:custGeom>
          <a:ln w="46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2516303" y="2666186"/>
            <a:ext cx="208946" cy="120666"/>
          </a:xfrm>
          <a:custGeom>
            <a:avLst/>
            <a:gdLst/>
            <a:ahLst/>
            <a:cxnLst/>
            <a:rect l="l" t="t" r="r" b="b"/>
            <a:pathLst>
              <a:path w="208946" h="120666">
                <a:moveTo>
                  <a:pt x="208946" y="120666"/>
                </a:moveTo>
                <a:lnTo>
                  <a:pt x="0" y="0"/>
                </a:lnTo>
              </a:path>
            </a:pathLst>
          </a:custGeom>
          <a:ln w="46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2725249" y="2786853"/>
            <a:ext cx="0" cy="242202"/>
          </a:xfrm>
          <a:custGeom>
            <a:avLst/>
            <a:gdLst/>
            <a:ahLst/>
            <a:cxnLst/>
            <a:rect l="l" t="t" r="r" b="b"/>
            <a:pathLst>
              <a:path w="0" h="242202">
                <a:moveTo>
                  <a:pt x="0" y="242202"/>
                </a:moveTo>
                <a:lnTo>
                  <a:pt x="0" y="0"/>
                </a:lnTo>
              </a:path>
            </a:pathLst>
          </a:custGeom>
          <a:ln w="46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2516303" y="3029055"/>
            <a:ext cx="208946" cy="120666"/>
          </a:xfrm>
          <a:custGeom>
            <a:avLst/>
            <a:gdLst/>
            <a:ahLst/>
            <a:cxnLst/>
            <a:rect l="l" t="t" r="r" b="b"/>
            <a:pathLst>
              <a:path w="208946" h="120666">
                <a:moveTo>
                  <a:pt x="0" y="120666"/>
                </a:moveTo>
                <a:lnTo>
                  <a:pt x="208946" y="0"/>
                </a:lnTo>
              </a:path>
            </a:pathLst>
          </a:custGeom>
          <a:ln w="46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2307069" y="3029055"/>
            <a:ext cx="209234" cy="120666"/>
          </a:xfrm>
          <a:custGeom>
            <a:avLst/>
            <a:gdLst/>
            <a:ahLst/>
            <a:cxnLst/>
            <a:rect l="l" t="t" r="r" b="b"/>
            <a:pathLst>
              <a:path w="209234" h="120666">
                <a:moveTo>
                  <a:pt x="0" y="0"/>
                </a:moveTo>
                <a:lnTo>
                  <a:pt x="209234" y="120666"/>
                </a:lnTo>
              </a:path>
            </a:pathLst>
          </a:custGeom>
          <a:ln w="46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2307069" y="2786853"/>
            <a:ext cx="0" cy="242202"/>
          </a:xfrm>
          <a:custGeom>
            <a:avLst/>
            <a:gdLst/>
            <a:ahLst/>
            <a:cxnLst/>
            <a:rect l="l" t="t" r="r" b="b"/>
            <a:pathLst>
              <a:path w="0" h="242202">
                <a:moveTo>
                  <a:pt x="0" y="0"/>
                </a:moveTo>
                <a:lnTo>
                  <a:pt x="0" y="242202"/>
                </a:lnTo>
              </a:path>
            </a:pathLst>
          </a:custGeom>
          <a:ln w="46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2516303" y="2491827"/>
            <a:ext cx="0" cy="174359"/>
          </a:xfrm>
          <a:custGeom>
            <a:avLst/>
            <a:gdLst/>
            <a:ahLst/>
            <a:cxnLst/>
            <a:rect l="l" t="t" r="r" b="b"/>
            <a:pathLst>
              <a:path w="0" h="174359">
                <a:moveTo>
                  <a:pt x="0" y="174359"/>
                </a:moveTo>
                <a:lnTo>
                  <a:pt x="0" y="0"/>
                </a:lnTo>
              </a:path>
            </a:pathLst>
          </a:custGeom>
          <a:ln w="46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2369492" y="2761448"/>
            <a:ext cx="288998" cy="288391"/>
          </a:xfrm>
          <a:custGeom>
            <a:avLst/>
            <a:gdLst/>
            <a:ahLst/>
            <a:cxnLst/>
            <a:rect l="l" t="t" r="r" b="b"/>
            <a:pathLst>
              <a:path w="288998" h="288391">
                <a:moveTo>
                  <a:pt x="0" y="144056"/>
                </a:moveTo>
                <a:lnTo>
                  <a:pt x="738" y="158811"/>
                </a:lnTo>
                <a:lnTo>
                  <a:pt x="2906" y="173131"/>
                </a:lnTo>
                <a:lnTo>
                  <a:pt x="6432" y="186946"/>
                </a:lnTo>
                <a:lnTo>
                  <a:pt x="11245" y="200185"/>
                </a:lnTo>
                <a:lnTo>
                  <a:pt x="17271" y="212778"/>
                </a:lnTo>
                <a:lnTo>
                  <a:pt x="24440" y="224654"/>
                </a:lnTo>
                <a:lnTo>
                  <a:pt x="32680" y="235742"/>
                </a:lnTo>
                <a:lnTo>
                  <a:pt x="41919" y="245971"/>
                </a:lnTo>
                <a:lnTo>
                  <a:pt x="52085" y="255270"/>
                </a:lnTo>
                <a:lnTo>
                  <a:pt x="63107" y="263569"/>
                </a:lnTo>
                <a:lnTo>
                  <a:pt x="74912" y="270796"/>
                </a:lnTo>
                <a:lnTo>
                  <a:pt x="87430" y="276882"/>
                </a:lnTo>
                <a:lnTo>
                  <a:pt x="100588" y="281755"/>
                </a:lnTo>
                <a:lnTo>
                  <a:pt x="114314" y="285344"/>
                </a:lnTo>
                <a:lnTo>
                  <a:pt x="128538" y="287579"/>
                </a:lnTo>
                <a:lnTo>
                  <a:pt x="143186" y="288389"/>
                </a:lnTo>
                <a:lnTo>
                  <a:pt x="143917" y="288391"/>
                </a:lnTo>
                <a:lnTo>
                  <a:pt x="158588" y="287659"/>
                </a:lnTo>
                <a:lnTo>
                  <a:pt x="172853" y="285509"/>
                </a:lnTo>
                <a:lnTo>
                  <a:pt x="186638" y="282013"/>
                </a:lnTo>
                <a:lnTo>
                  <a:pt x="199870" y="277238"/>
                </a:lnTo>
                <a:lnTo>
                  <a:pt x="212476" y="271256"/>
                </a:lnTo>
                <a:lnTo>
                  <a:pt x="224383" y="264136"/>
                </a:lnTo>
                <a:lnTo>
                  <a:pt x="235519" y="255949"/>
                </a:lnTo>
                <a:lnTo>
                  <a:pt x="245811" y="246763"/>
                </a:lnTo>
                <a:lnTo>
                  <a:pt x="255184" y="236650"/>
                </a:lnTo>
                <a:lnTo>
                  <a:pt x="263568" y="225679"/>
                </a:lnTo>
                <a:lnTo>
                  <a:pt x="270888" y="213920"/>
                </a:lnTo>
                <a:lnTo>
                  <a:pt x="277072" y="201443"/>
                </a:lnTo>
                <a:lnTo>
                  <a:pt x="282047" y="188317"/>
                </a:lnTo>
                <a:lnTo>
                  <a:pt x="285740" y="174614"/>
                </a:lnTo>
                <a:lnTo>
                  <a:pt x="288078" y="160402"/>
                </a:lnTo>
                <a:lnTo>
                  <a:pt x="288988" y="145752"/>
                </a:lnTo>
                <a:lnTo>
                  <a:pt x="288998" y="144057"/>
                </a:lnTo>
                <a:lnTo>
                  <a:pt x="288254" y="129398"/>
                </a:lnTo>
                <a:lnTo>
                  <a:pt x="286071" y="115163"/>
                </a:lnTo>
                <a:lnTo>
                  <a:pt x="282522" y="101424"/>
                </a:lnTo>
                <a:lnTo>
                  <a:pt x="277681" y="88251"/>
                </a:lnTo>
                <a:lnTo>
                  <a:pt x="271620" y="75715"/>
                </a:lnTo>
                <a:lnTo>
                  <a:pt x="264413" y="63885"/>
                </a:lnTo>
                <a:lnTo>
                  <a:pt x="256133" y="52833"/>
                </a:lnTo>
                <a:lnTo>
                  <a:pt x="246853" y="42629"/>
                </a:lnTo>
                <a:lnTo>
                  <a:pt x="236645" y="33344"/>
                </a:lnTo>
                <a:lnTo>
                  <a:pt x="225584" y="25049"/>
                </a:lnTo>
                <a:lnTo>
                  <a:pt x="213742" y="17814"/>
                </a:lnTo>
                <a:lnTo>
                  <a:pt x="201192" y="11709"/>
                </a:lnTo>
                <a:lnTo>
                  <a:pt x="188008" y="6805"/>
                </a:lnTo>
                <a:lnTo>
                  <a:pt x="174263" y="3173"/>
                </a:lnTo>
                <a:lnTo>
                  <a:pt x="160030" y="883"/>
                </a:lnTo>
                <a:lnTo>
                  <a:pt x="145381" y="7"/>
                </a:lnTo>
                <a:lnTo>
                  <a:pt x="143917" y="0"/>
                </a:lnTo>
                <a:lnTo>
                  <a:pt x="129235" y="739"/>
                </a:lnTo>
                <a:lnTo>
                  <a:pt x="114976" y="2909"/>
                </a:lnTo>
                <a:lnTo>
                  <a:pt x="101212" y="6440"/>
                </a:lnTo>
                <a:lnTo>
                  <a:pt x="88013" y="11258"/>
                </a:lnTo>
                <a:lnTo>
                  <a:pt x="75453" y="17293"/>
                </a:lnTo>
                <a:lnTo>
                  <a:pt x="63603" y="24474"/>
                </a:lnTo>
                <a:lnTo>
                  <a:pt x="52536" y="32728"/>
                </a:lnTo>
                <a:lnTo>
                  <a:pt x="42323" y="41985"/>
                </a:lnTo>
                <a:lnTo>
                  <a:pt x="33035" y="52173"/>
                </a:lnTo>
                <a:lnTo>
                  <a:pt x="24746" y="63220"/>
                </a:lnTo>
                <a:lnTo>
                  <a:pt x="17527" y="75056"/>
                </a:lnTo>
                <a:lnTo>
                  <a:pt x="11450" y="87608"/>
                </a:lnTo>
                <a:lnTo>
                  <a:pt x="6587" y="100805"/>
                </a:lnTo>
                <a:lnTo>
                  <a:pt x="3009" y="114576"/>
                </a:lnTo>
                <a:lnTo>
                  <a:pt x="790" y="128849"/>
                </a:lnTo>
                <a:lnTo>
                  <a:pt x="0" y="143554"/>
                </a:lnTo>
                <a:lnTo>
                  <a:pt x="0" y="144056"/>
                </a:lnTo>
                <a:close/>
              </a:path>
            </a:pathLst>
          </a:custGeom>
          <a:ln w="46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3441381" y="2877507"/>
            <a:ext cx="90752" cy="54561"/>
          </a:xfrm>
          <a:custGeom>
            <a:avLst/>
            <a:gdLst/>
            <a:ahLst/>
            <a:cxnLst/>
            <a:rect l="l" t="t" r="r" b="b"/>
            <a:pathLst>
              <a:path w="90752" h="54561">
                <a:moveTo>
                  <a:pt x="90752" y="27129"/>
                </a:moveTo>
                <a:lnTo>
                  <a:pt x="0" y="0"/>
                </a:lnTo>
                <a:lnTo>
                  <a:pt x="18205" y="27129"/>
                </a:lnTo>
                <a:lnTo>
                  <a:pt x="0" y="54561"/>
                </a:lnTo>
                <a:lnTo>
                  <a:pt x="90752" y="271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3049508" y="2904637"/>
            <a:ext cx="482625" cy="0"/>
          </a:xfrm>
          <a:custGeom>
            <a:avLst/>
            <a:gdLst/>
            <a:ahLst/>
            <a:cxnLst/>
            <a:rect l="l" t="t" r="r" b="b"/>
            <a:pathLst>
              <a:path w="482625" h="0">
                <a:moveTo>
                  <a:pt x="0" y="0"/>
                </a:moveTo>
                <a:lnTo>
                  <a:pt x="482625" y="0"/>
                </a:lnTo>
              </a:path>
            </a:pathLst>
          </a:custGeom>
          <a:ln w="46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3441381" y="2877507"/>
            <a:ext cx="90752" cy="54561"/>
          </a:xfrm>
          <a:custGeom>
            <a:avLst/>
            <a:gdLst/>
            <a:ahLst/>
            <a:cxnLst/>
            <a:rect l="l" t="t" r="r" b="b"/>
            <a:pathLst>
              <a:path w="90752" h="54561">
                <a:moveTo>
                  <a:pt x="90752" y="27129"/>
                </a:moveTo>
                <a:lnTo>
                  <a:pt x="0" y="54561"/>
                </a:lnTo>
                <a:lnTo>
                  <a:pt x="18205" y="27129"/>
                </a:lnTo>
                <a:lnTo>
                  <a:pt x="0" y="0"/>
                </a:lnTo>
                <a:lnTo>
                  <a:pt x="90752" y="27129"/>
                </a:lnTo>
                <a:close/>
              </a:path>
            </a:pathLst>
          </a:custGeom>
          <a:ln w="46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3809804" y="2711507"/>
            <a:ext cx="209307" cy="120678"/>
          </a:xfrm>
          <a:custGeom>
            <a:avLst/>
            <a:gdLst/>
            <a:ahLst/>
            <a:cxnLst/>
            <a:rect l="l" t="t" r="r" b="b"/>
            <a:pathLst>
              <a:path w="209307" h="120678">
                <a:moveTo>
                  <a:pt x="209307" y="0"/>
                </a:moveTo>
                <a:lnTo>
                  <a:pt x="0" y="120678"/>
                </a:lnTo>
              </a:path>
            </a:pathLst>
          </a:custGeom>
          <a:ln w="46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4019112" y="2711507"/>
            <a:ext cx="209187" cy="120678"/>
          </a:xfrm>
          <a:custGeom>
            <a:avLst/>
            <a:gdLst/>
            <a:ahLst/>
            <a:cxnLst/>
            <a:rect l="l" t="t" r="r" b="b"/>
            <a:pathLst>
              <a:path w="209187" h="120678">
                <a:moveTo>
                  <a:pt x="209187" y="120678"/>
                </a:moveTo>
                <a:lnTo>
                  <a:pt x="0" y="0"/>
                </a:lnTo>
              </a:path>
            </a:pathLst>
          </a:custGeom>
          <a:ln w="46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4228300" y="2832186"/>
            <a:ext cx="0" cy="242189"/>
          </a:xfrm>
          <a:custGeom>
            <a:avLst/>
            <a:gdLst/>
            <a:ahLst/>
            <a:cxnLst/>
            <a:rect l="l" t="t" r="r" b="b"/>
            <a:pathLst>
              <a:path w="0" h="242189">
                <a:moveTo>
                  <a:pt x="0" y="242189"/>
                </a:moveTo>
                <a:lnTo>
                  <a:pt x="0" y="0"/>
                </a:lnTo>
              </a:path>
            </a:pathLst>
          </a:custGeom>
          <a:ln w="46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4019112" y="3074376"/>
            <a:ext cx="209187" cy="120678"/>
          </a:xfrm>
          <a:custGeom>
            <a:avLst/>
            <a:gdLst/>
            <a:ahLst/>
            <a:cxnLst/>
            <a:rect l="l" t="t" r="r" b="b"/>
            <a:pathLst>
              <a:path w="209187" h="120678">
                <a:moveTo>
                  <a:pt x="0" y="120678"/>
                </a:moveTo>
                <a:lnTo>
                  <a:pt x="209187" y="0"/>
                </a:lnTo>
              </a:path>
            </a:pathLst>
          </a:custGeom>
          <a:ln w="46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3809804" y="3074376"/>
            <a:ext cx="209307" cy="120678"/>
          </a:xfrm>
          <a:custGeom>
            <a:avLst/>
            <a:gdLst/>
            <a:ahLst/>
            <a:cxnLst/>
            <a:rect l="l" t="t" r="r" b="b"/>
            <a:pathLst>
              <a:path w="209307" h="120678">
                <a:moveTo>
                  <a:pt x="0" y="0"/>
                </a:moveTo>
                <a:lnTo>
                  <a:pt x="209307" y="120678"/>
                </a:lnTo>
              </a:path>
            </a:pathLst>
          </a:custGeom>
          <a:ln w="46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3809804" y="2832186"/>
            <a:ext cx="0" cy="242189"/>
          </a:xfrm>
          <a:custGeom>
            <a:avLst/>
            <a:gdLst/>
            <a:ahLst/>
            <a:cxnLst/>
            <a:rect l="l" t="t" r="r" b="b"/>
            <a:pathLst>
              <a:path w="0" h="242189">
                <a:moveTo>
                  <a:pt x="0" y="0"/>
                </a:moveTo>
                <a:lnTo>
                  <a:pt x="0" y="242189"/>
                </a:lnTo>
              </a:path>
            </a:pathLst>
          </a:custGeom>
          <a:ln w="46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4019112" y="2537437"/>
            <a:ext cx="0" cy="174069"/>
          </a:xfrm>
          <a:custGeom>
            <a:avLst/>
            <a:gdLst/>
            <a:ahLst/>
            <a:cxnLst/>
            <a:rect l="l" t="t" r="r" b="b"/>
            <a:pathLst>
              <a:path w="0" h="174069">
                <a:moveTo>
                  <a:pt x="0" y="174069"/>
                </a:moveTo>
                <a:lnTo>
                  <a:pt x="0" y="0"/>
                </a:lnTo>
              </a:path>
            </a:pathLst>
          </a:custGeom>
          <a:ln w="46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3872621" y="2806781"/>
            <a:ext cx="288642" cy="288391"/>
          </a:xfrm>
          <a:custGeom>
            <a:avLst/>
            <a:gdLst/>
            <a:ahLst/>
            <a:cxnLst/>
            <a:rect l="l" t="t" r="r" b="b"/>
            <a:pathLst>
              <a:path w="288642" h="288391">
                <a:moveTo>
                  <a:pt x="0" y="144334"/>
                </a:moveTo>
                <a:lnTo>
                  <a:pt x="737" y="159055"/>
                </a:lnTo>
                <a:lnTo>
                  <a:pt x="2901" y="173348"/>
                </a:lnTo>
                <a:lnTo>
                  <a:pt x="6421" y="187141"/>
                </a:lnTo>
                <a:lnTo>
                  <a:pt x="11227" y="200362"/>
                </a:lnTo>
                <a:lnTo>
                  <a:pt x="17248" y="212939"/>
                </a:lnTo>
                <a:lnTo>
                  <a:pt x="24412" y="224802"/>
                </a:lnTo>
                <a:lnTo>
                  <a:pt x="32650" y="235879"/>
                </a:lnTo>
                <a:lnTo>
                  <a:pt x="41890" y="246098"/>
                </a:lnTo>
                <a:lnTo>
                  <a:pt x="52062" y="255387"/>
                </a:lnTo>
                <a:lnTo>
                  <a:pt x="63094" y="263676"/>
                </a:lnTo>
                <a:lnTo>
                  <a:pt x="74916" y="270893"/>
                </a:lnTo>
                <a:lnTo>
                  <a:pt x="87458" y="276966"/>
                </a:lnTo>
                <a:lnTo>
                  <a:pt x="100648" y="281824"/>
                </a:lnTo>
                <a:lnTo>
                  <a:pt x="114415" y="285395"/>
                </a:lnTo>
                <a:lnTo>
                  <a:pt x="128690" y="287607"/>
                </a:lnTo>
                <a:lnTo>
                  <a:pt x="143400" y="288390"/>
                </a:lnTo>
                <a:lnTo>
                  <a:pt x="143838" y="288391"/>
                </a:lnTo>
                <a:lnTo>
                  <a:pt x="158483" y="287656"/>
                </a:lnTo>
                <a:lnTo>
                  <a:pt x="172727" y="285499"/>
                </a:lnTo>
                <a:lnTo>
                  <a:pt x="186496" y="281989"/>
                </a:lnTo>
                <a:lnTo>
                  <a:pt x="199716" y="277199"/>
                </a:lnTo>
                <a:lnTo>
                  <a:pt x="212313" y="271199"/>
                </a:lnTo>
                <a:lnTo>
                  <a:pt x="224213" y="264059"/>
                </a:lnTo>
                <a:lnTo>
                  <a:pt x="235343" y="255851"/>
                </a:lnTo>
                <a:lnTo>
                  <a:pt x="245628" y="246644"/>
                </a:lnTo>
                <a:lnTo>
                  <a:pt x="254994" y="236511"/>
                </a:lnTo>
                <a:lnTo>
                  <a:pt x="263369" y="225522"/>
                </a:lnTo>
                <a:lnTo>
                  <a:pt x="270677" y="213747"/>
                </a:lnTo>
                <a:lnTo>
                  <a:pt x="276845" y="201257"/>
                </a:lnTo>
                <a:lnTo>
                  <a:pt x="281798" y="188124"/>
                </a:lnTo>
                <a:lnTo>
                  <a:pt x="285464" y="174417"/>
                </a:lnTo>
                <a:lnTo>
                  <a:pt x="287768" y="160209"/>
                </a:lnTo>
                <a:lnTo>
                  <a:pt x="288637" y="145568"/>
                </a:lnTo>
                <a:lnTo>
                  <a:pt x="288642" y="144334"/>
                </a:lnTo>
                <a:lnTo>
                  <a:pt x="287898" y="129624"/>
                </a:lnTo>
                <a:lnTo>
                  <a:pt x="285714" y="115346"/>
                </a:lnTo>
                <a:lnTo>
                  <a:pt x="282165" y="101569"/>
                </a:lnTo>
                <a:lnTo>
                  <a:pt x="277325" y="88364"/>
                </a:lnTo>
                <a:lnTo>
                  <a:pt x="271266" y="75800"/>
                </a:lnTo>
                <a:lnTo>
                  <a:pt x="264062" y="63948"/>
                </a:lnTo>
                <a:lnTo>
                  <a:pt x="255788" y="52878"/>
                </a:lnTo>
                <a:lnTo>
                  <a:pt x="246517" y="42660"/>
                </a:lnTo>
                <a:lnTo>
                  <a:pt x="236323" y="33364"/>
                </a:lnTo>
                <a:lnTo>
                  <a:pt x="225278" y="25060"/>
                </a:lnTo>
                <a:lnTo>
                  <a:pt x="213458" y="17820"/>
                </a:lnTo>
                <a:lnTo>
                  <a:pt x="200935" y="11711"/>
                </a:lnTo>
                <a:lnTo>
                  <a:pt x="187784" y="6806"/>
                </a:lnTo>
                <a:lnTo>
                  <a:pt x="174078" y="3173"/>
                </a:lnTo>
                <a:lnTo>
                  <a:pt x="159891" y="883"/>
                </a:lnTo>
                <a:lnTo>
                  <a:pt x="145296" y="7"/>
                </a:lnTo>
                <a:lnTo>
                  <a:pt x="143838" y="0"/>
                </a:lnTo>
                <a:lnTo>
                  <a:pt x="129130" y="738"/>
                </a:lnTo>
                <a:lnTo>
                  <a:pt x="114855" y="2905"/>
                </a:lnTo>
                <a:lnTo>
                  <a:pt x="101083" y="6432"/>
                </a:lnTo>
                <a:lnTo>
                  <a:pt x="87886" y="11246"/>
                </a:lnTo>
                <a:lnTo>
                  <a:pt x="75334" y="17276"/>
                </a:lnTo>
                <a:lnTo>
                  <a:pt x="63497" y="24453"/>
                </a:lnTo>
                <a:lnTo>
                  <a:pt x="52446" y="32705"/>
                </a:lnTo>
                <a:lnTo>
                  <a:pt x="42251" y="41961"/>
                </a:lnTo>
                <a:lnTo>
                  <a:pt x="32984" y="52151"/>
                </a:lnTo>
                <a:lnTo>
                  <a:pt x="24714" y="63203"/>
                </a:lnTo>
                <a:lnTo>
                  <a:pt x="17513" y="75047"/>
                </a:lnTo>
                <a:lnTo>
                  <a:pt x="11450" y="87612"/>
                </a:lnTo>
                <a:lnTo>
                  <a:pt x="6597" y="100827"/>
                </a:lnTo>
                <a:lnTo>
                  <a:pt x="3024" y="114621"/>
                </a:lnTo>
                <a:lnTo>
                  <a:pt x="802" y="128924"/>
                </a:lnTo>
                <a:lnTo>
                  <a:pt x="1" y="143664"/>
                </a:lnTo>
                <a:lnTo>
                  <a:pt x="0" y="144334"/>
                </a:lnTo>
                <a:close/>
              </a:path>
            </a:pathLst>
          </a:custGeom>
          <a:ln w="46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5955693" y="3657802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46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5910600" y="3609593"/>
            <a:ext cx="42440" cy="43589"/>
          </a:xfrm>
          <a:custGeom>
            <a:avLst/>
            <a:gdLst/>
            <a:ahLst/>
            <a:cxnLst/>
            <a:rect l="l" t="t" r="r" b="b"/>
            <a:pathLst>
              <a:path w="42440" h="43589">
                <a:moveTo>
                  <a:pt x="0" y="0"/>
                </a:moveTo>
                <a:lnTo>
                  <a:pt x="2331" y="14186"/>
                </a:lnTo>
                <a:lnTo>
                  <a:pt x="8817" y="26509"/>
                </a:lnTo>
                <a:lnTo>
                  <a:pt x="18694" y="36086"/>
                </a:lnTo>
                <a:lnTo>
                  <a:pt x="31199" y="42035"/>
                </a:lnTo>
                <a:lnTo>
                  <a:pt x="42440" y="43589"/>
                </a:lnTo>
                <a:lnTo>
                  <a:pt x="42440" y="42723"/>
                </a:lnTo>
              </a:path>
            </a:pathLst>
          </a:custGeom>
          <a:ln w="46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5910600" y="2959198"/>
            <a:ext cx="0" cy="653281"/>
          </a:xfrm>
          <a:custGeom>
            <a:avLst/>
            <a:gdLst/>
            <a:ahLst/>
            <a:cxnLst/>
            <a:rect l="l" t="t" r="r" b="b"/>
            <a:pathLst>
              <a:path w="0" h="653281">
                <a:moveTo>
                  <a:pt x="0" y="653281"/>
                </a:moveTo>
                <a:lnTo>
                  <a:pt x="0" y="0"/>
                </a:lnTo>
              </a:path>
            </a:pathLst>
          </a:custGeom>
          <a:ln w="46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5862613" y="2913877"/>
            <a:ext cx="43284" cy="42437"/>
          </a:xfrm>
          <a:custGeom>
            <a:avLst/>
            <a:gdLst/>
            <a:ahLst/>
            <a:cxnLst/>
            <a:rect l="l" t="t" r="r" b="b"/>
            <a:pathLst>
              <a:path w="43284" h="42437">
                <a:moveTo>
                  <a:pt x="42440" y="42437"/>
                </a:moveTo>
                <a:lnTo>
                  <a:pt x="43284" y="42437"/>
                </a:lnTo>
                <a:lnTo>
                  <a:pt x="40815" y="28443"/>
                </a:lnTo>
                <a:lnTo>
                  <a:pt x="34011" y="16404"/>
                </a:lnTo>
                <a:lnTo>
                  <a:pt x="23778" y="7131"/>
                </a:lnTo>
                <a:lnTo>
                  <a:pt x="11020" y="1436"/>
                </a:lnTo>
                <a:lnTo>
                  <a:pt x="0" y="0"/>
                </a:lnTo>
              </a:path>
            </a:pathLst>
          </a:custGeom>
          <a:ln w="46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5955693" y="2170009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46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5909394" y="2170009"/>
            <a:ext cx="43645" cy="42341"/>
          </a:xfrm>
          <a:custGeom>
            <a:avLst/>
            <a:gdLst/>
            <a:ahLst/>
            <a:cxnLst/>
            <a:rect l="l" t="t" r="r" b="b"/>
            <a:pathLst>
              <a:path w="43645" h="42341">
                <a:moveTo>
                  <a:pt x="43645" y="0"/>
                </a:moveTo>
                <a:lnTo>
                  <a:pt x="29409" y="2412"/>
                </a:lnTo>
                <a:lnTo>
                  <a:pt x="17269" y="9098"/>
                </a:lnTo>
                <a:lnTo>
                  <a:pt x="8024" y="19232"/>
                </a:lnTo>
                <a:lnTo>
                  <a:pt x="2470" y="31989"/>
                </a:lnTo>
                <a:lnTo>
                  <a:pt x="1205" y="42341"/>
                </a:lnTo>
                <a:lnTo>
                  <a:pt x="0" y="42341"/>
                </a:lnTo>
                <a:lnTo>
                  <a:pt x="1205" y="42341"/>
                </a:lnTo>
              </a:path>
            </a:pathLst>
          </a:custGeom>
          <a:ln w="46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5910600" y="2215245"/>
            <a:ext cx="0" cy="653310"/>
          </a:xfrm>
          <a:custGeom>
            <a:avLst/>
            <a:gdLst/>
            <a:ahLst/>
            <a:cxnLst/>
            <a:rect l="l" t="t" r="r" b="b"/>
            <a:pathLst>
              <a:path w="0" h="653310">
                <a:moveTo>
                  <a:pt x="0" y="0"/>
                </a:moveTo>
                <a:lnTo>
                  <a:pt x="0" y="653310"/>
                </a:lnTo>
              </a:path>
            </a:pathLst>
          </a:custGeom>
          <a:ln w="46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5862613" y="2865661"/>
            <a:ext cx="42440" cy="42727"/>
          </a:xfrm>
          <a:custGeom>
            <a:avLst/>
            <a:gdLst/>
            <a:ahLst/>
            <a:cxnLst/>
            <a:rect l="l" t="t" r="r" b="b"/>
            <a:pathLst>
              <a:path w="42440" h="42727">
                <a:moveTo>
                  <a:pt x="0" y="42727"/>
                </a:moveTo>
                <a:lnTo>
                  <a:pt x="14080" y="40321"/>
                </a:lnTo>
                <a:lnTo>
                  <a:pt x="26175" y="33643"/>
                </a:lnTo>
                <a:lnTo>
                  <a:pt x="35457" y="23506"/>
                </a:lnTo>
                <a:lnTo>
                  <a:pt x="41097" y="10719"/>
                </a:lnTo>
                <a:lnTo>
                  <a:pt x="42440" y="0"/>
                </a:lnTo>
              </a:path>
            </a:pathLst>
          </a:custGeom>
          <a:ln w="46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4462557" y="6049292"/>
            <a:ext cx="91429" cy="54899"/>
          </a:xfrm>
          <a:custGeom>
            <a:avLst/>
            <a:gdLst/>
            <a:ahLst/>
            <a:cxnLst/>
            <a:rect l="l" t="t" r="r" b="b"/>
            <a:pathLst>
              <a:path w="91429" h="54899">
                <a:moveTo>
                  <a:pt x="91429" y="27589"/>
                </a:moveTo>
                <a:lnTo>
                  <a:pt x="0" y="0"/>
                </a:lnTo>
                <a:lnTo>
                  <a:pt x="18407" y="27589"/>
                </a:lnTo>
                <a:lnTo>
                  <a:pt x="0" y="54899"/>
                </a:lnTo>
                <a:lnTo>
                  <a:pt x="91429" y="27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2519372" y="6076881"/>
            <a:ext cx="2034614" cy="0"/>
          </a:xfrm>
          <a:custGeom>
            <a:avLst/>
            <a:gdLst/>
            <a:ahLst/>
            <a:cxnLst/>
            <a:rect l="l" t="t" r="r" b="b"/>
            <a:pathLst>
              <a:path w="2034614" h="0">
                <a:moveTo>
                  <a:pt x="0" y="0"/>
                </a:moveTo>
                <a:lnTo>
                  <a:pt x="2034614" y="0"/>
                </a:lnTo>
              </a:path>
            </a:pathLst>
          </a:custGeom>
          <a:ln w="4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4462557" y="6049292"/>
            <a:ext cx="91429" cy="54899"/>
          </a:xfrm>
          <a:custGeom>
            <a:avLst/>
            <a:gdLst/>
            <a:ahLst/>
            <a:cxnLst/>
            <a:rect l="l" t="t" r="r" b="b"/>
            <a:pathLst>
              <a:path w="91429" h="54899">
                <a:moveTo>
                  <a:pt x="91429" y="27589"/>
                </a:moveTo>
                <a:lnTo>
                  <a:pt x="0" y="54899"/>
                </a:lnTo>
                <a:lnTo>
                  <a:pt x="18407" y="27589"/>
                </a:lnTo>
                <a:lnTo>
                  <a:pt x="0" y="0"/>
                </a:lnTo>
                <a:lnTo>
                  <a:pt x="91429" y="27589"/>
                </a:lnTo>
                <a:close/>
              </a:path>
            </a:pathLst>
          </a:custGeom>
          <a:ln w="46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3507300" y="4786877"/>
            <a:ext cx="54979" cy="91519"/>
          </a:xfrm>
          <a:custGeom>
            <a:avLst/>
            <a:gdLst/>
            <a:ahLst/>
            <a:cxnLst/>
            <a:rect l="l" t="t" r="r" b="b"/>
            <a:pathLst>
              <a:path w="54979" h="91519">
                <a:moveTo>
                  <a:pt x="27428" y="0"/>
                </a:moveTo>
                <a:lnTo>
                  <a:pt x="0" y="91519"/>
                </a:lnTo>
                <a:lnTo>
                  <a:pt x="27428" y="73191"/>
                </a:lnTo>
                <a:lnTo>
                  <a:pt x="54979" y="91519"/>
                </a:lnTo>
                <a:lnTo>
                  <a:pt x="274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3534729" y="4786877"/>
            <a:ext cx="0" cy="1628403"/>
          </a:xfrm>
          <a:custGeom>
            <a:avLst/>
            <a:gdLst/>
            <a:ahLst/>
            <a:cxnLst/>
            <a:rect l="l" t="t" r="r" b="b"/>
            <a:pathLst>
              <a:path w="0" h="1628403">
                <a:moveTo>
                  <a:pt x="0" y="1628403"/>
                </a:moveTo>
                <a:lnTo>
                  <a:pt x="0" y="0"/>
                </a:lnTo>
              </a:path>
            </a:pathLst>
          </a:custGeom>
          <a:ln w="46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3507300" y="4786877"/>
            <a:ext cx="54979" cy="91519"/>
          </a:xfrm>
          <a:custGeom>
            <a:avLst/>
            <a:gdLst/>
            <a:ahLst/>
            <a:cxnLst/>
            <a:rect l="l" t="t" r="r" b="b"/>
            <a:pathLst>
              <a:path w="54979" h="91519">
                <a:moveTo>
                  <a:pt x="27428" y="0"/>
                </a:moveTo>
                <a:lnTo>
                  <a:pt x="54979" y="91519"/>
                </a:lnTo>
                <a:lnTo>
                  <a:pt x="27428" y="73191"/>
                </a:lnTo>
                <a:lnTo>
                  <a:pt x="0" y="91519"/>
                </a:lnTo>
                <a:lnTo>
                  <a:pt x="27428" y="0"/>
                </a:lnTo>
                <a:close/>
              </a:path>
            </a:pathLst>
          </a:custGeom>
          <a:ln w="466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2693235" y="4942606"/>
            <a:ext cx="1711660" cy="987880"/>
          </a:xfrm>
          <a:custGeom>
            <a:avLst/>
            <a:gdLst/>
            <a:ahLst/>
            <a:cxnLst/>
            <a:rect l="l" t="t" r="r" b="b"/>
            <a:pathLst>
              <a:path w="1711660" h="987880">
                <a:moveTo>
                  <a:pt x="0" y="0"/>
                </a:moveTo>
                <a:lnTo>
                  <a:pt x="1711660" y="987880"/>
                </a:lnTo>
              </a:path>
            </a:pathLst>
          </a:custGeom>
          <a:ln w="46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6376063" y="4985839"/>
            <a:ext cx="260488" cy="150007"/>
          </a:xfrm>
          <a:custGeom>
            <a:avLst/>
            <a:gdLst/>
            <a:ahLst/>
            <a:cxnLst/>
            <a:rect l="l" t="t" r="r" b="b"/>
            <a:pathLst>
              <a:path w="260488" h="150007">
                <a:moveTo>
                  <a:pt x="260488" y="0"/>
                </a:moveTo>
                <a:lnTo>
                  <a:pt x="0" y="150007"/>
                </a:lnTo>
              </a:path>
            </a:pathLst>
          </a:custGeom>
          <a:ln w="57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6425711" y="5035371"/>
            <a:ext cx="197180" cy="114121"/>
          </a:xfrm>
          <a:custGeom>
            <a:avLst/>
            <a:gdLst/>
            <a:ahLst/>
            <a:cxnLst/>
            <a:rect l="l" t="t" r="r" b="b"/>
            <a:pathLst>
              <a:path w="197180" h="114121">
                <a:moveTo>
                  <a:pt x="197180" y="0"/>
                </a:moveTo>
                <a:lnTo>
                  <a:pt x="0" y="114121"/>
                </a:lnTo>
              </a:path>
            </a:pathLst>
          </a:custGeom>
          <a:ln w="57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6636552" y="4985839"/>
            <a:ext cx="260135" cy="150007"/>
          </a:xfrm>
          <a:custGeom>
            <a:avLst/>
            <a:gdLst/>
            <a:ahLst/>
            <a:cxnLst/>
            <a:rect l="l" t="t" r="r" b="b"/>
            <a:pathLst>
              <a:path w="260135" h="150007">
                <a:moveTo>
                  <a:pt x="260135" y="150007"/>
                </a:moveTo>
                <a:lnTo>
                  <a:pt x="0" y="0"/>
                </a:lnTo>
              </a:path>
            </a:pathLst>
          </a:custGeom>
          <a:ln w="57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6896687" y="5135846"/>
            <a:ext cx="0" cy="301453"/>
          </a:xfrm>
          <a:custGeom>
            <a:avLst/>
            <a:gdLst/>
            <a:ahLst/>
            <a:cxnLst/>
            <a:rect l="l" t="t" r="r" b="b"/>
            <a:pathLst>
              <a:path w="0" h="301453">
                <a:moveTo>
                  <a:pt x="0" y="301453"/>
                </a:moveTo>
                <a:lnTo>
                  <a:pt x="0" y="0"/>
                </a:lnTo>
              </a:path>
            </a:pathLst>
          </a:custGeom>
          <a:ln w="57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6860707" y="5172092"/>
            <a:ext cx="0" cy="228962"/>
          </a:xfrm>
          <a:custGeom>
            <a:avLst/>
            <a:gdLst/>
            <a:ahLst/>
            <a:cxnLst/>
            <a:rect l="l" t="t" r="r" b="b"/>
            <a:pathLst>
              <a:path w="0" h="228962">
                <a:moveTo>
                  <a:pt x="0" y="228962"/>
                </a:moveTo>
                <a:lnTo>
                  <a:pt x="0" y="0"/>
                </a:lnTo>
              </a:path>
            </a:pathLst>
          </a:custGeom>
          <a:ln w="57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6636552" y="5437300"/>
            <a:ext cx="260135" cy="150007"/>
          </a:xfrm>
          <a:custGeom>
            <a:avLst/>
            <a:gdLst/>
            <a:ahLst/>
            <a:cxnLst/>
            <a:rect l="l" t="t" r="r" b="b"/>
            <a:pathLst>
              <a:path w="260135" h="150007">
                <a:moveTo>
                  <a:pt x="0" y="150007"/>
                </a:moveTo>
                <a:lnTo>
                  <a:pt x="260135" y="0"/>
                </a:lnTo>
              </a:path>
            </a:pathLst>
          </a:custGeom>
          <a:ln w="57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6376063" y="5437300"/>
            <a:ext cx="260488" cy="150007"/>
          </a:xfrm>
          <a:custGeom>
            <a:avLst/>
            <a:gdLst/>
            <a:ahLst/>
            <a:cxnLst/>
            <a:rect l="l" t="t" r="r" b="b"/>
            <a:pathLst>
              <a:path w="260488" h="150007">
                <a:moveTo>
                  <a:pt x="0" y="0"/>
                </a:moveTo>
                <a:lnTo>
                  <a:pt x="260488" y="150007"/>
                </a:lnTo>
              </a:path>
            </a:pathLst>
          </a:custGeom>
          <a:ln w="57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6425711" y="5423668"/>
            <a:ext cx="197180" cy="113761"/>
          </a:xfrm>
          <a:custGeom>
            <a:avLst/>
            <a:gdLst/>
            <a:ahLst/>
            <a:cxnLst/>
            <a:rect l="l" t="t" r="r" b="b"/>
            <a:pathLst>
              <a:path w="197180" h="113761">
                <a:moveTo>
                  <a:pt x="0" y="0"/>
                </a:moveTo>
                <a:lnTo>
                  <a:pt x="197180" y="113761"/>
                </a:lnTo>
              </a:path>
            </a:pathLst>
          </a:custGeom>
          <a:ln w="57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6376063" y="5135846"/>
            <a:ext cx="0" cy="301453"/>
          </a:xfrm>
          <a:custGeom>
            <a:avLst/>
            <a:gdLst/>
            <a:ahLst/>
            <a:cxnLst/>
            <a:rect l="l" t="t" r="r" b="b"/>
            <a:pathLst>
              <a:path w="0" h="301453">
                <a:moveTo>
                  <a:pt x="0" y="0"/>
                </a:moveTo>
                <a:lnTo>
                  <a:pt x="0" y="301453"/>
                </a:lnTo>
              </a:path>
            </a:pathLst>
          </a:custGeom>
          <a:ln w="57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6636551" y="4769099"/>
            <a:ext cx="0" cy="216740"/>
          </a:xfrm>
          <a:custGeom>
            <a:avLst/>
            <a:gdLst/>
            <a:ahLst/>
            <a:cxnLst/>
            <a:rect l="l" t="t" r="r" b="b"/>
            <a:pathLst>
              <a:path w="0" h="216740">
                <a:moveTo>
                  <a:pt x="0" y="216740"/>
                </a:moveTo>
                <a:lnTo>
                  <a:pt x="0" y="0"/>
                </a:lnTo>
              </a:path>
            </a:pathLst>
          </a:custGeom>
          <a:ln w="57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6636552" y="5587307"/>
            <a:ext cx="0" cy="205283"/>
          </a:xfrm>
          <a:custGeom>
            <a:avLst/>
            <a:gdLst/>
            <a:ahLst/>
            <a:cxnLst/>
            <a:rect l="l" t="t" r="r" b="b"/>
            <a:pathLst>
              <a:path w="0" h="205283">
                <a:moveTo>
                  <a:pt x="0" y="0"/>
                </a:moveTo>
                <a:lnTo>
                  <a:pt x="0" y="205283"/>
                </a:lnTo>
              </a:path>
            </a:pathLst>
          </a:custGeom>
          <a:ln w="57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6432556" y="5124719"/>
            <a:ext cx="247901" cy="233266"/>
          </a:xfrm>
          <a:custGeom>
            <a:avLst/>
            <a:gdLst/>
            <a:ahLst/>
            <a:cxnLst/>
            <a:rect l="l" t="t" r="r" b="b"/>
            <a:pathLst>
              <a:path w="247901" h="233266">
                <a:moveTo>
                  <a:pt x="89944" y="191636"/>
                </a:moveTo>
                <a:lnTo>
                  <a:pt x="102630" y="155692"/>
                </a:lnTo>
                <a:lnTo>
                  <a:pt x="0" y="188412"/>
                </a:lnTo>
                <a:lnTo>
                  <a:pt x="111529" y="233266"/>
                </a:lnTo>
                <a:lnTo>
                  <a:pt x="89944" y="191636"/>
                </a:lnTo>
                <a:close/>
              </a:path>
              <a:path w="247901" h="233266">
                <a:moveTo>
                  <a:pt x="247901" y="82179"/>
                </a:moveTo>
                <a:lnTo>
                  <a:pt x="246821" y="78955"/>
                </a:lnTo>
                <a:lnTo>
                  <a:pt x="246821" y="73211"/>
                </a:lnTo>
                <a:lnTo>
                  <a:pt x="245740" y="69987"/>
                </a:lnTo>
                <a:lnTo>
                  <a:pt x="245740" y="66403"/>
                </a:lnTo>
                <a:lnTo>
                  <a:pt x="244299" y="65323"/>
                </a:lnTo>
                <a:lnTo>
                  <a:pt x="243218" y="62084"/>
                </a:lnTo>
                <a:lnTo>
                  <a:pt x="243218" y="60659"/>
                </a:lnTo>
                <a:lnTo>
                  <a:pt x="242137" y="57420"/>
                </a:lnTo>
                <a:lnTo>
                  <a:pt x="239976" y="54196"/>
                </a:lnTo>
                <a:lnTo>
                  <a:pt x="239976" y="52756"/>
                </a:lnTo>
                <a:lnTo>
                  <a:pt x="238895" y="49532"/>
                </a:lnTo>
                <a:lnTo>
                  <a:pt x="237829" y="49532"/>
                </a:lnTo>
                <a:lnTo>
                  <a:pt x="236748" y="46293"/>
                </a:lnTo>
                <a:lnTo>
                  <a:pt x="235307" y="44868"/>
                </a:lnTo>
                <a:lnTo>
                  <a:pt x="233146" y="41629"/>
                </a:lnTo>
                <a:lnTo>
                  <a:pt x="230984" y="38405"/>
                </a:lnTo>
                <a:lnTo>
                  <a:pt x="229904" y="38405"/>
                </a:lnTo>
                <a:lnTo>
                  <a:pt x="227382" y="34821"/>
                </a:lnTo>
                <a:lnTo>
                  <a:pt x="226301" y="33741"/>
                </a:lnTo>
                <a:lnTo>
                  <a:pt x="223074" y="30502"/>
                </a:lnTo>
                <a:lnTo>
                  <a:pt x="219831" y="27997"/>
                </a:lnTo>
                <a:lnTo>
                  <a:pt x="219831" y="26918"/>
                </a:lnTo>
                <a:lnTo>
                  <a:pt x="216229" y="24773"/>
                </a:lnTo>
                <a:lnTo>
                  <a:pt x="215148" y="24773"/>
                </a:lnTo>
                <a:lnTo>
                  <a:pt x="211921" y="21174"/>
                </a:lnTo>
                <a:lnTo>
                  <a:pt x="210480" y="21174"/>
                </a:lnTo>
                <a:lnTo>
                  <a:pt x="207237" y="19030"/>
                </a:lnTo>
                <a:lnTo>
                  <a:pt x="206157" y="17950"/>
                </a:lnTo>
                <a:lnTo>
                  <a:pt x="201488" y="15791"/>
                </a:lnTo>
                <a:lnTo>
                  <a:pt x="200408" y="15791"/>
                </a:lnTo>
                <a:lnTo>
                  <a:pt x="197165" y="13286"/>
                </a:lnTo>
                <a:lnTo>
                  <a:pt x="196084" y="12206"/>
                </a:lnTo>
                <a:lnTo>
                  <a:pt x="191401" y="10047"/>
                </a:lnTo>
                <a:lnTo>
                  <a:pt x="190335" y="10047"/>
                </a:lnTo>
                <a:lnTo>
                  <a:pt x="184571" y="7903"/>
                </a:lnTo>
                <a:lnTo>
                  <a:pt x="183490" y="7903"/>
                </a:lnTo>
                <a:lnTo>
                  <a:pt x="179167" y="5383"/>
                </a:lnTo>
                <a:lnTo>
                  <a:pt x="178102" y="5383"/>
                </a:lnTo>
                <a:lnTo>
                  <a:pt x="172337" y="3239"/>
                </a:lnTo>
                <a:lnTo>
                  <a:pt x="171257" y="3239"/>
                </a:lnTo>
                <a:lnTo>
                  <a:pt x="165508" y="2159"/>
                </a:lnTo>
                <a:lnTo>
                  <a:pt x="164427" y="1079"/>
                </a:lnTo>
                <a:lnTo>
                  <a:pt x="157582" y="0"/>
                </a:lnTo>
                <a:lnTo>
                  <a:pt x="102630" y="155692"/>
                </a:lnTo>
                <a:lnTo>
                  <a:pt x="113691" y="152166"/>
                </a:lnTo>
                <a:lnTo>
                  <a:pt x="89944" y="191636"/>
                </a:lnTo>
                <a:lnTo>
                  <a:pt x="124844" y="191636"/>
                </a:lnTo>
                <a:lnTo>
                  <a:pt x="126285" y="190571"/>
                </a:lnTo>
                <a:lnTo>
                  <a:pt x="132754" y="190571"/>
                </a:lnTo>
                <a:lnTo>
                  <a:pt x="137438" y="189492"/>
                </a:lnTo>
                <a:lnTo>
                  <a:pt x="138518" y="189492"/>
                </a:lnTo>
                <a:lnTo>
                  <a:pt x="144267" y="188412"/>
                </a:lnTo>
                <a:lnTo>
                  <a:pt x="145348" y="188412"/>
                </a:lnTo>
                <a:lnTo>
                  <a:pt x="149671" y="187332"/>
                </a:lnTo>
                <a:lnTo>
                  <a:pt x="152193" y="185893"/>
                </a:lnTo>
                <a:lnTo>
                  <a:pt x="156501" y="184828"/>
                </a:lnTo>
                <a:lnTo>
                  <a:pt x="157582" y="184828"/>
                </a:lnTo>
                <a:lnTo>
                  <a:pt x="162265" y="183748"/>
                </a:lnTo>
                <a:lnTo>
                  <a:pt x="163346" y="182668"/>
                </a:lnTo>
                <a:lnTo>
                  <a:pt x="167654" y="181589"/>
                </a:lnTo>
                <a:lnTo>
                  <a:pt x="169095" y="180524"/>
                </a:lnTo>
                <a:lnTo>
                  <a:pt x="173418" y="179444"/>
                </a:lnTo>
                <a:lnTo>
                  <a:pt x="174499" y="178005"/>
                </a:lnTo>
                <a:lnTo>
                  <a:pt x="179167" y="176925"/>
                </a:lnTo>
                <a:lnTo>
                  <a:pt x="180248" y="175845"/>
                </a:lnTo>
                <a:lnTo>
                  <a:pt x="183490" y="173701"/>
                </a:lnTo>
                <a:lnTo>
                  <a:pt x="184571" y="173701"/>
                </a:lnTo>
                <a:lnTo>
                  <a:pt x="189255" y="171541"/>
                </a:lnTo>
                <a:lnTo>
                  <a:pt x="190335" y="171541"/>
                </a:lnTo>
                <a:lnTo>
                  <a:pt x="193563" y="169037"/>
                </a:lnTo>
                <a:lnTo>
                  <a:pt x="195004" y="167957"/>
                </a:lnTo>
                <a:lnTo>
                  <a:pt x="198246" y="165798"/>
                </a:lnTo>
                <a:lnTo>
                  <a:pt x="199327" y="164733"/>
                </a:lnTo>
                <a:lnTo>
                  <a:pt x="202914" y="162214"/>
                </a:lnTo>
                <a:lnTo>
                  <a:pt x="203995" y="162214"/>
                </a:lnTo>
                <a:lnTo>
                  <a:pt x="207237" y="158989"/>
                </a:lnTo>
                <a:lnTo>
                  <a:pt x="208318" y="158989"/>
                </a:lnTo>
                <a:lnTo>
                  <a:pt x="210480" y="155750"/>
                </a:lnTo>
                <a:lnTo>
                  <a:pt x="211921" y="155750"/>
                </a:lnTo>
                <a:lnTo>
                  <a:pt x="215148" y="152166"/>
                </a:lnTo>
                <a:lnTo>
                  <a:pt x="218390" y="148942"/>
                </a:lnTo>
                <a:lnTo>
                  <a:pt x="219831" y="147862"/>
                </a:lnTo>
                <a:lnTo>
                  <a:pt x="223074" y="144278"/>
                </a:lnTo>
                <a:lnTo>
                  <a:pt x="226301" y="141039"/>
                </a:lnTo>
                <a:lnTo>
                  <a:pt x="228823" y="137455"/>
                </a:lnTo>
                <a:lnTo>
                  <a:pt x="228823" y="136375"/>
                </a:lnTo>
                <a:lnTo>
                  <a:pt x="232065" y="133151"/>
                </a:lnTo>
                <a:lnTo>
                  <a:pt x="234227" y="129552"/>
                </a:lnTo>
                <a:lnTo>
                  <a:pt x="234227" y="128487"/>
                </a:lnTo>
                <a:lnTo>
                  <a:pt x="236748" y="125248"/>
                </a:lnTo>
                <a:lnTo>
                  <a:pt x="238895" y="121664"/>
                </a:lnTo>
                <a:lnTo>
                  <a:pt x="238895" y="120584"/>
                </a:lnTo>
                <a:lnTo>
                  <a:pt x="239976" y="117360"/>
                </a:lnTo>
                <a:lnTo>
                  <a:pt x="241057" y="116280"/>
                </a:lnTo>
                <a:lnTo>
                  <a:pt x="242137" y="112696"/>
                </a:lnTo>
                <a:lnTo>
                  <a:pt x="243218" y="109457"/>
                </a:lnTo>
                <a:lnTo>
                  <a:pt x="243218" y="108377"/>
                </a:lnTo>
                <a:lnTo>
                  <a:pt x="244299" y="104793"/>
                </a:lnTo>
                <a:lnTo>
                  <a:pt x="244299" y="103713"/>
                </a:lnTo>
                <a:lnTo>
                  <a:pt x="245740" y="100489"/>
                </a:lnTo>
                <a:lnTo>
                  <a:pt x="245740" y="99049"/>
                </a:lnTo>
                <a:lnTo>
                  <a:pt x="246821" y="95825"/>
                </a:lnTo>
                <a:lnTo>
                  <a:pt x="246821" y="91161"/>
                </a:lnTo>
                <a:lnTo>
                  <a:pt x="247901" y="87922"/>
                </a:lnTo>
                <a:lnTo>
                  <a:pt x="247901" y="82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6522500" y="5124719"/>
            <a:ext cx="157957" cy="191636"/>
          </a:xfrm>
          <a:custGeom>
            <a:avLst/>
            <a:gdLst/>
            <a:ahLst/>
            <a:cxnLst/>
            <a:rect l="l" t="t" r="r" b="b"/>
            <a:pathLst>
              <a:path w="157957" h="191636">
                <a:moveTo>
                  <a:pt x="67638" y="0"/>
                </a:moveTo>
                <a:lnTo>
                  <a:pt x="74483" y="1079"/>
                </a:lnTo>
                <a:lnTo>
                  <a:pt x="75563" y="2159"/>
                </a:lnTo>
                <a:lnTo>
                  <a:pt x="81312" y="3239"/>
                </a:lnTo>
                <a:lnTo>
                  <a:pt x="82393" y="3239"/>
                </a:lnTo>
                <a:lnTo>
                  <a:pt x="88157" y="5383"/>
                </a:lnTo>
                <a:lnTo>
                  <a:pt x="89223" y="5383"/>
                </a:lnTo>
                <a:lnTo>
                  <a:pt x="93546" y="7903"/>
                </a:lnTo>
                <a:lnTo>
                  <a:pt x="94627" y="7903"/>
                </a:lnTo>
                <a:lnTo>
                  <a:pt x="100391" y="10047"/>
                </a:lnTo>
                <a:lnTo>
                  <a:pt x="101457" y="10047"/>
                </a:lnTo>
                <a:lnTo>
                  <a:pt x="106140" y="12206"/>
                </a:lnTo>
                <a:lnTo>
                  <a:pt x="107221" y="13286"/>
                </a:lnTo>
                <a:lnTo>
                  <a:pt x="110463" y="15791"/>
                </a:lnTo>
                <a:lnTo>
                  <a:pt x="111544" y="15791"/>
                </a:lnTo>
                <a:lnTo>
                  <a:pt x="116212" y="17950"/>
                </a:lnTo>
                <a:lnTo>
                  <a:pt x="117293" y="19030"/>
                </a:lnTo>
                <a:lnTo>
                  <a:pt x="120535" y="21174"/>
                </a:lnTo>
                <a:lnTo>
                  <a:pt x="121977" y="21174"/>
                </a:lnTo>
                <a:lnTo>
                  <a:pt x="125204" y="24773"/>
                </a:lnTo>
                <a:lnTo>
                  <a:pt x="126285" y="24773"/>
                </a:lnTo>
                <a:lnTo>
                  <a:pt x="129887" y="26918"/>
                </a:lnTo>
                <a:lnTo>
                  <a:pt x="129887" y="27997"/>
                </a:lnTo>
                <a:lnTo>
                  <a:pt x="133129" y="30502"/>
                </a:lnTo>
                <a:lnTo>
                  <a:pt x="134210" y="31582"/>
                </a:lnTo>
                <a:lnTo>
                  <a:pt x="136357" y="33741"/>
                </a:lnTo>
                <a:lnTo>
                  <a:pt x="137438" y="34821"/>
                </a:lnTo>
                <a:lnTo>
                  <a:pt x="139959" y="38405"/>
                </a:lnTo>
                <a:lnTo>
                  <a:pt x="141040" y="38405"/>
                </a:lnTo>
                <a:lnTo>
                  <a:pt x="143202" y="41629"/>
                </a:lnTo>
                <a:lnTo>
                  <a:pt x="143202" y="42709"/>
                </a:lnTo>
                <a:lnTo>
                  <a:pt x="145363" y="44868"/>
                </a:lnTo>
                <a:lnTo>
                  <a:pt x="146804" y="46293"/>
                </a:lnTo>
                <a:lnTo>
                  <a:pt x="147885" y="49532"/>
                </a:lnTo>
                <a:lnTo>
                  <a:pt x="148951" y="49532"/>
                </a:lnTo>
                <a:lnTo>
                  <a:pt x="150032" y="52756"/>
                </a:lnTo>
                <a:lnTo>
                  <a:pt x="150032" y="54196"/>
                </a:lnTo>
                <a:lnTo>
                  <a:pt x="152193" y="57420"/>
                </a:lnTo>
                <a:lnTo>
                  <a:pt x="153274" y="60659"/>
                </a:lnTo>
                <a:lnTo>
                  <a:pt x="153274" y="62084"/>
                </a:lnTo>
                <a:lnTo>
                  <a:pt x="154355" y="65323"/>
                </a:lnTo>
                <a:lnTo>
                  <a:pt x="155796" y="66403"/>
                </a:lnTo>
                <a:lnTo>
                  <a:pt x="155796" y="69987"/>
                </a:lnTo>
                <a:lnTo>
                  <a:pt x="156876" y="73211"/>
                </a:lnTo>
                <a:lnTo>
                  <a:pt x="156876" y="74291"/>
                </a:lnTo>
                <a:lnTo>
                  <a:pt x="156876" y="77875"/>
                </a:lnTo>
                <a:lnTo>
                  <a:pt x="156876" y="78955"/>
                </a:lnTo>
                <a:lnTo>
                  <a:pt x="157957" y="82179"/>
                </a:lnTo>
                <a:lnTo>
                  <a:pt x="157957" y="83258"/>
                </a:lnTo>
                <a:lnTo>
                  <a:pt x="157957" y="86858"/>
                </a:lnTo>
                <a:lnTo>
                  <a:pt x="157957" y="87922"/>
                </a:lnTo>
                <a:lnTo>
                  <a:pt x="156876" y="91161"/>
                </a:lnTo>
                <a:lnTo>
                  <a:pt x="156876" y="94746"/>
                </a:lnTo>
                <a:lnTo>
                  <a:pt x="156876" y="95825"/>
                </a:lnTo>
                <a:lnTo>
                  <a:pt x="155796" y="99049"/>
                </a:lnTo>
                <a:lnTo>
                  <a:pt x="155796" y="100489"/>
                </a:lnTo>
                <a:lnTo>
                  <a:pt x="154355" y="103713"/>
                </a:lnTo>
                <a:lnTo>
                  <a:pt x="154355" y="104793"/>
                </a:lnTo>
                <a:lnTo>
                  <a:pt x="153274" y="108377"/>
                </a:lnTo>
                <a:lnTo>
                  <a:pt x="153274" y="109457"/>
                </a:lnTo>
                <a:lnTo>
                  <a:pt x="152193" y="112696"/>
                </a:lnTo>
                <a:lnTo>
                  <a:pt x="151112" y="116280"/>
                </a:lnTo>
                <a:lnTo>
                  <a:pt x="150032" y="117360"/>
                </a:lnTo>
                <a:lnTo>
                  <a:pt x="148951" y="120584"/>
                </a:lnTo>
                <a:lnTo>
                  <a:pt x="148951" y="121664"/>
                </a:lnTo>
                <a:lnTo>
                  <a:pt x="146804" y="125248"/>
                </a:lnTo>
                <a:lnTo>
                  <a:pt x="144282" y="128487"/>
                </a:lnTo>
                <a:lnTo>
                  <a:pt x="144282" y="129552"/>
                </a:lnTo>
                <a:lnTo>
                  <a:pt x="142121" y="133151"/>
                </a:lnTo>
                <a:lnTo>
                  <a:pt x="141040" y="134216"/>
                </a:lnTo>
                <a:lnTo>
                  <a:pt x="138879" y="136375"/>
                </a:lnTo>
                <a:lnTo>
                  <a:pt x="138879" y="137455"/>
                </a:lnTo>
                <a:lnTo>
                  <a:pt x="136357" y="141039"/>
                </a:lnTo>
                <a:lnTo>
                  <a:pt x="135291" y="142119"/>
                </a:lnTo>
                <a:lnTo>
                  <a:pt x="133130" y="144278"/>
                </a:lnTo>
                <a:lnTo>
                  <a:pt x="132049" y="145343"/>
                </a:lnTo>
                <a:lnTo>
                  <a:pt x="129887" y="147862"/>
                </a:lnTo>
                <a:lnTo>
                  <a:pt x="128446" y="148942"/>
                </a:lnTo>
                <a:lnTo>
                  <a:pt x="125204" y="152166"/>
                </a:lnTo>
                <a:lnTo>
                  <a:pt x="121977" y="155750"/>
                </a:lnTo>
                <a:lnTo>
                  <a:pt x="120536" y="155750"/>
                </a:lnTo>
                <a:lnTo>
                  <a:pt x="118374" y="158989"/>
                </a:lnTo>
                <a:lnTo>
                  <a:pt x="117293" y="158989"/>
                </a:lnTo>
                <a:lnTo>
                  <a:pt x="114051" y="162214"/>
                </a:lnTo>
                <a:lnTo>
                  <a:pt x="112970" y="162214"/>
                </a:lnTo>
                <a:lnTo>
                  <a:pt x="109383" y="164733"/>
                </a:lnTo>
                <a:lnTo>
                  <a:pt x="108302" y="165798"/>
                </a:lnTo>
                <a:lnTo>
                  <a:pt x="105059" y="167957"/>
                </a:lnTo>
                <a:lnTo>
                  <a:pt x="103618" y="169037"/>
                </a:lnTo>
                <a:lnTo>
                  <a:pt x="100391" y="171541"/>
                </a:lnTo>
                <a:lnTo>
                  <a:pt x="99310" y="171541"/>
                </a:lnTo>
                <a:lnTo>
                  <a:pt x="94627" y="173701"/>
                </a:lnTo>
                <a:lnTo>
                  <a:pt x="93546" y="173701"/>
                </a:lnTo>
                <a:lnTo>
                  <a:pt x="90304" y="175845"/>
                </a:lnTo>
                <a:lnTo>
                  <a:pt x="89223" y="176925"/>
                </a:lnTo>
                <a:lnTo>
                  <a:pt x="84555" y="178005"/>
                </a:lnTo>
                <a:lnTo>
                  <a:pt x="83474" y="179444"/>
                </a:lnTo>
                <a:lnTo>
                  <a:pt x="79151" y="180524"/>
                </a:lnTo>
                <a:lnTo>
                  <a:pt x="77710" y="181589"/>
                </a:lnTo>
                <a:lnTo>
                  <a:pt x="73402" y="182668"/>
                </a:lnTo>
                <a:lnTo>
                  <a:pt x="72321" y="183748"/>
                </a:lnTo>
                <a:lnTo>
                  <a:pt x="67638" y="184828"/>
                </a:lnTo>
                <a:lnTo>
                  <a:pt x="66557" y="184828"/>
                </a:lnTo>
                <a:lnTo>
                  <a:pt x="62249" y="185893"/>
                </a:lnTo>
                <a:lnTo>
                  <a:pt x="59727" y="187332"/>
                </a:lnTo>
                <a:lnTo>
                  <a:pt x="55404" y="188412"/>
                </a:lnTo>
                <a:lnTo>
                  <a:pt x="54323" y="188412"/>
                </a:lnTo>
                <a:lnTo>
                  <a:pt x="48574" y="189492"/>
                </a:lnTo>
                <a:lnTo>
                  <a:pt x="47493" y="189492"/>
                </a:lnTo>
                <a:lnTo>
                  <a:pt x="42810" y="190571"/>
                </a:lnTo>
                <a:lnTo>
                  <a:pt x="41744" y="190571"/>
                </a:lnTo>
                <a:lnTo>
                  <a:pt x="36340" y="190571"/>
                </a:lnTo>
                <a:lnTo>
                  <a:pt x="34899" y="191636"/>
                </a:lnTo>
                <a:lnTo>
                  <a:pt x="29511" y="191636"/>
                </a:lnTo>
                <a:lnTo>
                  <a:pt x="6829" y="191636"/>
                </a:lnTo>
                <a:lnTo>
                  <a:pt x="0" y="191636"/>
                </a:lnTo>
              </a:path>
            </a:pathLst>
          </a:custGeom>
          <a:ln w="57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6432556" y="5276885"/>
            <a:ext cx="113691" cy="81099"/>
          </a:xfrm>
          <a:custGeom>
            <a:avLst/>
            <a:gdLst/>
            <a:ahLst/>
            <a:cxnLst/>
            <a:rect l="l" t="t" r="r" b="b"/>
            <a:pathLst>
              <a:path w="113691" h="81099">
                <a:moveTo>
                  <a:pt x="0" y="36245"/>
                </a:moveTo>
                <a:lnTo>
                  <a:pt x="113691" y="0"/>
                </a:lnTo>
                <a:lnTo>
                  <a:pt x="89944" y="39470"/>
                </a:lnTo>
                <a:lnTo>
                  <a:pt x="111529" y="81099"/>
                </a:lnTo>
                <a:lnTo>
                  <a:pt x="0" y="36245"/>
                </a:lnTo>
                <a:close/>
              </a:path>
            </a:pathLst>
          </a:custGeom>
          <a:ln w="57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6409890" y="5553221"/>
            <a:ext cx="169095" cy="189477"/>
          </a:xfrm>
          <a:custGeom>
            <a:avLst/>
            <a:gdLst/>
            <a:ahLst/>
            <a:cxnLst/>
            <a:rect l="l" t="t" r="r" b="b"/>
            <a:pathLst>
              <a:path w="169095" h="189477">
                <a:moveTo>
                  <a:pt x="3227" y="82539"/>
                </a:moveTo>
                <a:lnTo>
                  <a:pt x="2146" y="84683"/>
                </a:lnTo>
                <a:lnTo>
                  <a:pt x="2146" y="88282"/>
                </a:lnTo>
                <a:lnTo>
                  <a:pt x="1080" y="91506"/>
                </a:lnTo>
                <a:lnTo>
                  <a:pt x="0" y="96170"/>
                </a:lnTo>
                <a:lnTo>
                  <a:pt x="0" y="102634"/>
                </a:lnTo>
                <a:lnTo>
                  <a:pt x="1080" y="107297"/>
                </a:lnTo>
                <a:lnTo>
                  <a:pt x="1080" y="110522"/>
                </a:lnTo>
                <a:lnTo>
                  <a:pt x="2146" y="115200"/>
                </a:lnTo>
                <a:lnTo>
                  <a:pt x="4308" y="118425"/>
                </a:lnTo>
                <a:lnTo>
                  <a:pt x="6829" y="123088"/>
                </a:lnTo>
                <a:lnTo>
                  <a:pt x="10072" y="127752"/>
                </a:lnTo>
                <a:lnTo>
                  <a:pt x="14740" y="130976"/>
                </a:lnTo>
                <a:lnTo>
                  <a:pt x="19063" y="134216"/>
                </a:lnTo>
                <a:lnTo>
                  <a:pt x="22666" y="136720"/>
                </a:lnTo>
                <a:lnTo>
                  <a:pt x="25893" y="137800"/>
                </a:lnTo>
                <a:lnTo>
                  <a:pt x="29135" y="138879"/>
                </a:lnTo>
                <a:lnTo>
                  <a:pt x="32738" y="141039"/>
                </a:lnTo>
                <a:lnTo>
                  <a:pt x="33819" y="141039"/>
                </a:lnTo>
                <a:lnTo>
                  <a:pt x="37046" y="142104"/>
                </a:lnTo>
                <a:lnTo>
                  <a:pt x="40649" y="143543"/>
                </a:lnTo>
                <a:lnTo>
                  <a:pt x="41729" y="143543"/>
                </a:lnTo>
                <a:lnTo>
                  <a:pt x="44972" y="144623"/>
                </a:lnTo>
                <a:lnTo>
                  <a:pt x="51801" y="144623"/>
                </a:lnTo>
                <a:lnTo>
                  <a:pt x="55044" y="145703"/>
                </a:lnTo>
                <a:lnTo>
                  <a:pt x="61874" y="145703"/>
                </a:lnTo>
                <a:lnTo>
                  <a:pt x="66557" y="146767"/>
                </a:lnTo>
                <a:lnTo>
                  <a:pt x="78791" y="146767"/>
                </a:lnTo>
                <a:lnTo>
                  <a:pt x="57566" y="102634"/>
                </a:lnTo>
                <a:lnTo>
                  <a:pt x="76019" y="110293"/>
                </a:lnTo>
                <a:lnTo>
                  <a:pt x="67638" y="0"/>
                </a:lnTo>
                <a:lnTo>
                  <a:pt x="64395" y="2504"/>
                </a:lnTo>
                <a:lnTo>
                  <a:pt x="59727" y="5743"/>
                </a:lnTo>
                <a:lnTo>
                  <a:pt x="56485" y="7888"/>
                </a:lnTo>
                <a:lnTo>
                  <a:pt x="51801" y="12551"/>
                </a:lnTo>
                <a:lnTo>
                  <a:pt x="48574" y="14711"/>
                </a:lnTo>
                <a:lnTo>
                  <a:pt x="46052" y="18295"/>
                </a:lnTo>
                <a:lnTo>
                  <a:pt x="41729" y="22599"/>
                </a:lnTo>
                <a:lnTo>
                  <a:pt x="38127" y="26198"/>
                </a:lnTo>
                <a:lnTo>
                  <a:pt x="33819" y="30502"/>
                </a:lnTo>
                <a:lnTo>
                  <a:pt x="31657" y="34086"/>
                </a:lnTo>
                <a:lnTo>
                  <a:pt x="29135" y="36245"/>
                </a:lnTo>
                <a:lnTo>
                  <a:pt x="26974" y="39470"/>
                </a:lnTo>
                <a:lnTo>
                  <a:pt x="24827" y="43054"/>
                </a:lnTo>
                <a:lnTo>
                  <a:pt x="20144" y="47373"/>
                </a:lnTo>
                <a:lnTo>
                  <a:pt x="17982" y="50957"/>
                </a:lnTo>
                <a:lnTo>
                  <a:pt x="16902" y="54181"/>
                </a:lnTo>
                <a:lnTo>
                  <a:pt x="14740" y="57780"/>
                </a:lnTo>
                <a:lnTo>
                  <a:pt x="12233" y="61004"/>
                </a:lnTo>
                <a:lnTo>
                  <a:pt x="11152" y="63164"/>
                </a:lnTo>
                <a:lnTo>
                  <a:pt x="10072" y="66748"/>
                </a:lnTo>
                <a:lnTo>
                  <a:pt x="7910" y="69972"/>
                </a:lnTo>
                <a:lnTo>
                  <a:pt x="6829" y="73571"/>
                </a:lnTo>
                <a:lnTo>
                  <a:pt x="5749" y="75715"/>
                </a:lnTo>
                <a:lnTo>
                  <a:pt x="4308" y="78955"/>
                </a:lnTo>
                <a:lnTo>
                  <a:pt x="3227" y="82539"/>
                </a:lnTo>
                <a:close/>
              </a:path>
              <a:path w="169095" h="189477">
                <a:moveTo>
                  <a:pt x="169095" y="148927"/>
                </a:moveTo>
                <a:lnTo>
                  <a:pt x="76019" y="110293"/>
                </a:lnTo>
                <a:lnTo>
                  <a:pt x="78791" y="146767"/>
                </a:lnTo>
                <a:lnTo>
                  <a:pt x="55044" y="189477"/>
                </a:lnTo>
                <a:lnTo>
                  <a:pt x="169095" y="148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6409890" y="5553221"/>
            <a:ext cx="78791" cy="146767"/>
          </a:xfrm>
          <a:custGeom>
            <a:avLst/>
            <a:gdLst/>
            <a:ahLst/>
            <a:cxnLst/>
            <a:rect l="l" t="t" r="r" b="b"/>
            <a:pathLst>
              <a:path w="78791" h="146767">
                <a:moveTo>
                  <a:pt x="67638" y="0"/>
                </a:moveTo>
                <a:lnTo>
                  <a:pt x="65476" y="1079"/>
                </a:lnTo>
                <a:lnTo>
                  <a:pt x="64395" y="2504"/>
                </a:lnTo>
                <a:lnTo>
                  <a:pt x="62954" y="3584"/>
                </a:lnTo>
                <a:lnTo>
                  <a:pt x="61874" y="4663"/>
                </a:lnTo>
                <a:lnTo>
                  <a:pt x="59727" y="5743"/>
                </a:lnTo>
                <a:lnTo>
                  <a:pt x="57566" y="7888"/>
                </a:lnTo>
                <a:lnTo>
                  <a:pt x="56485" y="7888"/>
                </a:lnTo>
                <a:lnTo>
                  <a:pt x="55044" y="10407"/>
                </a:lnTo>
                <a:lnTo>
                  <a:pt x="53963" y="10407"/>
                </a:lnTo>
                <a:lnTo>
                  <a:pt x="51801" y="12551"/>
                </a:lnTo>
                <a:lnTo>
                  <a:pt x="49640" y="14711"/>
                </a:lnTo>
                <a:lnTo>
                  <a:pt x="48574" y="14711"/>
                </a:lnTo>
                <a:lnTo>
                  <a:pt x="47493" y="16855"/>
                </a:lnTo>
                <a:lnTo>
                  <a:pt x="46052" y="18295"/>
                </a:lnTo>
                <a:lnTo>
                  <a:pt x="43891" y="19375"/>
                </a:lnTo>
                <a:lnTo>
                  <a:pt x="43891" y="20454"/>
                </a:lnTo>
                <a:lnTo>
                  <a:pt x="41729" y="22599"/>
                </a:lnTo>
                <a:lnTo>
                  <a:pt x="39568" y="24758"/>
                </a:lnTo>
                <a:lnTo>
                  <a:pt x="38127" y="26198"/>
                </a:lnTo>
                <a:lnTo>
                  <a:pt x="31657" y="32646"/>
                </a:lnTo>
                <a:lnTo>
                  <a:pt x="31657" y="34086"/>
                </a:lnTo>
                <a:lnTo>
                  <a:pt x="24827" y="41989"/>
                </a:lnTo>
                <a:lnTo>
                  <a:pt x="24827" y="43054"/>
                </a:lnTo>
                <a:lnTo>
                  <a:pt x="22666" y="45213"/>
                </a:lnTo>
                <a:lnTo>
                  <a:pt x="20144" y="47373"/>
                </a:lnTo>
                <a:lnTo>
                  <a:pt x="20144" y="48797"/>
                </a:lnTo>
                <a:lnTo>
                  <a:pt x="17982" y="50957"/>
                </a:lnTo>
                <a:lnTo>
                  <a:pt x="17982" y="52036"/>
                </a:lnTo>
                <a:lnTo>
                  <a:pt x="16902" y="54181"/>
                </a:lnTo>
                <a:lnTo>
                  <a:pt x="15821" y="54181"/>
                </a:lnTo>
                <a:lnTo>
                  <a:pt x="14740" y="56700"/>
                </a:lnTo>
                <a:lnTo>
                  <a:pt x="14740" y="57780"/>
                </a:lnTo>
                <a:lnTo>
                  <a:pt x="12233" y="59924"/>
                </a:lnTo>
                <a:lnTo>
                  <a:pt x="12233" y="61004"/>
                </a:lnTo>
                <a:lnTo>
                  <a:pt x="11152" y="63164"/>
                </a:lnTo>
                <a:lnTo>
                  <a:pt x="10072" y="66748"/>
                </a:lnTo>
                <a:lnTo>
                  <a:pt x="8991" y="66748"/>
                </a:lnTo>
                <a:lnTo>
                  <a:pt x="7910" y="68892"/>
                </a:lnTo>
                <a:lnTo>
                  <a:pt x="7910" y="69972"/>
                </a:lnTo>
                <a:lnTo>
                  <a:pt x="6829" y="72491"/>
                </a:lnTo>
                <a:lnTo>
                  <a:pt x="6829" y="73571"/>
                </a:lnTo>
                <a:lnTo>
                  <a:pt x="3227" y="81459"/>
                </a:lnTo>
                <a:lnTo>
                  <a:pt x="3227" y="82539"/>
                </a:lnTo>
                <a:lnTo>
                  <a:pt x="2146" y="84683"/>
                </a:lnTo>
                <a:lnTo>
                  <a:pt x="2146" y="88282"/>
                </a:lnTo>
                <a:lnTo>
                  <a:pt x="1080" y="88282"/>
                </a:lnTo>
                <a:lnTo>
                  <a:pt x="1080" y="90427"/>
                </a:lnTo>
                <a:lnTo>
                  <a:pt x="1080" y="91506"/>
                </a:lnTo>
                <a:lnTo>
                  <a:pt x="1080" y="93666"/>
                </a:lnTo>
                <a:lnTo>
                  <a:pt x="0" y="93666"/>
                </a:lnTo>
                <a:lnTo>
                  <a:pt x="0" y="96170"/>
                </a:lnTo>
                <a:lnTo>
                  <a:pt x="0" y="97250"/>
                </a:lnTo>
                <a:lnTo>
                  <a:pt x="0" y="99409"/>
                </a:lnTo>
                <a:lnTo>
                  <a:pt x="0" y="101554"/>
                </a:lnTo>
                <a:lnTo>
                  <a:pt x="0" y="102634"/>
                </a:lnTo>
                <a:lnTo>
                  <a:pt x="0" y="105138"/>
                </a:lnTo>
                <a:lnTo>
                  <a:pt x="1080" y="107297"/>
                </a:lnTo>
                <a:lnTo>
                  <a:pt x="1080" y="108377"/>
                </a:lnTo>
                <a:lnTo>
                  <a:pt x="1080" y="110522"/>
                </a:lnTo>
                <a:lnTo>
                  <a:pt x="2146" y="113041"/>
                </a:lnTo>
                <a:lnTo>
                  <a:pt x="2146" y="115200"/>
                </a:lnTo>
                <a:lnTo>
                  <a:pt x="3227" y="116265"/>
                </a:lnTo>
                <a:lnTo>
                  <a:pt x="3227" y="117345"/>
                </a:lnTo>
                <a:lnTo>
                  <a:pt x="4308" y="118425"/>
                </a:lnTo>
                <a:lnTo>
                  <a:pt x="4308" y="120929"/>
                </a:lnTo>
                <a:lnTo>
                  <a:pt x="5749" y="120929"/>
                </a:lnTo>
                <a:lnTo>
                  <a:pt x="6829" y="123088"/>
                </a:lnTo>
                <a:lnTo>
                  <a:pt x="6829" y="123088"/>
                </a:lnTo>
                <a:lnTo>
                  <a:pt x="7910" y="125248"/>
                </a:lnTo>
                <a:lnTo>
                  <a:pt x="10072" y="127752"/>
                </a:lnTo>
                <a:lnTo>
                  <a:pt x="12233" y="128832"/>
                </a:lnTo>
                <a:lnTo>
                  <a:pt x="12233" y="129912"/>
                </a:lnTo>
                <a:lnTo>
                  <a:pt x="14740" y="130976"/>
                </a:lnTo>
                <a:lnTo>
                  <a:pt x="16902" y="133136"/>
                </a:lnTo>
                <a:lnTo>
                  <a:pt x="19063" y="134216"/>
                </a:lnTo>
                <a:lnTo>
                  <a:pt x="20144" y="135655"/>
                </a:lnTo>
                <a:lnTo>
                  <a:pt x="22666" y="136720"/>
                </a:lnTo>
                <a:lnTo>
                  <a:pt x="23746" y="136720"/>
                </a:lnTo>
                <a:lnTo>
                  <a:pt x="25893" y="137800"/>
                </a:lnTo>
                <a:lnTo>
                  <a:pt x="29135" y="138879"/>
                </a:lnTo>
                <a:lnTo>
                  <a:pt x="30576" y="139959"/>
                </a:lnTo>
                <a:lnTo>
                  <a:pt x="32738" y="141039"/>
                </a:lnTo>
                <a:lnTo>
                  <a:pt x="33819" y="141039"/>
                </a:lnTo>
                <a:lnTo>
                  <a:pt x="37046" y="142104"/>
                </a:lnTo>
                <a:lnTo>
                  <a:pt x="40649" y="143543"/>
                </a:lnTo>
                <a:lnTo>
                  <a:pt x="41729" y="143543"/>
                </a:lnTo>
                <a:lnTo>
                  <a:pt x="44972" y="144623"/>
                </a:lnTo>
                <a:lnTo>
                  <a:pt x="46052" y="144623"/>
                </a:lnTo>
                <a:lnTo>
                  <a:pt x="50721" y="144623"/>
                </a:lnTo>
                <a:lnTo>
                  <a:pt x="51802" y="144623"/>
                </a:lnTo>
                <a:lnTo>
                  <a:pt x="55044" y="145703"/>
                </a:lnTo>
                <a:lnTo>
                  <a:pt x="56485" y="145703"/>
                </a:lnTo>
                <a:lnTo>
                  <a:pt x="60793" y="145703"/>
                </a:lnTo>
                <a:lnTo>
                  <a:pt x="61874" y="145703"/>
                </a:lnTo>
                <a:lnTo>
                  <a:pt x="66557" y="146767"/>
                </a:lnTo>
                <a:lnTo>
                  <a:pt x="67638" y="146767"/>
                </a:lnTo>
                <a:lnTo>
                  <a:pt x="71961" y="146767"/>
                </a:lnTo>
                <a:lnTo>
                  <a:pt x="73387" y="146767"/>
                </a:lnTo>
                <a:lnTo>
                  <a:pt x="78791" y="146767"/>
                </a:lnTo>
              </a:path>
            </a:pathLst>
          </a:custGeom>
          <a:ln w="57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6464934" y="5655855"/>
            <a:ext cx="114051" cy="86843"/>
          </a:xfrm>
          <a:custGeom>
            <a:avLst/>
            <a:gdLst/>
            <a:ahLst/>
            <a:cxnLst/>
            <a:rect l="l" t="t" r="r" b="b"/>
            <a:pathLst>
              <a:path w="114051" h="86843">
                <a:moveTo>
                  <a:pt x="114051" y="46293"/>
                </a:moveTo>
                <a:lnTo>
                  <a:pt x="0" y="86843"/>
                </a:lnTo>
                <a:lnTo>
                  <a:pt x="23746" y="44133"/>
                </a:lnTo>
                <a:lnTo>
                  <a:pt x="2521" y="0"/>
                </a:lnTo>
                <a:lnTo>
                  <a:pt x="114051" y="46293"/>
                </a:lnTo>
                <a:close/>
              </a:path>
            </a:pathLst>
          </a:custGeom>
          <a:ln w="57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6709594" y="5930030"/>
            <a:ext cx="108302" cy="63164"/>
          </a:xfrm>
          <a:custGeom>
            <a:avLst/>
            <a:gdLst/>
            <a:ahLst/>
            <a:cxnLst/>
            <a:rect l="l" t="t" r="r" b="b"/>
            <a:pathLst>
              <a:path w="108302" h="63164">
                <a:moveTo>
                  <a:pt x="108302" y="63164"/>
                </a:moveTo>
                <a:lnTo>
                  <a:pt x="0" y="0"/>
                </a:lnTo>
              </a:path>
            </a:pathLst>
          </a:custGeom>
          <a:ln w="57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6440467" y="5921063"/>
            <a:ext cx="102538" cy="59924"/>
          </a:xfrm>
          <a:custGeom>
            <a:avLst/>
            <a:gdLst/>
            <a:ahLst/>
            <a:cxnLst/>
            <a:rect l="l" t="t" r="r" b="b"/>
            <a:pathLst>
              <a:path w="102538" h="59924">
                <a:moveTo>
                  <a:pt x="102538" y="0"/>
                </a:moveTo>
                <a:lnTo>
                  <a:pt x="0" y="59924"/>
                </a:lnTo>
              </a:path>
            </a:pathLst>
          </a:custGeom>
          <a:ln w="57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6458465" y="5952645"/>
            <a:ext cx="102538" cy="59924"/>
          </a:xfrm>
          <a:custGeom>
            <a:avLst/>
            <a:gdLst/>
            <a:ahLst/>
            <a:cxnLst/>
            <a:rect l="l" t="t" r="r" b="b"/>
            <a:pathLst>
              <a:path w="102538" h="59924">
                <a:moveTo>
                  <a:pt x="102538" y="0"/>
                </a:moveTo>
                <a:lnTo>
                  <a:pt x="0" y="59924"/>
                </a:lnTo>
              </a:path>
            </a:pathLst>
          </a:custGeom>
          <a:ln w="57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6290432" y="5869386"/>
            <a:ext cx="315543" cy="393679"/>
          </a:xfrm>
          <a:custGeom>
            <a:avLst/>
            <a:gdLst/>
            <a:ahLst/>
            <a:cxnLst/>
            <a:rect l="l" t="t" r="r" b="b"/>
            <a:pathLst>
              <a:path w="315543" h="393679">
                <a:moveTo>
                  <a:pt x="21228" y="7888"/>
                </a:moveTo>
                <a:lnTo>
                  <a:pt x="21228" y="8967"/>
                </a:lnTo>
                <a:lnTo>
                  <a:pt x="17990" y="11127"/>
                </a:lnTo>
                <a:lnTo>
                  <a:pt x="14751" y="13271"/>
                </a:lnTo>
                <a:lnTo>
                  <a:pt x="11152" y="16870"/>
                </a:lnTo>
                <a:lnTo>
                  <a:pt x="10073" y="17935"/>
                </a:lnTo>
                <a:lnTo>
                  <a:pt x="7915" y="21174"/>
                </a:lnTo>
                <a:lnTo>
                  <a:pt x="5756" y="24758"/>
                </a:lnTo>
                <a:lnTo>
                  <a:pt x="5756" y="25838"/>
                </a:lnTo>
                <a:lnTo>
                  <a:pt x="3237" y="29062"/>
                </a:lnTo>
                <a:lnTo>
                  <a:pt x="3237" y="30142"/>
                </a:lnTo>
                <a:lnTo>
                  <a:pt x="2158" y="33726"/>
                </a:lnTo>
                <a:lnTo>
                  <a:pt x="1079" y="34806"/>
                </a:lnTo>
                <a:lnTo>
                  <a:pt x="1079" y="39470"/>
                </a:lnTo>
                <a:lnTo>
                  <a:pt x="0" y="40549"/>
                </a:lnTo>
                <a:lnTo>
                  <a:pt x="0" y="57420"/>
                </a:lnTo>
                <a:lnTo>
                  <a:pt x="1079" y="63164"/>
                </a:lnTo>
                <a:lnTo>
                  <a:pt x="1079" y="64228"/>
                </a:lnTo>
                <a:lnTo>
                  <a:pt x="2158" y="69612"/>
                </a:lnTo>
                <a:lnTo>
                  <a:pt x="2158" y="71052"/>
                </a:lnTo>
                <a:lnTo>
                  <a:pt x="4317" y="76435"/>
                </a:lnTo>
                <a:lnTo>
                  <a:pt x="4317" y="77515"/>
                </a:lnTo>
                <a:lnTo>
                  <a:pt x="6835" y="84338"/>
                </a:lnTo>
                <a:lnTo>
                  <a:pt x="6835" y="85763"/>
                </a:lnTo>
                <a:lnTo>
                  <a:pt x="10073" y="92226"/>
                </a:lnTo>
                <a:lnTo>
                  <a:pt x="10073" y="93666"/>
                </a:lnTo>
                <a:lnTo>
                  <a:pt x="13313" y="100129"/>
                </a:lnTo>
                <a:lnTo>
                  <a:pt x="14751" y="101554"/>
                </a:lnTo>
                <a:lnTo>
                  <a:pt x="17990" y="108017"/>
                </a:lnTo>
                <a:lnTo>
                  <a:pt x="17990" y="110522"/>
                </a:lnTo>
                <a:lnTo>
                  <a:pt x="22667" y="117345"/>
                </a:lnTo>
                <a:lnTo>
                  <a:pt x="23746" y="119504"/>
                </a:lnTo>
                <a:lnTo>
                  <a:pt x="28064" y="127392"/>
                </a:lnTo>
                <a:lnTo>
                  <a:pt x="29143" y="128472"/>
                </a:lnTo>
                <a:lnTo>
                  <a:pt x="34899" y="136375"/>
                </a:lnTo>
                <a:lnTo>
                  <a:pt x="35979" y="138519"/>
                </a:lnTo>
                <a:lnTo>
                  <a:pt x="41735" y="146423"/>
                </a:lnTo>
                <a:lnTo>
                  <a:pt x="42815" y="148927"/>
                </a:lnTo>
                <a:lnTo>
                  <a:pt x="49652" y="156830"/>
                </a:lnTo>
                <a:lnTo>
                  <a:pt x="50731" y="158974"/>
                </a:lnTo>
                <a:lnTo>
                  <a:pt x="57567" y="166877"/>
                </a:lnTo>
                <a:lnTo>
                  <a:pt x="59726" y="169022"/>
                </a:lnTo>
                <a:lnTo>
                  <a:pt x="66562" y="177990"/>
                </a:lnTo>
                <a:lnTo>
                  <a:pt x="68720" y="180509"/>
                </a:lnTo>
                <a:lnTo>
                  <a:pt x="76637" y="189477"/>
                </a:lnTo>
                <a:lnTo>
                  <a:pt x="78795" y="191636"/>
                </a:lnTo>
                <a:lnTo>
                  <a:pt x="87790" y="200604"/>
                </a:lnTo>
                <a:lnTo>
                  <a:pt x="90309" y="204188"/>
                </a:lnTo>
                <a:lnTo>
                  <a:pt x="99303" y="213171"/>
                </a:lnTo>
                <a:lnTo>
                  <a:pt x="101460" y="215315"/>
                </a:lnTo>
                <a:lnTo>
                  <a:pt x="111532" y="225363"/>
                </a:lnTo>
                <a:lnTo>
                  <a:pt x="113694" y="227882"/>
                </a:lnTo>
                <a:lnTo>
                  <a:pt x="123766" y="237929"/>
                </a:lnTo>
                <a:lnTo>
                  <a:pt x="127369" y="241154"/>
                </a:lnTo>
                <a:lnTo>
                  <a:pt x="138521" y="251561"/>
                </a:lnTo>
                <a:lnTo>
                  <a:pt x="140683" y="253720"/>
                </a:lnTo>
                <a:lnTo>
                  <a:pt x="153277" y="264848"/>
                </a:lnTo>
                <a:lnTo>
                  <a:pt x="156504" y="267352"/>
                </a:lnTo>
                <a:lnTo>
                  <a:pt x="169098" y="278479"/>
                </a:lnTo>
                <a:lnTo>
                  <a:pt x="172341" y="280639"/>
                </a:lnTo>
                <a:lnTo>
                  <a:pt x="186015" y="292118"/>
                </a:lnTo>
                <a:lnTo>
                  <a:pt x="189258" y="295348"/>
                </a:lnTo>
                <a:lnTo>
                  <a:pt x="203998" y="306832"/>
                </a:lnTo>
                <a:lnTo>
                  <a:pt x="207241" y="310061"/>
                </a:lnTo>
                <a:lnTo>
                  <a:pt x="221996" y="321545"/>
                </a:lnTo>
                <a:lnTo>
                  <a:pt x="225238" y="324775"/>
                </a:lnTo>
                <a:lnTo>
                  <a:pt x="243582" y="338413"/>
                </a:lnTo>
                <a:lnTo>
                  <a:pt x="198249" y="67467"/>
                </a:lnTo>
                <a:lnTo>
                  <a:pt x="191419" y="61724"/>
                </a:lnTo>
                <a:lnTo>
                  <a:pt x="190338" y="59564"/>
                </a:lnTo>
                <a:lnTo>
                  <a:pt x="184935" y="55261"/>
                </a:lnTo>
                <a:lnTo>
                  <a:pt x="183854" y="53821"/>
                </a:lnTo>
                <a:lnTo>
                  <a:pt x="178105" y="49517"/>
                </a:lnTo>
                <a:lnTo>
                  <a:pt x="177024" y="48437"/>
                </a:lnTo>
                <a:lnTo>
                  <a:pt x="170179" y="43773"/>
                </a:lnTo>
                <a:lnTo>
                  <a:pt x="169098" y="42709"/>
                </a:lnTo>
                <a:lnTo>
                  <a:pt x="163349" y="38030"/>
                </a:lnTo>
                <a:lnTo>
                  <a:pt x="162268" y="36965"/>
                </a:lnTo>
                <a:lnTo>
                  <a:pt x="156504" y="32661"/>
                </a:lnTo>
                <a:lnTo>
                  <a:pt x="154358" y="32661"/>
                </a:lnTo>
                <a:lnTo>
                  <a:pt x="148594" y="27982"/>
                </a:lnTo>
                <a:lnTo>
                  <a:pt x="147513" y="27982"/>
                </a:lnTo>
                <a:lnTo>
                  <a:pt x="140683" y="23679"/>
                </a:lnTo>
                <a:lnTo>
                  <a:pt x="139602" y="23679"/>
                </a:lnTo>
                <a:lnTo>
                  <a:pt x="134198" y="20094"/>
                </a:lnTo>
                <a:lnTo>
                  <a:pt x="133118" y="19015"/>
                </a:lnTo>
                <a:lnTo>
                  <a:pt x="126288" y="16870"/>
                </a:lnTo>
                <a:lnTo>
                  <a:pt x="125207" y="15791"/>
                </a:lnTo>
                <a:lnTo>
                  <a:pt x="119458" y="13271"/>
                </a:lnTo>
                <a:lnTo>
                  <a:pt x="118377" y="12191"/>
                </a:lnTo>
                <a:lnTo>
                  <a:pt x="111532" y="10047"/>
                </a:lnTo>
                <a:lnTo>
                  <a:pt x="110451" y="10047"/>
                </a:lnTo>
                <a:lnTo>
                  <a:pt x="104702" y="7888"/>
                </a:lnTo>
                <a:lnTo>
                  <a:pt x="103621" y="7888"/>
                </a:lnTo>
                <a:lnTo>
                  <a:pt x="97865" y="5383"/>
                </a:lnTo>
                <a:lnTo>
                  <a:pt x="96786" y="5383"/>
                </a:lnTo>
                <a:lnTo>
                  <a:pt x="91388" y="3224"/>
                </a:lnTo>
                <a:lnTo>
                  <a:pt x="88869" y="3224"/>
                </a:lnTo>
                <a:lnTo>
                  <a:pt x="84552" y="2144"/>
                </a:lnTo>
                <a:lnTo>
                  <a:pt x="82393" y="2144"/>
                </a:lnTo>
                <a:lnTo>
                  <a:pt x="77716" y="1079"/>
                </a:lnTo>
                <a:lnTo>
                  <a:pt x="75557" y="1079"/>
                </a:lnTo>
                <a:lnTo>
                  <a:pt x="70880" y="0"/>
                </a:lnTo>
                <a:lnTo>
                  <a:pt x="44975" y="0"/>
                </a:lnTo>
                <a:lnTo>
                  <a:pt x="40656" y="1079"/>
                </a:lnTo>
                <a:lnTo>
                  <a:pt x="39577" y="1079"/>
                </a:lnTo>
                <a:lnTo>
                  <a:pt x="35979" y="2144"/>
                </a:lnTo>
                <a:lnTo>
                  <a:pt x="34899" y="2144"/>
                </a:lnTo>
                <a:lnTo>
                  <a:pt x="30222" y="4303"/>
                </a:lnTo>
                <a:lnTo>
                  <a:pt x="25905" y="5383"/>
                </a:lnTo>
                <a:lnTo>
                  <a:pt x="24826" y="6463"/>
                </a:lnTo>
                <a:lnTo>
                  <a:pt x="21228" y="7888"/>
                </a:lnTo>
                <a:close/>
              </a:path>
              <a:path w="315543" h="393679">
                <a:moveTo>
                  <a:pt x="243582" y="338413"/>
                </a:moveTo>
                <a:lnTo>
                  <a:pt x="198249" y="358509"/>
                </a:lnTo>
                <a:lnTo>
                  <a:pt x="315543" y="393679"/>
                </a:lnTo>
                <a:lnTo>
                  <a:pt x="252573" y="289966"/>
                </a:lnTo>
                <a:lnTo>
                  <a:pt x="243582" y="3384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6290432" y="5869386"/>
            <a:ext cx="243582" cy="338413"/>
          </a:xfrm>
          <a:custGeom>
            <a:avLst/>
            <a:gdLst/>
            <a:ahLst/>
            <a:cxnLst/>
            <a:rect l="l" t="t" r="r" b="b"/>
            <a:pathLst>
              <a:path w="243582" h="338413">
                <a:moveTo>
                  <a:pt x="198249" y="67467"/>
                </a:moveTo>
                <a:lnTo>
                  <a:pt x="191419" y="61724"/>
                </a:lnTo>
                <a:lnTo>
                  <a:pt x="190338" y="59564"/>
                </a:lnTo>
                <a:lnTo>
                  <a:pt x="184935" y="55261"/>
                </a:lnTo>
                <a:lnTo>
                  <a:pt x="183854" y="53821"/>
                </a:lnTo>
                <a:lnTo>
                  <a:pt x="178105" y="49517"/>
                </a:lnTo>
                <a:lnTo>
                  <a:pt x="177024" y="48437"/>
                </a:lnTo>
                <a:lnTo>
                  <a:pt x="170179" y="43773"/>
                </a:lnTo>
                <a:lnTo>
                  <a:pt x="169098" y="42709"/>
                </a:lnTo>
                <a:lnTo>
                  <a:pt x="163349" y="38030"/>
                </a:lnTo>
                <a:lnTo>
                  <a:pt x="162268" y="36965"/>
                </a:lnTo>
                <a:lnTo>
                  <a:pt x="156504" y="32661"/>
                </a:lnTo>
                <a:lnTo>
                  <a:pt x="154358" y="32661"/>
                </a:lnTo>
                <a:lnTo>
                  <a:pt x="148594" y="27982"/>
                </a:lnTo>
                <a:lnTo>
                  <a:pt x="147513" y="27982"/>
                </a:lnTo>
                <a:lnTo>
                  <a:pt x="140683" y="23679"/>
                </a:lnTo>
                <a:lnTo>
                  <a:pt x="139602" y="23679"/>
                </a:lnTo>
                <a:lnTo>
                  <a:pt x="134198" y="20094"/>
                </a:lnTo>
                <a:lnTo>
                  <a:pt x="133118" y="19015"/>
                </a:lnTo>
                <a:lnTo>
                  <a:pt x="126288" y="16870"/>
                </a:lnTo>
                <a:lnTo>
                  <a:pt x="125207" y="15791"/>
                </a:lnTo>
                <a:lnTo>
                  <a:pt x="119458" y="13271"/>
                </a:lnTo>
                <a:lnTo>
                  <a:pt x="118377" y="12191"/>
                </a:lnTo>
                <a:lnTo>
                  <a:pt x="111532" y="10047"/>
                </a:lnTo>
                <a:lnTo>
                  <a:pt x="110451" y="10047"/>
                </a:lnTo>
                <a:lnTo>
                  <a:pt x="104702" y="7888"/>
                </a:lnTo>
                <a:lnTo>
                  <a:pt x="103621" y="7888"/>
                </a:lnTo>
                <a:lnTo>
                  <a:pt x="97865" y="5383"/>
                </a:lnTo>
                <a:lnTo>
                  <a:pt x="96786" y="5383"/>
                </a:lnTo>
                <a:lnTo>
                  <a:pt x="91388" y="3224"/>
                </a:lnTo>
                <a:lnTo>
                  <a:pt x="88869" y="3224"/>
                </a:lnTo>
                <a:lnTo>
                  <a:pt x="84552" y="2144"/>
                </a:lnTo>
                <a:lnTo>
                  <a:pt x="82393" y="2144"/>
                </a:lnTo>
                <a:lnTo>
                  <a:pt x="77716" y="1079"/>
                </a:lnTo>
                <a:lnTo>
                  <a:pt x="75557" y="1079"/>
                </a:lnTo>
                <a:lnTo>
                  <a:pt x="70880" y="0"/>
                </a:lnTo>
                <a:lnTo>
                  <a:pt x="69801" y="0"/>
                </a:lnTo>
                <a:lnTo>
                  <a:pt x="64043" y="0"/>
                </a:lnTo>
                <a:lnTo>
                  <a:pt x="44975" y="0"/>
                </a:lnTo>
                <a:lnTo>
                  <a:pt x="40656" y="1079"/>
                </a:lnTo>
                <a:lnTo>
                  <a:pt x="39577" y="1079"/>
                </a:lnTo>
                <a:lnTo>
                  <a:pt x="35979" y="2144"/>
                </a:lnTo>
                <a:lnTo>
                  <a:pt x="34899" y="2144"/>
                </a:lnTo>
                <a:lnTo>
                  <a:pt x="30222" y="4303"/>
                </a:lnTo>
                <a:lnTo>
                  <a:pt x="25905" y="5383"/>
                </a:lnTo>
                <a:lnTo>
                  <a:pt x="24826" y="6463"/>
                </a:lnTo>
                <a:lnTo>
                  <a:pt x="21228" y="7888"/>
                </a:lnTo>
                <a:lnTo>
                  <a:pt x="21228" y="8967"/>
                </a:lnTo>
                <a:lnTo>
                  <a:pt x="17990" y="11127"/>
                </a:lnTo>
                <a:lnTo>
                  <a:pt x="16909" y="11127"/>
                </a:lnTo>
                <a:lnTo>
                  <a:pt x="14751" y="13271"/>
                </a:lnTo>
                <a:lnTo>
                  <a:pt x="13312" y="14351"/>
                </a:lnTo>
                <a:lnTo>
                  <a:pt x="11152" y="16870"/>
                </a:lnTo>
                <a:lnTo>
                  <a:pt x="10073" y="17935"/>
                </a:lnTo>
                <a:lnTo>
                  <a:pt x="7915" y="21174"/>
                </a:lnTo>
                <a:lnTo>
                  <a:pt x="5756" y="24758"/>
                </a:lnTo>
                <a:lnTo>
                  <a:pt x="5756" y="25838"/>
                </a:lnTo>
                <a:lnTo>
                  <a:pt x="3237" y="29062"/>
                </a:lnTo>
                <a:lnTo>
                  <a:pt x="3237" y="30142"/>
                </a:lnTo>
                <a:lnTo>
                  <a:pt x="2158" y="33726"/>
                </a:lnTo>
                <a:lnTo>
                  <a:pt x="1079" y="34806"/>
                </a:lnTo>
                <a:lnTo>
                  <a:pt x="1079" y="39470"/>
                </a:lnTo>
                <a:lnTo>
                  <a:pt x="0" y="40549"/>
                </a:lnTo>
                <a:lnTo>
                  <a:pt x="0" y="43773"/>
                </a:lnTo>
                <a:lnTo>
                  <a:pt x="0" y="44853"/>
                </a:lnTo>
                <a:lnTo>
                  <a:pt x="0" y="50597"/>
                </a:lnTo>
                <a:lnTo>
                  <a:pt x="0" y="51676"/>
                </a:lnTo>
                <a:lnTo>
                  <a:pt x="0" y="56340"/>
                </a:lnTo>
                <a:lnTo>
                  <a:pt x="0" y="57420"/>
                </a:lnTo>
                <a:lnTo>
                  <a:pt x="1079" y="63164"/>
                </a:lnTo>
                <a:lnTo>
                  <a:pt x="1079" y="64228"/>
                </a:lnTo>
                <a:lnTo>
                  <a:pt x="2158" y="69612"/>
                </a:lnTo>
                <a:lnTo>
                  <a:pt x="2158" y="71052"/>
                </a:lnTo>
                <a:lnTo>
                  <a:pt x="4317" y="76435"/>
                </a:lnTo>
                <a:lnTo>
                  <a:pt x="4317" y="77515"/>
                </a:lnTo>
                <a:lnTo>
                  <a:pt x="6835" y="84338"/>
                </a:lnTo>
                <a:lnTo>
                  <a:pt x="6835" y="85763"/>
                </a:lnTo>
                <a:lnTo>
                  <a:pt x="10073" y="92226"/>
                </a:lnTo>
                <a:lnTo>
                  <a:pt x="10073" y="93666"/>
                </a:lnTo>
                <a:lnTo>
                  <a:pt x="13313" y="100129"/>
                </a:lnTo>
                <a:lnTo>
                  <a:pt x="14751" y="101554"/>
                </a:lnTo>
                <a:lnTo>
                  <a:pt x="17990" y="108017"/>
                </a:lnTo>
                <a:lnTo>
                  <a:pt x="17990" y="110522"/>
                </a:lnTo>
                <a:lnTo>
                  <a:pt x="22667" y="117345"/>
                </a:lnTo>
                <a:lnTo>
                  <a:pt x="23746" y="119504"/>
                </a:lnTo>
                <a:lnTo>
                  <a:pt x="28064" y="127392"/>
                </a:lnTo>
                <a:lnTo>
                  <a:pt x="29143" y="128472"/>
                </a:lnTo>
                <a:lnTo>
                  <a:pt x="34899" y="136375"/>
                </a:lnTo>
                <a:lnTo>
                  <a:pt x="35979" y="138519"/>
                </a:lnTo>
                <a:lnTo>
                  <a:pt x="41735" y="146423"/>
                </a:lnTo>
                <a:lnTo>
                  <a:pt x="42815" y="148927"/>
                </a:lnTo>
                <a:lnTo>
                  <a:pt x="49652" y="156830"/>
                </a:lnTo>
                <a:lnTo>
                  <a:pt x="50731" y="158974"/>
                </a:lnTo>
                <a:lnTo>
                  <a:pt x="57567" y="166877"/>
                </a:lnTo>
                <a:lnTo>
                  <a:pt x="59726" y="169022"/>
                </a:lnTo>
                <a:lnTo>
                  <a:pt x="66562" y="177990"/>
                </a:lnTo>
                <a:lnTo>
                  <a:pt x="68720" y="180509"/>
                </a:lnTo>
                <a:lnTo>
                  <a:pt x="76637" y="189477"/>
                </a:lnTo>
                <a:lnTo>
                  <a:pt x="78795" y="191636"/>
                </a:lnTo>
                <a:lnTo>
                  <a:pt x="87790" y="200604"/>
                </a:lnTo>
                <a:lnTo>
                  <a:pt x="90309" y="204188"/>
                </a:lnTo>
                <a:lnTo>
                  <a:pt x="99303" y="213171"/>
                </a:lnTo>
                <a:lnTo>
                  <a:pt x="101460" y="215315"/>
                </a:lnTo>
                <a:lnTo>
                  <a:pt x="111532" y="225363"/>
                </a:lnTo>
                <a:lnTo>
                  <a:pt x="113694" y="227882"/>
                </a:lnTo>
                <a:lnTo>
                  <a:pt x="123766" y="237929"/>
                </a:lnTo>
                <a:lnTo>
                  <a:pt x="127369" y="241154"/>
                </a:lnTo>
                <a:lnTo>
                  <a:pt x="138521" y="251561"/>
                </a:lnTo>
                <a:lnTo>
                  <a:pt x="140683" y="253720"/>
                </a:lnTo>
                <a:lnTo>
                  <a:pt x="153277" y="264848"/>
                </a:lnTo>
                <a:lnTo>
                  <a:pt x="156504" y="267352"/>
                </a:lnTo>
                <a:lnTo>
                  <a:pt x="169098" y="278479"/>
                </a:lnTo>
                <a:lnTo>
                  <a:pt x="172341" y="280639"/>
                </a:lnTo>
                <a:lnTo>
                  <a:pt x="186015" y="292118"/>
                </a:lnTo>
                <a:lnTo>
                  <a:pt x="189258" y="295348"/>
                </a:lnTo>
                <a:lnTo>
                  <a:pt x="203998" y="306832"/>
                </a:lnTo>
                <a:lnTo>
                  <a:pt x="207241" y="310061"/>
                </a:lnTo>
                <a:lnTo>
                  <a:pt x="221996" y="321545"/>
                </a:lnTo>
                <a:lnTo>
                  <a:pt x="225238" y="324775"/>
                </a:lnTo>
                <a:lnTo>
                  <a:pt x="243582" y="338413"/>
                </a:lnTo>
              </a:path>
            </a:pathLst>
          </a:custGeom>
          <a:ln w="57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6488681" y="6159352"/>
            <a:ext cx="117293" cy="103712"/>
          </a:xfrm>
          <a:custGeom>
            <a:avLst/>
            <a:gdLst/>
            <a:ahLst/>
            <a:cxnLst/>
            <a:rect l="l" t="t" r="r" b="b"/>
            <a:pathLst>
              <a:path w="117293" h="103712">
                <a:moveTo>
                  <a:pt x="117293" y="103712"/>
                </a:moveTo>
                <a:lnTo>
                  <a:pt x="0" y="68543"/>
                </a:lnTo>
                <a:lnTo>
                  <a:pt x="45332" y="48446"/>
                </a:lnTo>
                <a:lnTo>
                  <a:pt x="54323" y="0"/>
                </a:lnTo>
                <a:lnTo>
                  <a:pt x="117293" y="103712"/>
                </a:lnTo>
                <a:close/>
              </a:path>
            </a:pathLst>
          </a:custGeom>
          <a:ln w="57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7165094" y="5316355"/>
            <a:ext cx="112625" cy="67827"/>
          </a:xfrm>
          <a:custGeom>
            <a:avLst/>
            <a:gdLst/>
            <a:ahLst/>
            <a:cxnLst/>
            <a:rect l="l" t="t" r="r" b="b"/>
            <a:pathLst>
              <a:path w="112625" h="67827">
                <a:moveTo>
                  <a:pt x="90319" y="33741"/>
                </a:moveTo>
                <a:lnTo>
                  <a:pt x="112625" y="0"/>
                </a:lnTo>
                <a:lnTo>
                  <a:pt x="0" y="33741"/>
                </a:lnTo>
                <a:lnTo>
                  <a:pt x="112625" y="67827"/>
                </a:lnTo>
                <a:lnTo>
                  <a:pt x="90319" y="337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7165094" y="5350097"/>
            <a:ext cx="600923" cy="0"/>
          </a:xfrm>
          <a:custGeom>
            <a:avLst/>
            <a:gdLst/>
            <a:ahLst/>
            <a:cxnLst/>
            <a:rect l="l" t="t" r="r" b="b"/>
            <a:pathLst>
              <a:path w="600923" h="0">
                <a:moveTo>
                  <a:pt x="0" y="0"/>
                </a:moveTo>
                <a:lnTo>
                  <a:pt x="600923" y="0"/>
                </a:lnTo>
              </a:path>
            </a:pathLst>
          </a:custGeom>
          <a:ln w="57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7165094" y="5316355"/>
            <a:ext cx="112625" cy="67827"/>
          </a:xfrm>
          <a:custGeom>
            <a:avLst/>
            <a:gdLst/>
            <a:ahLst/>
            <a:cxnLst/>
            <a:rect l="l" t="t" r="r" b="b"/>
            <a:pathLst>
              <a:path w="112625" h="67827">
                <a:moveTo>
                  <a:pt x="0" y="33741"/>
                </a:moveTo>
                <a:lnTo>
                  <a:pt x="112625" y="0"/>
                </a:lnTo>
                <a:lnTo>
                  <a:pt x="90319" y="33741"/>
                </a:lnTo>
                <a:lnTo>
                  <a:pt x="112625" y="67827"/>
                </a:lnTo>
                <a:lnTo>
                  <a:pt x="0" y="33741"/>
                </a:lnTo>
                <a:close/>
              </a:path>
            </a:pathLst>
          </a:custGeom>
          <a:ln w="57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7653348" y="5316355"/>
            <a:ext cx="112670" cy="67827"/>
          </a:xfrm>
          <a:custGeom>
            <a:avLst/>
            <a:gdLst/>
            <a:ahLst/>
            <a:cxnLst/>
            <a:rect l="l" t="t" r="r" b="b"/>
            <a:pathLst>
              <a:path w="112670" h="67827">
                <a:moveTo>
                  <a:pt x="112670" y="33741"/>
                </a:moveTo>
                <a:lnTo>
                  <a:pt x="0" y="0"/>
                </a:lnTo>
                <a:lnTo>
                  <a:pt x="22305" y="33741"/>
                </a:lnTo>
                <a:lnTo>
                  <a:pt x="0" y="67827"/>
                </a:lnTo>
                <a:lnTo>
                  <a:pt x="112670" y="337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7653348" y="5316355"/>
            <a:ext cx="112670" cy="67827"/>
          </a:xfrm>
          <a:custGeom>
            <a:avLst/>
            <a:gdLst/>
            <a:ahLst/>
            <a:cxnLst/>
            <a:rect l="l" t="t" r="r" b="b"/>
            <a:pathLst>
              <a:path w="112670" h="67827">
                <a:moveTo>
                  <a:pt x="112670" y="33741"/>
                </a:moveTo>
                <a:lnTo>
                  <a:pt x="0" y="67827"/>
                </a:lnTo>
                <a:lnTo>
                  <a:pt x="22305" y="33741"/>
                </a:lnTo>
                <a:lnTo>
                  <a:pt x="0" y="0"/>
                </a:lnTo>
                <a:lnTo>
                  <a:pt x="112670" y="33741"/>
                </a:lnTo>
                <a:close/>
              </a:path>
            </a:pathLst>
          </a:custGeom>
          <a:ln w="57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8044467" y="4940625"/>
            <a:ext cx="260135" cy="150007"/>
          </a:xfrm>
          <a:custGeom>
            <a:avLst/>
            <a:gdLst/>
            <a:ahLst/>
            <a:cxnLst/>
            <a:rect l="l" t="t" r="r" b="b"/>
            <a:pathLst>
              <a:path w="260135" h="150007">
                <a:moveTo>
                  <a:pt x="260135" y="0"/>
                </a:moveTo>
                <a:lnTo>
                  <a:pt x="0" y="150007"/>
                </a:lnTo>
              </a:path>
            </a:pathLst>
          </a:custGeom>
          <a:ln w="57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8304602" y="4940625"/>
            <a:ext cx="260435" cy="150007"/>
          </a:xfrm>
          <a:custGeom>
            <a:avLst/>
            <a:gdLst/>
            <a:ahLst/>
            <a:cxnLst/>
            <a:rect l="l" t="t" r="r" b="b"/>
            <a:pathLst>
              <a:path w="260435" h="150007">
                <a:moveTo>
                  <a:pt x="260435" y="150007"/>
                </a:moveTo>
                <a:lnTo>
                  <a:pt x="0" y="0"/>
                </a:lnTo>
              </a:path>
            </a:pathLst>
          </a:custGeom>
          <a:ln w="57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8565038" y="5090632"/>
            <a:ext cx="0" cy="301453"/>
          </a:xfrm>
          <a:custGeom>
            <a:avLst/>
            <a:gdLst/>
            <a:ahLst/>
            <a:cxnLst/>
            <a:rect l="l" t="t" r="r" b="b"/>
            <a:pathLst>
              <a:path w="0" h="301453">
                <a:moveTo>
                  <a:pt x="0" y="301453"/>
                </a:moveTo>
                <a:lnTo>
                  <a:pt x="0" y="0"/>
                </a:lnTo>
              </a:path>
            </a:pathLst>
          </a:custGeom>
          <a:ln w="57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8529163" y="5126878"/>
            <a:ext cx="0" cy="228962"/>
          </a:xfrm>
          <a:custGeom>
            <a:avLst/>
            <a:gdLst/>
            <a:ahLst/>
            <a:cxnLst/>
            <a:rect l="l" t="t" r="r" b="b"/>
            <a:pathLst>
              <a:path w="0" h="228962">
                <a:moveTo>
                  <a:pt x="0" y="228962"/>
                </a:moveTo>
                <a:lnTo>
                  <a:pt x="0" y="0"/>
                </a:lnTo>
              </a:path>
            </a:pathLst>
          </a:custGeom>
          <a:ln w="57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8304603" y="5392086"/>
            <a:ext cx="260435" cy="150007"/>
          </a:xfrm>
          <a:custGeom>
            <a:avLst/>
            <a:gdLst/>
            <a:ahLst/>
            <a:cxnLst/>
            <a:rect l="l" t="t" r="r" b="b"/>
            <a:pathLst>
              <a:path w="260435" h="150007">
                <a:moveTo>
                  <a:pt x="0" y="150007"/>
                </a:moveTo>
                <a:lnTo>
                  <a:pt x="260435" y="0"/>
                </a:lnTo>
              </a:path>
            </a:pathLst>
          </a:custGeom>
          <a:ln w="57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8044467" y="5392086"/>
            <a:ext cx="260135" cy="150007"/>
          </a:xfrm>
          <a:custGeom>
            <a:avLst/>
            <a:gdLst/>
            <a:ahLst/>
            <a:cxnLst/>
            <a:rect l="l" t="t" r="r" b="b"/>
            <a:pathLst>
              <a:path w="260135" h="150007">
                <a:moveTo>
                  <a:pt x="0" y="0"/>
                </a:moveTo>
                <a:lnTo>
                  <a:pt x="260135" y="150007"/>
                </a:lnTo>
              </a:path>
            </a:pathLst>
          </a:custGeom>
          <a:ln w="57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8044467" y="5090632"/>
            <a:ext cx="0" cy="301453"/>
          </a:xfrm>
          <a:custGeom>
            <a:avLst/>
            <a:gdLst/>
            <a:ahLst/>
            <a:cxnLst/>
            <a:rect l="l" t="t" r="r" b="b"/>
            <a:pathLst>
              <a:path w="0" h="301453">
                <a:moveTo>
                  <a:pt x="0" y="0"/>
                </a:moveTo>
                <a:lnTo>
                  <a:pt x="0" y="301453"/>
                </a:lnTo>
              </a:path>
            </a:pathLst>
          </a:custGeom>
          <a:ln w="57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8080492" y="5126878"/>
            <a:ext cx="0" cy="228962"/>
          </a:xfrm>
          <a:custGeom>
            <a:avLst/>
            <a:gdLst/>
            <a:ahLst/>
            <a:cxnLst/>
            <a:rect l="l" t="t" r="r" b="b"/>
            <a:pathLst>
              <a:path w="0" h="228962">
                <a:moveTo>
                  <a:pt x="0" y="0"/>
                </a:moveTo>
                <a:lnTo>
                  <a:pt x="0" y="228962"/>
                </a:lnTo>
              </a:path>
            </a:pathLst>
          </a:custGeom>
          <a:ln w="57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8304602" y="4724260"/>
            <a:ext cx="0" cy="216365"/>
          </a:xfrm>
          <a:custGeom>
            <a:avLst/>
            <a:gdLst/>
            <a:ahLst/>
            <a:cxnLst/>
            <a:rect l="l" t="t" r="r" b="b"/>
            <a:pathLst>
              <a:path w="0" h="216365">
                <a:moveTo>
                  <a:pt x="0" y="216365"/>
                </a:moveTo>
                <a:lnTo>
                  <a:pt x="0" y="0"/>
                </a:lnTo>
              </a:path>
            </a:pathLst>
          </a:custGeom>
          <a:ln w="57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8286590" y="5542093"/>
            <a:ext cx="0" cy="205268"/>
          </a:xfrm>
          <a:custGeom>
            <a:avLst/>
            <a:gdLst/>
            <a:ahLst/>
            <a:cxnLst/>
            <a:rect l="l" t="t" r="r" b="b"/>
            <a:pathLst>
              <a:path w="0" h="205268">
                <a:moveTo>
                  <a:pt x="0" y="0"/>
                </a:moveTo>
                <a:lnTo>
                  <a:pt x="0" y="205268"/>
                </a:lnTo>
              </a:path>
            </a:pathLst>
          </a:custGeom>
          <a:ln w="57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8323966" y="5542093"/>
            <a:ext cx="0" cy="205268"/>
          </a:xfrm>
          <a:custGeom>
            <a:avLst/>
            <a:gdLst/>
            <a:ahLst/>
            <a:cxnLst/>
            <a:rect l="l" t="t" r="r" b="b"/>
            <a:pathLst>
              <a:path w="0" h="205268">
                <a:moveTo>
                  <a:pt x="0" y="0"/>
                </a:moveTo>
                <a:lnTo>
                  <a:pt x="0" y="205268"/>
                </a:lnTo>
              </a:path>
            </a:pathLst>
          </a:custGeom>
          <a:ln w="57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8435496" y="4830088"/>
            <a:ext cx="114831" cy="82539"/>
          </a:xfrm>
          <a:custGeom>
            <a:avLst/>
            <a:gdLst/>
            <a:ahLst/>
            <a:cxnLst/>
            <a:rect l="l" t="t" r="r" b="b"/>
            <a:pathLst>
              <a:path w="114831" h="82539">
                <a:moveTo>
                  <a:pt x="79856" y="40549"/>
                </a:moveTo>
                <a:lnTo>
                  <a:pt x="83459" y="0"/>
                </a:lnTo>
                <a:lnTo>
                  <a:pt x="0" y="82539"/>
                </a:lnTo>
                <a:lnTo>
                  <a:pt x="114831" y="59939"/>
                </a:lnTo>
                <a:lnTo>
                  <a:pt x="79856" y="405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8435496" y="4633833"/>
            <a:ext cx="532129" cy="278794"/>
          </a:xfrm>
          <a:custGeom>
            <a:avLst/>
            <a:gdLst/>
            <a:ahLst/>
            <a:cxnLst/>
            <a:rect l="l" t="t" r="r" b="b"/>
            <a:pathLst>
              <a:path w="532129" h="278794">
                <a:moveTo>
                  <a:pt x="532129" y="0"/>
                </a:moveTo>
                <a:lnTo>
                  <a:pt x="0" y="278794"/>
                </a:lnTo>
              </a:path>
            </a:pathLst>
          </a:custGeom>
          <a:ln w="57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8435496" y="4830088"/>
            <a:ext cx="114831" cy="82539"/>
          </a:xfrm>
          <a:custGeom>
            <a:avLst/>
            <a:gdLst/>
            <a:ahLst/>
            <a:cxnLst/>
            <a:rect l="l" t="t" r="r" b="b"/>
            <a:pathLst>
              <a:path w="114831" h="82539">
                <a:moveTo>
                  <a:pt x="0" y="82539"/>
                </a:moveTo>
                <a:lnTo>
                  <a:pt x="83459" y="0"/>
                </a:lnTo>
                <a:lnTo>
                  <a:pt x="79856" y="40549"/>
                </a:lnTo>
                <a:lnTo>
                  <a:pt x="114831" y="59939"/>
                </a:lnTo>
                <a:lnTo>
                  <a:pt x="0" y="82539"/>
                </a:lnTo>
                <a:close/>
              </a:path>
            </a:pathLst>
          </a:custGeom>
          <a:ln w="57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8378005" y="5885177"/>
            <a:ext cx="108227" cy="63164"/>
          </a:xfrm>
          <a:custGeom>
            <a:avLst/>
            <a:gdLst/>
            <a:ahLst/>
            <a:cxnLst/>
            <a:rect l="l" t="t" r="r" b="b"/>
            <a:pathLst>
              <a:path w="108227" h="63164">
                <a:moveTo>
                  <a:pt x="108227" y="63164"/>
                </a:moveTo>
                <a:lnTo>
                  <a:pt x="0" y="0"/>
                </a:lnTo>
              </a:path>
            </a:pathLst>
          </a:custGeom>
          <a:ln w="57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8117419" y="5891640"/>
            <a:ext cx="102673" cy="58845"/>
          </a:xfrm>
          <a:custGeom>
            <a:avLst/>
            <a:gdLst/>
            <a:ahLst/>
            <a:cxnLst/>
            <a:rect l="l" t="t" r="r" b="b"/>
            <a:pathLst>
              <a:path w="102673" h="58845">
                <a:moveTo>
                  <a:pt x="102673" y="0"/>
                </a:moveTo>
                <a:lnTo>
                  <a:pt x="0" y="58845"/>
                </a:lnTo>
              </a:path>
            </a:pathLst>
          </a:custGeom>
          <a:ln w="57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6048756" y="3660648"/>
            <a:ext cx="5798820" cy="653795"/>
          </a:xfrm>
          <a:custGeom>
            <a:avLst/>
            <a:gdLst/>
            <a:ahLst/>
            <a:cxnLst/>
            <a:rect l="l" t="t" r="r" b="b"/>
            <a:pathLst>
              <a:path w="5798820" h="653796">
                <a:moveTo>
                  <a:pt x="0" y="653795"/>
                </a:moveTo>
                <a:lnTo>
                  <a:pt x="5798820" y="653795"/>
                </a:lnTo>
                <a:lnTo>
                  <a:pt x="5798820" y="0"/>
                </a:lnTo>
                <a:lnTo>
                  <a:pt x="0" y="0"/>
                </a:lnTo>
                <a:lnTo>
                  <a:pt x="0" y="65379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6048756" y="3660648"/>
            <a:ext cx="5798820" cy="653795"/>
          </a:xfrm>
          <a:custGeom>
            <a:avLst/>
            <a:gdLst/>
            <a:ahLst/>
            <a:cxnLst/>
            <a:rect l="l" t="t" r="r" b="b"/>
            <a:pathLst>
              <a:path w="5798820" h="653796">
                <a:moveTo>
                  <a:pt x="0" y="653795"/>
                </a:moveTo>
                <a:lnTo>
                  <a:pt x="5798820" y="653795"/>
                </a:lnTo>
                <a:lnTo>
                  <a:pt x="5798820" y="0"/>
                </a:lnTo>
                <a:lnTo>
                  <a:pt x="0" y="0"/>
                </a:lnTo>
                <a:lnTo>
                  <a:pt x="0" y="65379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1834642" y="251674"/>
            <a:ext cx="5151673" cy="5581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d)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Réa</a:t>
            </a:r>
            <a:r>
              <a:rPr dirty="0" smtClean="0" baseline="3417" sz="2100" spc="-4" b="1">
                <a:latin typeface="Comic Sans MS"/>
                <a:cs typeface="Comic Sans MS"/>
              </a:rPr>
              <a:t>c</a:t>
            </a:r>
            <a:r>
              <a:rPr dirty="0" smtClean="0" baseline="3417" sz="2100" spc="0" b="1">
                <a:latin typeface="Comic Sans MS"/>
                <a:cs typeface="Comic Sans MS"/>
              </a:rPr>
              <a:t>ti</a:t>
            </a:r>
            <a:r>
              <a:rPr dirty="0" smtClean="0" baseline="3417" sz="2100" spc="4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n</a:t>
            </a:r>
            <a:r>
              <a:rPr dirty="0" smtClean="0" baseline="3417" sz="2100" spc="0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de</a:t>
            </a:r>
            <a:r>
              <a:rPr dirty="0" smtClean="0" baseline="3417" sz="2100" spc="0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s</a:t>
            </a:r>
            <a:r>
              <a:rPr dirty="0" smtClean="0" baseline="3417" sz="2100" spc="4" b="1">
                <a:latin typeface="Comic Sans MS"/>
                <a:cs typeface="Comic Sans MS"/>
              </a:rPr>
              <a:t>u</a:t>
            </a:r>
            <a:r>
              <a:rPr dirty="0" smtClean="0" baseline="3417" sz="2100" spc="-4" b="1">
                <a:latin typeface="Comic Sans MS"/>
                <a:cs typeface="Comic Sans MS"/>
              </a:rPr>
              <a:t>b</a:t>
            </a:r>
            <a:r>
              <a:rPr dirty="0" smtClean="0" baseline="3417" sz="2100" spc="0" b="1">
                <a:latin typeface="Comic Sans MS"/>
                <a:cs typeface="Comic Sans MS"/>
              </a:rPr>
              <a:t>stituti</a:t>
            </a:r>
            <a:r>
              <a:rPr dirty="0" smtClean="0" baseline="3417" sz="2100" spc="4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n</a:t>
            </a:r>
            <a:r>
              <a:rPr dirty="0" smtClean="0" baseline="3417" sz="2100" spc="-9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nucl</a:t>
            </a:r>
            <a:r>
              <a:rPr dirty="0" smtClean="0" baseline="3417" sz="2100" spc="-4" b="1">
                <a:latin typeface="Comic Sans MS"/>
                <a:cs typeface="Comic Sans MS"/>
              </a:rPr>
              <a:t>é</a:t>
            </a:r>
            <a:r>
              <a:rPr dirty="0" smtClean="0" baseline="3417" sz="2100" spc="4" b="1">
                <a:latin typeface="Comic Sans MS"/>
                <a:cs typeface="Comic Sans MS"/>
              </a:rPr>
              <a:t>o</a:t>
            </a:r>
            <a:r>
              <a:rPr dirty="0" smtClean="0" baseline="3417" sz="2100" spc="4" b="1">
                <a:latin typeface="Comic Sans MS"/>
                <a:cs typeface="Comic Sans MS"/>
              </a:rPr>
              <a:t>p</a:t>
            </a:r>
            <a:r>
              <a:rPr dirty="0" smtClean="0" baseline="3417" sz="2100" spc="4" b="1">
                <a:latin typeface="Comic Sans MS"/>
                <a:cs typeface="Comic Sans MS"/>
              </a:rPr>
              <a:t>h</a:t>
            </a:r>
            <a:r>
              <a:rPr dirty="0" smtClean="0" baseline="3417" sz="2100" spc="0" b="1">
                <a:latin typeface="Comic Sans MS"/>
                <a:cs typeface="Comic Sans MS"/>
              </a:rPr>
              <a:t>ile</a:t>
            </a:r>
            <a:r>
              <a:rPr dirty="0" smtClean="0" baseline="3417" sz="2100" spc="0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aromat</a:t>
            </a:r>
            <a:r>
              <a:rPr dirty="0" smtClean="0" baseline="3417" sz="2100" spc="4" b="1">
                <a:latin typeface="Comic Sans MS"/>
                <a:cs typeface="Comic Sans MS"/>
              </a:rPr>
              <a:t>i</a:t>
            </a:r>
            <a:r>
              <a:rPr dirty="0" smtClean="0" baseline="3417" sz="2100" spc="0" b="1">
                <a:latin typeface="Comic Sans MS"/>
                <a:cs typeface="Comic Sans MS"/>
              </a:rPr>
              <a:t>que</a:t>
            </a:r>
            <a:r>
              <a:rPr dirty="0" smtClean="0" baseline="3417" sz="2100" spc="-29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(SNu</a:t>
            </a:r>
            <a:r>
              <a:rPr dirty="0" smtClean="0" baseline="3417" sz="2100" spc="4" b="1">
                <a:latin typeface="Comic Sans MS"/>
                <a:cs typeface="Comic Sans MS"/>
              </a:rPr>
              <a:t>A</a:t>
            </a:r>
            <a:r>
              <a:rPr dirty="0" smtClean="0" baseline="3417" sz="2100" spc="0" b="1">
                <a:latin typeface="Comic Sans MS"/>
                <a:cs typeface="Comic Sans MS"/>
              </a:rPr>
              <a:t>r)</a:t>
            </a:r>
            <a:endParaRPr sz="1400">
              <a:latin typeface="Comic Sans MS"/>
              <a:cs typeface="Comic Sans MS"/>
            </a:endParaRPr>
          </a:p>
          <a:p>
            <a:pPr marL="104775" marR="26746">
              <a:lnSpc>
                <a:spcPts val="1935"/>
              </a:lnSpc>
              <a:spcBef>
                <a:spcPts val="855"/>
              </a:spcBef>
            </a:pPr>
            <a:r>
              <a:rPr dirty="0" smtClean="0" sz="1400" spc="0">
                <a:latin typeface="Comic Sans MS"/>
                <a:cs typeface="Comic Sans MS"/>
              </a:rPr>
              <a:t>-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noy</a:t>
            </a:r>
            <a:r>
              <a:rPr dirty="0" smtClean="0" sz="1400" spc="4">
                <a:latin typeface="Comic Sans MS"/>
                <a:cs typeface="Comic Sans MS"/>
              </a:rPr>
              <a:t>a</a:t>
            </a:r>
            <a:r>
              <a:rPr dirty="0" smtClean="0" sz="1400" spc="0">
                <a:latin typeface="Comic Sans MS"/>
                <a:cs typeface="Comic Sans MS"/>
              </a:rPr>
              <a:t>u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b</a:t>
            </a:r>
            <a:r>
              <a:rPr dirty="0" smtClean="0" sz="1400" spc="0">
                <a:latin typeface="Comic Sans MS"/>
                <a:cs typeface="Comic Sans MS"/>
              </a:rPr>
              <a:t>enz</a:t>
            </a:r>
            <a:r>
              <a:rPr dirty="0" smtClean="0" sz="1400" spc="-4">
                <a:latin typeface="Comic Sans MS"/>
                <a:cs typeface="Comic Sans MS"/>
              </a:rPr>
              <a:t>é</a:t>
            </a:r>
            <a:r>
              <a:rPr dirty="0" smtClean="0" sz="1400" spc="0">
                <a:latin typeface="Comic Sans MS"/>
                <a:cs typeface="Comic Sans MS"/>
              </a:rPr>
              <a:t>nique</a:t>
            </a:r>
            <a:r>
              <a:rPr dirty="0" smtClean="0" sz="1400" spc="-4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est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une</a:t>
            </a:r>
            <a:r>
              <a:rPr dirty="0" smtClean="0" sz="1400" spc="-25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espèce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solidFill>
                  <a:srgbClr val="FF3300"/>
                </a:solidFill>
                <a:latin typeface="Comic Sans MS"/>
                <a:cs typeface="Comic Sans MS"/>
              </a:rPr>
              <a:t>très</a:t>
            </a:r>
            <a:r>
              <a:rPr dirty="0" smtClean="0" sz="1400" spc="-1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0">
                <a:solidFill>
                  <a:srgbClr val="FF3300"/>
                </a:solidFill>
                <a:latin typeface="Comic Sans MS"/>
                <a:cs typeface="Comic Sans MS"/>
              </a:rPr>
              <a:t>riche</a:t>
            </a:r>
            <a:r>
              <a:rPr dirty="0" smtClean="0" sz="1400" spc="-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0">
                <a:solidFill>
                  <a:srgbClr val="FF3300"/>
                </a:solidFill>
                <a:latin typeface="Comic Sans MS"/>
                <a:cs typeface="Comic Sans MS"/>
              </a:rPr>
              <a:t>en</a:t>
            </a:r>
            <a:r>
              <a:rPr dirty="0" smtClean="0" sz="14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0">
                <a:solidFill>
                  <a:srgbClr val="FF3300"/>
                </a:solidFill>
                <a:latin typeface="Comic Sans MS"/>
                <a:cs typeface="Comic Sans MS"/>
              </a:rPr>
              <a:t>éle</a:t>
            </a:r>
            <a:r>
              <a:rPr dirty="0" smtClean="0" sz="1400" spc="-4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sz="1400" spc="0">
                <a:solidFill>
                  <a:srgbClr val="FF3300"/>
                </a:solidFill>
                <a:latin typeface="Comic Sans MS"/>
                <a:cs typeface="Comic Sans MS"/>
              </a:rPr>
              <a:t>trons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926717" y="1027283"/>
            <a:ext cx="4525713" cy="423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79">
              <a:lnSpc>
                <a:spcPts val="1660"/>
              </a:lnSpc>
              <a:spcBef>
                <a:spcPts val="83"/>
              </a:spcBef>
            </a:pPr>
            <a:r>
              <a:rPr dirty="0" smtClean="0" baseline="3886" sz="2100" spc="0">
                <a:latin typeface="Symbol"/>
                <a:cs typeface="Symbol"/>
              </a:rPr>
              <a:t></a:t>
            </a:r>
            <a:r>
              <a:rPr dirty="0" smtClean="0" baseline="4141" sz="2100" spc="75">
                <a:latin typeface="Times New Roman"/>
                <a:cs typeface="Times New Roman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</a:t>
            </a:r>
            <a:r>
              <a:rPr dirty="0" smtClean="0" baseline="3417" sz="2100" spc="-4">
                <a:latin typeface="Comic Sans MS"/>
                <a:cs typeface="Comic Sans MS"/>
              </a:rPr>
              <a:t>é</a:t>
            </a:r>
            <a:r>
              <a:rPr dirty="0" smtClean="0" baseline="3417" sz="2100" spc="0">
                <a:latin typeface="Comic Sans MS"/>
                <a:cs typeface="Comic Sans MS"/>
              </a:rPr>
              <a:t>ac</a:t>
            </a:r>
            <a:r>
              <a:rPr dirty="0" smtClean="0" baseline="3417" sz="2100" spc="-1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ns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3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2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su</a:t>
            </a:r>
            <a:r>
              <a:rPr dirty="0" smtClean="0" baseline="3417" sz="2100" spc="-19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stitu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-9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3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nu</a:t>
            </a:r>
            <a:r>
              <a:rPr dirty="0" smtClean="0" baseline="3417" sz="2100" spc="-4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léo</a:t>
            </a:r>
            <a:r>
              <a:rPr dirty="0" smtClean="0" baseline="3417" sz="2100" spc="-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3417" sz="2100" spc="-9">
                <a:solidFill>
                  <a:srgbClr val="FF3300"/>
                </a:solidFill>
                <a:latin typeface="Comic Sans MS"/>
                <a:cs typeface="Comic Sans MS"/>
              </a:rPr>
              <a:t>h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iles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3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sont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3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très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70"/>
              </a:lnSpc>
              <a:spcBef>
                <a:spcPts val="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y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rogèn</a:t>
            </a:r>
            <a:r>
              <a:rPr dirty="0" smtClean="0" baseline="1708" sz="2100" spc="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H</a:t>
            </a:r>
            <a:r>
              <a:rPr dirty="0" smtClean="0" baseline="26577" sz="1350" spc="0">
                <a:latin typeface="Comic Sans MS"/>
                <a:cs typeface="Comic Sans MS"/>
              </a:rPr>
              <a:t>-</a:t>
            </a:r>
            <a:r>
              <a:rPr dirty="0" smtClean="0" baseline="26577" sz="1350" spc="14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ani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y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rure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très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v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-9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nucléofuge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510020" y="1032610"/>
            <a:ext cx="80983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d</a:t>
            </a:r>
            <a:r>
              <a:rPr dirty="0" smtClean="0" baseline="1708" sz="2100" spc="-9">
                <a:latin typeface="Comic Sans MS"/>
                <a:cs typeface="Comic Sans MS"/>
              </a:rPr>
              <a:t>i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iciles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378700" y="1032610"/>
            <a:ext cx="2553947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–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3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3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su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stit</a:t>
            </a:r>
            <a:r>
              <a:rPr dirty="0" smtClean="0" baseline="1708" sz="2100" spc="-1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39">
                <a:latin typeface="Comic Sans MS"/>
                <a:cs typeface="Comic Sans MS"/>
              </a:rPr>
              <a:t> </a:t>
            </a:r>
            <a:r>
              <a:rPr dirty="0" smtClean="0" baseline="1708" sz="2100" spc="-14">
                <a:latin typeface="Comic Sans MS"/>
                <a:cs typeface="Comic Sans MS"/>
              </a:rPr>
              <a:t>j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-9"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ais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26717" y="1666975"/>
            <a:ext cx="3076312" cy="2100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55"/>
              </a:lnSpc>
              <a:spcBef>
                <a:spcPts val="82"/>
              </a:spcBef>
            </a:pPr>
            <a:r>
              <a:rPr dirty="0" smtClean="0" baseline="1943" sz="2100" spc="0">
                <a:latin typeface="Symbol"/>
                <a:cs typeface="Symbol"/>
              </a:rPr>
              <a:t></a:t>
            </a:r>
            <a:r>
              <a:rPr dirty="0" smtClean="0" baseline="2070" sz="2100" spc="64">
                <a:latin typeface="Times New Roman"/>
                <a:cs typeface="Times New Roman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né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essité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nucléofuge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Hal</a:t>
            </a:r>
            <a:r>
              <a:rPr dirty="0" smtClean="0" baseline="26577" sz="1350" spc="0">
                <a:latin typeface="Comic Sans MS"/>
                <a:cs typeface="Comic Sans MS"/>
              </a:rPr>
              <a:t>-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963730" y="2222179"/>
            <a:ext cx="305990" cy="204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40"/>
              </a:lnSpc>
              <a:spcBef>
                <a:spcPts val="77"/>
              </a:spcBef>
            </a:pPr>
            <a:r>
              <a:rPr dirty="0" smtClean="0" baseline="-2520" sz="1725" spc="-4">
                <a:latin typeface="Arial"/>
                <a:cs typeface="Arial"/>
              </a:rPr>
              <a:t>O</a:t>
            </a:r>
            <a:r>
              <a:rPr dirty="0" smtClean="0" baseline="-2520" sz="1725" spc="0">
                <a:latin typeface="Arial"/>
                <a:cs typeface="Arial"/>
              </a:rPr>
              <a:t>H</a:t>
            </a:r>
            <a:r>
              <a:rPr dirty="0" smtClean="0" baseline="30693" sz="1275" spc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56497" y="2343321"/>
            <a:ext cx="265020" cy="170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0"/>
              </a:lnSpc>
              <a:spcBef>
                <a:spcPts val="63"/>
              </a:spcBef>
            </a:pPr>
            <a:r>
              <a:rPr dirty="0" smtClean="0" sz="1150" spc="0">
                <a:latin typeface="Arial"/>
                <a:cs typeface="Arial"/>
              </a:rPr>
              <a:t>Hal</a:t>
            </a:r>
            <a:endParaRPr sz="11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959270" y="2388691"/>
            <a:ext cx="233299" cy="170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0"/>
              </a:lnSpc>
              <a:spcBef>
                <a:spcPts val="63"/>
              </a:spcBef>
            </a:pPr>
            <a:r>
              <a:rPr dirty="0" smtClean="0" sz="1150" spc="0">
                <a:latin typeface="Arial"/>
                <a:cs typeface="Arial"/>
              </a:rPr>
              <a:t>Nu</a:t>
            </a:r>
            <a:endParaRPr sz="11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63730" y="2585084"/>
            <a:ext cx="305980" cy="204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40"/>
              </a:lnSpc>
              <a:spcBef>
                <a:spcPts val="77"/>
              </a:spcBef>
            </a:pPr>
            <a:r>
              <a:rPr dirty="0" smtClean="0" baseline="-2520" sz="1725" spc="-4">
                <a:latin typeface="Arial"/>
                <a:cs typeface="Arial"/>
              </a:rPr>
              <a:t>O</a:t>
            </a:r>
            <a:r>
              <a:rPr dirty="0" smtClean="0" baseline="-2520" sz="1725" spc="0">
                <a:latin typeface="Arial"/>
                <a:cs typeface="Arial"/>
              </a:rPr>
              <a:t>R</a:t>
            </a:r>
            <a:r>
              <a:rPr dirty="0" smtClean="0" baseline="30693" sz="1275" spc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170893" y="2630405"/>
            <a:ext cx="274137" cy="204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40"/>
              </a:lnSpc>
              <a:spcBef>
                <a:spcPts val="77"/>
              </a:spcBef>
            </a:pPr>
            <a:r>
              <a:rPr dirty="0" smtClean="0" baseline="-2520" sz="1725" spc="0">
                <a:latin typeface="Arial"/>
                <a:cs typeface="Arial"/>
              </a:rPr>
              <a:t>Nu</a:t>
            </a:r>
            <a:r>
              <a:rPr dirty="0" smtClean="0" baseline="30693" sz="1275" spc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664719" y="2748466"/>
            <a:ext cx="306825" cy="204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40"/>
              </a:lnSpc>
              <a:spcBef>
                <a:spcPts val="77"/>
              </a:spcBef>
            </a:pPr>
            <a:r>
              <a:rPr dirty="0" smtClean="0" baseline="-2520" sz="1725" spc="0">
                <a:latin typeface="Arial"/>
                <a:cs typeface="Arial"/>
              </a:rPr>
              <a:t>Ha</a:t>
            </a:r>
            <a:r>
              <a:rPr dirty="0" smtClean="0" baseline="-2520" sz="1725" spc="4">
                <a:latin typeface="Arial"/>
                <a:cs typeface="Arial"/>
              </a:rPr>
              <a:t>l</a:t>
            </a:r>
            <a:r>
              <a:rPr dirty="0" smtClean="0" baseline="30693" sz="1275" spc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88978" y="2766368"/>
            <a:ext cx="274151" cy="204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40"/>
              </a:lnSpc>
              <a:spcBef>
                <a:spcPts val="77"/>
              </a:spcBef>
            </a:pPr>
            <a:r>
              <a:rPr dirty="0" smtClean="0" baseline="-2520" sz="1725" spc="0">
                <a:latin typeface="Arial"/>
                <a:cs typeface="Arial"/>
              </a:rPr>
              <a:t>Nu</a:t>
            </a:r>
            <a:r>
              <a:rPr dirty="0" smtClean="0" baseline="30693" sz="1275" spc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51701" y="2766735"/>
            <a:ext cx="3614286" cy="2071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énol</a:t>
            </a:r>
            <a:r>
              <a:rPr dirty="0" smtClean="0" baseline="1708" sz="2100" spc="-1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au</a:t>
            </a:r>
            <a:r>
              <a:rPr dirty="0" smtClean="0" baseline="1708" sz="2100" spc="-1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dé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art</a:t>
            </a:r>
            <a:r>
              <a:rPr dirty="0" smtClean="0" baseline="1708" sz="2100" spc="-25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du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chl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robe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zène</a:t>
            </a:r>
            <a:r>
              <a:rPr dirty="0" smtClean="0" baseline="1708" sz="2100" spc="-25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3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5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0</a:t>
            </a:r>
            <a:r>
              <a:rPr dirty="0" smtClean="0" baseline="2070" sz="2100" spc="0">
                <a:solidFill>
                  <a:srgbClr val="FF3300"/>
                </a:solidFill>
                <a:latin typeface="Arial"/>
                <a:cs typeface="Arial"/>
              </a:rPr>
              <a:t>°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-2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!!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698479" y="2824022"/>
            <a:ext cx="132112" cy="170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0"/>
              </a:lnSpc>
              <a:spcBef>
                <a:spcPts val="63"/>
              </a:spcBef>
            </a:pPr>
            <a:r>
              <a:rPr dirty="0" smtClean="0" sz="1150" spc="0">
                <a:latin typeface="Arial"/>
                <a:cs typeface="Arial"/>
              </a:rPr>
              <a:t>=</a:t>
            </a:r>
            <a:endParaRPr sz="11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40220" y="2842213"/>
            <a:ext cx="132112" cy="170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0"/>
              </a:lnSpc>
              <a:spcBef>
                <a:spcPts val="63"/>
              </a:spcBef>
            </a:pPr>
            <a:r>
              <a:rPr dirty="0" smtClean="0" sz="1150" spc="0">
                <a:latin typeface="Arial"/>
                <a:cs typeface="Arial"/>
              </a:rPr>
              <a:t>+</a:t>
            </a:r>
            <a:endParaRPr sz="11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963731" y="2947953"/>
            <a:ext cx="290667" cy="204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40"/>
              </a:lnSpc>
              <a:spcBef>
                <a:spcPts val="77"/>
              </a:spcBef>
            </a:pPr>
            <a:r>
              <a:rPr dirty="0" smtClean="0" baseline="-2520" sz="1725" spc="0">
                <a:latin typeface="Arial"/>
                <a:cs typeface="Arial"/>
              </a:rPr>
              <a:t>SH</a:t>
            </a:r>
            <a:r>
              <a:rPr dirty="0" smtClean="0" baseline="30693" sz="1275" spc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63731" y="3310821"/>
            <a:ext cx="290667" cy="204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40"/>
              </a:lnSpc>
              <a:spcBef>
                <a:spcPts val="77"/>
              </a:spcBef>
            </a:pPr>
            <a:r>
              <a:rPr dirty="0" smtClean="0" baseline="-2520" sz="1725" spc="0">
                <a:latin typeface="Arial"/>
                <a:cs typeface="Arial"/>
              </a:rPr>
              <a:t>SR</a:t>
            </a:r>
            <a:r>
              <a:rPr dirty="0" smtClean="0" baseline="30693" sz="1275" spc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10944" y="4052784"/>
            <a:ext cx="160976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96872" y="4052784"/>
            <a:ext cx="78307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Nu</a:t>
            </a:r>
            <a:r>
              <a:rPr dirty="0" smtClean="0" baseline="1708" sz="2100" spc="4" b="1">
                <a:latin typeface="Comic Sans MS"/>
                <a:cs typeface="Comic Sans MS"/>
              </a:rPr>
              <a:t>A</a:t>
            </a:r>
            <a:r>
              <a:rPr dirty="0" smtClean="0" baseline="1708" sz="2100" spc="0" b="1">
                <a:latin typeface="Comic Sans MS"/>
                <a:cs typeface="Comic Sans MS"/>
              </a:rPr>
              <a:t>r</a:t>
            </a:r>
            <a:r>
              <a:rPr dirty="0" smtClean="0" baseline="1708" sz="2100" spc="-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05791" y="4052784"/>
            <a:ext cx="2306440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in</a:t>
            </a:r>
            <a:r>
              <a:rPr dirty="0" smtClean="0" baseline="1708" sz="2100" spc="-4" b="1">
                <a:latin typeface="Comic Sans MS"/>
                <a:cs typeface="Comic Sans MS"/>
              </a:rPr>
              <a:t>f</a:t>
            </a:r>
            <a:r>
              <a:rPr dirty="0" smtClean="0" baseline="1708" sz="2100" spc="0" b="1">
                <a:latin typeface="Comic Sans MS"/>
                <a:cs typeface="Comic Sans MS"/>
              </a:rPr>
              <a:t>lue</a:t>
            </a:r>
            <a:r>
              <a:rPr dirty="0" smtClean="0" baseline="1708" sz="2100" spc="-4" b="1">
                <a:latin typeface="Comic Sans MS"/>
                <a:cs typeface="Comic Sans MS"/>
              </a:rPr>
              <a:t>n</a:t>
            </a:r>
            <a:r>
              <a:rPr dirty="0" smtClean="0" baseline="1708" sz="2100" spc="0" b="1">
                <a:latin typeface="Comic Sans MS"/>
                <a:cs typeface="Comic Sans MS"/>
              </a:rPr>
              <a:t>ce</a:t>
            </a:r>
            <a:r>
              <a:rPr dirty="0" smtClean="0" baseline="1708" sz="2100" spc="1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des</a:t>
            </a:r>
            <a:r>
              <a:rPr dirty="0" smtClean="0" baseline="1708" sz="2100" spc="14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substituants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077713" y="4459588"/>
            <a:ext cx="335054" cy="248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9"/>
              </a:lnSpc>
            </a:pPr>
            <a:r>
              <a:rPr dirty="0" smtClean="0" sz="1400" spc="0">
                <a:latin typeface="Arial"/>
                <a:cs typeface="Arial"/>
              </a:rPr>
              <a:t>Nu</a:t>
            </a:r>
            <a:r>
              <a:rPr dirty="0" smtClean="0" baseline="33129" sz="1575" spc="0">
                <a:latin typeface="Arial"/>
                <a:cs typeface="Arial"/>
              </a:rPr>
              <a:t>-</a:t>
            </a:r>
            <a:endParaRPr sz="10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27806" y="4542403"/>
            <a:ext cx="223293" cy="2062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>
                <a:latin typeface="Arial"/>
                <a:cs typeface="Arial"/>
              </a:rPr>
              <a:t>Cl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54909" y="4586775"/>
            <a:ext cx="1268262" cy="1720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80"/>
              </a:lnSpc>
              <a:spcBef>
                <a:spcPts val="64"/>
              </a:spcBef>
            </a:pPr>
            <a:r>
              <a:rPr dirty="0" smtClean="0" sz="1150" spc="4">
                <a:latin typeface="Arial"/>
                <a:cs typeface="Arial"/>
              </a:rPr>
              <a:t>v</a:t>
            </a:r>
            <a:r>
              <a:rPr dirty="0" smtClean="0" sz="1150" spc="0">
                <a:latin typeface="Arial"/>
                <a:cs typeface="Arial"/>
              </a:rPr>
              <a:t>i</a:t>
            </a:r>
            <a:r>
              <a:rPr dirty="0" smtClean="0" sz="1150" spc="-4">
                <a:latin typeface="Arial"/>
                <a:cs typeface="Arial"/>
              </a:rPr>
              <a:t>t</a:t>
            </a:r>
            <a:r>
              <a:rPr dirty="0" smtClean="0" sz="1150" spc="-4">
                <a:latin typeface="Arial"/>
                <a:cs typeface="Arial"/>
              </a:rPr>
              <a:t>e</a:t>
            </a:r>
            <a:r>
              <a:rPr dirty="0" smtClean="0" sz="1150" spc="-4">
                <a:latin typeface="Arial"/>
                <a:cs typeface="Arial"/>
              </a:rPr>
              <a:t>s</a:t>
            </a:r>
            <a:r>
              <a:rPr dirty="0" smtClean="0" sz="1150" spc="0">
                <a:latin typeface="Arial"/>
                <a:cs typeface="Arial"/>
              </a:rPr>
              <a:t>se</a:t>
            </a:r>
            <a:r>
              <a:rPr dirty="0" smtClean="0" sz="1150" spc="-1">
                <a:latin typeface="Arial"/>
                <a:cs typeface="Arial"/>
              </a:rPr>
              <a:t> </a:t>
            </a:r>
            <a:r>
              <a:rPr dirty="0" smtClean="0" sz="1150" spc="-4">
                <a:latin typeface="Arial"/>
                <a:cs typeface="Arial"/>
              </a:rPr>
              <a:t>d</a:t>
            </a:r>
            <a:r>
              <a:rPr dirty="0" smtClean="0" sz="1150" spc="0">
                <a:latin typeface="Arial"/>
                <a:cs typeface="Arial"/>
              </a:rPr>
              <a:t>e</a:t>
            </a:r>
            <a:r>
              <a:rPr dirty="0" smtClean="0" sz="1150" spc="-4">
                <a:latin typeface="Arial"/>
                <a:cs typeface="Arial"/>
              </a:rPr>
              <a:t> </a:t>
            </a:r>
            <a:r>
              <a:rPr dirty="0" smtClean="0" sz="1150" spc="-4">
                <a:latin typeface="Arial"/>
                <a:cs typeface="Arial"/>
              </a:rPr>
              <a:t>r</a:t>
            </a:r>
            <a:r>
              <a:rPr dirty="0" smtClean="0" sz="1150" spc="-4">
                <a:latin typeface="Arial"/>
                <a:cs typeface="Arial"/>
              </a:rPr>
              <a:t>é</a:t>
            </a:r>
            <a:r>
              <a:rPr dirty="0" smtClean="0" sz="1150" spc="-4">
                <a:latin typeface="Arial"/>
                <a:cs typeface="Arial"/>
              </a:rPr>
              <a:t>a</a:t>
            </a:r>
            <a:r>
              <a:rPr dirty="0" smtClean="0" sz="1150" spc="-4">
                <a:latin typeface="Arial"/>
                <a:cs typeface="Arial"/>
              </a:rPr>
              <a:t>c</a:t>
            </a:r>
            <a:r>
              <a:rPr dirty="0" smtClean="0" sz="1150" spc="-4">
                <a:latin typeface="Arial"/>
                <a:cs typeface="Arial"/>
              </a:rPr>
              <a:t>t</a:t>
            </a:r>
            <a:r>
              <a:rPr dirty="0" smtClean="0" sz="1150" spc="0">
                <a:latin typeface="Arial"/>
                <a:cs typeface="Arial"/>
              </a:rPr>
              <a:t>i</a:t>
            </a:r>
            <a:r>
              <a:rPr dirty="0" smtClean="0" sz="1150" spc="-4">
                <a:latin typeface="Arial"/>
                <a:cs typeface="Arial"/>
              </a:rPr>
              <a:t>o</a:t>
            </a:r>
            <a:r>
              <a:rPr dirty="0" smtClean="0" sz="1150" spc="0">
                <a:latin typeface="Arial"/>
                <a:cs typeface="Arial"/>
              </a:rPr>
              <a:t>n</a:t>
            </a:r>
            <a:endParaRPr sz="11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59455" y="4587692"/>
            <a:ext cx="223668" cy="2062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>
                <a:latin typeface="Arial"/>
                <a:cs typeface="Arial"/>
              </a:rPr>
              <a:t>Cl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34712" y="4944415"/>
            <a:ext cx="213129" cy="280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5"/>
              </a:lnSpc>
              <a:spcBef>
                <a:spcPts val="107"/>
              </a:spcBef>
            </a:pPr>
            <a:r>
              <a:rPr dirty="0" smtClean="0" sz="2000" spc="0">
                <a:latin typeface="Arial"/>
                <a:cs typeface="Arial"/>
              </a:rPr>
              <a:t>+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7807" y="5746059"/>
            <a:ext cx="183192" cy="2062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59456" y="5791273"/>
            <a:ext cx="183192" cy="2062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67371" y="5896066"/>
            <a:ext cx="193327" cy="2062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93797" y="5896066"/>
            <a:ext cx="183192" cy="2062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98960" y="5941280"/>
            <a:ext cx="193327" cy="2062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25341" y="5941280"/>
            <a:ext cx="183192" cy="2062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09101" y="5993393"/>
            <a:ext cx="148920" cy="280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5"/>
              </a:lnSpc>
              <a:spcBef>
                <a:spcPts val="107"/>
              </a:spcBef>
            </a:pPr>
            <a:r>
              <a:rPr dirty="0" smtClean="0" sz="2000" spc="0"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31482" y="6160309"/>
            <a:ext cx="405702" cy="1720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80"/>
              </a:lnSpc>
              <a:spcBef>
                <a:spcPts val="64"/>
              </a:spcBef>
            </a:pPr>
            <a:r>
              <a:rPr dirty="0" smtClean="0" sz="1150">
                <a:latin typeface="Arial"/>
                <a:cs typeface="Arial"/>
              </a:rPr>
              <a:t>c</a:t>
            </a:r>
            <a:r>
              <a:rPr dirty="0" smtClean="0" sz="1150" spc="-4">
                <a:latin typeface="Arial"/>
                <a:cs typeface="Arial"/>
              </a:rPr>
              <a:t>a</a:t>
            </a:r>
            <a:r>
              <a:rPr dirty="0" smtClean="0" sz="1150" spc="-4">
                <a:latin typeface="Arial"/>
                <a:cs typeface="Arial"/>
              </a:rPr>
              <a:t>p</a:t>
            </a:r>
            <a:r>
              <a:rPr dirty="0" smtClean="0" sz="1150" spc="-4">
                <a:latin typeface="Arial"/>
                <a:cs typeface="Arial"/>
              </a:rPr>
              <a:t>t</a:t>
            </a:r>
            <a:r>
              <a:rPr dirty="0" smtClean="0" sz="1150" spc="0">
                <a:latin typeface="Arial"/>
                <a:cs typeface="Arial"/>
              </a:rPr>
              <a:t>e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35668" y="6160309"/>
            <a:ext cx="658030" cy="1720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80"/>
              </a:lnSpc>
              <a:spcBef>
                <a:spcPts val="64"/>
              </a:spcBef>
            </a:pPr>
            <a:r>
              <a:rPr dirty="0" smtClean="0" sz="1150" spc="-4">
                <a:latin typeface="Arial"/>
                <a:cs typeface="Arial"/>
              </a:rPr>
              <a:t>d</a:t>
            </a:r>
            <a:r>
              <a:rPr dirty="0" smtClean="0" sz="1150" spc="-4">
                <a:latin typeface="Arial"/>
                <a:cs typeface="Arial"/>
              </a:rPr>
              <a:t>o</a:t>
            </a:r>
            <a:r>
              <a:rPr dirty="0" smtClean="0" sz="1150" spc="-4">
                <a:latin typeface="Arial"/>
                <a:cs typeface="Arial"/>
              </a:rPr>
              <a:t>n</a:t>
            </a:r>
            <a:r>
              <a:rPr dirty="0" smtClean="0" sz="1150" spc="-4">
                <a:latin typeface="Arial"/>
                <a:cs typeface="Arial"/>
              </a:rPr>
              <a:t>n</a:t>
            </a:r>
            <a:r>
              <a:rPr dirty="0" smtClean="0" sz="1150" spc="-4">
                <a:latin typeface="Arial"/>
                <a:cs typeface="Arial"/>
              </a:rPr>
              <a:t>e</a:t>
            </a:r>
            <a:r>
              <a:rPr dirty="0" smtClean="0" sz="1150" spc="-4">
                <a:latin typeface="Arial"/>
                <a:cs typeface="Arial"/>
              </a:rPr>
              <a:t>u</a:t>
            </a:r>
            <a:r>
              <a:rPr dirty="0" smtClean="0" sz="1150" spc="-4">
                <a:latin typeface="Arial"/>
                <a:cs typeface="Arial"/>
              </a:rPr>
              <a:t>r</a:t>
            </a:r>
            <a:r>
              <a:rPr dirty="0" smtClean="0" sz="1150" spc="0">
                <a:latin typeface="Arial"/>
                <a:cs typeface="Arial"/>
              </a:rPr>
              <a:t>s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48290" y="6461063"/>
            <a:ext cx="858490" cy="239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</a:t>
            </a:r>
            <a:r>
              <a:rPr dirty="0" smtClean="0" baseline="-5012" sz="1500" spc="-19">
                <a:latin typeface="Segoe UI"/>
                <a:cs typeface="Segoe UI"/>
              </a:rPr>
              <a:t>0</a:t>
            </a:r>
            <a:r>
              <a:rPr dirty="0" smtClean="0" baseline="18284" sz="1800" spc="-200">
                <a:latin typeface="Verdana"/>
                <a:cs typeface="Verdana"/>
              </a:rPr>
              <a:t>1</a:t>
            </a:r>
            <a:r>
              <a:rPr dirty="0" smtClean="0" baseline="-5012" sz="1500" spc="-329">
                <a:latin typeface="Segoe UI"/>
                <a:cs typeface="Segoe UI"/>
              </a:rPr>
              <a:t>5</a:t>
            </a:r>
            <a:r>
              <a:rPr dirty="0" smtClean="0" baseline="18284" sz="1800" spc="4">
                <a:latin typeface="Verdana"/>
                <a:cs typeface="Verdana"/>
              </a:rPr>
              <a:t>09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66601" y="6531508"/>
            <a:ext cx="32185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109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19372" y="4786877"/>
            <a:ext cx="1015356" cy="12900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3534729" y="4786877"/>
            <a:ext cx="1019257" cy="12900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47798">
              <a:lnSpc>
                <a:spcPct val="95825"/>
              </a:lnSpc>
              <a:spcBef>
                <a:spcPts val="3431"/>
              </a:spcBef>
            </a:pPr>
            <a:r>
              <a:rPr dirty="0" smtClean="0" sz="1150" spc="-4">
                <a:latin typeface="Arial"/>
                <a:cs typeface="Arial"/>
              </a:rPr>
              <a:t>S</a:t>
            </a:r>
            <a:r>
              <a:rPr dirty="0" smtClean="0" sz="1150" spc="0">
                <a:latin typeface="Arial"/>
                <a:cs typeface="Arial"/>
              </a:rPr>
              <a:t>N</a:t>
            </a:r>
            <a:r>
              <a:rPr dirty="0" smtClean="0" sz="1150" spc="-4">
                <a:latin typeface="Arial"/>
                <a:cs typeface="Arial"/>
              </a:rPr>
              <a:t>u</a:t>
            </a:r>
            <a:r>
              <a:rPr dirty="0" smtClean="0" sz="1150" spc="-4">
                <a:latin typeface="Arial"/>
                <a:cs typeface="Arial"/>
              </a:rPr>
              <a:t>A</a:t>
            </a:r>
            <a:r>
              <a:rPr dirty="0" smtClean="0" sz="1150" spc="0">
                <a:latin typeface="Arial"/>
                <a:cs typeface="Arial"/>
              </a:rPr>
              <a:t>r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9372" y="6076881"/>
            <a:ext cx="1015356" cy="3383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13"/>
              </a:spcBef>
            </a:pPr>
            <a:endParaRPr sz="600"/>
          </a:p>
          <a:p>
            <a:pPr>
              <a:lnSpc>
                <a:spcPct val="95825"/>
              </a:lnSpc>
            </a:pPr>
            <a:r>
              <a:rPr dirty="0" smtClean="0" sz="1150" spc="-4">
                <a:latin typeface="Arial"/>
                <a:cs typeface="Arial"/>
              </a:rPr>
              <a:t>u</a:t>
            </a:r>
            <a:r>
              <a:rPr dirty="0" smtClean="0" sz="1150" spc="-4">
                <a:latin typeface="Arial"/>
                <a:cs typeface="Arial"/>
              </a:rPr>
              <a:t>r</a:t>
            </a:r>
            <a:r>
              <a:rPr dirty="0" smtClean="0" sz="1150" spc="0">
                <a:latin typeface="Arial"/>
                <a:cs typeface="Arial"/>
              </a:rPr>
              <a:t>s</a:t>
            </a:r>
            <a:endParaRPr sz="11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34729" y="6076881"/>
            <a:ext cx="1019257" cy="3383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13"/>
              </a:spcBef>
            </a:pPr>
            <a:endParaRPr sz="600"/>
          </a:p>
          <a:p>
            <a:pPr marR="60745" algn="r">
              <a:lnSpc>
                <a:spcPct val="95825"/>
              </a:lnSpc>
            </a:pPr>
            <a:r>
              <a:rPr dirty="0" smtClean="0" sz="1150" spc="-4">
                <a:latin typeface="Arial"/>
                <a:cs typeface="Arial"/>
              </a:rPr>
              <a:t>d</a:t>
            </a:r>
            <a:r>
              <a:rPr dirty="0" smtClean="0" sz="1150" spc="-4">
                <a:latin typeface="Arial"/>
                <a:cs typeface="Arial"/>
              </a:rPr>
              <a:t>o</a:t>
            </a:r>
            <a:r>
              <a:rPr dirty="0" smtClean="0" sz="1150" spc="0">
                <a:latin typeface="Arial"/>
                <a:cs typeface="Arial"/>
              </a:rPr>
              <a:t>n</a:t>
            </a:r>
            <a:endParaRPr sz="11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48756" y="3660648"/>
            <a:ext cx="5798820" cy="6537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0"/>
              </a:lnSpc>
              <a:spcBef>
                <a:spcPts val="47"/>
              </a:spcBef>
            </a:pPr>
            <a:endParaRPr sz="900"/>
          </a:p>
          <a:p>
            <a:pPr marL="253707" marR="251354" algn="ctr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Les</a:t>
            </a:r>
            <a:r>
              <a:rPr dirty="0" smtClean="0" sz="1400" spc="-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S</a:t>
            </a:r>
            <a:r>
              <a:rPr dirty="0" smtClean="0" sz="1400" spc="-4">
                <a:solidFill>
                  <a:srgbClr val="FF3300"/>
                </a:solidFill>
                <a:latin typeface="Arial"/>
                <a:cs typeface="Arial"/>
              </a:rPr>
              <a:t>N</a:t>
            </a:r>
            <a:r>
              <a:rPr dirty="0" smtClean="0" sz="1400" spc="0">
                <a:solidFill>
                  <a:srgbClr val="FF3300"/>
                </a:solidFill>
                <a:latin typeface="Arial"/>
                <a:cs typeface="Arial"/>
              </a:rPr>
              <a:t>u</a:t>
            </a:r>
            <a:r>
              <a:rPr dirty="0" smtClean="0" sz="1400" spc="0">
                <a:latin typeface="Arial"/>
                <a:cs typeface="Arial"/>
              </a:rPr>
              <a:t>Ar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:</a:t>
            </a:r>
            <a:r>
              <a:rPr dirty="0" smtClean="0" sz="1400" spc="0">
                <a:latin typeface="Arial"/>
                <a:cs typeface="Arial"/>
              </a:rPr>
              <a:t>                </a:t>
            </a:r>
            <a:r>
              <a:rPr dirty="0" smtClean="0" sz="1400" spc="267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-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né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e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i</a:t>
            </a:r>
            <a:r>
              <a:rPr dirty="0" smtClean="0" sz="1400" spc="-4">
                <a:latin typeface="Arial"/>
                <a:cs typeface="Arial"/>
              </a:rPr>
              <a:t>t</a:t>
            </a:r>
            <a:r>
              <a:rPr dirty="0" smtClean="0" sz="1400" spc="-14">
                <a:latin typeface="Arial"/>
                <a:cs typeface="Arial"/>
              </a:rPr>
              <a:t>e</a:t>
            </a:r>
            <a:r>
              <a:rPr dirty="0" smtClean="0" sz="1400" spc="0">
                <a:latin typeface="Arial"/>
                <a:cs typeface="Arial"/>
              </a:rPr>
              <a:t>nt</a:t>
            </a:r>
            <a:r>
              <a:rPr dirty="0" smtClean="0" sz="1400" spc="-3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un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bon</a:t>
            </a:r>
            <a:r>
              <a:rPr dirty="0" smtClean="0" sz="1400" spc="-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nu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léo</a:t>
            </a:r>
            <a:r>
              <a:rPr dirty="0" smtClean="0" sz="1400" spc="4">
                <a:latin typeface="Arial"/>
                <a:cs typeface="Arial"/>
              </a:rPr>
              <a:t>f</a:t>
            </a:r>
            <a:r>
              <a:rPr dirty="0" smtClean="0" sz="1400" spc="0">
                <a:latin typeface="Arial"/>
                <a:cs typeface="Arial"/>
              </a:rPr>
              <a:t>u</a:t>
            </a:r>
            <a:r>
              <a:rPr dirty="0" smtClean="0" sz="1400" spc="-14">
                <a:latin typeface="Arial"/>
                <a:cs typeface="Arial"/>
              </a:rPr>
              <a:t>g</a:t>
            </a:r>
            <a:r>
              <a:rPr dirty="0" smtClean="0" sz="1400" spc="0">
                <a:latin typeface="Arial"/>
                <a:cs typeface="Arial"/>
              </a:rPr>
              <a:t>e</a:t>
            </a:r>
            <a:r>
              <a:rPr dirty="0" smtClean="0" sz="1400" spc="-3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(halogèn</a:t>
            </a:r>
            <a:r>
              <a:rPr dirty="0" smtClean="0" sz="1400" spc="-4">
                <a:latin typeface="Arial"/>
                <a:cs typeface="Arial"/>
              </a:rPr>
              <a:t>e</a:t>
            </a:r>
            <a:r>
              <a:rPr dirty="0" smtClean="0" sz="1400" spc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1922868" marR="1920231" algn="ctr">
              <a:lnSpc>
                <a:spcPct val="95825"/>
              </a:lnSpc>
              <a:spcBef>
                <a:spcPts val="70"/>
              </a:spcBef>
            </a:pPr>
            <a:r>
              <a:rPr dirty="0" smtClean="0" sz="1400" spc="0">
                <a:latin typeface="Arial"/>
                <a:cs typeface="Arial"/>
              </a:rPr>
              <a:t>-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ap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eu</a:t>
            </a:r>
            <a:r>
              <a:rPr dirty="0" smtClean="0" sz="1400" spc="-14">
                <a:latin typeface="Arial"/>
                <a:cs typeface="Arial"/>
              </a:rPr>
              <a:t>r</a:t>
            </a:r>
            <a:r>
              <a:rPr dirty="0" smtClean="0" sz="1400" spc="0">
                <a:latin typeface="Arial"/>
                <a:cs typeface="Arial"/>
              </a:rPr>
              <a:t>s</a:t>
            </a:r>
            <a:r>
              <a:rPr dirty="0" smtClean="0" sz="1400" spc="-3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en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or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h</a:t>
            </a:r>
            <a:r>
              <a:rPr dirty="0" smtClean="0" sz="1400" spc="4">
                <a:latin typeface="Arial"/>
                <a:cs typeface="Arial"/>
              </a:rPr>
              <a:t>o</a:t>
            </a:r>
            <a:r>
              <a:rPr dirty="0" smtClean="0" sz="1400" spc="0">
                <a:latin typeface="Arial"/>
                <a:cs typeface="Arial"/>
              </a:rPr>
              <a:t>-pa</a:t>
            </a:r>
            <a:r>
              <a:rPr dirty="0" smtClean="0" sz="1400" spc="-14">
                <a:latin typeface="Arial"/>
                <a:cs typeface="Arial"/>
              </a:rPr>
              <a:t>r</a:t>
            </a:r>
            <a:r>
              <a:rPr dirty="0" smtClean="0" sz="1400" spc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726948" y="1714500"/>
            <a:ext cx="1077468" cy="16855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3413760" y="1714500"/>
            <a:ext cx="1077467" cy="1685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6198108" y="1744979"/>
            <a:ext cx="1077467" cy="1687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9221724" y="1711452"/>
            <a:ext cx="1086612" cy="167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65480" y="320013"/>
            <a:ext cx="3237640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 u="heavy">
                <a:latin typeface="Comic Sans MS"/>
                <a:cs typeface="Comic Sans MS"/>
              </a:rPr>
              <a:t>M</a:t>
            </a:r>
            <a:r>
              <a:rPr dirty="0" smtClean="0" baseline="1708" sz="2100" spc="4" u="heavy">
                <a:latin typeface="Comic Sans MS"/>
                <a:cs typeface="Comic Sans MS"/>
              </a:rPr>
              <a:t>o</a:t>
            </a:r>
            <a:r>
              <a:rPr dirty="0" smtClean="0" baseline="1708" sz="2100" spc="0" u="heavy">
                <a:latin typeface="Comic Sans MS"/>
                <a:cs typeface="Comic Sans MS"/>
              </a:rPr>
              <a:t>t</a:t>
            </a:r>
            <a:r>
              <a:rPr dirty="0" smtClean="0" baseline="1708" sz="2100" spc="-4" u="heavy">
                <a:latin typeface="Comic Sans MS"/>
                <a:cs typeface="Comic Sans MS"/>
              </a:rPr>
              <a:t>e</a:t>
            </a:r>
            <a:r>
              <a:rPr dirty="0" smtClean="0" baseline="1708" sz="2100" spc="0" u="heavy">
                <a:latin typeface="Comic Sans MS"/>
                <a:cs typeface="Comic Sans MS"/>
              </a:rPr>
              <a:t>ur</a:t>
            </a:r>
            <a:r>
              <a:rPr dirty="0" smtClean="0" baseline="1708" sz="2100" spc="-325" u="heavy"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à</a:t>
            </a:r>
            <a:r>
              <a:rPr dirty="0" smtClean="0" baseline="1708" sz="2100" spc="-309" u="heavy"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e</a:t>
            </a:r>
            <a:r>
              <a:rPr dirty="0" smtClean="0" baseline="1708" sz="2100" spc="-4" u="heavy">
                <a:latin typeface="Comic Sans MS"/>
                <a:cs typeface="Comic Sans MS"/>
              </a:rPr>
              <a:t>x</a:t>
            </a:r>
            <a:r>
              <a:rPr dirty="0" smtClean="0" baseline="1708" sz="2100" spc="0" u="heavy">
                <a:latin typeface="Comic Sans MS"/>
                <a:cs typeface="Comic Sans MS"/>
              </a:rPr>
              <a:t>pl</a:t>
            </a:r>
            <a:r>
              <a:rPr dirty="0" smtClean="0" baseline="1708" sz="2100" spc="4" u="heavy">
                <a:latin typeface="Comic Sans MS"/>
                <a:cs typeface="Comic Sans MS"/>
              </a:rPr>
              <a:t>o</a:t>
            </a:r>
            <a:r>
              <a:rPr dirty="0" smtClean="0" baseline="1708" sz="2100" spc="0" u="heavy">
                <a:latin typeface="Comic Sans MS"/>
                <a:cs typeface="Comic Sans MS"/>
              </a:rPr>
              <a:t>si</a:t>
            </a:r>
            <a:r>
              <a:rPr dirty="0" smtClean="0" baseline="1708" sz="2100" spc="4" u="heavy">
                <a:latin typeface="Comic Sans MS"/>
                <a:cs typeface="Comic Sans MS"/>
              </a:rPr>
              <a:t>o</a:t>
            </a:r>
            <a:r>
              <a:rPr dirty="0" smtClean="0" baseline="1708" sz="2100" spc="0" u="heavy">
                <a:latin typeface="Comic Sans MS"/>
                <a:cs typeface="Comic Sans MS"/>
              </a:rPr>
              <a:t>n</a:t>
            </a:r>
            <a:r>
              <a:rPr dirty="0" smtClean="0" baseline="1708" sz="2100" spc="-325" u="heavy"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et</a:t>
            </a:r>
            <a:r>
              <a:rPr dirty="0" smtClean="0" baseline="1708" sz="2100" spc="-314" u="heavy"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indice</a:t>
            </a:r>
            <a:r>
              <a:rPr dirty="0" smtClean="0" baseline="1708" sz="2100" spc="-325" u="heavy"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d’</a:t>
            </a:r>
            <a:r>
              <a:rPr dirty="0" smtClean="0" baseline="1708" sz="2100" spc="4" u="heavy">
                <a:latin typeface="Comic Sans MS"/>
                <a:cs typeface="Comic Sans MS"/>
              </a:rPr>
              <a:t>o</a:t>
            </a:r>
            <a:r>
              <a:rPr dirty="0" smtClean="0" baseline="1708" sz="2100" spc="0" u="heavy">
                <a:latin typeface="Comic Sans MS"/>
                <a:cs typeface="Comic Sans MS"/>
              </a:rPr>
              <a:t>c</a:t>
            </a:r>
            <a:r>
              <a:rPr dirty="0" smtClean="0" baseline="1708" sz="2100" spc="-4" u="heavy">
                <a:latin typeface="Comic Sans MS"/>
                <a:cs typeface="Comic Sans MS"/>
              </a:rPr>
              <a:t>t</a:t>
            </a:r>
            <a:r>
              <a:rPr dirty="0" smtClean="0" baseline="1708" sz="2100" spc="0" u="heavy">
                <a:latin typeface="Comic Sans MS"/>
                <a:cs typeface="Comic Sans MS"/>
              </a:rPr>
              <a:t>ane</a:t>
            </a:r>
            <a:r>
              <a:rPr dirty="0" smtClean="0" baseline="1708" sz="2100" spc="-319" u="heavy"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5480" y="747228"/>
            <a:ext cx="582534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teur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expl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si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«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</a:t>
            </a:r>
            <a:r>
              <a:rPr dirty="0" smtClean="0" baseline="1708" sz="2100" spc="4">
                <a:latin typeface="Comic Sans MS"/>
                <a:cs typeface="Comic Sans MS"/>
              </a:rPr>
              <a:t>m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usti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inter</a:t>
            </a:r>
            <a:r>
              <a:rPr dirty="0" smtClean="0" baseline="1708" sz="2100" spc="-9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»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teur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4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temps.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5480" y="1173948"/>
            <a:ext cx="738220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én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rgie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résulta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</a:t>
            </a:r>
            <a:r>
              <a:rPr dirty="0" smtClean="0" baseline="1708" sz="2100" spc="4">
                <a:latin typeface="Comic Sans MS"/>
                <a:cs typeface="Comic Sans MS"/>
              </a:rPr>
              <a:t>m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usti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y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rocarbur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ur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ro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re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l’é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er</a:t>
            </a:r>
            <a:r>
              <a:rPr dirty="0" smtClean="0" baseline="1708" sz="2100" spc="-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ie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mécanique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6160" y="3648924"/>
            <a:ext cx="1927026" cy="628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mi</a:t>
            </a:r>
            <a:r>
              <a:rPr dirty="0" smtClean="0" baseline="3417" sz="2100" spc="4">
                <a:latin typeface="Comic Sans MS"/>
                <a:cs typeface="Comic Sans MS"/>
              </a:rPr>
              <a:t>s</a:t>
            </a:r>
            <a:r>
              <a:rPr dirty="0" smtClean="0" baseline="3417" sz="2100" spc="0">
                <a:latin typeface="Comic Sans MS"/>
                <a:cs typeface="Comic Sans MS"/>
              </a:rPr>
              <a:t>si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du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mélange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car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urant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</a:t>
            </a:r>
            <a:r>
              <a:rPr dirty="0" smtClean="0" baseline="1708" sz="2100" spc="4">
                <a:latin typeface="Comic Sans MS"/>
                <a:cs typeface="Comic Sans MS"/>
              </a:rPr>
              <a:t>m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urant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55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cylindres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85257" y="3662640"/>
            <a:ext cx="2781506" cy="8422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une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ressi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ée,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l’étin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elle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iss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ugie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active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co</a:t>
            </a:r>
            <a:r>
              <a:rPr dirty="0" smtClean="0" baseline="1708" sz="2100" spc="4">
                <a:latin typeface="Comic Sans MS"/>
                <a:cs typeface="Comic Sans MS"/>
              </a:rPr>
              <a:t>m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usti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du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lang</a:t>
            </a:r>
            <a:r>
              <a:rPr dirty="0" smtClean="0" baseline="1708" sz="2100" spc="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55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Il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ésulte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expl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si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57920" y="3662640"/>
            <a:ext cx="3010851" cy="1057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ro</a:t>
            </a:r>
            <a:r>
              <a:rPr dirty="0" smtClean="0" baseline="3417" sz="2100" spc="-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ucti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222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d’</a:t>
            </a:r>
            <a:r>
              <a:rPr dirty="0" smtClean="0" baseline="3417" sz="2100" spc="4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ne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217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gr</a:t>
            </a:r>
            <a:r>
              <a:rPr dirty="0" smtClean="0" baseline="3417" sz="2100" spc="4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212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q</a:t>
            </a:r>
            <a:r>
              <a:rPr dirty="0" smtClean="0" baseline="3417" sz="2100" spc="-9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antité</a:t>
            </a:r>
            <a:endParaRPr sz="1400">
              <a:latin typeface="Comic Sans MS"/>
              <a:cs typeface="Comic Sans MS"/>
            </a:endParaRPr>
          </a:p>
          <a:p>
            <a:pPr marL="12700" marR="1274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   </a:t>
            </a:r>
            <a:r>
              <a:rPr dirty="0" smtClean="0" baseline="1708" sz="2100" spc="175">
                <a:latin typeface="Comic Sans MS"/>
                <a:cs typeface="Comic Sans MS"/>
              </a:rPr>
              <a:t> </a:t>
            </a:r>
            <a:r>
              <a:rPr dirty="0" smtClean="0" baseline="1708" sz="2100" spc="-1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az</a:t>
            </a:r>
            <a:r>
              <a:rPr dirty="0" smtClean="0" baseline="1708" sz="2100" spc="0">
                <a:latin typeface="Comic Sans MS"/>
                <a:cs typeface="Comic Sans MS"/>
              </a:rPr>
              <a:t>   </a:t>
            </a:r>
            <a:r>
              <a:rPr dirty="0" smtClean="0" baseline="1708" sz="2100" spc="17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ce</a:t>
            </a:r>
            <a:r>
              <a:rPr dirty="0" smtClean="0" baseline="1708" sz="2100" spc="0">
                <a:latin typeface="Comic Sans MS"/>
                <a:cs typeface="Comic Sans MS"/>
              </a:rPr>
              <a:t>   </a:t>
            </a:r>
            <a:r>
              <a:rPr dirty="0" smtClean="0" baseline="1708" sz="2100" spc="179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q</a:t>
            </a:r>
            <a:r>
              <a:rPr dirty="0" smtClean="0" baseline="1708" sz="2100" spc="0">
                <a:latin typeface="Comic Sans MS"/>
                <a:cs typeface="Comic Sans MS"/>
              </a:rPr>
              <a:t>ui</a:t>
            </a:r>
            <a:r>
              <a:rPr dirty="0" smtClean="0" baseline="1708" sz="2100" spc="0">
                <a:latin typeface="Comic Sans MS"/>
                <a:cs typeface="Comic Sans MS"/>
              </a:rPr>
              <a:t>   </a:t>
            </a:r>
            <a:r>
              <a:rPr dirty="0" smtClean="0" baseline="1708" sz="2100" spc="18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1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îne</a:t>
            </a:r>
            <a:r>
              <a:rPr dirty="0" smtClean="0" baseline="1708" sz="2100" spc="0">
                <a:latin typeface="Comic Sans MS"/>
                <a:cs typeface="Comic Sans MS"/>
              </a:rPr>
              <a:t>   </a:t>
            </a:r>
            <a:r>
              <a:rPr dirty="0" smtClean="0" baseline="1708" sz="2100" spc="17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</a:t>
            </a:r>
            <a:endParaRPr sz="1400">
              <a:latin typeface="Comic Sans MS"/>
              <a:cs typeface="Comic Sans MS"/>
            </a:endParaRPr>
          </a:p>
          <a:p>
            <a:pPr marL="12700" marR="2087">
              <a:lnSpc>
                <a:spcPts val="168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9">
                <a:latin typeface="Comic Sans MS"/>
                <a:cs typeface="Comic Sans MS"/>
              </a:rPr>
              <a:t>v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ent</a:t>
            </a:r>
            <a:r>
              <a:rPr dirty="0" smtClean="0" baseline="1708" sz="2100" spc="12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12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-9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n,</a:t>
            </a:r>
            <a:r>
              <a:rPr dirty="0" smtClean="0" baseline="1708" sz="2100" spc="1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9">
                <a:latin typeface="Comic Sans MS"/>
                <a:cs typeface="Comic Sans MS"/>
              </a:rPr>
              <a:t>v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ent</a:t>
            </a:r>
            <a:r>
              <a:rPr dirty="0" smtClean="0" baseline="1708" sz="2100" spc="1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endParaRPr sz="1400">
              <a:latin typeface="Comic Sans MS"/>
              <a:cs typeface="Comic Sans MS"/>
            </a:endParaRPr>
          </a:p>
          <a:p>
            <a:pPr marL="12700" marR="664">
              <a:lnSpc>
                <a:spcPts val="168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l’or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-1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ine</a:t>
            </a:r>
            <a:r>
              <a:rPr dirty="0" smtClean="0" baseline="1708" sz="2100" spc="0">
                <a:latin typeface="Comic Sans MS"/>
                <a:cs typeface="Comic Sans MS"/>
              </a:rPr>
              <a:t>  </a:t>
            </a:r>
            <a:r>
              <a:rPr dirty="0" smtClean="0" baseline="1708" sz="2100" spc="18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  </a:t>
            </a:r>
            <a:r>
              <a:rPr dirty="0" smtClean="0" baseline="1708" sz="2100" spc="18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-9">
                <a:latin typeface="Comic Sans MS"/>
                <a:cs typeface="Comic Sans MS"/>
              </a:rPr>
              <a:t>é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lace</a:t>
            </a:r>
            <a:r>
              <a:rPr dirty="0" smtClean="0" baseline="1708" sz="2100" spc="-14"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ent</a:t>
            </a:r>
            <a:r>
              <a:rPr dirty="0" smtClean="0" baseline="1708" sz="2100" spc="0">
                <a:latin typeface="Comic Sans MS"/>
                <a:cs typeface="Comic Sans MS"/>
              </a:rPr>
              <a:t>  </a:t>
            </a:r>
            <a:r>
              <a:rPr dirty="0" smtClean="0" baseline="1708" sz="2100" spc="19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  </a:t>
            </a:r>
            <a:r>
              <a:rPr dirty="0" smtClean="0" baseline="1708" sz="2100" spc="19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v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iture.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86760" y="3695914"/>
            <a:ext cx="1082324" cy="6289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le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ist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co</a:t>
            </a:r>
            <a:r>
              <a:rPr dirty="0" smtClean="0" baseline="1708" sz="2100" spc="4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rime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ce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55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mélange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5480" y="4979376"/>
            <a:ext cx="2228430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endant,</a:t>
            </a:r>
            <a:r>
              <a:rPr dirty="0" smtClean="0" baseline="1708" sz="2100" spc="232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-14">
                <a:latin typeface="Comic Sans MS"/>
                <a:cs typeface="Comic Sans MS"/>
              </a:rPr>
              <a:t>’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-9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g</a:t>
            </a:r>
            <a:r>
              <a:rPr dirty="0" smtClean="0" baseline="1708" sz="2100" spc="-14"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ati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24302" y="4979376"/>
            <a:ext cx="5632354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227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232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-1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é</a:t>
            </a:r>
            <a:r>
              <a:rPr dirty="0" smtClean="0" baseline="1708" sz="2100" spc="-1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ature</a:t>
            </a:r>
            <a:r>
              <a:rPr dirty="0" smtClean="0" baseline="1708" sz="2100" spc="232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ui</a:t>
            </a:r>
            <a:r>
              <a:rPr dirty="0" smtClean="0" baseline="1708" sz="2100" spc="-1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232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232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</a:t>
            </a:r>
            <a:r>
              <a:rPr dirty="0" smtClean="0" baseline="1708" sz="2100" spc="-1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x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-9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232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eut</a:t>
            </a:r>
            <a:r>
              <a:rPr dirty="0" smtClean="0" baseline="1708" sz="2100" spc="217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ndu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re</a:t>
            </a:r>
            <a:r>
              <a:rPr dirty="0" smtClean="0" baseline="1708" sz="2100" spc="217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227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éton</a:t>
            </a:r>
            <a:r>
              <a:rPr dirty="0" smtClean="0" baseline="1708" sz="2100" spc="-9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86597" y="4979376"/>
            <a:ext cx="3181727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222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mé</a:t>
            </a:r>
            <a:r>
              <a:rPr dirty="0" smtClean="0" baseline="1708" sz="2100" spc="-9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ange</a:t>
            </a:r>
            <a:r>
              <a:rPr dirty="0" smtClean="0" baseline="1708" sz="2100" spc="227">
                <a:latin typeface="Comic Sans MS"/>
                <a:cs typeface="Comic Sans MS"/>
              </a:rPr>
              <a:t> </a:t>
            </a:r>
            <a:r>
              <a:rPr dirty="0" smtClean="0" baseline="1708" sz="2100" spc="-14">
                <a:latin typeface="Comic Sans MS"/>
                <a:cs typeface="Comic Sans MS"/>
              </a:rPr>
              <a:t>c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-1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ustible</a:t>
            </a:r>
            <a:r>
              <a:rPr dirty="0" smtClean="0" baseline="1708" sz="2100" spc="222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–</a:t>
            </a:r>
            <a:r>
              <a:rPr dirty="0" smtClean="0" baseline="1708" sz="2100" spc="237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-9">
                <a:latin typeface="Comic Sans MS"/>
                <a:cs typeface="Comic Sans MS"/>
              </a:rPr>
              <a:t>o</a:t>
            </a:r>
            <a:r>
              <a:rPr dirty="0" smtClean="0" baseline="1708" sz="2100" spc="-9">
                <a:latin typeface="Comic Sans MS"/>
                <a:cs typeface="Comic Sans MS"/>
              </a:rPr>
              <a:t>m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urant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5480" y="5192736"/>
            <a:ext cx="11101212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-9">
                <a:latin typeface="Comic Sans MS"/>
                <a:cs typeface="Comic Sans MS"/>
              </a:rPr>
              <a:t>v</a:t>
            </a:r>
            <a:r>
              <a:rPr dirty="0" smtClean="0" baseline="3417" sz="2100" spc="0">
                <a:latin typeface="Comic Sans MS"/>
                <a:cs typeface="Comic Sans MS"/>
              </a:rPr>
              <a:t>ant</a:t>
            </a:r>
            <a:r>
              <a:rPr dirty="0" smtClean="0" baseline="3417" sz="2100" spc="227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q</a:t>
            </a:r>
            <a:r>
              <a:rPr dirty="0" smtClean="0" baseline="3417" sz="2100" spc="0">
                <a:latin typeface="Comic Sans MS"/>
                <a:cs typeface="Comic Sans MS"/>
              </a:rPr>
              <a:t>ue</a:t>
            </a:r>
            <a:r>
              <a:rPr dirty="0" smtClean="0" baseline="3417" sz="2100" spc="232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</a:t>
            </a:r>
            <a:r>
              <a:rPr dirty="0" smtClean="0" baseline="3417" sz="2100" spc="217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ist</a:t>
            </a:r>
            <a:r>
              <a:rPr dirty="0" smtClean="0" baseline="3417" sz="2100" spc="-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227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n’ait</a:t>
            </a:r>
            <a:r>
              <a:rPr dirty="0" smtClean="0" baseline="3417" sz="2100" spc="232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att</a:t>
            </a:r>
            <a:r>
              <a:rPr dirty="0" smtClean="0" baseline="3417" sz="2100" spc="-1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int</a:t>
            </a:r>
            <a:r>
              <a:rPr dirty="0" smtClean="0" baseline="3417" sz="2100" spc="227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la</a:t>
            </a:r>
            <a:r>
              <a:rPr dirty="0" smtClean="0" baseline="3417" sz="2100" spc="222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co</a:t>
            </a:r>
            <a:r>
              <a:rPr dirty="0" smtClean="0" baseline="3417" sz="2100" spc="4">
                <a:latin typeface="Comic Sans MS"/>
                <a:cs typeface="Comic Sans MS"/>
              </a:rPr>
              <a:t>m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ress</a:t>
            </a:r>
            <a:r>
              <a:rPr dirty="0" smtClean="0" baseline="3417" sz="2100" spc="-9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232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re</a:t>
            </a:r>
            <a:r>
              <a:rPr dirty="0" smtClean="0" baseline="3417" sz="2100" spc="-4">
                <a:latin typeface="Comic Sans MS"/>
                <a:cs typeface="Comic Sans MS"/>
              </a:rPr>
              <a:t>q</a:t>
            </a:r>
            <a:r>
              <a:rPr dirty="0" smtClean="0" baseline="3417" sz="2100" spc="-4">
                <a:latin typeface="Comic Sans MS"/>
                <a:cs typeface="Comic Sans MS"/>
              </a:rPr>
              <a:t>u</a:t>
            </a:r>
            <a:r>
              <a:rPr dirty="0" smtClean="0" baseline="3417" sz="2100" spc="-9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-9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.</a:t>
            </a:r>
            <a:r>
              <a:rPr dirty="0" smtClean="0" baseline="3417" sz="2100" spc="227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ette</a:t>
            </a:r>
            <a:r>
              <a:rPr dirty="0" smtClean="0" baseline="3417" sz="2100" spc="227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étona</a:t>
            </a:r>
            <a:r>
              <a:rPr dirty="0" smtClean="0" baseline="3417" sz="2100" spc="-9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r>
              <a:rPr dirty="0" smtClean="0" baseline="3417" sz="2100" spc="-9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3417" sz="2100" spc="227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est</a:t>
            </a:r>
            <a:r>
              <a:rPr dirty="0" smtClean="0" baseline="3417" sz="2100" spc="227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dirty="0" smtClean="0" baseline="3417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b</a:t>
            </a:r>
            <a:r>
              <a:rPr dirty="0" smtClean="0" baseline="3417" sz="2100" spc="-14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3417" sz="2100" spc="-4">
                <a:solidFill>
                  <a:srgbClr val="FF3300"/>
                </a:solidFill>
                <a:latin typeface="Comic Sans MS"/>
                <a:cs typeface="Comic Sans MS"/>
              </a:rPr>
              <a:t>m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dirty="0" smtClean="0" baseline="3417" sz="2100" spc="4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r>
              <a:rPr dirty="0" smtClean="0" baseline="3417" sz="2100" spc="-9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solidFill>
                  <a:srgbClr val="FF3300"/>
                </a:solidFill>
                <a:latin typeface="Comic Sans MS"/>
                <a:cs typeface="Comic Sans MS"/>
              </a:rPr>
              <a:t>q</a:t>
            </a:r>
            <a:r>
              <a:rPr dirty="0" smtClean="0" baseline="3417" sz="2100" spc="-4">
                <a:solidFill>
                  <a:srgbClr val="FF3300"/>
                </a:solidFill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3417" sz="2100" spc="212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et</a:t>
            </a:r>
            <a:r>
              <a:rPr dirty="0" smtClean="0" baseline="3417" sz="2100" spc="217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3417" sz="2100" spc="-14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ut</a:t>
            </a:r>
            <a:r>
              <a:rPr dirty="0" smtClean="0" baseline="3417" sz="2100" spc="232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solidFill>
                  <a:srgbClr val="FF3300"/>
                </a:solidFill>
                <a:latin typeface="Comic Sans MS"/>
                <a:cs typeface="Comic Sans MS"/>
              </a:rPr>
              <a:t>m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en</a:t>
            </a:r>
            <a:r>
              <a:rPr dirty="0" smtClean="0" baseline="3417" sz="2100" spc="-14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dirty="0" smtClean="0" baseline="3417" sz="2100" spc="232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à</a:t>
            </a:r>
            <a:r>
              <a:rPr dirty="0" smtClean="0" baseline="3417" sz="2100" spc="232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la</a:t>
            </a:r>
            <a:r>
              <a:rPr dirty="0" smtClean="0" baseline="3417" sz="2100" spc="232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été</a:t>
            </a:r>
            <a:r>
              <a:rPr dirty="0" smtClean="0" baseline="3417" sz="2100" spc="-19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-14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at</a:t>
            </a:r>
            <a:r>
              <a:rPr dirty="0" smtClean="0" baseline="3417" sz="2100" spc="-9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3417" sz="2100" spc="232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solidFill>
                  <a:srgbClr val="FF3300"/>
                </a:solidFill>
                <a:latin typeface="Comic Sans MS"/>
                <a:cs typeface="Comic Sans MS"/>
              </a:rPr>
              <a:t>du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teur.</a:t>
            </a:r>
            <a:r>
              <a:rPr dirty="0" smtClean="0" baseline="1708" sz="2100" spc="-25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arle</a:t>
            </a:r>
            <a:r>
              <a:rPr dirty="0" smtClean="0" baseline="1708" sz="2100" spc="-1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cognage</a:t>
            </a:r>
            <a:r>
              <a:rPr dirty="0" smtClean="0" baseline="1708" sz="2100" spc="-3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et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cliq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etis</a:t>
            </a:r>
            <a:r>
              <a:rPr dirty="0" smtClean="0" baseline="1708" sz="2100" spc="-2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ns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le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cas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teurs</a:t>
            </a:r>
            <a:r>
              <a:rPr dirty="0" smtClean="0" baseline="1708" sz="2100" spc="-2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usagés.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5480" y="5833172"/>
            <a:ext cx="10785554" cy="4170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température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4">
                <a:latin typeface="Comic Sans MS"/>
                <a:cs typeface="Comic Sans MS"/>
              </a:rPr>
              <a:t>’</a:t>
            </a:r>
            <a:r>
              <a:rPr dirty="0" smtClean="0" baseline="3417" sz="2100" spc="0">
                <a:latin typeface="Comic Sans MS"/>
                <a:cs typeface="Comic Sans MS"/>
              </a:rPr>
              <a:t>aut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in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0">
                <a:latin typeface="Comic Sans MS"/>
                <a:cs typeface="Comic Sans MS"/>
              </a:rPr>
              <a:t>lammat</a:t>
            </a:r>
            <a:r>
              <a:rPr dirty="0" smtClean="0" baseline="3417" sz="2100" spc="-4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4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(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ressi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ée)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est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vari</a:t>
            </a:r>
            <a:r>
              <a:rPr dirty="0" smtClean="0" baseline="3417" sz="2100" spc="4">
                <a:latin typeface="Comic Sans MS"/>
                <a:cs typeface="Comic Sans MS"/>
              </a:rPr>
              <a:t>a</a:t>
            </a:r>
            <a:r>
              <a:rPr dirty="0" smtClean="0" baseline="3417" sz="2100" spc="-4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le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selon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la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masse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m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léculaire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l’hy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rocarbure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et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varie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égaleme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selon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que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sa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structure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it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linéaire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ramifiée.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Par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exemple,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ur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deux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mères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su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vants,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elle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tr</a:t>
            </a:r>
            <a:r>
              <a:rPr dirty="0" smtClean="0" baseline="1708" sz="2100" spc="-4">
                <a:latin typeface="Comic Sans MS"/>
                <a:cs typeface="Comic Sans MS"/>
              </a:rPr>
              <a:t>è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dif</a:t>
            </a:r>
            <a:r>
              <a:rPr dirty="0" smtClean="0" baseline="1708" sz="2100" spc="-9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ér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nte</a:t>
            </a:r>
            <a:r>
              <a:rPr dirty="0" smtClean="0" baseline="1708" sz="2100" spc="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430854" y="334263"/>
            <a:ext cx="5179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2481276" y="334263"/>
            <a:ext cx="5108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object 114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2505881" y="1798756"/>
            <a:ext cx="192946" cy="110778"/>
          </a:xfrm>
          <a:custGeom>
            <a:avLst/>
            <a:gdLst/>
            <a:ahLst/>
            <a:cxnLst/>
            <a:rect l="l" t="t" r="r" b="b"/>
            <a:pathLst>
              <a:path w="192946" h="110778">
                <a:moveTo>
                  <a:pt x="192946" y="0"/>
                </a:moveTo>
                <a:lnTo>
                  <a:pt x="0" y="110778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2698827" y="1798756"/>
            <a:ext cx="192679" cy="110778"/>
          </a:xfrm>
          <a:custGeom>
            <a:avLst/>
            <a:gdLst/>
            <a:ahLst/>
            <a:cxnLst/>
            <a:rect l="l" t="t" r="r" b="b"/>
            <a:pathLst>
              <a:path w="192679" h="110778">
                <a:moveTo>
                  <a:pt x="192679" y="110778"/>
                </a:moveTo>
                <a:lnTo>
                  <a:pt x="0" y="0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2891507" y="1909535"/>
            <a:ext cx="0" cy="222442"/>
          </a:xfrm>
          <a:custGeom>
            <a:avLst/>
            <a:gdLst/>
            <a:ahLst/>
            <a:cxnLst/>
            <a:rect l="l" t="t" r="r" b="b"/>
            <a:pathLst>
              <a:path w="0" h="222442">
                <a:moveTo>
                  <a:pt x="0" y="222442"/>
                </a:moveTo>
                <a:lnTo>
                  <a:pt x="0" y="0"/>
                </a:lnTo>
              </a:path>
            </a:pathLst>
          </a:custGeom>
          <a:ln w="42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2698827" y="2131978"/>
            <a:ext cx="192679" cy="111110"/>
          </a:xfrm>
          <a:custGeom>
            <a:avLst/>
            <a:gdLst/>
            <a:ahLst/>
            <a:cxnLst/>
            <a:rect l="l" t="t" r="r" b="b"/>
            <a:pathLst>
              <a:path w="192679" h="111110">
                <a:moveTo>
                  <a:pt x="0" y="111110"/>
                </a:moveTo>
                <a:lnTo>
                  <a:pt x="192679" y="0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2505881" y="2131978"/>
            <a:ext cx="192946" cy="111110"/>
          </a:xfrm>
          <a:custGeom>
            <a:avLst/>
            <a:gdLst/>
            <a:ahLst/>
            <a:cxnLst/>
            <a:rect l="l" t="t" r="r" b="b"/>
            <a:pathLst>
              <a:path w="192946" h="111110">
                <a:moveTo>
                  <a:pt x="0" y="0"/>
                </a:moveTo>
                <a:lnTo>
                  <a:pt x="192946" y="111110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2505881" y="1909535"/>
            <a:ext cx="0" cy="222442"/>
          </a:xfrm>
          <a:custGeom>
            <a:avLst/>
            <a:gdLst/>
            <a:ahLst/>
            <a:cxnLst/>
            <a:rect l="l" t="t" r="r" b="b"/>
            <a:pathLst>
              <a:path w="0" h="222442">
                <a:moveTo>
                  <a:pt x="0" y="0"/>
                </a:moveTo>
                <a:lnTo>
                  <a:pt x="0" y="222442"/>
                </a:lnTo>
              </a:path>
            </a:pathLst>
          </a:custGeom>
          <a:ln w="42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2698827" y="1638682"/>
            <a:ext cx="0" cy="160074"/>
          </a:xfrm>
          <a:custGeom>
            <a:avLst/>
            <a:gdLst/>
            <a:ahLst/>
            <a:cxnLst/>
            <a:rect l="l" t="t" r="r" b="b"/>
            <a:pathLst>
              <a:path w="0" h="160074">
                <a:moveTo>
                  <a:pt x="0" y="160074"/>
                </a:moveTo>
                <a:lnTo>
                  <a:pt x="0" y="0"/>
                </a:lnTo>
              </a:path>
            </a:pathLst>
          </a:custGeom>
          <a:ln w="42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2698827" y="2243088"/>
            <a:ext cx="0" cy="151655"/>
          </a:xfrm>
          <a:custGeom>
            <a:avLst/>
            <a:gdLst/>
            <a:ahLst/>
            <a:cxnLst/>
            <a:rect l="l" t="t" r="r" b="b"/>
            <a:pathLst>
              <a:path w="0" h="151655">
                <a:moveTo>
                  <a:pt x="0" y="0"/>
                </a:moveTo>
                <a:lnTo>
                  <a:pt x="0" y="151655"/>
                </a:lnTo>
              </a:path>
            </a:pathLst>
          </a:custGeom>
          <a:ln w="42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2563451" y="1886271"/>
            <a:ext cx="266227" cy="265092"/>
          </a:xfrm>
          <a:custGeom>
            <a:avLst/>
            <a:gdLst/>
            <a:ahLst/>
            <a:cxnLst/>
            <a:rect l="l" t="t" r="r" b="b"/>
            <a:pathLst>
              <a:path w="266227" h="265092">
                <a:moveTo>
                  <a:pt x="0" y="132490"/>
                </a:moveTo>
                <a:lnTo>
                  <a:pt x="802" y="147157"/>
                </a:lnTo>
                <a:lnTo>
                  <a:pt x="3155" y="161358"/>
                </a:lnTo>
                <a:lnTo>
                  <a:pt x="6971" y="175009"/>
                </a:lnTo>
                <a:lnTo>
                  <a:pt x="12167" y="188025"/>
                </a:lnTo>
                <a:lnTo>
                  <a:pt x="18658" y="200321"/>
                </a:lnTo>
                <a:lnTo>
                  <a:pt x="26359" y="211812"/>
                </a:lnTo>
                <a:lnTo>
                  <a:pt x="35184" y="222415"/>
                </a:lnTo>
                <a:lnTo>
                  <a:pt x="45050" y="232043"/>
                </a:lnTo>
                <a:lnTo>
                  <a:pt x="55872" y="240612"/>
                </a:lnTo>
                <a:lnTo>
                  <a:pt x="67564" y="248038"/>
                </a:lnTo>
                <a:lnTo>
                  <a:pt x="80041" y="254236"/>
                </a:lnTo>
                <a:lnTo>
                  <a:pt x="93220" y="259121"/>
                </a:lnTo>
                <a:lnTo>
                  <a:pt x="107015" y="262608"/>
                </a:lnTo>
                <a:lnTo>
                  <a:pt x="121341" y="264612"/>
                </a:lnTo>
                <a:lnTo>
                  <a:pt x="132707" y="265092"/>
                </a:lnTo>
                <a:lnTo>
                  <a:pt x="147401" y="264295"/>
                </a:lnTo>
                <a:lnTo>
                  <a:pt x="161637" y="261959"/>
                </a:lnTo>
                <a:lnTo>
                  <a:pt x="175330" y="258168"/>
                </a:lnTo>
                <a:lnTo>
                  <a:pt x="188396" y="253006"/>
                </a:lnTo>
                <a:lnTo>
                  <a:pt x="200747" y="246558"/>
                </a:lnTo>
                <a:lnTo>
                  <a:pt x="212300" y="238906"/>
                </a:lnTo>
                <a:lnTo>
                  <a:pt x="222967" y="230136"/>
                </a:lnTo>
                <a:lnTo>
                  <a:pt x="232665" y="220331"/>
                </a:lnTo>
                <a:lnTo>
                  <a:pt x="241307" y="209575"/>
                </a:lnTo>
                <a:lnTo>
                  <a:pt x="248808" y="197952"/>
                </a:lnTo>
                <a:lnTo>
                  <a:pt x="255081" y="185546"/>
                </a:lnTo>
                <a:lnTo>
                  <a:pt x="260043" y="172441"/>
                </a:lnTo>
                <a:lnTo>
                  <a:pt x="263607" y="158721"/>
                </a:lnTo>
                <a:lnTo>
                  <a:pt x="265688" y="144470"/>
                </a:lnTo>
                <a:lnTo>
                  <a:pt x="266227" y="132490"/>
                </a:lnTo>
                <a:lnTo>
                  <a:pt x="265421" y="117824"/>
                </a:lnTo>
                <a:lnTo>
                  <a:pt x="263061" y="103635"/>
                </a:lnTo>
                <a:lnTo>
                  <a:pt x="259232" y="90004"/>
                </a:lnTo>
                <a:lnTo>
                  <a:pt x="254020" y="77014"/>
                </a:lnTo>
                <a:lnTo>
                  <a:pt x="247510" y="64748"/>
                </a:lnTo>
                <a:lnTo>
                  <a:pt x="239788" y="53288"/>
                </a:lnTo>
                <a:lnTo>
                  <a:pt x="230941" y="42717"/>
                </a:lnTo>
                <a:lnTo>
                  <a:pt x="221052" y="33117"/>
                </a:lnTo>
                <a:lnTo>
                  <a:pt x="210208" y="24570"/>
                </a:lnTo>
                <a:lnTo>
                  <a:pt x="198495" y="17159"/>
                </a:lnTo>
                <a:lnTo>
                  <a:pt x="185998" y="10966"/>
                </a:lnTo>
                <a:lnTo>
                  <a:pt x="172803" y="6075"/>
                </a:lnTo>
                <a:lnTo>
                  <a:pt x="158995" y="2566"/>
                </a:lnTo>
                <a:lnTo>
                  <a:pt x="144660" y="523"/>
                </a:lnTo>
                <a:lnTo>
                  <a:pt x="132707" y="0"/>
                </a:lnTo>
                <a:lnTo>
                  <a:pt x="118023" y="798"/>
                </a:lnTo>
                <a:lnTo>
                  <a:pt x="103806" y="3138"/>
                </a:lnTo>
                <a:lnTo>
                  <a:pt x="90139" y="6937"/>
                </a:lnTo>
                <a:lnTo>
                  <a:pt x="77108" y="12111"/>
                </a:lnTo>
                <a:lnTo>
                  <a:pt x="64799" y="18577"/>
                </a:lnTo>
                <a:lnTo>
                  <a:pt x="53295" y="26252"/>
                </a:lnTo>
                <a:lnTo>
                  <a:pt x="42682" y="35053"/>
                </a:lnTo>
                <a:lnTo>
                  <a:pt x="33045" y="44896"/>
                </a:lnTo>
                <a:lnTo>
                  <a:pt x="24469" y="55699"/>
                </a:lnTo>
                <a:lnTo>
                  <a:pt x="17039" y="67377"/>
                </a:lnTo>
                <a:lnTo>
                  <a:pt x="10839" y="79848"/>
                </a:lnTo>
                <a:lnTo>
                  <a:pt x="5955" y="93029"/>
                </a:lnTo>
                <a:lnTo>
                  <a:pt x="2471" y="106837"/>
                </a:lnTo>
                <a:lnTo>
                  <a:pt x="473" y="121187"/>
                </a:lnTo>
                <a:lnTo>
                  <a:pt x="0" y="132490"/>
                </a:lnTo>
                <a:close/>
              </a:path>
            </a:pathLst>
          </a:custGeom>
          <a:ln w="42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4077683" y="1976112"/>
            <a:ext cx="83387" cy="50071"/>
          </a:xfrm>
          <a:custGeom>
            <a:avLst/>
            <a:gdLst/>
            <a:ahLst/>
            <a:cxnLst/>
            <a:rect l="l" t="t" r="r" b="b"/>
            <a:pathLst>
              <a:path w="83387" h="50071">
                <a:moveTo>
                  <a:pt x="83387" y="25146"/>
                </a:moveTo>
                <a:lnTo>
                  <a:pt x="0" y="0"/>
                </a:lnTo>
                <a:lnTo>
                  <a:pt x="16566" y="25146"/>
                </a:lnTo>
                <a:lnTo>
                  <a:pt x="0" y="50071"/>
                </a:lnTo>
                <a:lnTo>
                  <a:pt x="83387" y="251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3716339" y="2001259"/>
            <a:ext cx="444731" cy="0"/>
          </a:xfrm>
          <a:custGeom>
            <a:avLst/>
            <a:gdLst/>
            <a:ahLst/>
            <a:cxnLst/>
            <a:rect l="l" t="t" r="r" b="b"/>
            <a:pathLst>
              <a:path w="444731" h="0">
                <a:moveTo>
                  <a:pt x="0" y="0"/>
                </a:moveTo>
                <a:lnTo>
                  <a:pt x="444731" y="0"/>
                </a:lnTo>
              </a:path>
            </a:pathLst>
          </a:custGeom>
          <a:ln w="42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4077683" y="1976112"/>
            <a:ext cx="83387" cy="50071"/>
          </a:xfrm>
          <a:custGeom>
            <a:avLst/>
            <a:gdLst/>
            <a:ahLst/>
            <a:cxnLst/>
            <a:rect l="l" t="t" r="r" b="b"/>
            <a:pathLst>
              <a:path w="83387" h="50071">
                <a:moveTo>
                  <a:pt x="83387" y="25146"/>
                </a:moveTo>
                <a:lnTo>
                  <a:pt x="0" y="50071"/>
                </a:lnTo>
                <a:lnTo>
                  <a:pt x="16566" y="25146"/>
                </a:lnTo>
                <a:lnTo>
                  <a:pt x="0" y="0"/>
                </a:lnTo>
                <a:lnTo>
                  <a:pt x="83387" y="25146"/>
                </a:lnTo>
                <a:close/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4375653" y="1798756"/>
            <a:ext cx="192679" cy="110778"/>
          </a:xfrm>
          <a:custGeom>
            <a:avLst/>
            <a:gdLst/>
            <a:ahLst/>
            <a:cxnLst/>
            <a:rect l="l" t="t" r="r" b="b"/>
            <a:pathLst>
              <a:path w="192679" h="110778">
                <a:moveTo>
                  <a:pt x="192679" y="0"/>
                </a:moveTo>
                <a:lnTo>
                  <a:pt x="0" y="110778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4568333" y="1798756"/>
            <a:ext cx="192902" cy="110778"/>
          </a:xfrm>
          <a:custGeom>
            <a:avLst/>
            <a:gdLst/>
            <a:ahLst/>
            <a:cxnLst/>
            <a:rect l="l" t="t" r="r" b="b"/>
            <a:pathLst>
              <a:path w="192902" h="110778">
                <a:moveTo>
                  <a:pt x="192902" y="110778"/>
                </a:moveTo>
                <a:lnTo>
                  <a:pt x="0" y="0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4761235" y="1909535"/>
            <a:ext cx="0" cy="222442"/>
          </a:xfrm>
          <a:custGeom>
            <a:avLst/>
            <a:gdLst/>
            <a:ahLst/>
            <a:cxnLst/>
            <a:rect l="l" t="t" r="r" b="b"/>
            <a:pathLst>
              <a:path w="0" h="222442">
                <a:moveTo>
                  <a:pt x="0" y="222442"/>
                </a:moveTo>
                <a:lnTo>
                  <a:pt x="0" y="0"/>
                </a:lnTo>
              </a:path>
            </a:pathLst>
          </a:custGeom>
          <a:ln w="42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4568333" y="2131978"/>
            <a:ext cx="192902" cy="111110"/>
          </a:xfrm>
          <a:custGeom>
            <a:avLst/>
            <a:gdLst/>
            <a:ahLst/>
            <a:cxnLst/>
            <a:rect l="l" t="t" r="r" b="b"/>
            <a:pathLst>
              <a:path w="192902" h="111110">
                <a:moveTo>
                  <a:pt x="0" y="111110"/>
                </a:moveTo>
                <a:lnTo>
                  <a:pt x="192902" y="0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4375653" y="2131978"/>
            <a:ext cx="192679" cy="111110"/>
          </a:xfrm>
          <a:custGeom>
            <a:avLst/>
            <a:gdLst/>
            <a:ahLst/>
            <a:cxnLst/>
            <a:rect l="l" t="t" r="r" b="b"/>
            <a:pathLst>
              <a:path w="192679" h="111110">
                <a:moveTo>
                  <a:pt x="0" y="0"/>
                </a:moveTo>
                <a:lnTo>
                  <a:pt x="192679" y="111110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4375653" y="1909535"/>
            <a:ext cx="0" cy="222442"/>
          </a:xfrm>
          <a:custGeom>
            <a:avLst/>
            <a:gdLst/>
            <a:ahLst/>
            <a:cxnLst/>
            <a:rect l="l" t="t" r="r" b="b"/>
            <a:pathLst>
              <a:path w="0" h="222442">
                <a:moveTo>
                  <a:pt x="0" y="0"/>
                </a:moveTo>
                <a:lnTo>
                  <a:pt x="0" y="222442"/>
                </a:lnTo>
              </a:path>
            </a:pathLst>
          </a:custGeom>
          <a:ln w="42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4568333" y="2243088"/>
            <a:ext cx="0" cy="151655"/>
          </a:xfrm>
          <a:custGeom>
            <a:avLst/>
            <a:gdLst/>
            <a:ahLst/>
            <a:cxnLst/>
            <a:rect l="l" t="t" r="r" b="b"/>
            <a:pathLst>
              <a:path w="0" h="151655">
                <a:moveTo>
                  <a:pt x="0" y="0"/>
                </a:moveTo>
                <a:lnTo>
                  <a:pt x="0" y="151655"/>
                </a:lnTo>
              </a:path>
            </a:pathLst>
          </a:custGeom>
          <a:ln w="42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4568333" y="1638682"/>
            <a:ext cx="0" cy="160074"/>
          </a:xfrm>
          <a:custGeom>
            <a:avLst/>
            <a:gdLst/>
            <a:ahLst/>
            <a:cxnLst/>
            <a:rect l="l" t="t" r="r" b="b"/>
            <a:pathLst>
              <a:path w="0" h="160074">
                <a:moveTo>
                  <a:pt x="0" y="160074"/>
                </a:moveTo>
                <a:lnTo>
                  <a:pt x="0" y="0"/>
                </a:lnTo>
              </a:path>
            </a:pathLst>
          </a:custGeom>
          <a:ln w="42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4433246" y="1886271"/>
            <a:ext cx="265393" cy="265092"/>
          </a:xfrm>
          <a:custGeom>
            <a:avLst/>
            <a:gdLst/>
            <a:ahLst/>
            <a:cxnLst/>
            <a:rect l="l" t="t" r="r" b="b"/>
            <a:pathLst>
              <a:path w="265393" h="265092">
                <a:moveTo>
                  <a:pt x="0" y="132490"/>
                </a:moveTo>
                <a:lnTo>
                  <a:pt x="799" y="147161"/>
                </a:lnTo>
                <a:lnTo>
                  <a:pt x="3143" y="161365"/>
                </a:lnTo>
                <a:lnTo>
                  <a:pt x="6946" y="175019"/>
                </a:lnTo>
                <a:lnTo>
                  <a:pt x="12127" y="188038"/>
                </a:lnTo>
                <a:lnTo>
                  <a:pt x="18601" y="200336"/>
                </a:lnTo>
                <a:lnTo>
                  <a:pt x="26285" y="211829"/>
                </a:lnTo>
                <a:lnTo>
                  <a:pt x="35095" y="222433"/>
                </a:lnTo>
                <a:lnTo>
                  <a:pt x="44949" y="232061"/>
                </a:lnTo>
                <a:lnTo>
                  <a:pt x="55761" y="240631"/>
                </a:lnTo>
                <a:lnTo>
                  <a:pt x="67450" y="248056"/>
                </a:lnTo>
                <a:lnTo>
                  <a:pt x="79931" y="254252"/>
                </a:lnTo>
                <a:lnTo>
                  <a:pt x="93122" y="259134"/>
                </a:lnTo>
                <a:lnTo>
                  <a:pt x="106938" y="262617"/>
                </a:lnTo>
                <a:lnTo>
                  <a:pt x="121296" y="264617"/>
                </a:lnTo>
                <a:lnTo>
                  <a:pt x="132641" y="265092"/>
                </a:lnTo>
                <a:lnTo>
                  <a:pt x="147374" y="264290"/>
                </a:lnTo>
                <a:lnTo>
                  <a:pt x="161626" y="261941"/>
                </a:lnTo>
                <a:lnTo>
                  <a:pt x="175315" y="258129"/>
                </a:lnTo>
                <a:lnTo>
                  <a:pt x="188357" y="252939"/>
                </a:lnTo>
                <a:lnTo>
                  <a:pt x="200669" y="246455"/>
                </a:lnTo>
                <a:lnTo>
                  <a:pt x="212169" y="238763"/>
                </a:lnTo>
                <a:lnTo>
                  <a:pt x="222771" y="229947"/>
                </a:lnTo>
                <a:lnTo>
                  <a:pt x="232395" y="220092"/>
                </a:lnTo>
                <a:lnTo>
                  <a:pt x="240956" y="209283"/>
                </a:lnTo>
                <a:lnTo>
                  <a:pt x="248371" y="197603"/>
                </a:lnTo>
                <a:lnTo>
                  <a:pt x="254558" y="185139"/>
                </a:lnTo>
                <a:lnTo>
                  <a:pt x="259432" y="171974"/>
                </a:lnTo>
                <a:lnTo>
                  <a:pt x="262911" y="158194"/>
                </a:lnTo>
                <a:lnTo>
                  <a:pt x="264912" y="143883"/>
                </a:lnTo>
                <a:lnTo>
                  <a:pt x="265393" y="132490"/>
                </a:lnTo>
                <a:lnTo>
                  <a:pt x="264593" y="117783"/>
                </a:lnTo>
                <a:lnTo>
                  <a:pt x="262249" y="103554"/>
                </a:lnTo>
                <a:lnTo>
                  <a:pt x="258445" y="89888"/>
                </a:lnTo>
                <a:lnTo>
                  <a:pt x="253263" y="76868"/>
                </a:lnTo>
                <a:lnTo>
                  <a:pt x="246787" y="64576"/>
                </a:lnTo>
                <a:lnTo>
                  <a:pt x="239100" y="53097"/>
                </a:lnTo>
                <a:lnTo>
                  <a:pt x="230285" y="42512"/>
                </a:lnTo>
                <a:lnTo>
                  <a:pt x="220426" y="32906"/>
                </a:lnTo>
                <a:lnTo>
                  <a:pt x="209606" y="24362"/>
                </a:lnTo>
                <a:lnTo>
                  <a:pt x="197908" y="16962"/>
                </a:lnTo>
                <a:lnTo>
                  <a:pt x="185415" y="10790"/>
                </a:lnTo>
                <a:lnTo>
                  <a:pt x="172211" y="5929"/>
                </a:lnTo>
                <a:lnTo>
                  <a:pt x="158379" y="2462"/>
                </a:lnTo>
                <a:lnTo>
                  <a:pt x="144002" y="472"/>
                </a:lnTo>
                <a:lnTo>
                  <a:pt x="132641" y="0"/>
                </a:lnTo>
                <a:lnTo>
                  <a:pt x="117917" y="798"/>
                </a:lnTo>
                <a:lnTo>
                  <a:pt x="103671" y="3140"/>
                </a:lnTo>
                <a:lnTo>
                  <a:pt x="89988" y="6941"/>
                </a:lnTo>
                <a:lnTo>
                  <a:pt x="76950" y="12117"/>
                </a:lnTo>
                <a:lnTo>
                  <a:pt x="64641" y="18586"/>
                </a:lnTo>
                <a:lnTo>
                  <a:pt x="53145" y="26265"/>
                </a:lnTo>
                <a:lnTo>
                  <a:pt x="42546" y="35070"/>
                </a:lnTo>
                <a:lnTo>
                  <a:pt x="32926" y="44917"/>
                </a:lnTo>
                <a:lnTo>
                  <a:pt x="24370" y="55724"/>
                </a:lnTo>
                <a:lnTo>
                  <a:pt x="16961" y="67408"/>
                </a:lnTo>
                <a:lnTo>
                  <a:pt x="10782" y="79884"/>
                </a:lnTo>
                <a:lnTo>
                  <a:pt x="5918" y="93070"/>
                </a:lnTo>
                <a:lnTo>
                  <a:pt x="2451" y="106883"/>
                </a:lnTo>
                <a:lnTo>
                  <a:pt x="466" y="121239"/>
                </a:lnTo>
                <a:lnTo>
                  <a:pt x="0" y="132490"/>
                </a:lnTo>
                <a:close/>
              </a:path>
            </a:pathLst>
          </a:custGeom>
          <a:ln w="42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2505881" y="3224219"/>
            <a:ext cx="192946" cy="110811"/>
          </a:xfrm>
          <a:custGeom>
            <a:avLst/>
            <a:gdLst/>
            <a:ahLst/>
            <a:cxnLst/>
            <a:rect l="l" t="t" r="r" b="b"/>
            <a:pathLst>
              <a:path w="192946" h="110811">
                <a:moveTo>
                  <a:pt x="192946" y="0"/>
                </a:moveTo>
                <a:lnTo>
                  <a:pt x="0" y="110811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2698827" y="3224219"/>
            <a:ext cx="192679" cy="110811"/>
          </a:xfrm>
          <a:custGeom>
            <a:avLst/>
            <a:gdLst/>
            <a:ahLst/>
            <a:cxnLst/>
            <a:rect l="l" t="t" r="r" b="b"/>
            <a:pathLst>
              <a:path w="192679" h="110811">
                <a:moveTo>
                  <a:pt x="192679" y="110811"/>
                </a:moveTo>
                <a:lnTo>
                  <a:pt x="0" y="0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2891507" y="3335030"/>
            <a:ext cx="0" cy="222420"/>
          </a:xfrm>
          <a:custGeom>
            <a:avLst/>
            <a:gdLst/>
            <a:ahLst/>
            <a:cxnLst/>
            <a:rect l="l" t="t" r="r" b="b"/>
            <a:pathLst>
              <a:path w="0" h="222420">
                <a:moveTo>
                  <a:pt x="0" y="222420"/>
                </a:moveTo>
                <a:lnTo>
                  <a:pt x="0" y="0"/>
                </a:lnTo>
              </a:path>
            </a:pathLst>
          </a:custGeom>
          <a:ln w="42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2698827" y="3557451"/>
            <a:ext cx="192679" cy="111077"/>
          </a:xfrm>
          <a:custGeom>
            <a:avLst/>
            <a:gdLst/>
            <a:ahLst/>
            <a:cxnLst/>
            <a:rect l="l" t="t" r="r" b="b"/>
            <a:pathLst>
              <a:path w="192679" h="111077">
                <a:moveTo>
                  <a:pt x="0" y="111077"/>
                </a:moveTo>
                <a:lnTo>
                  <a:pt x="192679" y="0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2505881" y="3557451"/>
            <a:ext cx="192946" cy="111077"/>
          </a:xfrm>
          <a:custGeom>
            <a:avLst/>
            <a:gdLst/>
            <a:ahLst/>
            <a:cxnLst/>
            <a:rect l="l" t="t" r="r" b="b"/>
            <a:pathLst>
              <a:path w="192946" h="111077">
                <a:moveTo>
                  <a:pt x="0" y="0"/>
                </a:moveTo>
                <a:lnTo>
                  <a:pt x="192946" y="111077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2505881" y="3335030"/>
            <a:ext cx="0" cy="222420"/>
          </a:xfrm>
          <a:custGeom>
            <a:avLst/>
            <a:gdLst/>
            <a:ahLst/>
            <a:cxnLst/>
            <a:rect l="l" t="t" r="r" b="b"/>
            <a:pathLst>
              <a:path w="0" h="222420">
                <a:moveTo>
                  <a:pt x="0" y="0"/>
                </a:moveTo>
                <a:lnTo>
                  <a:pt x="0" y="222420"/>
                </a:lnTo>
              </a:path>
            </a:pathLst>
          </a:custGeom>
          <a:ln w="42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2698827" y="3064089"/>
            <a:ext cx="0" cy="160130"/>
          </a:xfrm>
          <a:custGeom>
            <a:avLst/>
            <a:gdLst/>
            <a:ahLst/>
            <a:cxnLst/>
            <a:rect l="l" t="t" r="r" b="b"/>
            <a:pathLst>
              <a:path w="0" h="160130">
                <a:moveTo>
                  <a:pt x="0" y="160130"/>
                </a:moveTo>
                <a:lnTo>
                  <a:pt x="0" y="0"/>
                </a:lnTo>
              </a:path>
            </a:pathLst>
          </a:custGeom>
          <a:ln w="42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2698827" y="3668529"/>
            <a:ext cx="0" cy="151633"/>
          </a:xfrm>
          <a:custGeom>
            <a:avLst/>
            <a:gdLst/>
            <a:ahLst/>
            <a:cxnLst/>
            <a:rect l="l" t="t" r="r" b="b"/>
            <a:pathLst>
              <a:path w="0" h="151633">
                <a:moveTo>
                  <a:pt x="0" y="0"/>
                </a:moveTo>
                <a:lnTo>
                  <a:pt x="0" y="151633"/>
                </a:lnTo>
              </a:path>
            </a:pathLst>
          </a:custGeom>
          <a:ln w="42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2346522" y="3243306"/>
            <a:ext cx="159358" cy="91724"/>
          </a:xfrm>
          <a:custGeom>
            <a:avLst/>
            <a:gdLst/>
            <a:ahLst/>
            <a:cxnLst/>
            <a:rect l="l" t="t" r="r" b="b"/>
            <a:pathLst>
              <a:path w="159358" h="91724">
                <a:moveTo>
                  <a:pt x="159358" y="91724"/>
                </a:moveTo>
                <a:lnTo>
                  <a:pt x="0" y="0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2563451" y="3311700"/>
            <a:ext cx="266227" cy="265103"/>
          </a:xfrm>
          <a:custGeom>
            <a:avLst/>
            <a:gdLst/>
            <a:ahLst/>
            <a:cxnLst/>
            <a:rect l="l" t="t" r="r" b="b"/>
            <a:pathLst>
              <a:path w="266227" h="265103">
                <a:moveTo>
                  <a:pt x="0" y="132546"/>
                </a:moveTo>
                <a:lnTo>
                  <a:pt x="803" y="147251"/>
                </a:lnTo>
                <a:lnTo>
                  <a:pt x="3156" y="161480"/>
                </a:lnTo>
                <a:lnTo>
                  <a:pt x="6973" y="175148"/>
                </a:lnTo>
                <a:lnTo>
                  <a:pt x="12171" y="188172"/>
                </a:lnTo>
                <a:lnTo>
                  <a:pt x="18664" y="200468"/>
                </a:lnTo>
                <a:lnTo>
                  <a:pt x="26367" y="211953"/>
                </a:lnTo>
                <a:lnTo>
                  <a:pt x="35195" y="222544"/>
                </a:lnTo>
                <a:lnTo>
                  <a:pt x="45064" y="232157"/>
                </a:lnTo>
                <a:lnTo>
                  <a:pt x="55889" y="240709"/>
                </a:lnTo>
                <a:lnTo>
                  <a:pt x="67584" y="248116"/>
                </a:lnTo>
                <a:lnTo>
                  <a:pt x="80065" y="254295"/>
                </a:lnTo>
                <a:lnTo>
                  <a:pt x="93247" y="259163"/>
                </a:lnTo>
                <a:lnTo>
                  <a:pt x="107045" y="262635"/>
                </a:lnTo>
                <a:lnTo>
                  <a:pt x="121375" y="264628"/>
                </a:lnTo>
                <a:lnTo>
                  <a:pt x="132707" y="265103"/>
                </a:lnTo>
                <a:lnTo>
                  <a:pt x="147403" y="264309"/>
                </a:lnTo>
                <a:lnTo>
                  <a:pt x="161641" y="261981"/>
                </a:lnTo>
                <a:lnTo>
                  <a:pt x="175337" y="258202"/>
                </a:lnTo>
                <a:lnTo>
                  <a:pt x="188404" y="253055"/>
                </a:lnTo>
                <a:lnTo>
                  <a:pt x="200757" y="246622"/>
                </a:lnTo>
                <a:lnTo>
                  <a:pt x="212311" y="238987"/>
                </a:lnTo>
                <a:lnTo>
                  <a:pt x="222979" y="230231"/>
                </a:lnTo>
                <a:lnTo>
                  <a:pt x="232677" y="220438"/>
                </a:lnTo>
                <a:lnTo>
                  <a:pt x="241319" y="209690"/>
                </a:lnTo>
                <a:lnTo>
                  <a:pt x="248819" y="198070"/>
                </a:lnTo>
                <a:lnTo>
                  <a:pt x="255092" y="185661"/>
                </a:lnTo>
                <a:lnTo>
                  <a:pt x="260052" y="172544"/>
                </a:lnTo>
                <a:lnTo>
                  <a:pt x="263613" y="158804"/>
                </a:lnTo>
                <a:lnTo>
                  <a:pt x="265691" y="144523"/>
                </a:lnTo>
                <a:lnTo>
                  <a:pt x="266227" y="132546"/>
                </a:lnTo>
                <a:lnTo>
                  <a:pt x="265421" y="117884"/>
                </a:lnTo>
                <a:lnTo>
                  <a:pt x="263062" y="103696"/>
                </a:lnTo>
                <a:lnTo>
                  <a:pt x="259235" y="90066"/>
                </a:lnTo>
                <a:lnTo>
                  <a:pt x="254025" y="77075"/>
                </a:lnTo>
                <a:lnTo>
                  <a:pt x="247517" y="64806"/>
                </a:lnTo>
                <a:lnTo>
                  <a:pt x="239799" y="53342"/>
                </a:lnTo>
                <a:lnTo>
                  <a:pt x="230954" y="42766"/>
                </a:lnTo>
                <a:lnTo>
                  <a:pt x="221069" y="33160"/>
                </a:lnTo>
                <a:lnTo>
                  <a:pt x="210229" y="24607"/>
                </a:lnTo>
                <a:lnTo>
                  <a:pt x="198520" y="17189"/>
                </a:lnTo>
                <a:lnTo>
                  <a:pt x="186027" y="10990"/>
                </a:lnTo>
                <a:lnTo>
                  <a:pt x="172836" y="6091"/>
                </a:lnTo>
                <a:lnTo>
                  <a:pt x="159033" y="2576"/>
                </a:lnTo>
                <a:lnTo>
                  <a:pt x="144703" y="528"/>
                </a:lnTo>
                <a:lnTo>
                  <a:pt x="132707" y="0"/>
                </a:lnTo>
                <a:lnTo>
                  <a:pt x="118026" y="799"/>
                </a:lnTo>
                <a:lnTo>
                  <a:pt x="103811" y="3140"/>
                </a:lnTo>
                <a:lnTo>
                  <a:pt x="90147" y="6941"/>
                </a:lnTo>
                <a:lnTo>
                  <a:pt x="77119" y="12118"/>
                </a:lnTo>
                <a:lnTo>
                  <a:pt x="64811" y="18587"/>
                </a:lnTo>
                <a:lnTo>
                  <a:pt x="53309" y="26265"/>
                </a:lnTo>
                <a:lnTo>
                  <a:pt x="42697" y="35069"/>
                </a:lnTo>
                <a:lnTo>
                  <a:pt x="33061" y="44915"/>
                </a:lnTo>
                <a:lnTo>
                  <a:pt x="24484" y="55719"/>
                </a:lnTo>
                <a:lnTo>
                  <a:pt x="17053" y="67399"/>
                </a:lnTo>
                <a:lnTo>
                  <a:pt x="10852" y="79870"/>
                </a:lnTo>
                <a:lnTo>
                  <a:pt x="5965" y="93050"/>
                </a:lnTo>
                <a:lnTo>
                  <a:pt x="2478" y="106855"/>
                </a:lnTo>
                <a:lnTo>
                  <a:pt x="476" y="121201"/>
                </a:lnTo>
                <a:lnTo>
                  <a:pt x="0" y="132546"/>
                </a:lnTo>
                <a:close/>
              </a:path>
            </a:pathLst>
          </a:custGeom>
          <a:ln w="42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4077683" y="3401564"/>
            <a:ext cx="83387" cy="50105"/>
          </a:xfrm>
          <a:custGeom>
            <a:avLst/>
            <a:gdLst/>
            <a:ahLst/>
            <a:cxnLst/>
            <a:rect l="l" t="t" r="r" b="b"/>
            <a:pathLst>
              <a:path w="83387" h="50105">
                <a:moveTo>
                  <a:pt x="83387" y="25190"/>
                </a:moveTo>
                <a:lnTo>
                  <a:pt x="0" y="0"/>
                </a:lnTo>
                <a:lnTo>
                  <a:pt x="16566" y="25190"/>
                </a:lnTo>
                <a:lnTo>
                  <a:pt x="0" y="50105"/>
                </a:lnTo>
                <a:lnTo>
                  <a:pt x="83387" y="251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3716339" y="3426755"/>
            <a:ext cx="444731" cy="0"/>
          </a:xfrm>
          <a:custGeom>
            <a:avLst/>
            <a:gdLst/>
            <a:ahLst/>
            <a:cxnLst/>
            <a:rect l="l" t="t" r="r" b="b"/>
            <a:pathLst>
              <a:path w="444731" h="0">
                <a:moveTo>
                  <a:pt x="0" y="0"/>
                </a:moveTo>
                <a:lnTo>
                  <a:pt x="444731" y="0"/>
                </a:lnTo>
              </a:path>
            </a:pathLst>
          </a:custGeom>
          <a:ln w="42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4077683" y="3401564"/>
            <a:ext cx="83387" cy="50105"/>
          </a:xfrm>
          <a:custGeom>
            <a:avLst/>
            <a:gdLst/>
            <a:ahLst/>
            <a:cxnLst/>
            <a:rect l="l" t="t" r="r" b="b"/>
            <a:pathLst>
              <a:path w="83387" h="50105">
                <a:moveTo>
                  <a:pt x="83387" y="25190"/>
                </a:moveTo>
                <a:lnTo>
                  <a:pt x="0" y="50105"/>
                </a:lnTo>
                <a:lnTo>
                  <a:pt x="16566" y="25190"/>
                </a:lnTo>
                <a:lnTo>
                  <a:pt x="0" y="0"/>
                </a:lnTo>
                <a:lnTo>
                  <a:pt x="83387" y="25190"/>
                </a:lnTo>
                <a:close/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4709535" y="3215733"/>
            <a:ext cx="192679" cy="110811"/>
          </a:xfrm>
          <a:custGeom>
            <a:avLst/>
            <a:gdLst/>
            <a:ahLst/>
            <a:cxnLst/>
            <a:rect l="l" t="t" r="r" b="b"/>
            <a:pathLst>
              <a:path w="192679" h="110811">
                <a:moveTo>
                  <a:pt x="192679" y="0"/>
                </a:moveTo>
                <a:lnTo>
                  <a:pt x="0" y="110811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4902215" y="3215733"/>
            <a:ext cx="193013" cy="110811"/>
          </a:xfrm>
          <a:custGeom>
            <a:avLst/>
            <a:gdLst/>
            <a:ahLst/>
            <a:cxnLst/>
            <a:rect l="l" t="t" r="r" b="b"/>
            <a:pathLst>
              <a:path w="193013" h="110811">
                <a:moveTo>
                  <a:pt x="193013" y="110811"/>
                </a:moveTo>
                <a:lnTo>
                  <a:pt x="0" y="0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5095229" y="3326545"/>
            <a:ext cx="0" cy="222686"/>
          </a:xfrm>
          <a:custGeom>
            <a:avLst/>
            <a:gdLst/>
            <a:ahLst/>
            <a:cxnLst/>
            <a:rect l="l" t="t" r="r" b="b"/>
            <a:pathLst>
              <a:path w="0" h="222686">
                <a:moveTo>
                  <a:pt x="0" y="222686"/>
                </a:moveTo>
                <a:lnTo>
                  <a:pt x="0" y="0"/>
                </a:lnTo>
              </a:path>
            </a:pathLst>
          </a:custGeom>
          <a:ln w="42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4902215" y="3549231"/>
            <a:ext cx="193013" cy="110811"/>
          </a:xfrm>
          <a:custGeom>
            <a:avLst/>
            <a:gdLst/>
            <a:ahLst/>
            <a:cxnLst/>
            <a:rect l="l" t="t" r="r" b="b"/>
            <a:pathLst>
              <a:path w="193013" h="110811">
                <a:moveTo>
                  <a:pt x="0" y="110811"/>
                </a:moveTo>
                <a:lnTo>
                  <a:pt x="193013" y="0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4709535" y="3549231"/>
            <a:ext cx="192679" cy="110811"/>
          </a:xfrm>
          <a:custGeom>
            <a:avLst/>
            <a:gdLst/>
            <a:ahLst/>
            <a:cxnLst/>
            <a:rect l="l" t="t" r="r" b="b"/>
            <a:pathLst>
              <a:path w="192679" h="110811">
                <a:moveTo>
                  <a:pt x="0" y="0"/>
                </a:moveTo>
                <a:lnTo>
                  <a:pt x="192679" y="110811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4709535" y="3326545"/>
            <a:ext cx="0" cy="222686"/>
          </a:xfrm>
          <a:custGeom>
            <a:avLst/>
            <a:gdLst/>
            <a:ahLst/>
            <a:cxnLst/>
            <a:rect l="l" t="t" r="r" b="b"/>
            <a:pathLst>
              <a:path w="0" h="222686">
                <a:moveTo>
                  <a:pt x="0" y="0"/>
                </a:moveTo>
                <a:lnTo>
                  <a:pt x="0" y="222686"/>
                </a:lnTo>
              </a:path>
            </a:pathLst>
          </a:custGeom>
          <a:ln w="42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4902215" y="3660043"/>
            <a:ext cx="0" cy="151899"/>
          </a:xfrm>
          <a:custGeom>
            <a:avLst/>
            <a:gdLst/>
            <a:ahLst/>
            <a:cxnLst/>
            <a:rect l="l" t="t" r="r" b="b"/>
            <a:pathLst>
              <a:path w="0" h="151899">
                <a:moveTo>
                  <a:pt x="0" y="0"/>
                </a:moveTo>
                <a:lnTo>
                  <a:pt x="0" y="151899"/>
                </a:lnTo>
              </a:path>
            </a:pathLst>
          </a:custGeom>
          <a:ln w="42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4902215" y="3055614"/>
            <a:ext cx="0" cy="160119"/>
          </a:xfrm>
          <a:custGeom>
            <a:avLst/>
            <a:gdLst/>
            <a:ahLst/>
            <a:cxnLst/>
            <a:rect l="l" t="t" r="r" b="b"/>
            <a:pathLst>
              <a:path w="0" h="160119">
                <a:moveTo>
                  <a:pt x="0" y="160119"/>
                </a:moveTo>
                <a:lnTo>
                  <a:pt x="0" y="0"/>
                </a:lnTo>
              </a:path>
            </a:pathLst>
          </a:custGeom>
          <a:ln w="42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4550210" y="3235086"/>
            <a:ext cx="159324" cy="91458"/>
          </a:xfrm>
          <a:custGeom>
            <a:avLst/>
            <a:gdLst/>
            <a:ahLst/>
            <a:cxnLst/>
            <a:rect l="l" t="t" r="r" b="b"/>
            <a:pathLst>
              <a:path w="159324" h="91458">
                <a:moveTo>
                  <a:pt x="159324" y="91458"/>
                </a:moveTo>
                <a:lnTo>
                  <a:pt x="0" y="0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4767128" y="3303215"/>
            <a:ext cx="266282" cy="264306"/>
          </a:xfrm>
          <a:custGeom>
            <a:avLst/>
            <a:gdLst/>
            <a:ahLst/>
            <a:cxnLst/>
            <a:rect l="l" t="t" r="r" b="b"/>
            <a:pathLst>
              <a:path w="266282" h="264306">
                <a:moveTo>
                  <a:pt x="0" y="131759"/>
                </a:moveTo>
                <a:lnTo>
                  <a:pt x="799" y="146461"/>
                </a:lnTo>
                <a:lnTo>
                  <a:pt x="3142" y="160686"/>
                </a:lnTo>
                <a:lnTo>
                  <a:pt x="6945" y="174351"/>
                </a:lnTo>
                <a:lnTo>
                  <a:pt x="12124" y="187372"/>
                </a:lnTo>
                <a:lnTo>
                  <a:pt x="18598" y="199666"/>
                </a:lnTo>
                <a:lnTo>
                  <a:pt x="26282" y="211150"/>
                </a:lnTo>
                <a:lnTo>
                  <a:pt x="35093" y="221739"/>
                </a:lnTo>
                <a:lnTo>
                  <a:pt x="44949" y="231352"/>
                </a:lnTo>
                <a:lnTo>
                  <a:pt x="55765" y="239903"/>
                </a:lnTo>
                <a:lnTo>
                  <a:pt x="67459" y="247311"/>
                </a:lnTo>
                <a:lnTo>
                  <a:pt x="79948" y="253490"/>
                </a:lnTo>
                <a:lnTo>
                  <a:pt x="93147" y="258359"/>
                </a:lnTo>
                <a:lnTo>
                  <a:pt x="106975" y="261833"/>
                </a:lnTo>
                <a:lnTo>
                  <a:pt x="121348" y="263828"/>
                </a:lnTo>
                <a:lnTo>
                  <a:pt x="132752" y="264306"/>
                </a:lnTo>
                <a:lnTo>
                  <a:pt x="147397" y="263511"/>
                </a:lnTo>
                <a:lnTo>
                  <a:pt x="161599" y="261183"/>
                </a:lnTo>
                <a:lnTo>
                  <a:pt x="175271" y="257404"/>
                </a:lnTo>
                <a:lnTo>
                  <a:pt x="188326" y="252257"/>
                </a:lnTo>
                <a:lnTo>
                  <a:pt x="200676" y="245825"/>
                </a:lnTo>
                <a:lnTo>
                  <a:pt x="212235" y="238190"/>
                </a:lnTo>
                <a:lnTo>
                  <a:pt x="222915" y="229435"/>
                </a:lnTo>
                <a:lnTo>
                  <a:pt x="232629" y="219642"/>
                </a:lnTo>
                <a:lnTo>
                  <a:pt x="241290" y="208895"/>
                </a:lnTo>
                <a:lnTo>
                  <a:pt x="248810" y="197276"/>
                </a:lnTo>
                <a:lnTo>
                  <a:pt x="255103" y="184868"/>
                </a:lnTo>
                <a:lnTo>
                  <a:pt x="260081" y="171753"/>
                </a:lnTo>
                <a:lnTo>
                  <a:pt x="263657" y="158014"/>
                </a:lnTo>
                <a:lnTo>
                  <a:pt x="265744" y="143735"/>
                </a:lnTo>
                <a:lnTo>
                  <a:pt x="266282" y="131759"/>
                </a:lnTo>
                <a:lnTo>
                  <a:pt x="265468" y="117252"/>
                </a:lnTo>
                <a:lnTo>
                  <a:pt x="263085" y="103188"/>
                </a:lnTo>
                <a:lnTo>
                  <a:pt x="259221" y="89655"/>
                </a:lnTo>
                <a:lnTo>
                  <a:pt x="253963" y="76738"/>
                </a:lnTo>
                <a:lnTo>
                  <a:pt x="247401" y="64524"/>
                </a:lnTo>
                <a:lnTo>
                  <a:pt x="239621" y="53100"/>
                </a:lnTo>
                <a:lnTo>
                  <a:pt x="230711" y="42551"/>
                </a:lnTo>
                <a:lnTo>
                  <a:pt x="220760" y="32964"/>
                </a:lnTo>
                <a:lnTo>
                  <a:pt x="209856" y="24425"/>
                </a:lnTo>
                <a:lnTo>
                  <a:pt x="198086" y="17021"/>
                </a:lnTo>
                <a:lnTo>
                  <a:pt x="185539" y="10838"/>
                </a:lnTo>
                <a:lnTo>
                  <a:pt x="172303" y="5963"/>
                </a:lnTo>
                <a:lnTo>
                  <a:pt x="158465" y="2480"/>
                </a:lnTo>
                <a:lnTo>
                  <a:pt x="144113" y="478"/>
                </a:lnTo>
                <a:lnTo>
                  <a:pt x="132752" y="0"/>
                </a:lnTo>
                <a:lnTo>
                  <a:pt x="117973" y="806"/>
                </a:lnTo>
                <a:lnTo>
                  <a:pt x="103677" y="3168"/>
                </a:lnTo>
                <a:lnTo>
                  <a:pt x="89950" y="6999"/>
                </a:lnTo>
                <a:lnTo>
                  <a:pt x="76874" y="12211"/>
                </a:lnTo>
                <a:lnTo>
                  <a:pt x="64534" y="18716"/>
                </a:lnTo>
                <a:lnTo>
                  <a:pt x="53013" y="26429"/>
                </a:lnTo>
                <a:lnTo>
                  <a:pt x="42396" y="35262"/>
                </a:lnTo>
                <a:lnTo>
                  <a:pt x="32766" y="45128"/>
                </a:lnTo>
                <a:lnTo>
                  <a:pt x="24208" y="55939"/>
                </a:lnTo>
                <a:lnTo>
                  <a:pt x="16805" y="67609"/>
                </a:lnTo>
                <a:lnTo>
                  <a:pt x="10642" y="80051"/>
                </a:lnTo>
                <a:lnTo>
                  <a:pt x="5802" y="93176"/>
                </a:lnTo>
                <a:lnTo>
                  <a:pt x="2369" y="106900"/>
                </a:lnTo>
                <a:lnTo>
                  <a:pt x="427" y="121133"/>
                </a:lnTo>
                <a:lnTo>
                  <a:pt x="0" y="131759"/>
                </a:lnTo>
                <a:close/>
              </a:path>
            </a:pathLst>
          </a:custGeom>
          <a:ln w="42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6103323" y="2457223"/>
            <a:ext cx="193013" cy="110889"/>
          </a:xfrm>
          <a:custGeom>
            <a:avLst/>
            <a:gdLst/>
            <a:ahLst/>
            <a:cxnLst/>
            <a:rect l="l" t="t" r="r" b="b"/>
            <a:pathLst>
              <a:path w="193013" h="110889">
                <a:moveTo>
                  <a:pt x="193013" y="0"/>
                </a:moveTo>
                <a:lnTo>
                  <a:pt x="0" y="110889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6296337" y="2457223"/>
            <a:ext cx="192679" cy="110889"/>
          </a:xfrm>
          <a:custGeom>
            <a:avLst/>
            <a:gdLst/>
            <a:ahLst/>
            <a:cxnLst/>
            <a:rect l="l" t="t" r="r" b="b"/>
            <a:pathLst>
              <a:path w="192679" h="110889">
                <a:moveTo>
                  <a:pt x="192679" y="110889"/>
                </a:moveTo>
                <a:lnTo>
                  <a:pt x="0" y="0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6489016" y="2568112"/>
            <a:ext cx="0" cy="222664"/>
          </a:xfrm>
          <a:custGeom>
            <a:avLst/>
            <a:gdLst/>
            <a:ahLst/>
            <a:cxnLst/>
            <a:rect l="l" t="t" r="r" b="b"/>
            <a:pathLst>
              <a:path w="0" h="222664">
                <a:moveTo>
                  <a:pt x="0" y="222664"/>
                </a:moveTo>
                <a:lnTo>
                  <a:pt x="0" y="0"/>
                </a:lnTo>
              </a:path>
            </a:pathLst>
          </a:custGeom>
          <a:ln w="42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6296337" y="2790776"/>
            <a:ext cx="192679" cy="110811"/>
          </a:xfrm>
          <a:custGeom>
            <a:avLst/>
            <a:gdLst/>
            <a:ahLst/>
            <a:cxnLst/>
            <a:rect l="l" t="t" r="r" b="b"/>
            <a:pathLst>
              <a:path w="192679" h="110811">
                <a:moveTo>
                  <a:pt x="0" y="110811"/>
                </a:moveTo>
                <a:lnTo>
                  <a:pt x="192679" y="0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6103323" y="2790776"/>
            <a:ext cx="193013" cy="110811"/>
          </a:xfrm>
          <a:custGeom>
            <a:avLst/>
            <a:gdLst/>
            <a:ahLst/>
            <a:cxnLst/>
            <a:rect l="l" t="t" r="r" b="b"/>
            <a:pathLst>
              <a:path w="193013" h="110811">
                <a:moveTo>
                  <a:pt x="0" y="0"/>
                </a:moveTo>
                <a:lnTo>
                  <a:pt x="193013" y="110811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6103323" y="2568112"/>
            <a:ext cx="0" cy="222664"/>
          </a:xfrm>
          <a:custGeom>
            <a:avLst/>
            <a:gdLst/>
            <a:ahLst/>
            <a:cxnLst/>
            <a:rect l="l" t="t" r="r" b="b"/>
            <a:pathLst>
              <a:path w="0" h="222664">
                <a:moveTo>
                  <a:pt x="0" y="0"/>
                </a:moveTo>
                <a:lnTo>
                  <a:pt x="0" y="222664"/>
                </a:lnTo>
              </a:path>
            </a:pathLst>
          </a:custGeom>
          <a:ln w="42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6296337" y="2297148"/>
            <a:ext cx="0" cy="160074"/>
          </a:xfrm>
          <a:custGeom>
            <a:avLst/>
            <a:gdLst/>
            <a:ahLst/>
            <a:cxnLst/>
            <a:rect l="l" t="t" r="r" b="b"/>
            <a:pathLst>
              <a:path w="0" h="160074">
                <a:moveTo>
                  <a:pt x="0" y="160074"/>
                </a:moveTo>
                <a:lnTo>
                  <a:pt x="0" y="0"/>
                </a:lnTo>
              </a:path>
            </a:pathLst>
          </a:custGeom>
          <a:ln w="42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6296337" y="2901588"/>
            <a:ext cx="0" cy="151633"/>
          </a:xfrm>
          <a:custGeom>
            <a:avLst/>
            <a:gdLst/>
            <a:ahLst/>
            <a:cxnLst/>
            <a:rect l="l" t="t" r="r" b="b"/>
            <a:pathLst>
              <a:path w="0" h="151633">
                <a:moveTo>
                  <a:pt x="0" y="0"/>
                </a:moveTo>
                <a:lnTo>
                  <a:pt x="0" y="151633"/>
                </a:lnTo>
              </a:path>
            </a:pathLst>
          </a:custGeom>
          <a:ln w="42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5943998" y="2476387"/>
            <a:ext cx="159324" cy="91724"/>
          </a:xfrm>
          <a:custGeom>
            <a:avLst/>
            <a:gdLst/>
            <a:ahLst/>
            <a:cxnLst/>
            <a:rect l="l" t="t" r="r" b="b"/>
            <a:pathLst>
              <a:path w="159324" h="91724">
                <a:moveTo>
                  <a:pt x="159324" y="91724"/>
                </a:moveTo>
                <a:lnTo>
                  <a:pt x="0" y="0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6489016" y="2490456"/>
            <a:ext cx="134531" cy="77655"/>
          </a:xfrm>
          <a:custGeom>
            <a:avLst/>
            <a:gdLst/>
            <a:ahLst/>
            <a:cxnLst/>
            <a:rect l="l" t="t" r="r" b="b"/>
            <a:pathLst>
              <a:path w="134531" h="77655">
                <a:moveTo>
                  <a:pt x="0" y="77655"/>
                </a:moveTo>
                <a:lnTo>
                  <a:pt x="134531" y="0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6160916" y="2544738"/>
            <a:ext cx="266505" cy="265092"/>
          </a:xfrm>
          <a:custGeom>
            <a:avLst/>
            <a:gdLst/>
            <a:ahLst/>
            <a:cxnLst/>
            <a:rect l="l" t="t" r="r" b="b"/>
            <a:pathLst>
              <a:path w="266505" h="265092">
                <a:moveTo>
                  <a:pt x="0" y="132601"/>
                </a:moveTo>
                <a:lnTo>
                  <a:pt x="804" y="147309"/>
                </a:lnTo>
                <a:lnTo>
                  <a:pt x="3159" y="161538"/>
                </a:lnTo>
                <a:lnTo>
                  <a:pt x="6980" y="175204"/>
                </a:lnTo>
                <a:lnTo>
                  <a:pt x="12183" y="188224"/>
                </a:lnTo>
                <a:lnTo>
                  <a:pt x="18681" y="200515"/>
                </a:lnTo>
                <a:lnTo>
                  <a:pt x="26390" y="211995"/>
                </a:lnTo>
                <a:lnTo>
                  <a:pt x="35225" y="222579"/>
                </a:lnTo>
                <a:lnTo>
                  <a:pt x="45101" y="232185"/>
                </a:lnTo>
                <a:lnTo>
                  <a:pt x="55931" y="240730"/>
                </a:lnTo>
                <a:lnTo>
                  <a:pt x="67632" y="248130"/>
                </a:lnTo>
                <a:lnTo>
                  <a:pt x="80119" y="254302"/>
                </a:lnTo>
                <a:lnTo>
                  <a:pt x="93305" y="259163"/>
                </a:lnTo>
                <a:lnTo>
                  <a:pt x="107106" y="262630"/>
                </a:lnTo>
                <a:lnTo>
                  <a:pt x="121437" y="264619"/>
                </a:lnTo>
                <a:lnTo>
                  <a:pt x="132752" y="265092"/>
                </a:lnTo>
                <a:lnTo>
                  <a:pt x="147430" y="264300"/>
                </a:lnTo>
                <a:lnTo>
                  <a:pt x="161660" y="261977"/>
                </a:lnTo>
                <a:lnTo>
                  <a:pt x="175355" y="258207"/>
                </a:lnTo>
                <a:lnTo>
                  <a:pt x="188429" y="253072"/>
                </a:lnTo>
                <a:lnTo>
                  <a:pt x="200796" y="246653"/>
                </a:lnTo>
                <a:lnTo>
                  <a:pt x="212368" y="239034"/>
                </a:lnTo>
                <a:lnTo>
                  <a:pt x="223059" y="230295"/>
                </a:lnTo>
                <a:lnTo>
                  <a:pt x="232783" y="220520"/>
                </a:lnTo>
                <a:lnTo>
                  <a:pt x="241452" y="209791"/>
                </a:lnTo>
                <a:lnTo>
                  <a:pt x="248981" y="198190"/>
                </a:lnTo>
                <a:lnTo>
                  <a:pt x="255282" y="185798"/>
                </a:lnTo>
                <a:lnTo>
                  <a:pt x="260269" y="172700"/>
                </a:lnTo>
                <a:lnTo>
                  <a:pt x="263855" y="158975"/>
                </a:lnTo>
                <a:lnTo>
                  <a:pt x="265954" y="144708"/>
                </a:lnTo>
                <a:lnTo>
                  <a:pt x="266505" y="132601"/>
                </a:lnTo>
                <a:lnTo>
                  <a:pt x="265697" y="117952"/>
                </a:lnTo>
                <a:lnTo>
                  <a:pt x="263332" y="103776"/>
                </a:lnTo>
                <a:lnTo>
                  <a:pt x="259496" y="90155"/>
                </a:lnTo>
                <a:lnTo>
                  <a:pt x="254276" y="77171"/>
                </a:lnTo>
                <a:lnTo>
                  <a:pt x="247757" y="64907"/>
                </a:lnTo>
                <a:lnTo>
                  <a:pt x="240028" y="53445"/>
                </a:lnTo>
                <a:lnTo>
                  <a:pt x="231173" y="42869"/>
                </a:lnTo>
                <a:lnTo>
                  <a:pt x="221280" y="33260"/>
                </a:lnTo>
                <a:lnTo>
                  <a:pt x="210435" y="24701"/>
                </a:lnTo>
                <a:lnTo>
                  <a:pt x="198725" y="17275"/>
                </a:lnTo>
                <a:lnTo>
                  <a:pt x="186236" y="11064"/>
                </a:lnTo>
                <a:lnTo>
                  <a:pt x="173054" y="6151"/>
                </a:lnTo>
                <a:lnTo>
                  <a:pt x="159267" y="2618"/>
                </a:lnTo>
                <a:lnTo>
                  <a:pt x="144961" y="548"/>
                </a:lnTo>
                <a:lnTo>
                  <a:pt x="132752" y="0"/>
                </a:lnTo>
                <a:lnTo>
                  <a:pt x="118078" y="799"/>
                </a:lnTo>
                <a:lnTo>
                  <a:pt x="103868" y="3140"/>
                </a:lnTo>
                <a:lnTo>
                  <a:pt x="90206" y="6941"/>
                </a:lnTo>
                <a:lnTo>
                  <a:pt x="77179" y="12118"/>
                </a:lnTo>
                <a:lnTo>
                  <a:pt x="64871" y="18586"/>
                </a:lnTo>
                <a:lnTo>
                  <a:pt x="53367" y="26263"/>
                </a:lnTo>
                <a:lnTo>
                  <a:pt x="42752" y="35066"/>
                </a:lnTo>
                <a:lnTo>
                  <a:pt x="33111" y="44910"/>
                </a:lnTo>
                <a:lnTo>
                  <a:pt x="24530" y="55713"/>
                </a:lnTo>
                <a:lnTo>
                  <a:pt x="17092" y="67390"/>
                </a:lnTo>
                <a:lnTo>
                  <a:pt x="10884" y="79859"/>
                </a:lnTo>
                <a:lnTo>
                  <a:pt x="5989" y="93035"/>
                </a:lnTo>
                <a:lnTo>
                  <a:pt x="2494" y="106836"/>
                </a:lnTo>
                <a:lnTo>
                  <a:pt x="483" y="121178"/>
                </a:lnTo>
                <a:lnTo>
                  <a:pt x="0" y="132601"/>
                </a:lnTo>
                <a:close/>
              </a:path>
            </a:pathLst>
          </a:custGeom>
          <a:ln w="42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7675115" y="2634579"/>
            <a:ext cx="83498" cy="50182"/>
          </a:xfrm>
          <a:custGeom>
            <a:avLst/>
            <a:gdLst/>
            <a:ahLst/>
            <a:cxnLst/>
            <a:rect l="l" t="t" r="r" b="b"/>
            <a:pathLst>
              <a:path w="83498" h="50182">
                <a:moveTo>
                  <a:pt x="83498" y="25257"/>
                </a:moveTo>
                <a:lnTo>
                  <a:pt x="0" y="0"/>
                </a:lnTo>
                <a:lnTo>
                  <a:pt x="16788" y="25257"/>
                </a:lnTo>
                <a:lnTo>
                  <a:pt x="0" y="50182"/>
                </a:lnTo>
                <a:lnTo>
                  <a:pt x="83498" y="252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7313771" y="2659836"/>
            <a:ext cx="444842" cy="0"/>
          </a:xfrm>
          <a:custGeom>
            <a:avLst/>
            <a:gdLst/>
            <a:ahLst/>
            <a:cxnLst/>
            <a:rect l="l" t="t" r="r" b="b"/>
            <a:pathLst>
              <a:path w="444842" h="0">
                <a:moveTo>
                  <a:pt x="0" y="0"/>
                </a:moveTo>
                <a:lnTo>
                  <a:pt x="444842" y="0"/>
                </a:lnTo>
              </a:path>
            </a:pathLst>
          </a:custGeom>
          <a:ln w="42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7675115" y="2634579"/>
            <a:ext cx="83498" cy="50182"/>
          </a:xfrm>
          <a:custGeom>
            <a:avLst/>
            <a:gdLst/>
            <a:ahLst/>
            <a:cxnLst/>
            <a:rect l="l" t="t" r="r" b="b"/>
            <a:pathLst>
              <a:path w="83498" h="50182">
                <a:moveTo>
                  <a:pt x="83498" y="25257"/>
                </a:moveTo>
                <a:lnTo>
                  <a:pt x="0" y="50182"/>
                </a:lnTo>
                <a:lnTo>
                  <a:pt x="16788" y="25257"/>
                </a:lnTo>
                <a:lnTo>
                  <a:pt x="0" y="0"/>
                </a:lnTo>
                <a:lnTo>
                  <a:pt x="83498" y="25257"/>
                </a:lnTo>
                <a:close/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8307078" y="2448804"/>
            <a:ext cx="192902" cy="110778"/>
          </a:xfrm>
          <a:custGeom>
            <a:avLst/>
            <a:gdLst/>
            <a:ahLst/>
            <a:cxnLst/>
            <a:rect l="l" t="t" r="r" b="b"/>
            <a:pathLst>
              <a:path w="192902" h="110778">
                <a:moveTo>
                  <a:pt x="192902" y="0"/>
                </a:moveTo>
                <a:lnTo>
                  <a:pt x="0" y="110778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8499980" y="2448804"/>
            <a:ext cx="192679" cy="110778"/>
          </a:xfrm>
          <a:custGeom>
            <a:avLst/>
            <a:gdLst/>
            <a:ahLst/>
            <a:cxnLst/>
            <a:rect l="l" t="t" r="r" b="b"/>
            <a:pathLst>
              <a:path w="192679" h="110778">
                <a:moveTo>
                  <a:pt x="192679" y="110778"/>
                </a:moveTo>
                <a:lnTo>
                  <a:pt x="0" y="0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8692660" y="2559582"/>
            <a:ext cx="0" cy="222664"/>
          </a:xfrm>
          <a:custGeom>
            <a:avLst/>
            <a:gdLst/>
            <a:ahLst/>
            <a:cxnLst/>
            <a:rect l="l" t="t" r="r" b="b"/>
            <a:pathLst>
              <a:path w="0" h="222664">
                <a:moveTo>
                  <a:pt x="0" y="222664"/>
                </a:moveTo>
                <a:lnTo>
                  <a:pt x="0" y="0"/>
                </a:lnTo>
              </a:path>
            </a:pathLst>
          </a:custGeom>
          <a:ln w="42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8499980" y="2782247"/>
            <a:ext cx="192679" cy="110889"/>
          </a:xfrm>
          <a:custGeom>
            <a:avLst/>
            <a:gdLst/>
            <a:ahLst/>
            <a:cxnLst/>
            <a:rect l="l" t="t" r="r" b="b"/>
            <a:pathLst>
              <a:path w="192679" h="110889">
                <a:moveTo>
                  <a:pt x="0" y="110889"/>
                </a:moveTo>
                <a:lnTo>
                  <a:pt x="192679" y="0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8307078" y="2782247"/>
            <a:ext cx="192902" cy="110889"/>
          </a:xfrm>
          <a:custGeom>
            <a:avLst/>
            <a:gdLst/>
            <a:ahLst/>
            <a:cxnLst/>
            <a:rect l="l" t="t" r="r" b="b"/>
            <a:pathLst>
              <a:path w="192902" h="110889">
                <a:moveTo>
                  <a:pt x="0" y="0"/>
                </a:moveTo>
                <a:lnTo>
                  <a:pt x="192902" y="110889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8307078" y="2559582"/>
            <a:ext cx="0" cy="222664"/>
          </a:xfrm>
          <a:custGeom>
            <a:avLst/>
            <a:gdLst/>
            <a:ahLst/>
            <a:cxnLst/>
            <a:rect l="l" t="t" r="r" b="b"/>
            <a:pathLst>
              <a:path w="0" h="222664">
                <a:moveTo>
                  <a:pt x="0" y="0"/>
                </a:moveTo>
                <a:lnTo>
                  <a:pt x="0" y="222664"/>
                </a:lnTo>
              </a:path>
            </a:pathLst>
          </a:custGeom>
          <a:ln w="42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8499980" y="2893136"/>
            <a:ext cx="0" cy="151866"/>
          </a:xfrm>
          <a:custGeom>
            <a:avLst/>
            <a:gdLst/>
            <a:ahLst/>
            <a:cxnLst/>
            <a:rect l="l" t="t" r="r" b="b"/>
            <a:pathLst>
              <a:path w="0" h="151866">
                <a:moveTo>
                  <a:pt x="0" y="0"/>
                </a:moveTo>
                <a:lnTo>
                  <a:pt x="0" y="151866"/>
                </a:lnTo>
              </a:path>
            </a:pathLst>
          </a:custGeom>
          <a:ln w="42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8499980" y="2288951"/>
            <a:ext cx="0" cy="159853"/>
          </a:xfrm>
          <a:custGeom>
            <a:avLst/>
            <a:gdLst/>
            <a:ahLst/>
            <a:cxnLst/>
            <a:rect l="l" t="t" r="r" b="b"/>
            <a:pathLst>
              <a:path w="0" h="159853">
                <a:moveTo>
                  <a:pt x="0" y="159853"/>
                </a:moveTo>
                <a:lnTo>
                  <a:pt x="0" y="0"/>
                </a:lnTo>
              </a:path>
            </a:pathLst>
          </a:custGeom>
          <a:ln w="42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8147642" y="2468190"/>
            <a:ext cx="159436" cy="91392"/>
          </a:xfrm>
          <a:custGeom>
            <a:avLst/>
            <a:gdLst/>
            <a:ahLst/>
            <a:cxnLst/>
            <a:rect l="l" t="t" r="r" b="b"/>
            <a:pathLst>
              <a:path w="159436" h="91392">
                <a:moveTo>
                  <a:pt x="159436" y="91392"/>
                </a:moveTo>
                <a:lnTo>
                  <a:pt x="0" y="0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8692660" y="2482148"/>
            <a:ext cx="134308" cy="77434"/>
          </a:xfrm>
          <a:custGeom>
            <a:avLst/>
            <a:gdLst/>
            <a:ahLst/>
            <a:cxnLst/>
            <a:rect l="l" t="t" r="r" b="b"/>
            <a:pathLst>
              <a:path w="134308" h="77434">
                <a:moveTo>
                  <a:pt x="0" y="77434"/>
                </a:moveTo>
                <a:lnTo>
                  <a:pt x="134308" y="0"/>
                </a:lnTo>
              </a:path>
            </a:pathLst>
          </a:custGeom>
          <a:ln w="4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8364560" y="2536319"/>
            <a:ext cx="266282" cy="265092"/>
          </a:xfrm>
          <a:custGeom>
            <a:avLst/>
            <a:gdLst/>
            <a:ahLst/>
            <a:cxnLst/>
            <a:rect l="l" t="t" r="r" b="b"/>
            <a:pathLst>
              <a:path w="266282" h="265092">
                <a:moveTo>
                  <a:pt x="0" y="132490"/>
                </a:moveTo>
                <a:lnTo>
                  <a:pt x="803" y="147194"/>
                </a:lnTo>
                <a:lnTo>
                  <a:pt x="3156" y="161421"/>
                </a:lnTo>
                <a:lnTo>
                  <a:pt x="6975" y="175088"/>
                </a:lnTo>
                <a:lnTo>
                  <a:pt x="12173" y="188112"/>
                </a:lnTo>
                <a:lnTo>
                  <a:pt x="18666" y="200409"/>
                </a:lnTo>
                <a:lnTo>
                  <a:pt x="26370" y="211896"/>
                </a:lnTo>
                <a:lnTo>
                  <a:pt x="35198" y="222490"/>
                </a:lnTo>
                <a:lnTo>
                  <a:pt x="45066" y="232106"/>
                </a:lnTo>
                <a:lnTo>
                  <a:pt x="55889" y="240662"/>
                </a:lnTo>
                <a:lnTo>
                  <a:pt x="67582" y="248074"/>
                </a:lnTo>
                <a:lnTo>
                  <a:pt x="80060" y="254258"/>
                </a:lnTo>
                <a:lnTo>
                  <a:pt x="93237" y="259131"/>
                </a:lnTo>
                <a:lnTo>
                  <a:pt x="107030" y="262610"/>
                </a:lnTo>
                <a:lnTo>
                  <a:pt x="121352" y="264611"/>
                </a:lnTo>
                <a:lnTo>
                  <a:pt x="132752" y="265092"/>
                </a:lnTo>
                <a:lnTo>
                  <a:pt x="147452" y="264298"/>
                </a:lnTo>
                <a:lnTo>
                  <a:pt x="161694" y="261969"/>
                </a:lnTo>
                <a:lnTo>
                  <a:pt x="175391" y="258190"/>
                </a:lnTo>
                <a:lnTo>
                  <a:pt x="188459" y="253042"/>
                </a:lnTo>
                <a:lnTo>
                  <a:pt x="200812" y="246609"/>
                </a:lnTo>
                <a:lnTo>
                  <a:pt x="212364" y="238973"/>
                </a:lnTo>
                <a:lnTo>
                  <a:pt x="223032" y="230217"/>
                </a:lnTo>
                <a:lnTo>
                  <a:pt x="232728" y="220424"/>
                </a:lnTo>
                <a:lnTo>
                  <a:pt x="241368" y="209675"/>
                </a:lnTo>
                <a:lnTo>
                  <a:pt x="248867" y="198055"/>
                </a:lnTo>
                <a:lnTo>
                  <a:pt x="255139" y="185646"/>
                </a:lnTo>
                <a:lnTo>
                  <a:pt x="260099" y="172531"/>
                </a:lnTo>
                <a:lnTo>
                  <a:pt x="263662" y="158792"/>
                </a:lnTo>
                <a:lnTo>
                  <a:pt x="265743" y="144512"/>
                </a:lnTo>
                <a:lnTo>
                  <a:pt x="266282" y="132490"/>
                </a:lnTo>
                <a:lnTo>
                  <a:pt x="265477" y="117884"/>
                </a:lnTo>
                <a:lnTo>
                  <a:pt x="263118" y="103737"/>
                </a:lnTo>
                <a:lnTo>
                  <a:pt x="259291" y="90134"/>
                </a:lnTo>
                <a:lnTo>
                  <a:pt x="254081" y="77160"/>
                </a:lnTo>
                <a:lnTo>
                  <a:pt x="247574" y="64898"/>
                </a:lnTo>
                <a:lnTo>
                  <a:pt x="239855" y="53434"/>
                </a:lnTo>
                <a:lnTo>
                  <a:pt x="231009" y="42851"/>
                </a:lnTo>
                <a:lnTo>
                  <a:pt x="221123" y="33234"/>
                </a:lnTo>
                <a:lnTo>
                  <a:pt x="210280" y="24666"/>
                </a:lnTo>
                <a:lnTo>
                  <a:pt x="198567" y="17233"/>
                </a:lnTo>
                <a:lnTo>
                  <a:pt x="186069" y="11018"/>
                </a:lnTo>
                <a:lnTo>
                  <a:pt x="172872" y="6106"/>
                </a:lnTo>
                <a:lnTo>
                  <a:pt x="159060" y="2581"/>
                </a:lnTo>
                <a:lnTo>
                  <a:pt x="144720" y="527"/>
                </a:lnTo>
                <a:lnTo>
                  <a:pt x="132752" y="0"/>
                </a:lnTo>
                <a:lnTo>
                  <a:pt x="118072" y="802"/>
                </a:lnTo>
                <a:lnTo>
                  <a:pt x="103856" y="3153"/>
                </a:lnTo>
                <a:lnTo>
                  <a:pt x="90190" y="6968"/>
                </a:lnTo>
                <a:lnTo>
                  <a:pt x="77158" y="12161"/>
                </a:lnTo>
                <a:lnTo>
                  <a:pt x="64846" y="18647"/>
                </a:lnTo>
                <a:lnTo>
                  <a:pt x="53339" y="26342"/>
                </a:lnTo>
                <a:lnTo>
                  <a:pt x="42723" y="35160"/>
                </a:lnTo>
                <a:lnTo>
                  <a:pt x="33081" y="45016"/>
                </a:lnTo>
                <a:lnTo>
                  <a:pt x="24500" y="55826"/>
                </a:lnTo>
                <a:lnTo>
                  <a:pt x="17063" y="67504"/>
                </a:lnTo>
                <a:lnTo>
                  <a:pt x="10858" y="79966"/>
                </a:lnTo>
                <a:lnTo>
                  <a:pt x="5968" y="93126"/>
                </a:lnTo>
                <a:lnTo>
                  <a:pt x="2479" y="106898"/>
                </a:lnTo>
                <a:lnTo>
                  <a:pt x="476" y="121200"/>
                </a:lnTo>
                <a:lnTo>
                  <a:pt x="0" y="132490"/>
                </a:lnTo>
                <a:close/>
              </a:path>
            </a:pathLst>
          </a:custGeom>
          <a:ln w="42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1848612" y="4293108"/>
            <a:ext cx="8424671" cy="0"/>
          </a:xfrm>
          <a:custGeom>
            <a:avLst/>
            <a:gdLst/>
            <a:ahLst/>
            <a:cxnLst/>
            <a:rect l="l" t="t" r="r" b="b"/>
            <a:pathLst>
              <a:path w="8424671" h="0">
                <a:moveTo>
                  <a:pt x="0" y="0"/>
                </a:moveTo>
                <a:lnTo>
                  <a:pt x="842467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2566416" y="4724400"/>
            <a:ext cx="3810000" cy="167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2638430" y="1501024"/>
            <a:ext cx="171934" cy="158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5"/>
              </a:lnSpc>
              <a:spcBef>
                <a:spcPts val="58"/>
              </a:spcBef>
            </a:pPr>
            <a:r>
              <a:rPr dirty="0" smtClean="0" sz="1050" spc="0">
                <a:latin typeface="Arial"/>
                <a:cs typeface="Arial"/>
              </a:rPr>
              <a:t>Cl</a:t>
            </a:r>
            <a:endParaRPr sz="10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508158" y="1501024"/>
            <a:ext cx="245621" cy="158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5"/>
              </a:lnSpc>
              <a:spcBef>
                <a:spcPts val="58"/>
              </a:spcBef>
            </a:pPr>
            <a:r>
              <a:rPr dirty="0" smtClean="0" sz="1050" spc="-4">
                <a:latin typeface="Arial"/>
                <a:cs typeface="Arial"/>
              </a:rPr>
              <a:t>O</a:t>
            </a:r>
            <a:r>
              <a:rPr dirty="0" smtClean="0" sz="1050" spc="0">
                <a:latin typeface="Arial"/>
                <a:cs typeface="Arial"/>
              </a:rPr>
              <a:t>H</a:t>
            </a:r>
            <a:endParaRPr sz="10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03639" y="1801123"/>
            <a:ext cx="418288" cy="158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5"/>
              </a:lnSpc>
              <a:spcBef>
                <a:spcPts val="58"/>
              </a:spcBef>
            </a:pPr>
            <a:r>
              <a:rPr dirty="0" smtClean="0" sz="1050" spc="-4">
                <a:latin typeface="Arial"/>
                <a:cs typeface="Arial"/>
              </a:rPr>
              <a:t>1</a:t>
            </a:r>
            <a:r>
              <a:rPr dirty="0" smtClean="0" sz="1050" spc="0">
                <a:latin typeface="Arial"/>
                <a:cs typeface="Arial"/>
              </a:rPr>
              <a:t>30</a:t>
            </a:r>
            <a:r>
              <a:rPr dirty="0" smtClean="0" sz="1050" spc="-4">
                <a:latin typeface="Arial"/>
                <a:cs typeface="Arial"/>
              </a:rPr>
              <a:t>°</a:t>
            </a:r>
            <a:r>
              <a:rPr dirty="0" smtClean="0" sz="1050" spc="0">
                <a:latin typeface="Arial"/>
                <a:cs typeface="Arial"/>
              </a:rPr>
              <a:t>C</a:t>
            </a:r>
            <a:endParaRPr sz="10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71916" y="1889940"/>
            <a:ext cx="283932" cy="1902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7"/>
              </a:lnSpc>
              <a:spcBef>
                <a:spcPts val="45"/>
              </a:spcBef>
            </a:pPr>
            <a:r>
              <a:rPr dirty="0" smtClean="0" sz="1050" spc="-4">
                <a:latin typeface="Arial"/>
                <a:cs typeface="Arial"/>
              </a:rPr>
              <a:t>O</a:t>
            </a:r>
            <a:r>
              <a:rPr dirty="0" smtClean="0" sz="1050" spc="0">
                <a:latin typeface="Arial"/>
                <a:cs typeface="Arial"/>
              </a:rPr>
              <a:t>H</a:t>
            </a:r>
            <a:r>
              <a:rPr dirty="0" smtClean="0" baseline="34785" sz="1125" spc="0">
                <a:latin typeface="Arial"/>
                <a:cs typeface="Arial"/>
              </a:rPr>
              <a:t>-</a:t>
            </a:r>
            <a:endParaRPr sz="7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124889" y="1889940"/>
            <a:ext cx="210663" cy="1902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7"/>
              </a:lnSpc>
              <a:spcBef>
                <a:spcPts val="45"/>
              </a:spcBef>
            </a:pPr>
            <a:r>
              <a:rPr dirty="0" smtClean="0" sz="1050" spc="0">
                <a:latin typeface="Arial"/>
                <a:cs typeface="Arial"/>
              </a:rPr>
              <a:t>C</a:t>
            </a:r>
            <a:r>
              <a:rPr dirty="0" smtClean="0" sz="1050" spc="4">
                <a:latin typeface="Arial"/>
                <a:cs typeface="Arial"/>
              </a:rPr>
              <a:t>l</a:t>
            </a:r>
            <a:r>
              <a:rPr dirty="0" smtClean="0" baseline="34785" sz="1125" spc="0">
                <a:latin typeface="Arial"/>
                <a:cs typeface="Arial"/>
              </a:rPr>
              <a:t>-</a:t>
            </a:r>
            <a:endParaRPr sz="7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102396" y="1951116"/>
            <a:ext cx="123721" cy="158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5"/>
              </a:lnSpc>
              <a:spcBef>
                <a:spcPts val="58"/>
              </a:spcBef>
            </a:pPr>
            <a:r>
              <a:rPr dirty="0" smtClean="0" sz="1050" spc="0">
                <a:latin typeface="Arial"/>
                <a:cs typeface="Arial"/>
              </a:rPr>
              <a:t>+</a:t>
            </a:r>
            <a:endParaRPr sz="10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55669" y="1951116"/>
            <a:ext cx="123721" cy="158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5"/>
              </a:lnSpc>
              <a:spcBef>
                <a:spcPts val="58"/>
              </a:spcBef>
            </a:pPr>
            <a:r>
              <a:rPr dirty="0" smtClean="0" sz="1050" spc="0">
                <a:latin typeface="Arial"/>
                <a:cs typeface="Arial"/>
              </a:rPr>
              <a:t>+</a:t>
            </a:r>
            <a:endParaRPr sz="10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439583" y="2151293"/>
            <a:ext cx="245621" cy="158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5"/>
              </a:lnSpc>
              <a:spcBef>
                <a:spcPts val="58"/>
              </a:spcBef>
            </a:pPr>
            <a:r>
              <a:rPr dirty="0" smtClean="0" sz="1050" spc="-4">
                <a:latin typeface="Arial"/>
                <a:cs typeface="Arial"/>
              </a:rPr>
              <a:t>O</a:t>
            </a:r>
            <a:r>
              <a:rPr dirty="0" smtClean="0" sz="1050" spc="0">
                <a:latin typeface="Arial"/>
                <a:cs typeface="Arial"/>
              </a:rPr>
              <a:t>H</a:t>
            </a:r>
            <a:endParaRPr sz="10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35939" y="2159491"/>
            <a:ext cx="172146" cy="158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5"/>
              </a:lnSpc>
              <a:spcBef>
                <a:spcPts val="58"/>
              </a:spcBef>
            </a:pPr>
            <a:r>
              <a:rPr dirty="0" smtClean="0" sz="1050" spc="0">
                <a:latin typeface="Arial"/>
                <a:cs typeface="Arial"/>
              </a:rPr>
              <a:t>Cl</a:t>
            </a:r>
            <a:endParaRPr sz="10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74552" y="2373736"/>
            <a:ext cx="304356" cy="1777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10"/>
              </a:lnSpc>
              <a:spcBef>
                <a:spcPts val="65"/>
              </a:spcBef>
            </a:pPr>
            <a:r>
              <a:rPr dirty="0" smtClean="0" baseline="5521" sz="1575">
                <a:latin typeface="Arial"/>
                <a:cs typeface="Arial"/>
              </a:rPr>
              <a:t>N</a:t>
            </a:r>
            <a:r>
              <a:rPr dirty="0" smtClean="0" baseline="5521" sz="1575" spc="-4">
                <a:latin typeface="Arial"/>
                <a:cs typeface="Arial"/>
              </a:rPr>
              <a:t>O</a:t>
            </a:r>
            <a:r>
              <a:rPr dirty="0" smtClean="0" baseline="-7730" sz="1125" spc="0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829501" y="2373736"/>
            <a:ext cx="353070" cy="369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10"/>
              </a:lnSpc>
              <a:spcBef>
                <a:spcPts val="65"/>
              </a:spcBef>
            </a:pPr>
            <a:r>
              <a:rPr dirty="0" smtClean="0" baseline="5521" sz="1575">
                <a:latin typeface="Arial"/>
                <a:cs typeface="Arial"/>
              </a:rPr>
              <a:t>N</a:t>
            </a:r>
            <a:r>
              <a:rPr dirty="0" smtClean="0" baseline="5521" sz="1575" spc="-4">
                <a:latin typeface="Arial"/>
                <a:cs typeface="Arial"/>
              </a:rPr>
              <a:t>O</a:t>
            </a:r>
            <a:r>
              <a:rPr dirty="0" smtClean="0" baseline="-7730" sz="1125" spc="0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  <a:p>
            <a:pPr marR="12700" algn="r">
              <a:lnSpc>
                <a:spcPct val="95825"/>
              </a:lnSpc>
              <a:spcBef>
                <a:spcPts val="249"/>
              </a:spcBef>
            </a:pPr>
            <a:r>
              <a:rPr dirty="0" smtClean="0" sz="1050" spc="0">
                <a:latin typeface="Arial"/>
                <a:cs typeface="Arial"/>
              </a:rPr>
              <a:t>+</a:t>
            </a:r>
            <a:endParaRPr sz="10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70908" y="2382155"/>
            <a:ext cx="304545" cy="1775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10"/>
              </a:lnSpc>
              <a:spcBef>
                <a:spcPts val="65"/>
              </a:spcBef>
            </a:pPr>
            <a:r>
              <a:rPr dirty="0" smtClean="0" baseline="5521" sz="1575">
                <a:latin typeface="Arial"/>
                <a:cs typeface="Arial"/>
              </a:rPr>
              <a:t>N</a:t>
            </a:r>
            <a:r>
              <a:rPr dirty="0" smtClean="0" baseline="5521" sz="1575" spc="-4">
                <a:latin typeface="Arial"/>
                <a:cs typeface="Arial"/>
              </a:rPr>
              <a:t>O</a:t>
            </a:r>
            <a:r>
              <a:rPr dirty="0" smtClean="0" baseline="-7730" sz="1125" spc="0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25746" y="2382155"/>
            <a:ext cx="304545" cy="1775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10"/>
              </a:lnSpc>
              <a:spcBef>
                <a:spcPts val="65"/>
              </a:spcBef>
            </a:pPr>
            <a:r>
              <a:rPr dirty="0" smtClean="0" baseline="5521" sz="1575">
                <a:latin typeface="Arial"/>
                <a:cs typeface="Arial"/>
              </a:rPr>
              <a:t>N</a:t>
            </a:r>
            <a:r>
              <a:rPr dirty="0" smtClean="0" baseline="5521" sz="1575" spc="-4">
                <a:latin typeface="Arial"/>
                <a:cs typeface="Arial"/>
              </a:rPr>
              <a:t>O</a:t>
            </a:r>
            <a:r>
              <a:rPr dirty="0" smtClean="0" baseline="-7730" sz="1125" spc="0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42688" y="2390463"/>
            <a:ext cx="304223" cy="1775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10"/>
              </a:lnSpc>
              <a:spcBef>
                <a:spcPts val="65"/>
              </a:spcBef>
            </a:pPr>
            <a:r>
              <a:rPr dirty="0" smtClean="0" baseline="5521" sz="1575">
                <a:latin typeface="Arial"/>
                <a:cs typeface="Arial"/>
              </a:rPr>
              <a:t>N</a:t>
            </a:r>
            <a:r>
              <a:rPr dirty="0" smtClean="0" baseline="5521" sz="1575" spc="-4">
                <a:latin typeface="Arial"/>
                <a:cs typeface="Arial"/>
              </a:rPr>
              <a:t>O</a:t>
            </a:r>
            <a:r>
              <a:rPr dirty="0" smtClean="0" baseline="-7730" sz="1125" spc="0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12494" y="2390463"/>
            <a:ext cx="304212" cy="1775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10"/>
              </a:lnSpc>
              <a:spcBef>
                <a:spcPts val="65"/>
              </a:spcBef>
            </a:pPr>
            <a:r>
              <a:rPr dirty="0" smtClean="0" baseline="5521" sz="1575">
                <a:latin typeface="Arial"/>
                <a:cs typeface="Arial"/>
              </a:rPr>
              <a:t>N</a:t>
            </a:r>
            <a:r>
              <a:rPr dirty="0" smtClean="0" baseline="5521" sz="1575" spc="-4">
                <a:latin typeface="Arial"/>
                <a:cs typeface="Arial"/>
              </a:rPr>
              <a:t>O</a:t>
            </a:r>
            <a:r>
              <a:rPr dirty="0" smtClean="0" baseline="-7730" sz="1125" spc="0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01071" y="2459589"/>
            <a:ext cx="344240" cy="158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5"/>
              </a:lnSpc>
              <a:spcBef>
                <a:spcPts val="58"/>
              </a:spcBef>
            </a:pPr>
            <a:r>
              <a:rPr dirty="0" smtClean="0" sz="1050" spc="0">
                <a:latin typeface="Arial"/>
                <a:cs typeface="Arial"/>
              </a:rPr>
              <a:t>2</a:t>
            </a:r>
            <a:r>
              <a:rPr dirty="0" smtClean="0" sz="1050" spc="-4">
                <a:latin typeface="Arial"/>
                <a:cs typeface="Arial"/>
              </a:rPr>
              <a:t>0</a:t>
            </a:r>
            <a:r>
              <a:rPr dirty="0" smtClean="0" sz="1050" spc="0">
                <a:latin typeface="Arial"/>
                <a:cs typeface="Arial"/>
              </a:rPr>
              <a:t>°C</a:t>
            </a:r>
            <a:endParaRPr sz="10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15083" y="2531790"/>
            <a:ext cx="210441" cy="1902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7"/>
              </a:lnSpc>
              <a:spcBef>
                <a:spcPts val="45"/>
              </a:spcBef>
            </a:pPr>
            <a:r>
              <a:rPr dirty="0" smtClean="0" sz="1050" spc="0">
                <a:latin typeface="Arial"/>
                <a:cs typeface="Arial"/>
              </a:rPr>
              <a:t>C</a:t>
            </a:r>
            <a:r>
              <a:rPr dirty="0" smtClean="0" sz="1050" spc="4">
                <a:latin typeface="Arial"/>
                <a:cs typeface="Arial"/>
              </a:rPr>
              <a:t>l</a:t>
            </a:r>
            <a:r>
              <a:rPr dirty="0" smtClean="0" baseline="34785" sz="1125" spc="0">
                <a:latin typeface="Arial"/>
                <a:cs typeface="Arial"/>
              </a:rPr>
              <a:t>-</a:t>
            </a:r>
            <a:endParaRPr sz="7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69681" y="2548517"/>
            <a:ext cx="283693" cy="1901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7"/>
              </a:lnSpc>
              <a:spcBef>
                <a:spcPts val="45"/>
              </a:spcBef>
            </a:pPr>
            <a:r>
              <a:rPr dirty="0" smtClean="0" sz="1050" spc="-4">
                <a:latin typeface="Arial"/>
                <a:cs typeface="Arial"/>
              </a:rPr>
              <a:t>O</a:t>
            </a:r>
            <a:r>
              <a:rPr dirty="0" smtClean="0" sz="1050" spc="0">
                <a:latin typeface="Arial"/>
                <a:cs typeface="Arial"/>
              </a:rPr>
              <a:t>H</a:t>
            </a:r>
            <a:r>
              <a:rPr dirty="0" smtClean="0" baseline="34785" sz="1125" spc="0">
                <a:latin typeface="Arial"/>
                <a:cs typeface="Arial"/>
              </a:rPr>
              <a:t>-</a:t>
            </a:r>
            <a:endParaRPr sz="7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00128" y="2609694"/>
            <a:ext cx="123721" cy="158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5"/>
              </a:lnSpc>
              <a:spcBef>
                <a:spcPts val="58"/>
              </a:spcBef>
            </a:pPr>
            <a:r>
              <a:rPr dirty="0" smtClean="0" sz="1050" spc="0">
                <a:latin typeface="Arial"/>
                <a:cs typeface="Arial"/>
              </a:rPr>
              <a:t>+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42151" y="2918245"/>
            <a:ext cx="245621" cy="158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5"/>
              </a:lnSpc>
              <a:spcBef>
                <a:spcPts val="58"/>
              </a:spcBef>
            </a:pPr>
            <a:r>
              <a:rPr dirty="0" smtClean="0" sz="1050" spc="-4">
                <a:latin typeface="Arial"/>
                <a:cs typeface="Arial"/>
              </a:rPr>
              <a:t>O</a:t>
            </a:r>
            <a:r>
              <a:rPr dirty="0" smtClean="0" sz="1050" spc="0">
                <a:latin typeface="Arial"/>
                <a:cs typeface="Arial"/>
              </a:rPr>
              <a:t>H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38430" y="2926464"/>
            <a:ext cx="171934" cy="158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5"/>
              </a:lnSpc>
              <a:spcBef>
                <a:spcPts val="58"/>
              </a:spcBef>
            </a:pPr>
            <a:r>
              <a:rPr dirty="0" smtClean="0" sz="1050" spc="0">
                <a:latin typeface="Arial"/>
                <a:cs typeface="Arial"/>
              </a:rPr>
              <a:t>Cl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43808" y="3040721"/>
            <a:ext cx="304210" cy="1775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10"/>
              </a:lnSpc>
              <a:spcBef>
                <a:spcPts val="65"/>
              </a:spcBef>
            </a:pPr>
            <a:r>
              <a:rPr dirty="0" smtClean="0" baseline="5521" sz="1575">
                <a:latin typeface="Arial"/>
                <a:cs typeface="Arial"/>
              </a:rPr>
              <a:t>N</a:t>
            </a:r>
            <a:r>
              <a:rPr dirty="0" smtClean="0" baseline="5521" sz="1575" spc="-4">
                <a:latin typeface="Arial"/>
                <a:cs typeface="Arial"/>
              </a:rPr>
              <a:t>O</a:t>
            </a:r>
            <a:r>
              <a:rPr dirty="0" smtClean="0" baseline="-7730" sz="1125" spc="0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40164" y="3048941"/>
            <a:ext cx="304472" cy="1777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10"/>
              </a:lnSpc>
              <a:spcBef>
                <a:spcPts val="65"/>
              </a:spcBef>
            </a:pPr>
            <a:r>
              <a:rPr dirty="0" smtClean="0" baseline="5521" sz="1575">
                <a:latin typeface="Arial"/>
                <a:cs typeface="Arial"/>
              </a:rPr>
              <a:t>N</a:t>
            </a:r>
            <a:r>
              <a:rPr dirty="0" smtClean="0" baseline="5521" sz="1575" spc="-4">
                <a:latin typeface="Arial"/>
                <a:cs typeface="Arial"/>
              </a:rPr>
              <a:t>O</a:t>
            </a:r>
            <a:r>
              <a:rPr dirty="0" smtClean="0" baseline="-7730" sz="1125" spc="0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76898" y="3140665"/>
            <a:ext cx="304472" cy="1777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10"/>
              </a:lnSpc>
              <a:spcBef>
                <a:spcPts val="65"/>
              </a:spcBef>
            </a:pPr>
            <a:r>
              <a:rPr dirty="0" smtClean="0" baseline="5521" sz="1575">
                <a:latin typeface="Arial"/>
                <a:cs typeface="Arial"/>
              </a:rPr>
              <a:t>N</a:t>
            </a:r>
            <a:r>
              <a:rPr dirty="0" smtClean="0" baseline="5521" sz="1575" spc="-4">
                <a:latin typeface="Arial"/>
                <a:cs typeface="Arial"/>
              </a:rPr>
              <a:t>O</a:t>
            </a:r>
            <a:r>
              <a:rPr dirty="0" smtClean="0" baseline="-7730" sz="1125" spc="0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73448" y="3149151"/>
            <a:ext cx="304217" cy="1775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10"/>
              </a:lnSpc>
              <a:spcBef>
                <a:spcPts val="65"/>
              </a:spcBef>
            </a:pPr>
            <a:r>
              <a:rPr dirty="0" smtClean="0" baseline="5521" sz="1575">
                <a:latin typeface="Arial"/>
                <a:cs typeface="Arial"/>
              </a:rPr>
              <a:t>N</a:t>
            </a:r>
            <a:r>
              <a:rPr dirty="0" smtClean="0" baseline="5521" sz="1575" spc="-4">
                <a:latin typeface="Arial"/>
                <a:cs typeface="Arial"/>
              </a:rPr>
              <a:t>O</a:t>
            </a:r>
            <a:r>
              <a:rPr dirty="0" smtClean="0" baseline="-7730" sz="1125" spc="0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03639" y="3226552"/>
            <a:ext cx="344240" cy="158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5"/>
              </a:lnSpc>
              <a:spcBef>
                <a:spcPts val="58"/>
              </a:spcBef>
            </a:pPr>
            <a:r>
              <a:rPr dirty="0" smtClean="0" sz="1050" spc="-4">
                <a:latin typeface="Arial"/>
                <a:cs typeface="Arial"/>
              </a:rPr>
              <a:t>8</a:t>
            </a:r>
            <a:r>
              <a:rPr dirty="0" smtClean="0" sz="1050" spc="0">
                <a:latin typeface="Arial"/>
                <a:cs typeface="Arial"/>
              </a:rPr>
              <a:t>0°C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75560" y="3298741"/>
            <a:ext cx="210431" cy="1901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7"/>
              </a:lnSpc>
              <a:spcBef>
                <a:spcPts val="45"/>
              </a:spcBef>
            </a:pPr>
            <a:r>
              <a:rPr dirty="0" smtClean="0" sz="1050" spc="0">
                <a:latin typeface="Arial"/>
                <a:cs typeface="Arial"/>
              </a:rPr>
              <a:t>C</a:t>
            </a:r>
            <a:r>
              <a:rPr dirty="0" smtClean="0" sz="1050" spc="4">
                <a:latin typeface="Arial"/>
                <a:cs typeface="Arial"/>
              </a:rPr>
              <a:t>l</a:t>
            </a:r>
            <a:r>
              <a:rPr dirty="0" smtClean="0" baseline="34785" sz="1125" spc="0">
                <a:latin typeface="Arial"/>
                <a:cs typeface="Arial"/>
              </a:rPr>
              <a:t>-</a:t>
            </a:r>
            <a:endParaRPr sz="7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71916" y="3315435"/>
            <a:ext cx="283924" cy="1901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7"/>
              </a:lnSpc>
              <a:spcBef>
                <a:spcPts val="45"/>
              </a:spcBef>
            </a:pPr>
            <a:r>
              <a:rPr dirty="0" smtClean="0" sz="1050" spc="-4">
                <a:latin typeface="Arial"/>
                <a:cs typeface="Arial"/>
              </a:rPr>
              <a:t>O</a:t>
            </a:r>
            <a:r>
              <a:rPr dirty="0" smtClean="0" sz="1050" spc="0">
                <a:latin typeface="Arial"/>
                <a:cs typeface="Arial"/>
              </a:rPr>
              <a:t>H</a:t>
            </a:r>
            <a:r>
              <a:rPr dirty="0" smtClean="0" baseline="34785" sz="1125" spc="0">
                <a:latin typeface="Arial"/>
                <a:cs typeface="Arial"/>
              </a:rPr>
              <a:t>-</a:t>
            </a:r>
            <a:endParaRPr sz="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06117" y="3359907"/>
            <a:ext cx="123721" cy="158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5"/>
              </a:lnSpc>
              <a:spcBef>
                <a:spcPts val="58"/>
              </a:spcBef>
            </a:pPr>
            <a:r>
              <a:rPr dirty="0" smtClean="0" sz="1050" spc="0">
                <a:latin typeface="Arial"/>
                <a:cs typeface="Arial"/>
              </a:rPr>
              <a:t>+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02396" y="3376601"/>
            <a:ext cx="123721" cy="158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5"/>
              </a:lnSpc>
              <a:spcBef>
                <a:spcPts val="58"/>
              </a:spcBef>
            </a:pPr>
            <a:r>
              <a:rPr dirty="0" smtClean="0" sz="1050" spc="0">
                <a:latin typeface="Arial"/>
                <a:cs typeface="Arial"/>
              </a:rPr>
              <a:t>+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46154" y="3807658"/>
            <a:ext cx="304433" cy="1775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10"/>
              </a:lnSpc>
              <a:spcBef>
                <a:spcPts val="65"/>
              </a:spcBef>
            </a:pPr>
            <a:r>
              <a:rPr dirty="0" smtClean="0" baseline="5521" sz="1575">
                <a:latin typeface="Arial"/>
                <a:cs typeface="Arial"/>
              </a:rPr>
              <a:t>N</a:t>
            </a:r>
            <a:r>
              <a:rPr dirty="0" smtClean="0" baseline="5521" sz="1575" spc="-4">
                <a:latin typeface="Arial"/>
                <a:cs typeface="Arial"/>
              </a:rPr>
              <a:t>O</a:t>
            </a:r>
            <a:r>
              <a:rPr dirty="0" smtClean="0" baseline="-7730" sz="1125" spc="0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42688" y="3815877"/>
            <a:ext cx="304262" cy="1778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10"/>
              </a:lnSpc>
              <a:spcBef>
                <a:spcPts val="65"/>
              </a:spcBef>
            </a:pPr>
            <a:r>
              <a:rPr dirty="0" smtClean="0" baseline="5521" sz="1575">
                <a:latin typeface="Arial"/>
                <a:cs typeface="Arial"/>
              </a:rPr>
              <a:t>N</a:t>
            </a:r>
            <a:r>
              <a:rPr dirty="0" smtClean="0" baseline="5521" sz="1575" spc="-4">
                <a:latin typeface="Arial"/>
                <a:cs typeface="Arial"/>
              </a:rPr>
              <a:t>O</a:t>
            </a:r>
            <a:r>
              <a:rPr dirty="0" smtClean="0" baseline="-7730" sz="1125" spc="0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461063"/>
            <a:ext cx="858490" cy="239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</a:t>
            </a:r>
            <a:r>
              <a:rPr dirty="0" smtClean="0" baseline="-5012" sz="1500" spc="-19">
                <a:latin typeface="Segoe UI"/>
                <a:cs typeface="Segoe UI"/>
              </a:rPr>
              <a:t>0</a:t>
            </a:r>
            <a:r>
              <a:rPr dirty="0" smtClean="0" baseline="18284" sz="1800" spc="-200">
                <a:latin typeface="Verdana"/>
                <a:cs typeface="Verdana"/>
              </a:rPr>
              <a:t>1</a:t>
            </a:r>
            <a:r>
              <a:rPr dirty="0" smtClean="0" baseline="-5012" sz="1500" spc="-329">
                <a:latin typeface="Segoe UI"/>
                <a:cs typeface="Segoe UI"/>
              </a:rPr>
              <a:t>5</a:t>
            </a:r>
            <a:r>
              <a:rPr dirty="0" smtClean="0" baseline="18284" sz="1800" spc="4">
                <a:latin typeface="Verdana"/>
                <a:cs typeface="Verdana"/>
              </a:rPr>
              <a:t>10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6601" y="6531508"/>
            <a:ext cx="32185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110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848612" y="4153408"/>
            <a:ext cx="842467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object 143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3385196" y="4287332"/>
            <a:ext cx="219840" cy="126713"/>
          </a:xfrm>
          <a:custGeom>
            <a:avLst/>
            <a:gdLst/>
            <a:ahLst/>
            <a:cxnLst/>
            <a:rect l="l" t="t" r="r" b="b"/>
            <a:pathLst>
              <a:path w="219840" h="126713">
                <a:moveTo>
                  <a:pt x="219840" y="0"/>
                </a:moveTo>
                <a:lnTo>
                  <a:pt x="0" y="126713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3427172" y="4329473"/>
            <a:ext cx="166697" cy="96086"/>
          </a:xfrm>
          <a:custGeom>
            <a:avLst/>
            <a:gdLst/>
            <a:ahLst/>
            <a:cxnLst/>
            <a:rect l="l" t="t" r="r" b="b"/>
            <a:pathLst>
              <a:path w="166697" h="96086">
                <a:moveTo>
                  <a:pt x="166697" y="0"/>
                </a:moveTo>
                <a:lnTo>
                  <a:pt x="0" y="96086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3605036" y="4287332"/>
            <a:ext cx="220284" cy="126713"/>
          </a:xfrm>
          <a:custGeom>
            <a:avLst/>
            <a:gdLst/>
            <a:ahLst/>
            <a:cxnLst/>
            <a:rect l="l" t="t" r="r" b="b"/>
            <a:pathLst>
              <a:path w="220284" h="126713">
                <a:moveTo>
                  <a:pt x="220284" y="126713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3825321" y="4414045"/>
            <a:ext cx="0" cy="254604"/>
          </a:xfrm>
          <a:custGeom>
            <a:avLst/>
            <a:gdLst/>
            <a:ahLst/>
            <a:cxnLst/>
            <a:rect l="l" t="t" r="r" b="b"/>
            <a:pathLst>
              <a:path w="0" h="254604">
                <a:moveTo>
                  <a:pt x="0" y="254604"/>
                </a:moveTo>
                <a:lnTo>
                  <a:pt x="0" y="0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3794867" y="4444660"/>
            <a:ext cx="0" cy="193375"/>
          </a:xfrm>
          <a:custGeom>
            <a:avLst/>
            <a:gdLst/>
            <a:ahLst/>
            <a:cxnLst/>
            <a:rect l="l" t="t" r="r" b="b"/>
            <a:pathLst>
              <a:path w="0" h="193375">
                <a:moveTo>
                  <a:pt x="0" y="193375"/>
                </a:moveTo>
                <a:lnTo>
                  <a:pt x="0" y="0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3605036" y="4668650"/>
            <a:ext cx="220284" cy="126713"/>
          </a:xfrm>
          <a:custGeom>
            <a:avLst/>
            <a:gdLst/>
            <a:ahLst/>
            <a:cxnLst/>
            <a:rect l="l" t="t" r="r" b="b"/>
            <a:pathLst>
              <a:path w="220284" h="126713">
                <a:moveTo>
                  <a:pt x="0" y="126713"/>
                </a:moveTo>
                <a:lnTo>
                  <a:pt x="220284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3385196" y="4668650"/>
            <a:ext cx="219840" cy="126713"/>
          </a:xfrm>
          <a:custGeom>
            <a:avLst/>
            <a:gdLst/>
            <a:ahLst/>
            <a:cxnLst/>
            <a:rect l="l" t="t" r="r" b="b"/>
            <a:pathLst>
              <a:path w="219840" h="126713">
                <a:moveTo>
                  <a:pt x="0" y="0"/>
                </a:moveTo>
                <a:lnTo>
                  <a:pt x="219840" y="126713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3427172" y="4657136"/>
            <a:ext cx="166698" cy="96390"/>
          </a:xfrm>
          <a:custGeom>
            <a:avLst/>
            <a:gdLst/>
            <a:ahLst/>
            <a:cxnLst/>
            <a:rect l="l" t="t" r="r" b="b"/>
            <a:pathLst>
              <a:path w="166698" h="96390">
                <a:moveTo>
                  <a:pt x="0" y="0"/>
                </a:moveTo>
                <a:lnTo>
                  <a:pt x="166698" y="9639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3385196" y="4414045"/>
            <a:ext cx="0" cy="254604"/>
          </a:xfrm>
          <a:custGeom>
            <a:avLst/>
            <a:gdLst/>
            <a:ahLst/>
            <a:cxnLst/>
            <a:rect l="l" t="t" r="r" b="b"/>
            <a:pathLst>
              <a:path w="0" h="254604">
                <a:moveTo>
                  <a:pt x="0" y="0"/>
                </a:moveTo>
                <a:lnTo>
                  <a:pt x="0" y="254604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3825321" y="4287332"/>
            <a:ext cx="220157" cy="126713"/>
          </a:xfrm>
          <a:custGeom>
            <a:avLst/>
            <a:gdLst/>
            <a:ahLst/>
            <a:cxnLst/>
            <a:rect l="l" t="t" r="r" b="b"/>
            <a:pathLst>
              <a:path w="220157" h="126713">
                <a:moveTo>
                  <a:pt x="220157" y="0"/>
                </a:moveTo>
                <a:lnTo>
                  <a:pt x="0" y="126713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4045479" y="4287332"/>
            <a:ext cx="219903" cy="126713"/>
          </a:xfrm>
          <a:custGeom>
            <a:avLst/>
            <a:gdLst/>
            <a:ahLst/>
            <a:cxnLst/>
            <a:rect l="l" t="t" r="r" b="b"/>
            <a:pathLst>
              <a:path w="219903" h="126713">
                <a:moveTo>
                  <a:pt x="219903" y="126713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4056772" y="4329473"/>
            <a:ext cx="166609" cy="96086"/>
          </a:xfrm>
          <a:custGeom>
            <a:avLst/>
            <a:gdLst/>
            <a:ahLst/>
            <a:cxnLst/>
            <a:rect l="l" t="t" r="r" b="b"/>
            <a:pathLst>
              <a:path w="166609" h="96086">
                <a:moveTo>
                  <a:pt x="166609" y="96086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4265382" y="4414045"/>
            <a:ext cx="0" cy="254604"/>
          </a:xfrm>
          <a:custGeom>
            <a:avLst/>
            <a:gdLst/>
            <a:ahLst/>
            <a:cxnLst/>
            <a:rect l="l" t="t" r="r" b="b"/>
            <a:pathLst>
              <a:path w="0" h="254604">
                <a:moveTo>
                  <a:pt x="0" y="254604"/>
                </a:moveTo>
                <a:lnTo>
                  <a:pt x="0" y="0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4045479" y="4668650"/>
            <a:ext cx="219903" cy="126713"/>
          </a:xfrm>
          <a:custGeom>
            <a:avLst/>
            <a:gdLst/>
            <a:ahLst/>
            <a:cxnLst/>
            <a:rect l="l" t="t" r="r" b="b"/>
            <a:pathLst>
              <a:path w="219903" h="126713">
                <a:moveTo>
                  <a:pt x="0" y="126713"/>
                </a:moveTo>
                <a:lnTo>
                  <a:pt x="219903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4056772" y="4657136"/>
            <a:ext cx="166609" cy="96390"/>
          </a:xfrm>
          <a:custGeom>
            <a:avLst/>
            <a:gdLst/>
            <a:ahLst/>
            <a:cxnLst/>
            <a:rect l="l" t="t" r="r" b="b"/>
            <a:pathLst>
              <a:path w="166609" h="96390">
                <a:moveTo>
                  <a:pt x="0" y="96390"/>
                </a:moveTo>
                <a:lnTo>
                  <a:pt x="166609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3825321" y="4668650"/>
            <a:ext cx="220157" cy="126713"/>
          </a:xfrm>
          <a:custGeom>
            <a:avLst/>
            <a:gdLst/>
            <a:ahLst/>
            <a:cxnLst/>
            <a:rect l="l" t="t" r="r" b="b"/>
            <a:pathLst>
              <a:path w="220157" h="126713">
                <a:moveTo>
                  <a:pt x="0" y="0"/>
                </a:moveTo>
                <a:lnTo>
                  <a:pt x="220157" y="126713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7177046" y="3124583"/>
            <a:ext cx="220284" cy="126662"/>
          </a:xfrm>
          <a:custGeom>
            <a:avLst/>
            <a:gdLst/>
            <a:ahLst/>
            <a:cxnLst/>
            <a:rect l="l" t="t" r="r" b="b"/>
            <a:pathLst>
              <a:path w="220284" h="126662">
                <a:moveTo>
                  <a:pt x="220284" y="0"/>
                </a:moveTo>
                <a:lnTo>
                  <a:pt x="0" y="126662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7219047" y="3166382"/>
            <a:ext cx="166609" cy="96390"/>
          </a:xfrm>
          <a:custGeom>
            <a:avLst/>
            <a:gdLst/>
            <a:ahLst/>
            <a:cxnLst/>
            <a:rect l="l" t="t" r="r" b="b"/>
            <a:pathLst>
              <a:path w="166609" h="96390">
                <a:moveTo>
                  <a:pt x="166609" y="0"/>
                </a:moveTo>
                <a:lnTo>
                  <a:pt x="0" y="9639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7397330" y="3124583"/>
            <a:ext cx="219903" cy="126662"/>
          </a:xfrm>
          <a:custGeom>
            <a:avLst/>
            <a:gdLst/>
            <a:ahLst/>
            <a:cxnLst/>
            <a:rect l="l" t="t" r="r" b="b"/>
            <a:pathLst>
              <a:path w="219903" h="126662">
                <a:moveTo>
                  <a:pt x="219903" y="126662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7617234" y="3251246"/>
            <a:ext cx="0" cy="254718"/>
          </a:xfrm>
          <a:custGeom>
            <a:avLst/>
            <a:gdLst/>
            <a:ahLst/>
            <a:cxnLst/>
            <a:rect l="l" t="t" r="r" b="b"/>
            <a:pathLst>
              <a:path w="0" h="254718">
                <a:moveTo>
                  <a:pt x="0" y="254718"/>
                </a:moveTo>
                <a:lnTo>
                  <a:pt x="0" y="0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7586780" y="3281898"/>
            <a:ext cx="0" cy="193413"/>
          </a:xfrm>
          <a:custGeom>
            <a:avLst/>
            <a:gdLst/>
            <a:ahLst/>
            <a:cxnLst/>
            <a:rect l="l" t="t" r="r" b="b"/>
            <a:pathLst>
              <a:path w="0" h="193413">
                <a:moveTo>
                  <a:pt x="0" y="193413"/>
                </a:moveTo>
                <a:lnTo>
                  <a:pt x="0" y="0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7397330" y="3505964"/>
            <a:ext cx="219903" cy="126662"/>
          </a:xfrm>
          <a:custGeom>
            <a:avLst/>
            <a:gdLst/>
            <a:ahLst/>
            <a:cxnLst/>
            <a:rect l="l" t="t" r="r" b="b"/>
            <a:pathLst>
              <a:path w="219903" h="126662">
                <a:moveTo>
                  <a:pt x="0" y="126662"/>
                </a:moveTo>
                <a:lnTo>
                  <a:pt x="219903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7177046" y="3505964"/>
            <a:ext cx="220284" cy="126662"/>
          </a:xfrm>
          <a:custGeom>
            <a:avLst/>
            <a:gdLst/>
            <a:ahLst/>
            <a:cxnLst/>
            <a:rect l="l" t="t" r="r" b="b"/>
            <a:pathLst>
              <a:path w="220284" h="126662">
                <a:moveTo>
                  <a:pt x="0" y="0"/>
                </a:moveTo>
                <a:lnTo>
                  <a:pt x="220284" y="126662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7219047" y="3494438"/>
            <a:ext cx="166609" cy="96390"/>
          </a:xfrm>
          <a:custGeom>
            <a:avLst/>
            <a:gdLst/>
            <a:ahLst/>
            <a:cxnLst/>
            <a:rect l="l" t="t" r="r" b="b"/>
            <a:pathLst>
              <a:path w="166609" h="96390">
                <a:moveTo>
                  <a:pt x="0" y="0"/>
                </a:moveTo>
                <a:lnTo>
                  <a:pt x="166609" y="9639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7177046" y="3251246"/>
            <a:ext cx="0" cy="254718"/>
          </a:xfrm>
          <a:custGeom>
            <a:avLst/>
            <a:gdLst/>
            <a:ahLst/>
            <a:cxnLst/>
            <a:rect l="l" t="t" r="r" b="b"/>
            <a:pathLst>
              <a:path w="0" h="254718">
                <a:moveTo>
                  <a:pt x="0" y="0"/>
                </a:moveTo>
                <a:lnTo>
                  <a:pt x="0" y="254718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7617234" y="3124583"/>
            <a:ext cx="220157" cy="126662"/>
          </a:xfrm>
          <a:custGeom>
            <a:avLst/>
            <a:gdLst/>
            <a:ahLst/>
            <a:cxnLst/>
            <a:rect l="l" t="t" r="r" b="b"/>
            <a:pathLst>
              <a:path w="220157" h="126662">
                <a:moveTo>
                  <a:pt x="220157" y="0"/>
                </a:moveTo>
                <a:lnTo>
                  <a:pt x="0" y="126662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7837392" y="3124583"/>
            <a:ext cx="220157" cy="126662"/>
          </a:xfrm>
          <a:custGeom>
            <a:avLst/>
            <a:gdLst/>
            <a:ahLst/>
            <a:cxnLst/>
            <a:rect l="l" t="t" r="r" b="b"/>
            <a:pathLst>
              <a:path w="220157" h="126662">
                <a:moveTo>
                  <a:pt x="220157" y="126662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7848939" y="3166382"/>
            <a:ext cx="166736" cy="96390"/>
          </a:xfrm>
          <a:custGeom>
            <a:avLst/>
            <a:gdLst/>
            <a:ahLst/>
            <a:cxnLst/>
            <a:rect l="l" t="t" r="r" b="b"/>
            <a:pathLst>
              <a:path w="166736" h="96390">
                <a:moveTo>
                  <a:pt x="166736" y="9639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8057549" y="3251246"/>
            <a:ext cx="0" cy="254718"/>
          </a:xfrm>
          <a:custGeom>
            <a:avLst/>
            <a:gdLst/>
            <a:ahLst/>
            <a:cxnLst/>
            <a:rect l="l" t="t" r="r" b="b"/>
            <a:pathLst>
              <a:path w="0" h="254718">
                <a:moveTo>
                  <a:pt x="0" y="254718"/>
                </a:moveTo>
                <a:lnTo>
                  <a:pt x="0" y="0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7837392" y="3505964"/>
            <a:ext cx="220157" cy="126662"/>
          </a:xfrm>
          <a:custGeom>
            <a:avLst/>
            <a:gdLst/>
            <a:ahLst/>
            <a:cxnLst/>
            <a:rect l="l" t="t" r="r" b="b"/>
            <a:pathLst>
              <a:path w="220157" h="126662">
                <a:moveTo>
                  <a:pt x="0" y="126662"/>
                </a:moveTo>
                <a:lnTo>
                  <a:pt x="220157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7848939" y="3494438"/>
            <a:ext cx="166736" cy="96390"/>
          </a:xfrm>
          <a:custGeom>
            <a:avLst/>
            <a:gdLst/>
            <a:ahLst/>
            <a:cxnLst/>
            <a:rect l="l" t="t" r="r" b="b"/>
            <a:pathLst>
              <a:path w="166736" h="96390">
                <a:moveTo>
                  <a:pt x="0" y="96390"/>
                </a:moveTo>
                <a:lnTo>
                  <a:pt x="166736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7617234" y="3505964"/>
            <a:ext cx="220157" cy="126662"/>
          </a:xfrm>
          <a:custGeom>
            <a:avLst/>
            <a:gdLst/>
            <a:ahLst/>
            <a:cxnLst/>
            <a:rect l="l" t="t" r="r" b="b"/>
            <a:pathLst>
              <a:path w="220157" h="126662">
                <a:moveTo>
                  <a:pt x="0" y="0"/>
                </a:moveTo>
                <a:lnTo>
                  <a:pt x="220157" y="126662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8057549" y="3124583"/>
            <a:ext cx="219903" cy="126662"/>
          </a:xfrm>
          <a:custGeom>
            <a:avLst/>
            <a:gdLst/>
            <a:ahLst/>
            <a:cxnLst/>
            <a:rect l="l" t="t" r="r" b="b"/>
            <a:pathLst>
              <a:path w="219903" h="126662">
                <a:moveTo>
                  <a:pt x="219903" y="0"/>
                </a:moveTo>
                <a:lnTo>
                  <a:pt x="0" y="126662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8277453" y="3124583"/>
            <a:ext cx="220284" cy="126662"/>
          </a:xfrm>
          <a:custGeom>
            <a:avLst/>
            <a:gdLst/>
            <a:ahLst/>
            <a:cxnLst/>
            <a:rect l="l" t="t" r="r" b="b"/>
            <a:pathLst>
              <a:path w="220284" h="126662">
                <a:moveTo>
                  <a:pt x="220284" y="126662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8289000" y="3166382"/>
            <a:ext cx="166736" cy="96390"/>
          </a:xfrm>
          <a:custGeom>
            <a:avLst/>
            <a:gdLst/>
            <a:ahLst/>
            <a:cxnLst/>
            <a:rect l="l" t="t" r="r" b="b"/>
            <a:pathLst>
              <a:path w="166736" h="96390">
                <a:moveTo>
                  <a:pt x="166736" y="9639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8497738" y="3251246"/>
            <a:ext cx="0" cy="254718"/>
          </a:xfrm>
          <a:custGeom>
            <a:avLst/>
            <a:gdLst/>
            <a:ahLst/>
            <a:cxnLst/>
            <a:rect l="l" t="t" r="r" b="b"/>
            <a:pathLst>
              <a:path w="0" h="254718">
                <a:moveTo>
                  <a:pt x="0" y="254718"/>
                </a:moveTo>
                <a:lnTo>
                  <a:pt x="0" y="0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8277453" y="3505964"/>
            <a:ext cx="220284" cy="126662"/>
          </a:xfrm>
          <a:custGeom>
            <a:avLst/>
            <a:gdLst/>
            <a:ahLst/>
            <a:cxnLst/>
            <a:rect l="l" t="t" r="r" b="b"/>
            <a:pathLst>
              <a:path w="220284" h="126662">
                <a:moveTo>
                  <a:pt x="0" y="126662"/>
                </a:moveTo>
                <a:lnTo>
                  <a:pt x="220284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8289000" y="3494438"/>
            <a:ext cx="166736" cy="96390"/>
          </a:xfrm>
          <a:custGeom>
            <a:avLst/>
            <a:gdLst/>
            <a:ahLst/>
            <a:cxnLst/>
            <a:rect l="l" t="t" r="r" b="b"/>
            <a:pathLst>
              <a:path w="166736" h="96390">
                <a:moveTo>
                  <a:pt x="0" y="96390"/>
                </a:moveTo>
                <a:lnTo>
                  <a:pt x="166736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8057549" y="3505964"/>
            <a:ext cx="219903" cy="126662"/>
          </a:xfrm>
          <a:custGeom>
            <a:avLst/>
            <a:gdLst/>
            <a:ahLst/>
            <a:cxnLst/>
            <a:rect l="l" t="t" r="r" b="b"/>
            <a:pathLst>
              <a:path w="219903" h="126662">
                <a:moveTo>
                  <a:pt x="0" y="0"/>
                </a:moveTo>
                <a:lnTo>
                  <a:pt x="219903" y="126662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7148495" y="4506484"/>
            <a:ext cx="220157" cy="127004"/>
          </a:xfrm>
          <a:custGeom>
            <a:avLst/>
            <a:gdLst/>
            <a:ahLst/>
            <a:cxnLst/>
            <a:rect l="l" t="t" r="r" b="b"/>
            <a:pathLst>
              <a:path w="220157" h="127004">
                <a:moveTo>
                  <a:pt x="220157" y="0"/>
                </a:moveTo>
                <a:lnTo>
                  <a:pt x="0" y="127004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7190496" y="4548624"/>
            <a:ext cx="166609" cy="96086"/>
          </a:xfrm>
          <a:custGeom>
            <a:avLst/>
            <a:gdLst/>
            <a:ahLst/>
            <a:cxnLst/>
            <a:rect l="l" t="t" r="r" b="b"/>
            <a:pathLst>
              <a:path w="166609" h="96086">
                <a:moveTo>
                  <a:pt x="166609" y="0"/>
                </a:moveTo>
                <a:lnTo>
                  <a:pt x="0" y="96086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7368653" y="4506484"/>
            <a:ext cx="219903" cy="127004"/>
          </a:xfrm>
          <a:custGeom>
            <a:avLst/>
            <a:gdLst/>
            <a:ahLst/>
            <a:cxnLst/>
            <a:rect l="l" t="t" r="r" b="b"/>
            <a:pathLst>
              <a:path w="219903" h="127004">
                <a:moveTo>
                  <a:pt x="219903" y="127004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7588557" y="4633488"/>
            <a:ext cx="0" cy="254312"/>
          </a:xfrm>
          <a:custGeom>
            <a:avLst/>
            <a:gdLst/>
            <a:ahLst/>
            <a:cxnLst/>
            <a:rect l="l" t="t" r="r" b="b"/>
            <a:pathLst>
              <a:path w="0" h="254312">
                <a:moveTo>
                  <a:pt x="0" y="254312"/>
                </a:moveTo>
                <a:lnTo>
                  <a:pt x="0" y="0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7558229" y="4663811"/>
            <a:ext cx="0" cy="193679"/>
          </a:xfrm>
          <a:custGeom>
            <a:avLst/>
            <a:gdLst/>
            <a:ahLst/>
            <a:cxnLst/>
            <a:rect l="l" t="t" r="r" b="b"/>
            <a:pathLst>
              <a:path w="0" h="193679">
                <a:moveTo>
                  <a:pt x="0" y="193679"/>
                </a:moveTo>
                <a:lnTo>
                  <a:pt x="0" y="0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7368653" y="4887801"/>
            <a:ext cx="219903" cy="126713"/>
          </a:xfrm>
          <a:custGeom>
            <a:avLst/>
            <a:gdLst/>
            <a:ahLst/>
            <a:cxnLst/>
            <a:rect l="l" t="t" r="r" b="b"/>
            <a:pathLst>
              <a:path w="219903" h="126713">
                <a:moveTo>
                  <a:pt x="0" y="126713"/>
                </a:moveTo>
                <a:lnTo>
                  <a:pt x="219903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7148495" y="4887801"/>
            <a:ext cx="220157" cy="126713"/>
          </a:xfrm>
          <a:custGeom>
            <a:avLst/>
            <a:gdLst/>
            <a:ahLst/>
            <a:cxnLst/>
            <a:rect l="l" t="t" r="r" b="b"/>
            <a:pathLst>
              <a:path w="220157" h="126713">
                <a:moveTo>
                  <a:pt x="0" y="0"/>
                </a:moveTo>
                <a:lnTo>
                  <a:pt x="220157" y="126713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7190496" y="4876592"/>
            <a:ext cx="166609" cy="96086"/>
          </a:xfrm>
          <a:custGeom>
            <a:avLst/>
            <a:gdLst/>
            <a:ahLst/>
            <a:cxnLst/>
            <a:rect l="l" t="t" r="r" b="b"/>
            <a:pathLst>
              <a:path w="166609" h="96086">
                <a:moveTo>
                  <a:pt x="0" y="0"/>
                </a:moveTo>
                <a:lnTo>
                  <a:pt x="166609" y="96086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7148495" y="4633488"/>
            <a:ext cx="0" cy="254312"/>
          </a:xfrm>
          <a:custGeom>
            <a:avLst/>
            <a:gdLst/>
            <a:ahLst/>
            <a:cxnLst/>
            <a:rect l="l" t="t" r="r" b="b"/>
            <a:pathLst>
              <a:path w="0" h="254312">
                <a:moveTo>
                  <a:pt x="0" y="0"/>
                </a:moveTo>
                <a:lnTo>
                  <a:pt x="0" y="254312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7588557" y="4506484"/>
            <a:ext cx="220284" cy="127004"/>
          </a:xfrm>
          <a:custGeom>
            <a:avLst/>
            <a:gdLst/>
            <a:ahLst/>
            <a:cxnLst/>
            <a:rect l="l" t="t" r="r" b="b"/>
            <a:pathLst>
              <a:path w="220284" h="127004">
                <a:moveTo>
                  <a:pt x="220284" y="0"/>
                </a:moveTo>
                <a:lnTo>
                  <a:pt x="0" y="127004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7808841" y="4506484"/>
            <a:ext cx="220157" cy="127004"/>
          </a:xfrm>
          <a:custGeom>
            <a:avLst/>
            <a:gdLst/>
            <a:ahLst/>
            <a:cxnLst/>
            <a:rect l="l" t="t" r="r" b="b"/>
            <a:pathLst>
              <a:path w="220157" h="127004">
                <a:moveTo>
                  <a:pt x="220157" y="127004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7820388" y="4548624"/>
            <a:ext cx="166609" cy="96086"/>
          </a:xfrm>
          <a:custGeom>
            <a:avLst/>
            <a:gdLst/>
            <a:ahLst/>
            <a:cxnLst/>
            <a:rect l="l" t="t" r="r" b="b"/>
            <a:pathLst>
              <a:path w="166609" h="96086">
                <a:moveTo>
                  <a:pt x="166609" y="96086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8028999" y="4633488"/>
            <a:ext cx="0" cy="254312"/>
          </a:xfrm>
          <a:custGeom>
            <a:avLst/>
            <a:gdLst/>
            <a:ahLst/>
            <a:cxnLst/>
            <a:rect l="l" t="t" r="r" b="b"/>
            <a:pathLst>
              <a:path w="0" h="254312">
                <a:moveTo>
                  <a:pt x="0" y="254312"/>
                </a:moveTo>
                <a:lnTo>
                  <a:pt x="0" y="0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7808841" y="4887801"/>
            <a:ext cx="220157" cy="126713"/>
          </a:xfrm>
          <a:custGeom>
            <a:avLst/>
            <a:gdLst/>
            <a:ahLst/>
            <a:cxnLst/>
            <a:rect l="l" t="t" r="r" b="b"/>
            <a:pathLst>
              <a:path w="220157" h="126713">
                <a:moveTo>
                  <a:pt x="0" y="126713"/>
                </a:moveTo>
                <a:lnTo>
                  <a:pt x="220157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7820388" y="4876592"/>
            <a:ext cx="166609" cy="96086"/>
          </a:xfrm>
          <a:custGeom>
            <a:avLst/>
            <a:gdLst/>
            <a:ahLst/>
            <a:cxnLst/>
            <a:rect l="l" t="t" r="r" b="b"/>
            <a:pathLst>
              <a:path w="166609" h="96086">
                <a:moveTo>
                  <a:pt x="0" y="96086"/>
                </a:moveTo>
                <a:lnTo>
                  <a:pt x="166609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7588557" y="4887801"/>
            <a:ext cx="220284" cy="126713"/>
          </a:xfrm>
          <a:custGeom>
            <a:avLst/>
            <a:gdLst/>
            <a:ahLst/>
            <a:cxnLst/>
            <a:rect l="l" t="t" r="r" b="b"/>
            <a:pathLst>
              <a:path w="220284" h="126713">
                <a:moveTo>
                  <a:pt x="0" y="0"/>
                </a:moveTo>
                <a:lnTo>
                  <a:pt x="220284" y="126713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7808841" y="4252171"/>
            <a:ext cx="0" cy="254312"/>
          </a:xfrm>
          <a:custGeom>
            <a:avLst/>
            <a:gdLst/>
            <a:ahLst/>
            <a:cxnLst/>
            <a:rect l="l" t="t" r="r" b="b"/>
            <a:pathLst>
              <a:path w="0" h="254312">
                <a:moveTo>
                  <a:pt x="0" y="0"/>
                </a:moveTo>
                <a:lnTo>
                  <a:pt x="0" y="254312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7808841" y="4125470"/>
            <a:ext cx="220157" cy="126700"/>
          </a:xfrm>
          <a:custGeom>
            <a:avLst/>
            <a:gdLst/>
            <a:ahLst/>
            <a:cxnLst/>
            <a:rect l="l" t="t" r="r" b="b"/>
            <a:pathLst>
              <a:path w="220157" h="126700">
                <a:moveTo>
                  <a:pt x="220157" y="0"/>
                </a:moveTo>
                <a:lnTo>
                  <a:pt x="0" y="12670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7850715" y="4167307"/>
            <a:ext cx="166736" cy="96390"/>
          </a:xfrm>
          <a:custGeom>
            <a:avLst/>
            <a:gdLst/>
            <a:ahLst/>
            <a:cxnLst/>
            <a:rect l="l" t="t" r="r" b="b"/>
            <a:pathLst>
              <a:path w="166736" h="96390">
                <a:moveTo>
                  <a:pt x="166736" y="0"/>
                </a:moveTo>
                <a:lnTo>
                  <a:pt x="0" y="9639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8028999" y="4125470"/>
            <a:ext cx="219903" cy="126700"/>
          </a:xfrm>
          <a:custGeom>
            <a:avLst/>
            <a:gdLst/>
            <a:ahLst/>
            <a:cxnLst/>
            <a:rect l="l" t="t" r="r" b="b"/>
            <a:pathLst>
              <a:path w="219903" h="126700">
                <a:moveTo>
                  <a:pt x="219903" y="12670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8248902" y="4252171"/>
            <a:ext cx="0" cy="254312"/>
          </a:xfrm>
          <a:custGeom>
            <a:avLst/>
            <a:gdLst/>
            <a:ahLst/>
            <a:cxnLst/>
            <a:rect l="l" t="t" r="r" b="b"/>
            <a:pathLst>
              <a:path w="0" h="254312">
                <a:moveTo>
                  <a:pt x="0" y="254312"/>
                </a:moveTo>
                <a:lnTo>
                  <a:pt x="0" y="0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8218448" y="4282785"/>
            <a:ext cx="0" cy="193388"/>
          </a:xfrm>
          <a:custGeom>
            <a:avLst/>
            <a:gdLst/>
            <a:ahLst/>
            <a:cxnLst/>
            <a:rect l="l" t="t" r="r" b="b"/>
            <a:pathLst>
              <a:path w="0" h="193388">
                <a:moveTo>
                  <a:pt x="0" y="193388"/>
                </a:moveTo>
                <a:lnTo>
                  <a:pt x="0" y="0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8028999" y="4506484"/>
            <a:ext cx="219903" cy="127004"/>
          </a:xfrm>
          <a:custGeom>
            <a:avLst/>
            <a:gdLst/>
            <a:ahLst/>
            <a:cxnLst/>
            <a:rect l="l" t="t" r="r" b="b"/>
            <a:pathLst>
              <a:path w="219903" h="127004">
                <a:moveTo>
                  <a:pt x="0" y="127004"/>
                </a:moveTo>
                <a:lnTo>
                  <a:pt x="219903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3508979" y="3124583"/>
            <a:ext cx="220157" cy="126662"/>
          </a:xfrm>
          <a:custGeom>
            <a:avLst/>
            <a:gdLst/>
            <a:ahLst/>
            <a:cxnLst/>
            <a:rect l="l" t="t" r="r" b="b"/>
            <a:pathLst>
              <a:path w="220157" h="126662">
                <a:moveTo>
                  <a:pt x="220157" y="0"/>
                </a:moveTo>
                <a:lnTo>
                  <a:pt x="0" y="126662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3550980" y="3166382"/>
            <a:ext cx="166609" cy="96390"/>
          </a:xfrm>
          <a:custGeom>
            <a:avLst/>
            <a:gdLst/>
            <a:ahLst/>
            <a:cxnLst/>
            <a:rect l="l" t="t" r="r" b="b"/>
            <a:pathLst>
              <a:path w="166609" h="96390">
                <a:moveTo>
                  <a:pt x="166609" y="0"/>
                </a:moveTo>
                <a:lnTo>
                  <a:pt x="0" y="9639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3729137" y="3124583"/>
            <a:ext cx="219903" cy="126662"/>
          </a:xfrm>
          <a:custGeom>
            <a:avLst/>
            <a:gdLst/>
            <a:ahLst/>
            <a:cxnLst/>
            <a:rect l="l" t="t" r="r" b="b"/>
            <a:pathLst>
              <a:path w="219903" h="126662">
                <a:moveTo>
                  <a:pt x="219903" y="126662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3949041" y="3251246"/>
            <a:ext cx="0" cy="254718"/>
          </a:xfrm>
          <a:custGeom>
            <a:avLst/>
            <a:gdLst/>
            <a:ahLst/>
            <a:cxnLst/>
            <a:rect l="l" t="t" r="r" b="b"/>
            <a:pathLst>
              <a:path w="0" h="254718">
                <a:moveTo>
                  <a:pt x="0" y="254718"/>
                </a:moveTo>
                <a:lnTo>
                  <a:pt x="0" y="0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3918713" y="3281898"/>
            <a:ext cx="0" cy="193413"/>
          </a:xfrm>
          <a:custGeom>
            <a:avLst/>
            <a:gdLst/>
            <a:ahLst/>
            <a:cxnLst/>
            <a:rect l="l" t="t" r="r" b="b"/>
            <a:pathLst>
              <a:path w="0" h="193413">
                <a:moveTo>
                  <a:pt x="0" y="193413"/>
                </a:moveTo>
                <a:lnTo>
                  <a:pt x="0" y="0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3729137" y="3505964"/>
            <a:ext cx="219903" cy="126662"/>
          </a:xfrm>
          <a:custGeom>
            <a:avLst/>
            <a:gdLst/>
            <a:ahLst/>
            <a:cxnLst/>
            <a:rect l="l" t="t" r="r" b="b"/>
            <a:pathLst>
              <a:path w="219903" h="126662">
                <a:moveTo>
                  <a:pt x="0" y="126662"/>
                </a:moveTo>
                <a:lnTo>
                  <a:pt x="219903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3508979" y="3505964"/>
            <a:ext cx="220157" cy="126662"/>
          </a:xfrm>
          <a:custGeom>
            <a:avLst/>
            <a:gdLst/>
            <a:ahLst/>
            <a:cxnLst/>
            <a:rect l="l" t="t" r="r" b="b"/>
            <a:pathLst>
              <a:path w="220157" h="126662">
                <a:moveTo>
                  <a:pt x="0" y="0"/>
                </a:moveTo>
                <a:lnTo>
                  <a:pt x="220157" y="126662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3550980" y="3494438"/>
            <a:ext cx="166609" cy="96390"/>
          </a:xfrm>
          <a:custGeom>
            <a:avLst/>
            <a:gdLst/>
            <a:ahLst/>
            <a:cxnLst/>
            <a:rect l="l" t="t" r="r" b="b"/>
            <a:pathLst>
              <a:path w="166609" h="96390">
                <a:moveTo>
                  <a:pt x="0" y="0"/>
                </a:moveTo>
                <a:lnTo>
                  <a:pt x="166609" y="9639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3508979" y="3251246"/>
            <a:ext cx="0" cy="254718"/>
          </a:xfrm>
          <a:custGeom>
            <a:avLst/>
            <a:gdLst/>
            <a:ahLst/>
            <a:cxnLst/>
            <a:rect l="l" t="t" r="r" b="b"/>
            <a:pathLst>
              <a:path w="0" h="254718">
                <a:moveTo>
                  <a:pt x="0" y="0"/>
                </a:moveTo>
                <a:lnTo>
                  <a:pt x="0" y="254718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5728954" y="2908117"/>
            <a:ext cx="0" cy="48005"/>
          </a:xfrm>
          <a:custGeom>
            <a:avLst/>
            <a:gdLst/>
            <a:ahLst/>
            <a:cxnLst/>
            <a:rect l="l" t="t" r="r" b="b"/>
            <a:pathLst>
              <a:path w="0" h="48005">
                <a:moveTo>
                  <a:pt x="0" y="0"/>
                </a:moveTo>
                <a:lnTo>
                  <a:pt x="0" y="48005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5728954" y="3003621"/>
            <a:ext cx="0" cy="47625"/>
          </a:xfrm>
          <a:custGeom>
            <a:avLst/>
            <a:gdLst/>
            <a:ahLst/>
            <a:cxnLst/>
            <a:rect l="l" t="t" r="r" b="b"/>
            <a:pathLst>
              <a:path w="0" h="47625">
                <a:moveTo>
                  <a:pt x="0" y="0"/>
                </a:moveTo>
                <a:lnTo>
                  <a:pt x="0" y="47625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5728954" y="3098871"/>
            <a:ext cx="0" cy="47498"/>
          </a:xfrm>
          <a:custGeom>
            <a:avLst/>
            <a:gdLst/>
            <a:ahLst/>
            <a:cxnLst/>
            <a:rect l="l" t="t" r="r" b="b"/>
            <a:pathLst>
              <a:path w="0" h="47498">
                <a:moveTo>
                  <a:pt x="0" y="0"/>
                </a:moveTo>
                <a:lnTo>
                  <a:pt x="0" y="47498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5728954" y="3194248"/>
            <a:ext cx="0" cy="47625"/>
          </a:xfrm>
          <a:custGeom>
            <a:avLst/>
            <a:gdLst/>
            <a:ahLst/>
            <a:cxnLst/>
            <a:rect l="l" t="t" r="r" b="b"/>
            <a:pathLst>
              <a:path w="0" h="47625">
                <a:moveTo>
                  <a:pt x="0" y="0"/>
                </a:moveTo>
                <a:lnTo>
                  <a:pt x="0" y="47625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5728954" y="3289498"/>
            <a:ext cx="0" cy="47625"/>
          </a:xfrm>
          <a:custGeom>
            <a:avLst/>
            <a:gdLst/>
            <a:ahLst/>
            <a:cxnLst/>
            <a:rect l="l" t="t" r="r" b="b"/>
            <a:pathLst>
              <a:path w="0" h="47625">
                <a:moveTo>
                  <a:pt x="0" y="0"/>
                </a:moveTo>
                <a:lnTo>
                  <a:pt x="0" y="47625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5728954" y="3385001"/>
            <a:ext cx="0" cy="47498"/>
          </a:xfrm>
          <a:custGeom>
            <a:avLst/>
            <a:gdLst/>
            <a:ahLst/>
            <a:cxnLst/>
            <a:rect l="l" t="t" r="r" b="b"/>
            <a:pathLst>
              <a:path w="0" h="47498">
                <a:moveTo>
                  <a:pt x="0" y="0"/>
                </a:moveTo>
                <a:lnTo>
                  <a:pt x="0" y="47498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5728954" y="3480125"/>
            <a:ext cx="0" cy="47625"/>
          </a:xfrm>
          <a:custGeom>
            <a:avLst/>
            <a:gdLst/>
            <a:ahLst/>
            <a:cxnLst/>
            <a:rect l="l" t="t" r="r" b="b"/>
            <a:pathLst>
              <a:path w="0" h="47625">
                <a:moveTo>
                  <a:pt x="0" y="0"/>
                </a:moveTo>
                <a:lnTo>
                  <a:pt x="0" y="47625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5728954" y="3575375"/>
            <a:ext cx="0" cy="47878"/>
          </a:xfrm>
          <a:custGeom>
            <a:avLst/>
            <a:gdLst/>
            <a:ahLst/>
            <a:cxnLst/>
            <a:rect l="l" t="t" r="r" b="b"/>
            <a:pathLst>
              <a:path w="0" h="47878">
                <a:moveTo>
                  <a:pt x="0" y="0"/>
                </a:moveTo>
                <a:lnTo>
                  <a:pt x="0" y="47878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5728954" y="3670752"/>
            <a:ext cx="0" cy="47625"/>
          </a:xfrm>
          <a:custGeom>
            <a:avLst/>
            <a:gdLst/>
            <a:ahLst/>
            <a:cxnLst/>
            <a:rect l="l" t="t" r="r" b="b"/>
            <a:pathLst>
              <a:path w="0" h="47625">
                <a:moveTo>
                  <a:pt x="0" y="0"/>
                </a:moveTo>
                <a:lnTo>
                  <a:pt x="0" y="47625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5728954" y="3766002"/>
            <a:ext cx="0" cy="47878"/>
          </a:xfrm>
          <a:custGeom>
            <a:avLst/>
            <a:gdLst/>
            <a:ahLst/>
            <a:cxnLst/>
            <a:rect l="l" t="t" r="r" b="b"/>
            <a:pathLst>
              <a:path w="0" h="47878">
                <a:moveTo>
                  <a:pt x="0" y="0"/>
                </a:moveTo>
                <a:lnTo>
                  <a:pt x="0" y="47878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5728954" y="3861506"/>
            <a:ext cx="0" cy="47498"/>
          </a:xfrm>
          <a:custGeom>
            <a:avLst/>
            <a:gdLst/>
            <a:ahLst/>
            <a:cxnLst/>
            <a:rect l="l" t="t" r="r" b="b"/>
            <a:pathLst>
              <a:path w="0" h="47498">
                <a:moveTo>
                  <a:pt x="0" y="0"/>
                </a:moveTo>
                <a:lnTo>
                  <a:pt x="0" y="47498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5728954" y="3956642"/>
            <a:ext cx="0" cy="47587"/>
          </a:xfrm>
          <a:custGeom>
            <a:avLst/>
            <a:gdLst/>
            <a:ahLst/>
            <a:cxnLst/>
            <a:rect l="l" t="t" r="r" b="b"/>
            <a:pathLst>
              <a:path w="0" h="47587">
                <a:moveTo>
                  <a:pt x="0" y="0"/>
                </a:moveTo>
                <a:lnTo>
                  <a:pt x="0" y="47587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5728955" y="4052120"/>
            <a:ext cx="0" cy="47587"/>
          </a:xfrm>
          <a:custGeom>
            <a:avLst/>
            <a:gdLst/>
            <a:ahLst/>
            <a:cxnLst/>
            <a:rect l="l" t="t" r="r" b="b"/>
            <a:pathLst>
              <a:path w="0" h="47587">
                <a:moveTo>
                  <a:pt x="0" y="0"/>
                </a:moveTo>
                <a:lnTo>
                  <a:pt x="0" y="47587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5728955" y="4147294"/>
            <a:ext cx="0" cy="47599"/>
          </a:xfrm>
          <a:custGeom>
            <a:avLst/>
            <a:gdLst/>
            <a:ahLst/>
            <a:cxnLst/>
            <a:rect l="l" t="t" r="r" b="b"/>
            <a:pathLst>
              <a:path w="0" h="47599">
                <a:moveTo>
                  <a:pt x="0" y="0"/>
                </a:moveTo>
                <a:lnTo>
                  <a:pt x="0" y="47599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5728955" y="4242481"/>
            <a:ext cx="0" cy="47891"/>
          </a:xfrm>
          <a:custGeom>
            <a:avLst/>
            <a:gdLst/>
            <a:ahLst/>
            <a:cxnLst/>
            <a:rect l="l" t="t" r="r" b="b"/>
            <a:pathLst>
              <a:path w="0" h="47891">
                <a:moveTo>
                  <a:pt x="0" y="0"/>
                </a:moveTo>
                <a:lnTo>
                  <a:pt x="0" y="47891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5728955" y="4337959"/>
            <a:ext cx="0" cy="47587"/>
          </a:xfrm>
          <a:custGeom>
            <a:avLst/>
            <a:gdLst/>
            <a:ahLst/>
            <a:cxnLst/>
            <a:rect l="l" t="t" r="r" b="b"/>
            <a:pathLst>
              <a:path w="0" h="47587">
                <a:moveTo>
                  <a:pt x="0" y="0"/>
                </a:moveTo>
                <a:lnTo>
                  <a:pt x="0" y="47587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5728955" y="4433134"/>
            <a:ext cx="0" cy="47891"/>
          </a:xfrm>
          <a:custGeom>
            <a:avLst/>
            <a:gdLst/>
            <a:ahLst/>
            <a:cxnLst/>
            <a:rect l="l" t="t" r="r" b="b"/>
            <a:pathLst>
              <a:path w="0" h="47891">
                <a:moveTo>
                  <a:pt x="0" y="0"/>
                </a:moveTo>
                <a:lnTo>
                  <a:pt x="0" y="47891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5728955" y="4528612"/>
            <a:ext cx="0" cy="47599"/>
          </a:xfrm>
          <a:custGeom>
            <a:avLst/>
            <a:gdLst/>
            <a:ahLst/>
            <a:cxnLst/>
            <a:rect l="l" t="t" r="r" b="b"/>
            <a:pathLst>
              <a:path w="0" h="47599">
                <a:moveTo>
                  <a:pt x="0" y="0"/>
                </a:moveTo>
                <a:lnTo>
                  <a:pt x="0" y="47599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5728955" y="4623799"/>
            <a:ext cx="0" cy="47587"/>
          </a:xfrm>
          <a:custGeom>
            <a:avLst/>
            <a:gdLst/>
            <a:ahLst/>
            <a:cxnLst/>
            <a:rect l="l" t="t" r="r" b="b"/>
            <a:pathLst>
              <a:path w="0" h="47587">
                <a:moveTo>
                  <a:pt x="0" y="0"/>
                </a:moveTo>
                <a:lnTo>
                  <a:pt x="0" y="47587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5728955" y="4719277"/>
            <a:ext cx="0" cy="47587"/>
          </a:xfrm>
          <a:custGeom>
            <a:avLst/>
            <a:gdLst/>
            <a:ahLst/>
            <a:cxnLst/>
            <a:rect l="l" t="t" r="r" b="b"/>
            <a:pathLst>
              <a:path w="0" h="47587">
                <a:moveTo>
                  <a:pt x="0" y="0"/>
                </a:moveTo>
                <a:lnTo>
                  <a:pt x="0" y="47587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5728955" y="4814451"/>
            <a:ext cx="0" cy="49715"/>
          </a:xfrm>
          <a:custGeom>
            <a:avLst/>
            <a:gdLst/>
            <a:ahLst/>
            <a:cxnLst/>
            <a:rect l="l" t="t" r="r" b="b"/>
            <a:pathLst>
              <a:path w="0" h="49715">
                <a:moveTo>
                  <a:pt x="0" y="0"/>
                </a:moveTo>
                <a:lnTo>
                  <a:pt x="0" y="49715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2052574" y="256140"/>
            <a:ext cx="3102070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4.</a:t>
            </a:r>
            <a:r>
              <a:rPr dirty="0" smtClean="0" baseline="1494" sz="2400" spc="-1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Les</a:t>
            </a:r>
            <a:r>
              <a:rPr dirty="0" smtClean="0" baseline="1494" sz="2400" spc="-2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po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y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y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4">
                <a:latin typeface="Comic Sans MS"/>
                <a:cs typeface="Comic Sans MS"/>
              </a:rPr>
              <a:t>q</a:t>
            </a:r>
            <a:r>
              <a:rPr dirty="0" smtClean="0" baseline="1494" sz="2400" spc="0">
                <a:latin typeface="Comic Sans MS"/>
                <a:cs typeface="Comic Sans MS"/>
              </a:rPr>
              <a:t>ues</a:t>
            </a:r>
            <a:r>
              <a:rPr dirty="0" smtClean="0" baseline="1494" sz="2400" spc="-3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aromatiq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071243" y="824063"/>
            <a:ext cx="8222176" cy="10572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Un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13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m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lécule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12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-1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ut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139">
                <a:latin typeface="Comic Sans MS"/>
                <a:cs typeface="Comic Sans MS"/>
              </a:rPr>
              <a:t> </a:t>
            </a:r>
            <a:r>
              <a:rPr dirty="0" smtClean="0" baseline="3417" sz="2100" spc="-14">
                <a:latin typeface="Comic Sans MS"/>
                <a:cs typeface="Comic Sans MS"/>
              </a:rPr>
              <a:t>é</a:t>
            </a:r>
            <a:r>
              <a:rPr dirty="0" smtClean="0" baseline="3417" sz="2100" spc="0">
                <a:latin typeface="Comic Sans MS"/>
                <a:cs typeface="Comic Sans MS"/>
              </a:rPr>
              <a:t>v</a:t>
            </a:r>
            <a:r>
              <a:rPr dirty="0" smtClean="0" baseline="3417" sz="2100" spc="-9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-9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mment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1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nten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125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lu</a:t>
            </a:r>
            <a:r>
              <a:rPr dirty="0" smtClean="0" baseline="3417" sz="2100" spc="-9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3417" sz="2100" spc="-9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urs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13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cycles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13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solidFill>
                  <a:srgbClr val="FF3300"/>
                </a:solidFill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enz</a:t>
            </a:r>
            <a:r>
              <a:rPr dirty="0" smtClean="0" baseline="3417" sz="2100" spc="-4">
                <a:solidFill>
                  <a:srgbClr val="FF33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3417" sz="2100" spc="-9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3417" sz="2100" spc="-9">
                <a:solidFill>
                  <a:srgbClr val="FF3300"/>
                </a:solidFill>
                <a:latin typeface="Comic Sans MS"/>
                <a:cs typeface="Comic Sans MS"/>
              </a:rPr>
              <a:t>q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ues</a:t>
            </a:r>
            <a:r>
              <a:rPr dirty="0" smtClean="0" baseline="3417" sz="2100" spc="0">
                <a:latin typeface="Comic Sans MS"/>
                <a:cs typeface="Comic Sans MS"/>
              </a:rPr>
              <a:t>.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134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ar</a:t>
            </a:r>
            <a:r>
              <a:rPr dirty="0" smtClean="0" baseline="3417" sz="2100" spc="-9">
                <a:latin typeface="Comic Sans MS"/>
                <a:cs typeface="Comic Sans MS"/>
              </a:rPr>
              <a:t>m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13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ces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1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m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lécule</a:t>
            </a:r>
            <a:r>
              <a:rPr dirty="0" smtClean="0" baseline="3417" sz="2100" spc="-14">
                <a:latin typeface="Comic Sans MS"/>
                <a:cs typeface="Comic Sans MS"/>
              </a:rPr>
              <a:t>s</a:t>
            </a:r>
            <a:r>
              <a:rPr dirty="0" smtClean="0" baseline="3417" sz="2100" spc="0">
                <a:latin typeface="Comic Sans MS"/>
                <a:cs typeface="Comic Sans MS"/>
              </a:rPr>
              <a:t>,</a:t>
            </a:r>
            <a:endParaRPr sz="1400">
              <a:latin typeface="Comic Sans MS"/>
              <a:cs typeface="Comic Sans MS"/>
            </a:endParaRPr>
          </a:p>
          <a:p>
            <a:pPr marL="12700" marR="1267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ce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taines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7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ré</a:t>
            </a:r>
            <a:r>
              <a:rPr dirty="0" smtClean="0" baseline="1708" sz="2100" spc="-14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ent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7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7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cycles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7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benzén</a:t>
            </a:r>
            <a:r>
              <a:rPr dirty="0" smtClean="0" baseline="1708" sz="2100" spc="-4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q</a:t>
            </a:r>
            <a:r>
              <a:rPr dirty="0" smtClean="0" baseline="1708" sz="2100" spc="-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59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irect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ment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7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at</a:t>
            </a:r>
            <a:r>
              <a:rPr dirty="0" smtClean="0" baseline="1708" sz="2100" spc="-1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achés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84">
                <a:latin typeface="Comic Sans MS"/>
                <a:cs typeface="Comic Sans MS"/>
              </a:rPr>
              <a:t> </a:t>
            </a:r>
            <a:r>
              <a:rPr dirty="0" smtClean="0" baseline="1708" sz="2100" spc="-1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7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75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ux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6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autr</a:t>
            </a:r>
            <a:r>
              <a:rPr dirty="0" smtClean="0" baseline="1708" sz="2100" spc="-1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s.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7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endParaRPr sz="1400">
              <a:latin typeface="Comic Sans MS"/>
              <a:cs typeface="Comic Sans MS"/>
            </a:endParaRPr>
          </a:p>
          <a:p>
            <a:pPr marL="12700" marR="3877">
              <a:lnSpc>
                <a:spcPts val="1680"/>
              </a:lnSpc>
            </a:pP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ly</a:t>
            </a: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ycli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q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ues</a:t>
            </a:r>
            <a:r>
              <a:rPr dirty="0" smtClean="0" baseline="1708" sz="2100" spc="247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con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ens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242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rme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242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-9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242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-9"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ille</a:t>
            </a:r>
            <a:r>
              <a:rPr dirty="0" smtClean="0" baseline="1708" sz="2100" spc="232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assez</a:t>
            </a:r>
            <a:r>
              <a:rPr dirty="0" smtClean="0" baseline="1708" sz="2100" spc="232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-9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té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essante</a:t>
            </a:r>
            <a:r>
              <a:rPr dirty="0" smtClean="0" baseline="1708" sz="2100" spc="242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242">
                <a:latin typeface="Comic Sans MS"/>
                <a:cs typeface="Comic Sans MS"/>
              </a:rPr>
              <a:t> </a:t>
            </a: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és</a:t>
            </a:r>
            <a:r>
              <a:rPr dirty="0" smtClean="0" baseline="1708" sz="2100" spc="247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ar</a:t>
            </a:r>
            <a:r>
              <a:rPr dirty="0" smtClean="0" baseline="1708" sz="2100" spc="-9" b="1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ma</a:t>
            </a:r>
            <a:r>
              <a:rPr dirty="0" smtClean="0" baseline="1708" sz="2100" spc="-9" b="1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q</a:t>
            </a:r>
            <a:r>
              <a:rPr dirty="0" smtClean="0" baseline="1708" sz="2100" spc="-9" b="1">
                <a:solidFill>
                  <a:srgbClr val="FF33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50" b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9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  <a:p>
            <a:pPr marL="12700" marR="6">
              <a:lnSpc>
                <a:spcPts val="1689"/>
              </a:lnSpc>
              <a:spcBef>
                <a:spcPts val="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lesq</a:t>
            </a:r>
            <a:r>
              <a:rPr dirty="0" smtClean="0" baseline="1708" sz="2100" spc="-9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els</a:t>
            </a:r>
            <a:r>
              <a:rPr dirty="0" smtClean="0" baseline="1708" sz="2100" spc="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une</a:t>
            </a:r>
            <a:r>
              <a:rPr dirty="0" smtClean="0" baseline="1708" sz="2100" spc="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ai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3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943" sz="2100" spc="0">
                <a:solidFill>
                  <a:srgbClr val="FF3300"/>
                </a:solidFill>
                <a:latin typeface="Symbol"/>
                <a:cs typeface="Symbol"/>
              </a:rPr>
              <a:t></a:t>
            </a:r>
            <a:r>
              <a:rPr dirty="0" smtClean="0" baseline="2070" sz="2100" spc="79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est</a:t>
            </a:r>
            <a:r>
              <a:rPr dirty="0" smtClean="0" baseline="1708" sz="2100" spc="2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arta</a:t>
            </a: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ée</a:t>
            </a:r>
            <a:r>
              <a:rPr dirty="0" smtClean="0" baseline="1708" sz="2100" spc="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3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eux</a:t>
            </a:r>
            <a:r>
              <a:rPr dirty="0" smtClean="0" baseline="1708" sz="2100" spc="25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ycles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r>
              <a:rPr dirty="0" smtClean="0" baseline="1708" sz="2100" spc="3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ch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-9">
                <a:latin typeface="Comic Sans MS"/>
                <a:cs typeface="Comic Sans MS"/>
              </a:rPr>
              <a:t>m</a:t>
            </a:r>
            <a:r>
              <a:rPr dirty="0" smtClean="0" baseline="1708" sz="2100" spc="-9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25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ces</a:t>
            </a:r>
            <a:r>
              <a:rPr dirty="0" smtClean="0" baseline="1708" sz="2100" spc="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-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-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sés</a:t>
            </a:r>
            <a:r>
              <a:rPr dirty="0" smtClean="0" baseline="1708" sz="2100" spc="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très</a:t>
            </a:r>
            <a:r>
              <a:rPr dirty="0" smtClean="0" baseline="1708" sz="2100" spc="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-9">
                <a:latin typeface="Comic Sans MS"/>
                <a:cs typeface="Comic Sans MS"/>
              </a:rPr>
              <a:t>o</a:t>
            </a:r>
            <a:r>
              <a:rPr dirty="0" smtClean="0" baseline="1708" sz="2100" spc="-9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-9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q</a:t>
            </a:r>
            <a:r>
              <a:rPr dirty="0" smtClean="0" baseline="1708" sz="2100" spc="-9">
                <a:latin typeface="Comic Sans MS"/>
                <a:cs typeface="Comic Sans MS"/>
              </a:rPr>
              <a:t>u</a:t>
            </a:r>
            <a:r>
              <a:rPr dirty="0" smtClean="0" baseline="1708" sz="2100" spc="-1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55"/>
              </a:lnSpc>
            </a:pP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nous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ici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que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g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ra</a:t>
            </a: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ités.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071243" y="2317964"/>
            <a:ext cx="173788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Q</a:t>
            </a:r>
            <a:r>
              <a:rPr dirty="0" smtClean="0" baseline="1708" sz="2100" spc="0">
                <a:latin typeface="Comic Sans MS"/>
                <a:cs typeface="Comic Sans MS"/>
              </a:rPr>
              <a:t>uelques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exemples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381565" y="2709857"/>
            <a:ext cx="725985" cy="1993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90"/>
              </a:lnSpc>
              <a:spcBef>
                <a:spcPts val="74"/>
              </a:spcBef>
            </a:pPr>
            <a:r>
              <a:rPr dirty="0" smtClean="0" baseline="4831" sz="1800" spc="0" b="1">
                <a:latin typeface="Arial"/>
                <a:cs typeface="Arial"/>
              </a:rPr>
              <a:t>E</a:t>
            </a:r>
            <a:r>
              <a:rPr dirty="0" smtClean="0" baseline="-6441" sz="1350" spc="0" b="1">
                <a:latin typeface="Arial"/>
                <a:cs typeface="Arial"/>
              </a:rPr>
              <a:t>rés</a:t>
            </a:r>
            <a:r>
              <a:rPr dirty="0" smtClean="0" baseline="-6441" sz="1350" spc="-4" b="1">
                <a:latin typeface="Arial"/>
                <a:cs typeface="Arial"/>
              </a:rPr>
              <a:t>o</a:t>
            </a:r>
            <a:r>
              <a:rPr dirty="0" smtClean="0" baseline="-6441" sz="1350" spc="-4" b="1">
                <a:latin typeface="Arial"/>
                <a:cs typeface="Arial"/>
              </a:rPr>
              <a:t>n</a:t>
            </a:r>
            <a:r>
              <a:rPr dirty="0" smtClean="0" baseline="-6441" sz="1350" spc="0" b="1">
                <a:latin typeface="Arial"/>
                <a:cs typeface="Arial"/>
              </a:rPr>
              <a:t>a</a:t>
            </a:r>
            <a:r>
              <a:rPr dirty="0" smtClean="0" baseline="-6441" sz="1350" spc="-4" b="1">
                <a:latin typeface="Arial"/>
                <a:cs typeface="Arial"/>
              </a:rPr>
              <a:t>n</a:t>
            </a:r>
            <a:r>
              <a:rPr dirty="0" smtClean="0" baseline="-6441" sz="1350" spc="0" b="1">
                <a:latin typeface="Arial"/>
                <a:cs typeface="Arial"/>
              </a:rPr>
              <a:t>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345294" y="2928983"/>
            <a:ext cx="133372" cy="178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221864" y="2928983"/>
            <a:ext cx="133372" cy="178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783579" y="2938736"/>
            <a:ext cx="133372" cy="178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545819" y="3148236"/>
            <a:ext cx="143142" cy="4736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977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 marL="22470">
              <a:lnSpc>
                <a:spcPct val="95825"/>
              </a:lnSpc>
              <a:spcBef>
                <a:spcPts val="880"/>
              </a:spcBef>
            </a:pPr>
            <a:r>
              <a:rPr dirty="0" smtClean="0" sz="1200" spc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021465" y="3157862"/>
            <a:ext cx="133372" cy="178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803156" y="3281865"/>
            <a:ext cx="810721" cy="178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an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0">
                <a:latin typeface="Arial"/>
                <a:cs typeface="Arial"/>
              </a:rPr>
              <a:t>h</a:t>
            </a: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0">
                <a:latin typeface="Arial"/>
                <a:cs typeface="Arial"/>
              </a:rPr>
              <a:t>ac</a:t>
            </a:r>
            <a:r>
              <a:rPr dirty="0" smtClean="0" sz="1200" spc="-4">
                <a:latin typeface="Arial"/>
                <a:cs typeface="Arial"/>
              </a:rPr>
              <a:t>è</a:t>
            </a:r>
            <a:r>
              <a:rPr dirty="0" smtClean="0" sz="1200" spc="0">
                <a:latin typeface="Arial"/>
                <a:cs typeface="Arial"/>
              </a:rPr>
              <a:t>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078277" y="3300611"/>
            <a:ext cx="784492" cy="178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172</a:t>
            </a:r>
            <a:r>
              <a:rPr dirty="0" smtClean="0" sz="1200" spc="-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k</a:t>
            </a:r>
            <a:r>
              <a:rPr dirty="0" smtClean="0" sz="1200" spc="-4">
                <a:latin typeface="Arial"/>
                <a:cs typeface="Arial"/>
              </a:rPr>
              <a:t>J</a:t>
            </a:r>
            <a:r>
              <a:rPr dirty="0" smtClean="0" sz="1200" spc="-4">
                <a:latin typeface="Arial"/>
                <a:cs typeface="Arial"/>
              </a:rPr>
              <a:t>/</a:t>
            </a:r>
            <a:r>
              <a:rPr dirty="0" smtClean="0" sz="1200" spc="-4">
                <a:latin typeface="Arial"/>
                <a:cs typeface="Arial"/>
              </a:rPr>
              <a:t>m</a:t>
            </a:r>
            <a:r>
              <a:rPr dirty="0" smtClean="0" sz="1200" spc="0">
                <a:latin typeface="Arial"/>
                <a:cs typeface="Arial"/>
              </a:rPr>
              <a:t>ol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29321" y="3310364"/>
            <a:ext cx="785164" cy="178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1</a:t>
            </a:r>
            <a:r>
              <a:rPr dirty="0" smtClean="0" sz="1200" spc="0">
                <a:latin typeface="Arial"/>
                <a:cs typeface="Arial"/>
              </a:rPr>
              <a:t>51</a:t>
            </a:r>
            <a:r>
              <a:rPr dirty="0" smtClean="0" sz="1200" spc="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k</a:t>
            </a:r>
            <a:r>
              <a:rPr dirty="0" smtClean="0" sz="1200" spc="-4">
                <a:latin typeface="Arial"/>
                <a:cs typeface="Arial"/>
              </a:rPr>
              <a:t>J</a:t>
            </a:r>
            <a:r>
              <a:rPr dirty="0" smtClean="0" sz="1200" spc="-4">
                <a:latin typeface="Arial"/>
                <a:cs typeface="Arial"/>
              </a:rPr>
              <a:t>/</a:t>
            </a:r>
            <a:r>
              <a:rPr dirty="0" smtClean="0" sz="1200" spc="-4">
                <a:latin typeface="Arial"/>
                <a:cs typeface="Arial"/>
              </a:rPr>
              <a:t>m</a:t>
            </a: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648966" y="3310364"/>
            <a:ext cx="614546" cy="178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ben</a:t>
            </a:r>
            <a:r>
              <a:rPr dirty="0" smtClean="0" sz="1200" spc="-4">
                <a:latin typeface="Arial"/>
                <a:cs typeface="Arial"/>
              </a:rPr>
              <a:t>z</a:t>
            </a:r>
            <a:r>
              <a:rPr dirty="0" smtClean="0" sz="1200" spc="-75">
                <a:latin typeface="Arial"/>
                <a:cs typeface="Arial"/>
              </a:rPr>
              <a:t>è</a:t>
            </a:r>
            <a:r>
              <a:rPr dirty="0" smtClean="0" sz="1200" spc="-79">
                <a:latin typeface="Arial"/>
                <a:cs typeface="Arial"/>
              </a:rPr>
              <a:t>n</a:t>
            </a:r>
            <a:r>
              <a:rPr dirty="0" smtClean="0" sz="1200" spc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31109" y="3481865"/>
            <a:ext cx="133372" cy="178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736121" y="3653493"/>
            <a:ext cx="218008" cy="178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1</a:t>
            </a:r>
            <a:r>
              <a:rPr dirty="0" smtClean="0" sz="1200" spc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355064" y="3662866"/>
            <a:ext cx="133372" cy="178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241024" y="3662866"/>
            <a:ext cx="133372" cy="178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80245" y="3886202"/>
            <a:ext cx="144846" cy="3742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dirty="0" smtClean="0" sz="1200" spc="0">
                <a:latin typeface="Symbol"/>
                <a:cs typeface="Symbol"/>
              </a:rPr>
              <a:t></a:t>
            </a:r>
            <a:endParaRPr sz="1200">
              <a:latin typeface="Symbol"/>
              <a:cs typeface="Symbol"/>
            </a:endParaRPr>
          </a:p>
          <a:p>
            <a:pPr marL="14730" marR="9444">
              <a:lnSpc>
                <a:spcPct val="95825"/>
              </a:lnSpc>
              <a:spcBef>
                <a:spcPts val="72"/>
              </a:spcBef>
            </a:pPr>
            <a:r>
              <a:rPr dirty="0" smtClean="0" sz="1200" spc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74297" y="3968110"/>
            <a:ext cx="133372" cy="178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62897" y="4082384"/>
            <a:ext cx="133372" cy="178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88410" y="4139674"/>
            <a:ext cx="133372" cy="178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88482" y="4168160"/>
            <a:ext cx="133372" cy="4639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804"/>
              </a:spcBef>
            </a:pPr>
            <a:r>
              <a:rPr dirty="0" smtClean="0" sz="1200" spc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25138" y="4258134"/>
            <a:ext cx="251364" cy="5552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9"/>
              </a:lnSpc>
              <a:spcBef>
                <a:spcPts val="84"/>
              </a:spcBef>
            </a:pPr>
            <a:r>
              <a:rPr dirty="0" smtClean="0" baseline="-2415" sz="1800" spc="0">
                <a:latin typeface="Arial"/>
                <a:cs typeface="Arial"/>
              </a:rPr>
              <a:t>2</a:t>
            </a:r>
            <a:r>
              <a:rPr dirty="0" smtClean="0" baseline="-2415" sz="1800" spc="-114">
                <a:latin typeface="Arial"/>
                <a:cs typeface="Arial"/>
              </a:rPr>
              <a:t> </a:t>
            </a:r>
            <a:r>
              <a:rPr dirty="0" smtClean="0" baseline="11336" sz="1800" spc="0">
                <a:latin typeface="Symbol"/>
                <a:cs typeface="Symbol"/>
              </a:rPr>
              <a:t></a:t>
            </a:r>
            <a:endParaRPr sz="1200">
              <a:latin typeface="Symbol"/>
              <a:cs typeface="Symbol"/>
            </a:endParaRPr>
          </a:p>
          <a:p>
            <a:pPr marL="12700" marR="29417">
              <a:lnSpc>
                <a:spcPct val="95825"/>
              </a:lnSpc>
              <a:spcBef>
                <a:spcPts val="1142"/>
              </a:spcBef>
            </a:pPr>
            <a:r>
              <a:rPr dirty="0" smtClean="0" sz="1200" spc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20112" y="4330035"/>
            <a:ext cx="142800" cy="473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128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  <a:p>
            <a:pPr marL="12700" marR="9428">
              <a:lnSpc>
                <a:spcPct val="95825"/>
              </a:lnSpc>
              <a:spcBef>
                <a:spcPts val="880"/>
              </a:spcBef>
            </a:pPr>
            <a:r>
              <a:rPr dirty="0" smtClean="0" sz="1200" spc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69286" y="4339725"/>
            <a:ext cx="217882" cy="178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1</a:t>
            </a:r>
            <a:r>
              <a:rPr dirty="0" smtClean="0" sz="1200" spc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39576" y="4463702"/>
            <a:ext cx="793717" cy="178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na</a:t>
            </a:r>
            <a:r>
              <a:rPr dirty="0" smtClean="0" sz="1200" spc="-4">
                <a:latin typeface="Arial"/>
                <a:cs typeface="Arial"/>
              </a:rPr>
              <a:t>p</a:t>
            </a:r>
            <a:r>
              <a:rPr dirty="0" smtClean="0" sz="1200" spc="0">
                <a:latin typeface="Arial"/>
                <a:cs typeface="Arial"/>
              </a:rPr>
              <a:t>h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0">
                <a:latin typeface="Arial"/>
                <a:cs typeface="Arial"/>
              </a:rPr>
              <a:t>a</a:t>
            </a:r>
            <a:r>
              <a:rPr dirty="0" smtClean="0" sz="1200" spc="4">
                <a:latin typeface="Arial"/>
                <a:cs typeface="Arial"/>
              </a:rPr>
              <a:t>l</a:t>
            </a:r>
            <a:r>
              <a:rPr dirty="0" smtClean="0" sz="1200" spc="-4">
                <a:latin typeface="Arial"/>
                <a:cs typeface="Arial"/>
              </a:rPr>
              <a:t>è</a:t>
            </a:r>
            <a:r>
              <a:rPr dirty="0" smtClean="0" sz="1200" spc="-75">
                <a:latin typeface="Arial"/>
                <a:cs typeface="Arial"/>
              </a:rPr>
              <a:t>n</a:t>
            </a:r>
            <a:r>
              <a:rPr dirty="0" smtClean="0" sz="1200" spc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67203" y="4482803"/>
            <a:ext cx="784555" cy="178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143</a:t>
            </a:r>
            <a:r>
              <a:rPr dirty="0" smtClean="0" sz="1200" spc="-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k</a:t>
            </a:r>
            <a:r>
              <a:rPr dirty="0" smtClean="0" sz="1200" spc="-4">
                <a:latin typeface="Arial"/>
                <a:cs typeface="Arial"/>
              </a:rPr>
              <a:t>J</a:t>
            </a:r>
            <a:r>
              <a:rPr dirty="0" smtClean="0" sz="1200" spc="-4">
                <a:latin typeface="Arial"/>
                <a:cs typeface="Arial"/>
              </a:rPr>
              <a:t>/</a:t>
            </a:r>
            <a:r>
              <a:rPr dirty="0" smtClean="0" sz="1200" spc="-4">
                <a:latin typeface="Arial"/>
                <a:cs typeface="Arial"/>
              </a:rPr>
              <a:t>m</a:t>
            </a:r>
            <a:r>
              <a:rPr dirty="0" smtClean="0" sz="1200" spc="0">
                <a:latin typeface="Arial"/>
                <a:cs typeface="Arial"/>
              </a:rPr>
              <a:t>ol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02559" y="4539788"/>
            <a:ext cx="133372" cy="178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31598" y="4549478"/>
            <a:ext cx="989004" cy="178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phé</a:t>
            </a:r>
            <a:r>
              <a:rPr dirty="0" smtClean="0" sz="1200" spc="-4">
                <a:latin typeface="Arial"/>
                <a:cs typeface="Arial"/>
              </a:rPr>
              <a:t>n</a:t>
            </a:r>
            <a:r>
              <a:rPr dirty="0" smtClean="0" sz="1200" spc="0">
                <a:latin typeface="Arial"/>
                <a:cs typeface="Arial"/>
              </a:rPr>
              <a:t>an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0">
                <a:latin typeface="Arial"/>
                <a:cs typeface="Arial"/>
              </a:rPr>
              <a:t>h</a:t>
            </a: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-4">
                <a:latin typeface="Arial"/>
                <a:cs typeface="Arial"/>
              </a:rPr>
              <a:t>è</a:t>
            </a:r>
            <a:r>
              <a:rPr dirty="0" smtClean="0" sz="1200" spc="0">
                <a:latin typeface="Arial"/>
                <a:cs typeface="Arial"/>
              </a:rPr>
              <a:t>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59117" y="4606463"/>
            <a:ext cx="784492" cy="178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205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-4">
                <a:latin typeface="Arial"/>
                <a:cs typeface="Arial"/>
              </a:rPr>
              <a:t>k</a:t>
            </a:r>
            <a:r>
              <a:rPr dirty="0" smtClean="0" sz="1200" spc="0">
                <a:latin typeface="Arial"/>
                <a:cs typeface="Arial"/>
              </a:rPr>
              <a:t>J</a:t>
            </a:r>
            <a:r>
              <a:rPr dirty="0" smtClean="0" sz="1200" spc="-4">
                <a:latin typeface="Arial"/>
                <a:cs typeface="Arial"/>
              </a:rPr>
              <a:t>/</a:t>
            </a:r>
            <a:r>
              <a:rPr dirty="0" smtClean="0" sz="1200" spc="-4">
                <a:latin typeface="Arial"/>
                <a:cs typeface="Arial"/>
              </a:rPr>
              <a:t>m</a:t>
            </a:r>
            <a:r>
              <a:rPr dirty="0" smtClean="0" sz="1200" spc="0">
                <a:latin typeface="Arial"/>
                <a:cs typeface="Arial"/>
              </a:rPr>
              <a:t>ol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69466" y="4844715"/>
            <a:ext cx="133372" cy="178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91792" y="4854418"/>
            <a:ext cx="133372" cy="178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11949" y="4854418"/>
            <a:ext cx="133372" cy="178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43991" y="4863816"/>
            <a:ext cx="133372" cy="178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07353" y="5054472"/>
            <a:ext cx="133372" cy="178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83579" y="5054472"/>
            <a:ext cx="133372" cy="178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20178" y="5873573"/>
            <a:ext cx="2194773" cy="209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14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q</a:t>
            </a:r>
            <a:r>
              <a:rPr dirty="0" smtClean="0" baseline="1708" sz="2100" spc="-9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elles</a:t>
            </a:r>
            <a:r>
              <a:rPr dirty="0" smtClean="0" baseline="1708" sz="2100" spc="20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19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éle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trons</a:t>
            </a:r>
            <a:r>
              <a:rPr dirty="0" smtClean="0" baseline="1708" sz="2100" spc="209">
                <a:latin typeface="Comic Sans MS"/>
                <a:cs typeface="Comic Sans MS"/>
              </a:rPr>
              <a:t> </a:t>
            </a:r>
            <a:r>
              <a:rPr dirty="0" smtClean="0" baseline="1943" sz="2100" spc="0">
                <a:latin typeface="Symbol"/>
                <a:cs typeface="Symbol"/>
              </a:rPr>
              <a:t>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42871" y="5878892"/>
            <a:ext cx="179977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20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constate</a:t>
            </a:r>
            <a:r>
              <a:rPr dirty="0" smtClean="0" baseline="1708" sz="2100" spc="194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q</a:t>
            </a:r>
            <a:r>
              <a:rPr dirty="0" smtClean="0" baseline="1708" sz="2100" spc="0">
                <a:latin typeface="Comic Sans MS"/>
                <a:cs typeface="Comic Sans MS"/>
              </a:rPr>
              <a:t>ue</a:t>
            </a:r>
            <a:r>
              <a:rPr dirty="0" smtClean="0" baseline="1708" sz="2100" spc="18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0147" y="5878892"/>
            <a:ext cx="352313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cy</a:t>
            </a:r>
            <a:r>
              <a:rPr dirty="0" smtClean="0" baseline="1708" sz="2100" spc="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19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14">
                <a:latin typeface="Comic Sans MS"/>
                <a:cs typeface="Comic Sans MS"/>
              </a:rPr>
              <a:t>e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ré</a:t>
            </a:r>
            <a:r>
              <a:rPr dirty="0" smtClean="0" baseline="1708" sz="2100" spc="-14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ent</a:t>
            </a:r>
            <a:r>
              <a:rPr dirty="0" smtClean="0" baseline="1708" sz="2100" spc="20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19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structur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19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39376" y="5878892"/>
            <a:ext cx="41065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2871" y="6090728"/>
            <a:ext cx="790641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co</a:t>
            </a:r>
            <a:r>
              <a:rPr dirty="0" smtClean="0" baseline="1708" sz="2100" spc="4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lèt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ment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dél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calisé</a:t>
            </a:r>
            <a:r>
              <a:rPr dirty="0" smtClean="0" baseline="1708" sz="2100" spc="4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’é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er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ie</a:t>
            </a:r>
            <a:r>
              <a:rPr dirty="0" smtClean="0" baseline="1708" sz="2100" spc="-1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-25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résonance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augmente</a:t>
            </a:r>
            <a:r>
              <a:rPr dirty="0" smtClean="0" baseline="1708" sz="2100" spc="-3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illeurs</a:t>
            </a:r>
            <a:r>
              <a:rPr dirty="0" smtClean="0" baseline="1708" sz="2100" spc="-2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avec</a:t>
            </a:r>
            <a:r>
              <a:rPr dirty="0" smtClean="0" baseline="1708" sz="2100" spc="-1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le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no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re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cycles.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461063"/>
            <a:ext cx="858490" cy="239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</a:t>
            </a:r>
            <a:r>
              <a:rPr dirty="0" smtClean="0" baseline="-5012" sz="1500" spc="-19">
                <a:latin typeface="Segoe UI"/>
                <a:cs typeface="Segoe UI"/>
              </a:rPr>
              <a:t>0</a:t>
            </a:r>
            <a:r>
              <a:rPr dirty="0" smtClean="0" baseline="18284" sz="1800" spc="-200">
                <a:latin typeface="Verdana"/>
                <a:cs typeface="Verdana"/>
              </a:rPr>
              <a:t>1</a:t>
            </a:r>
            <a:r>
              <a:rPr dirty="0" smtClean="0" baseline="-5012" sz="1500" spc="-329">
                <a:latin typeface="Segoe UI"/>
                <a:cs typeface="Segoe UI"/>
              </a:rPr>
              <a:t>5</a:t>
            </a:r>
            <a:r>
              <a:rPr dirty="0" smtClean="0" baseline="18284" sz="1800" spc="4">
                <a:latin typeface="Verdana"/>
                <a:cs typeface="Verdana"/>
              </a:rPr>
              <a:t>11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66601" y="6531508"/>
            <a:ext cx="32185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111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object 128"/>
          <p:cNvSpPr txBox="1"/>
          <p:nvPr/>
        </p:nvSpPr>
        <p:spPr>
          <a:xfrm>
            <a:off x="2476500" y="2346960"/>
            <a:ext cx="5839967" cy="4998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4745" marR="112944" indent="-2273367">
              <a:lnSpc>
                <a:spcPts val="1491"/>
              </a:lnSpc>
              <a:spcBef>
                <a:spcPts val="290"/>
              </a:spcBef>
            </a:pPr>
            <a:r>
              <a:rPr dirty="0" smtClean="0" sz="1250" spc="-4">
                <a:latin typeface="Arial"/>
                <a:cs typeface="Arial"/>
              </a:rPr>
              <a:t>a</a:t>
            </a:r>
            <a:r>
              <a:rPr dirty="0" smtClean="0" sz="1250" spc="4">
                <a:latin typeface="Arial"/>
                <a:cs typeface="Arial"/>
              </a:rPr>
              <a:t>l</a:t>
            </a:r>
            <a:r>
              <a:rPr dirty="0" smtClean="0" sz="1250" spc="-4">
                <a:latin typeface="Arial"/>
                <a:cs typeface="Arial"/>
              </a:rPr>
              <a:t>c</a:t>
            </a:r>
            <a:r>
              <a:rPr dirty="0" smtClean="0" sz="1250" spc="-4">
                <a:latin typeface="Arial"/>
                <a:cs typeface="Arial"/>
              </a:rPr>
              <a:t>è</a:t>
            </a:r>
            <a:r>
              <a:rPr dirty="0" smtClean="0" sz="1250" spc="-79">
                <a:latin typeface="Arial"/>
                <a:cs typeface="Arial"/>
              </a:rPr>
              <a:t>n</a:t>
            </a:r>
            <a:r>
              <a:rPr dirty="0" smtClean="0" sz="1250" spc="-4">
                <a:latin typeface="Arial"/>
                <a:cs typeface="Arial"/>
              </a:rPr>
              <a:t>e</a:t>
            </a:r>
            <a:r>
              <a:rPr dirty="0" smtClean="0" sz="1250" spc="0">
                <a:latin typeface="Arial"/>
                <a:cs typeface="Arial"/>
              </a:rPr>
              <a:t>s</a:t>
            </a:r>
            <a:r>
              <a:rPr dirty="0" smtClean="0" sz="1250" spc="0">
                <a:latin typeface="Arial"/>
                <a:cs typeface="Arial"/>
              </a:rPr>
              <a:t>  </a:t>
            </a:r>
            <a:r>
              <a:rPr dirty="0" smtClean="0" sz="1250" spc="278">
                <a:latin typeface="Arial"/>
                <a:cs typeface="Arial"/>
              </a:rPr>
              <a:t> </a:t>
            </a:r>
            <a:r>
              <a:rPr dirty="0" smtClean="0" sz="1250" spc="-4">
                <a:latin typeface="Arial"/>
                <a:cs typeface="Arial"/>
              </a:rPr>
              <a:t>a</a:t>
            </a:r>
            <a:r>
              <a:rPr dirty="0" smtClean="0" sz="1250" spc="4">
                <a:latin typeface="Arial"/>
                <a:cs typeface="Arial"/>
              </a:rPr>
              <a:t>l</a:t>
            </a:r>
            <a:r>
              <a:rPr dirty="0" smtClean="0" sz="1250" spc="-4">
                <a:latin typeface="Arial"/>
                <a:cs typeface="Arial"/>
              </a:rPr>
              <a:t>c</a:t>
            </a:r>
            <a:r>
              <a:rPr dirty="0" smtClean="0" sz="1250" spc="-4">
                <a:latin typeface="Arial"/>
                <a:cs typeface="Arial"/>
              </a:rPr>
              <a:t>y</a:t>
            </a:r>
            <a:r>
              <a:rPr dirty="0" smtClean="0" sz="1250" spc="-4">
                <a:latin typeface="Arial"/>
                <a:cs typeface="Arial"/>
              </a:rPr>
              <a:t>n</a:t>
            </a:r>
            <a:r>
              <a:rPr dirty="0" smtClean="0" sz="1250" spc="-4">
                <a:latin typeface="Arial"/>
                <a:cs typeface="Arial"/>
              </a:rPr>
              <a:t>e</a:t>
            </a:r>
            <a:r>
              <a:rPr dirty="0" smtClean="0" sz="1250" spc="0">
                <a:latin typeface="Arial"/>
                <a:cs typeface="Arial"/>
              </a:rPr>
              <a:t>s</a:t>
            </a:r>
            <a:r>
              <a:rPr dirty="0" smtClean="0" sz="1250" spc="0">
                <a:latin typeface="Arial"/>
                <a:cs typeface="Arial"/>
              </a:rPr>
              <a:t>   </a:t>
            </a:r>
            <a:r>
              <a:rPr dirty="0" smtClean="0" sz="1250" spc="273">
                <a:latin typeface="Arial"/>
                <a:cs typeface="Arial"/>
              </a:rPr>
              <a:t> </a:t>
            </a:r>
            <a:r>
              <a:rPr dirty="0" smtClean="0" sz="1250" spc="0">
                <a:latin typeface="Arial"/>
                <a:cs typeface="Arial"/>
              </a:rPr>
              <a:t>R</a:t>
            </a:r>
            <a:r>
              <a:rPr dirty="0" smtClean="0" sz="1250" spc="-4">
                <a:latin typeface="Arial"/>
                <a:cs typeface="Arial"/>
              </a:rPr>
              <a:t>-</a:t>
            </a:r>
            <a:r>
              <a:rPr dirty="0" smtClean="0" sz="1250" spc="-9">
                <a:latin typeface="Arial"/>
                <a:cs typeface="Arial"/>
              </a:rPr>
              <a:t>O</a:t>
            </a:r>
            <a:r>
              <a:rPr dirty="0" smtClean="0" sz="1250" spc="0" b="1">
                <a:latin typeface="Arial"/>
                <a:cs typeface="Arial"/>
              </a:rPr>
              <a:t>H</a:t>
            </a:r>
            <a:r>
              <a:rPr dirty="0" smtClean="0" sz="1250" spc="0" b="1">
                <a:latin typeface="Arial"/>
                <a:cs typeface="Arial"/>
              </a:rPr>
              <a:t>      </a:t>
            </a:r>
            <a:r>
              <a:rPr dirty="0" smtClean="0" sz="1250" spc="269" b="1">
                <a:latin typeface="Arial"/>
                <a:cs typeface="Arial"/>
              </a:rPr>
              <a:t> </a:t>
            </a:r>
            <a:r>
              <a:rPr dirty="0" smtClean="0" sz="1250" spc="0">
                <a:latin typeface="Arial"/>
                <a:cs typeface="Arial"/>
              </a:rPr>
              <a:t>C</a:t>
            </a:r>
            <a:r>
              <a:rPr dirty="0" smtClean="0" sz="1250" spc="0" b="1">
                <a:latin typeface="Arial"/>
                <a:cs typeface="Arial"/>
              </a:rPr>
              <a:t>H</a:t>
            </a:r>
            <a:r>
              <a:rPr dirty="0" smtClean="0" sz="1250" spc="-4">
                <a:latin typeface="Arial"/>
                <a:cs typeface="Arial"/>
              </a:rPr>
              <a:t>-</a:t>
            </a:r>
            <a:r>
              <a:rPr dirty="0" smtClean="0" sz="1250" spc="0">
                <a:latin typeface="Arial"/>
                <a:cs typeface="Arial"/>
              </a:rPr>
              <a:t>C</a:t>
            </a:r>
            <a:r>
              <a:rPr dirty="0" smtClean="0" sz="1250" spc="-9">
                <a:latin typeface="Arial"/>
                <a:cs typeface="Arial"/>
              </a:rPr>
              <a:t>=</a:t>
            </a:r>
            <a:r>
              <a:rPr dirty="0" smtClean="0" sz="1250" spc="0">
                <a:latin typeface="Arial"/>
                <a:cs typeface="Arial"/>
              </a:rPr>
              <a:t>O</a:t>
            </a:r>
            <a:r>
              <a:rPr dirty="0" smtClean="0" sz="1250" spc="0">
                <a:latin typeface="Arial"/>
                <a:cs typeface="Arial"/>
              </a:rPr>
              <a:t>  </a:t>
            </a:r>
            <a:r>
              <a:rPr dirty="0" smtClean="0" sz="1250" spc="91">
                <a:latin typeface="Arial"/>
                <a:cs typeface="Arial"/>
              </a:rPr>
              <a:t> </a:t>
            </a:r>
            <a:r>
              <a:rPr dirty="0" smtClean="0" baseline="4638" sz="1875" spc="0">
                <a:latin typeface="Arial"/>
                <a:cs typeface="Arial"/>
              </a:rPr>
              <a:t>CF</a:t>
            </a:r>
            <a:r>
              <a:rPr dirty="0" smtClean="0" baseline="-9662" sz="1350" spc="0">
                <a:latin typeface="Arial"/>
                <a:cs typeface="Arial"/>
              </a:rPr>
              <a:t>3</a:t>
            </a:r>
            <a:r>
              <a:rPr dirty="0" smtClean="0" baseline="4638" sz="1875" spc="0">
                <a:latin typeface="Arial"/>
                <a:cs typeface="Arial"/>
              </a:rPr>
              <a:t>CH</a:t>
            </a:r>
            <a:r>
              <a:rPr dirty="0" smtClean="0" baseline="-9662" sz="1350" spc="0">
                <a:latin typeface="Arial"/>
                <a:cs typeface="Arial"/>
              </a:rPr>
              <a:t>2</a:t>
            </a:r>
            <a:r>
              <a:rPr dirty="0" smtClean="0" baseline="4638" sz="1875" spc="-9">
                <a:latin typeface="Arial"/>
                <a:cs typeface="Arial"/>
              </a:rPr>
              <a:t>O</a:t>
            </a:r>
            <a:r>
              <a:rPr dirty="0" smtClean="0" baseline="4638" sz="1875" spc="0">
                <a:latin typeface="Arial"/>
                <a:cs typeface="Arial"/>
              </a:rPr>
              <a:t>H</a:t>
            </a:r>
            <a:r>
              <a:rPr dirty="0" smtClean="0" baseline="4638" sz="1875" spc="0">
                <a:latin typeface="Arial"/>
                <a:cs typeface="Arial"/>
              </a:rPr>
              <a:t>   </a:t>
            </a:r>
            <a:r>
              <a:rPr dirty="0" smtClean="0" baseline="4638" sz="1875" spc="177">
                <a:latin typeface="Arial"/>
                <a:cs typeface="Arial"/>
              </a:rPr>
              <a:t> </a:t>
            </a:r>
            <a:r>
              <a:rPr dirty="0" smtClean="0" baseline="6957" sz="1875" spc="0">
                <a:latin typeface="Arial"/>
                <a:cs typeface="Arial"/>
              </a:rPr>
              <a:t>RC</a:t>
            </a:r>
            <a:r>
              <a:rPr dirty="0" smtClean="0" baseline="6957" sz="1875" spc="-4">
                <a:latin typeface="Arial"/>
                <a:cs typeface="Arial"/>
              </a:rPr>
              <a:t>O</a:t>
            </a:r>
            <a:r>
              <a:rPr dirty="0" smtClean="0" baseline="6957" sz="1875" spc="-9">
                <a:latin typeface="Arial"/>
                <a:cs typeface="Arial"/>
              </a:rPr>
              <a:t>O</a:t>
            </a:r>
            <a:r>
              <a:rPr dirty="0" smtClean="0" baseline="6957" sz="1875" spc="0" b="1">
                <a:latin typeface="Arial"/>
                <a:cs typeface="Arial"/>
              </a:rPr>
              <a:t>H</a:t>
            </a:r>
            <a:r>
              <a:rPr dirty="0" smtClean="0" baseline="6957" sz="1875" spc="0" b="1">
                <a:latin typeface="Arial"/>
                <a:cs typeface="Arial"/>
              </a:rPr>
              <a:t> </a:t>
            </a:r>
            <a:r>
              <a:rPr dirty="0" smtClean="0" baseline="6957" sz="1875" spc="234" b="1">
                <a:latin typeface="Arial"/>
                <a:cs typeface="Arial"/>
              </a:rPr>
              <a:t> </a:t>
            </a:r>
            <a:r>
              <a:rPr dirty="0" smtClean="0" baseline="4638" sz="1875" spc="-4">
                <a:latin typeface="Arial"/>
                <a:cs typeface="Arial"/>
              </a:rPr>
              <a:t>a</a:t>
            </a:r>
            <a:r>
              <a:rPr dirty="0" smtClean="0" baseline="4638" sz="1875" spc="0">
                <a:latin typeface="Arial"/>
                <a:cs typeface="Arial"/>
              </a:rPr>
              <a:t>ci</a:t>
            </a:r>
            <a:r>
              <a:rPr dirty="0" smtClean="0" baseline="4638" sz="1875" spc="-4">
                <a:latin typeface="Arial"/>
                <a:cs typeface="Arial"/>
              </a:rPr>
              <a:t>d</a:t>
            </a:r>
            <a:r>
              <a:rPr dirty="0" smtClean="0" baseline="4638" sz="1875" spc="0">
                <a:latin typeface="Arial"/>
                <a:cs typeface="Arial"/>
              </a:rPr>
              <a:t>e</a:t>
            </a:r>
            <a:r>
              <a:rPr dirty="0" smtClean="0" baseline="4638" sz="1875" spc="-34">
                <a:latin typeface="Arial"/>
                <a:cs typeface="Arial"/>
              </a:rPr>
              <a:t> </a:t>
            </a:r>
            <a:r>
              <a:rPr dirty="0" smtClean="0" baseline="4638" sz="1875" spc="-4">
                <a:latin typeface="Arial"/>
                <a:cs typeface="Arial"/>
              </a:rPr>
              <a:t>p</a:t>
            </a:r>
            <a:r>
              <a:rPr dirty="0" smtClean="0" baseline="4638" sz="1875" spc="4">
                <a:latin typeface="Arial"/>
                <a:cs typeface="Arial"/>
              </a:rPr>
              <a:t>i</a:t>
            </a:r>
            <a:r>
              <a:rPr dirty="0" smtClean="0" baseline="4638" sz="1875" spc="-4">
                <a:latin typeface="Arial"/>
                <a:cs typeface="Arial"/>
              </a:rPr>
              <a:t>c</a:t>
            </a:r>
            <a:r>
              <a:rPr dirty="0" smtClean="0" baseline="4638" sz="1875" spc="-4">
                <a:latin typeface="Arial"/>
                <a:cs typeface="Arial"/>
              </a:rPr>
              <a:t>r</a:t>
            </a:r>
            <a:r>
              <a:rPr dirty="0" smtClean="0" baseline="4638" sz="1875" spc="4">
                <a:latin typeface="Arial"/>
                <a:cs typeface="Arial"/>
              </a:rPr>
              <a:t>i</a:t>
            </a:r>
            <a:r>
              <a:rPr dirty="0" smtClean="0" baseline="4638" sz="1875" spc="-4">
                <a:latin typeface="Arial"/>
                <a:cs typeface="Arial"/>
              </a:rPr>
              <a:t>q</a:t>
            </a:r>
            <a:r>
              <a:rPr dirty="0" smtClean="0" baseline="4638" sz="1875" spc="-4">
                <a:latin typeface="Arial"/>
                <a:cs typeface="Arial"/>
              </a:rPr>
              <a:t>u</a:t>
            </a:r>
            <a:r>
              <a:rPr dirty="0" smtClean="0" baseline="4638" sz="1875" spc="0">
                <a:latin typeface="Arial"/>
                <a:cs typeface="Arial"/>
              </a:rPr>
              <a:t>e</a:t>
            </a:r>
            <a:r>
              <a:rPr dirty="0" smtClean="0" baseline="4638" sz="1875" spc="0">
                <a:latin typeface="Arial"/>
                <a:cs typeface="Arial"/>
              </a:rPr>
              <a:t> </a:t>
            </a:r>
            <a:endParaRPr sz="1250">
              <a:latin typeface="Arial"/>
              <a:cs typeface="Arial"/>
            </a:endParaRPr>
          </a:p>
          <a:p>
            <a:pPr marL="2314745" marR="112944">
              <a:lnSpc>
                <a:spcPts val="1437"/>
              </a:lnSpc>
              <a:spcBef>
                <a:spcPts val="491"/>
              </a:spcBef>
            </a:pPr>
            <a:r>
              <a:rPr dirty="0" smtClean="0" sz="1250" spc="-4">
                <a:latin typeface="Arial"/>
                <a:cs typeface="Arial"/>
              </a:rPr>
              <a:t>p</a:t>
            </a:r>
            <a:r>
              <a:rPr dirty="0" smtClean="0" sz="1250" spc="-4">
                <a:latin typeface="Arial"/>
                <a:cs typeface="Arial"/>
              </a:rPr>
              <a:t>h</a:t>
            </a:r>
            <a:r>
              <a:rPr dirty="0" smtClean="0" sz="1250" spc="-4">
                <a:latin typeface="Arial"/>
                <a:cs typeface="Arial"/>
              </a:rPr>
              <a:t>é</a:t>
            </a:r>
            <a:r>
              <a:rPr dirty="0" smtClean="0" sz="1250" spc="-4">
                <a:latin typeface="Arial"/>
                <a:cs typeface="Arial"/>
              </a:rPr>
              <a:t>n</a:t>
            </a:r>
            <a:r>
              <a:rPr dirty="0" smtClean="0" sz="1250" spc="-4">
                <a:latin typeface="Arial"/>
                <a:cs typeface="Arial"/>
              </a:rPr>
              <a:t>o</a:t>
            </a:r>
            <a:r>
              <a:rPr dirty="0" smtClean="0" sz="1250" spc="0">
                <a:latin typeface="Arial"/>
                <a:cs typeface="Arial"/>
              </a:rPr>
              <a:t>l</a:t>
            </a:r>
            <a:endParaRPr sz="125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2476500" y="1519427"/>
            <a:ext cx="5839967" cy="4998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189034">
              <a:lnSpc>
                <a:spcPts val="1280"/>
              </a:lnSpc>
              <a:spcBef>
                <a:spcPts val="1050"/>
              </a:spcBef>
            </a:pPr>
            <a:r>
              <a:rPr dirty="0" smtClean="0" baseline="-25509" sz="1875" spc="-4">
                <a:latin typeface="Arial"/>
                <a:cs typeface="Arial"/>
              </a:rPr>
              <a:t>1</a:t>
            </a:r>
            <a:r>
              <a:rPr dirty="0" smtClean="0" baseline="-25509" sz="1875" spc="-4">
                <a:latin typeface="Arial"/>
                <a:cs typeface="Arial"/>
              </a:rPr>
              <a:t>0</a:t>
            </a:r>
            <a:r>
              <a:rPr dirty="0" smtClean="0" sz="900" spc="0">
                <a:latin typeface="Arial"/>
                <a:cs typeface="Arial"/>
              </a:rPr>
              <a:t>-40</a:t>
            </a:r>
            <a:r>
              <a:rPr dirty="0" smtClean="0" sz="900" spc="0">
                <a:latin typeface="Arial"/>
                <a:cs typeface="Arial"/>
              </a:rPr>
              <a:t>         </a:t>
            </a:r>
            <a:r>
              <a:rPr dirty="0" smtClean="0" sz="900" spc="150">
                <a:latin typeface="Arial"/>
                <a:cs typeface="Arial"/>
              </a:rPr>
              <a:t> </a:t>
            </a:r>
            <a:r>
              <a:rPr dirty="0" smtClean="0" baseline="-20871" sz="1875" spc="-4">
                <a:latin typeface="Arial"/>
                <a:cs typeface="Arial"/>
              </a:rPr>
              <a:t>1</a:t>
            </a:r>
            <a:r>
              <a:rPr dirty="0" smtClean="0" baseline="-20871" sz="1875" spc="-4">
                <a:latin typeface="Arial"/>
                <a:cs typeface="Arial"/>
              </a:rPr>
              <a:t>0</a:t>
            </a:r>
            <a:r>
              <a:rPr dirty="0" smtClean="0" baseline="6441" sz="1350" spc="-4">
                <a:latin typeface="Arial"/>
                <a:cs typeface="Arial"/>
              </a:rPr>
              <a:t>-</a:t>
            </a:r>
            <a:r>
              <a:rPr dirty="0" smtClean="0" baseline="6441" sz="1350" spc="0">
                <a:latin typeface="Arial"/>
                <a:cs typeface="Arial"/>
              </a:rPr>
              <a:t>23</a:t>
            </a:r>
            <a:r>
              <a:rPr dirty="0" smtClean="0" baseline="6441" sz="1350" spc="0">
                <a:latin typeface="Arial"/>
                <a:cs typeface="Arial"/>
              </a:rPr>
              <a:t>         </a:t>
            </a:r>
            <a:r>
              <a:rPr dirty="0" smtClean="0" baseline="6441" sz="1350" spc="70">
                <a:latin typeface="Arial"/>
                <a:cs typeface="Arial"/>
              </a:rPr>
              <a:t> </a:t>
            </a:r>
            <a:r>
              <a:rPr dirty="0" smtClean="0" baseline="-25509" sz="1875" spc="-4">
                <a:latin typeface="Arial"/>
                <a:cs typeface="Arial"/>
              </a:rPr>
              <a:t>1</a:t>
            </a:r>
            <a:r>
              <a:rPr dirty="0" smtClean="0" baseline="-25509" sz="1875" spc="-4">
                <a:latin typeface="Arial"/>
                <a:cs typeface="Arial"/>
              </a:rPr>
              <a:t>0</a:t>
            </a:r>
            <a:r>
              <a:rPr dirty="0" smtClean="0" sz="900" spc="0">
                <a:latin typeface="Arial"/>
                <a:cs typeface="Arial"/>
              </a:rPr>
              <a:t>-18</a:t>
            </a:r>
            <a:r>
              <a:rPr dirty="0" smtClean="0" sz="900" spc="0">
                <a:latin typeface="Arial"/>
                <a:cs typeface="Arial"/>
              </a:rPr>
              <a:t>              </a:t>
            </a:r>
            <a:r>
              <a:rPr dirty="0" smtClean="0" sz="900" spc="219">
                <a:latin typeface="Arial"/>
                <a:cs typeface="Arial"/>
              </a:rPr>
              <a:t> </a:t>
            </a:r>
            <a:r>
              <a:rPr dirty="0" smtClean="0" baseline="-25509" sz="1875" spc="-4">
                <a:latin typeface="Arial"/>
                <a:cs typeface="Arial"/>
              </a:rPr>
              <a:t>1</a:t>
            </a:r>
            <a:r>
              <a:rPr dirty="0" smtClean="0" baseline="-25509" sz="1875" spc="-4">
                <a:latin typeface="Arial"/>
                <a:cs typeface="Arial"/>
              </a:rPr>
              <a:t>0</a:t>
            </a:r>
            <a:r>
              <a:rPr dirty="0" smtClean="0" sz="900" spc="-4">
                <a:latin typeface="Arial"/>
                <a:cs typeface="Arial"/>
              </a:rPr>
              <a:t>-</a:t>
            </a:r>
            <a:r>
              <a:rPr dirty="0" smtClean="0" sz="900" spc="0">
                <a:latin typeface="Arial"/>
                <a:cs typeface="Arial"/>
              </a:rPr>
              <a:t>10</a:t>
            </a:r>
            <a:r>
              <a:rPr dirty="0" smtClean="0" sz="900" spc="0">
                <a:latin typeface="Arial"/>
                <a:cs typeface="Arial"/>
              </a:rPr>
              <a:t>                </a:t>
            </a:r>
            <a:r>
              <a:rPr dirty="0" smtClean="0" sz="900" spc="30">
                <a:latin typeface="Arial"/>
                <a:cs typeface="Arial"/>
              </a:rPr>
              <a:t> </a:t>
            </a:r>
            <a:r>
              <a:rPr dirty="0" smtClean="0" baseline="-25509" sz="1875" spc="-4">
                <a:latin typeface="Arial"/>
                <a:cs typeface="Arial"/>
              </a:rPr>
              <a:t>1</a:t>
            </a:r>
            <a:r>
              <a:rPr dirty="0" smtClean="0" baseline="-25509" sz="1875" spc="-4">
                <a:latin typeface="Arial"/>
                <a:cs typeface="Arial"/>
              </a:rPr>
              <a:t>0</a:t>
            </a:r>
            <a:r>
              <a:rPr dirty="0" smtClean="0" sz="900" spc="-4">
                <a:latin typeface="Arial"/>
                <a:cs typeface="Arial"/>
              </a:rPr>
              <a:t>-</a:t>
            </a:r>
            <a:r>
              <a:rPr dirty="0" smtClean="0" sz="900" spc="0">
                <a:latin typeface="Arial"/>
                <a:cs typeface="Arial"/>
              </a:rPr>
              <a:t>8</a:t>
            </a:r>
            <a:r>
              <a:rPr dirty="0" smtClean="0" sz="900" spc="0">
                <a:latin typeface="Arial"/>
                <a:cs typeface="Arial"/>
              </a:rPr>
              <a:t>                 </a:t>
            </a:r>
            <a:r>
              <a:rPr dirty="0" smtClean="0" sz="900" spc="209">
                <a:latin typeface="Arial"/>
                <a:cs typeface="Arial"/>
              </a:rPr>
              <a:t> </a:t>
            </a:r>
            <a:r>
              <a:rPr dirty="0" smtClean="0" baseline="-18552" sz="1875" spc="-4">
                <a:latin typeface="Arial"/>
                <a:cs typeface="Arial"/>
              </a:rPr>
              <a:t>1</a:t>
            </a:r>
            <a:r>
              <a:rPr dirty="0" smtClean="0" baseline="-18552" sz="1875" spc="-4">
                <a:latin typeface="Arial"/>
                <a:cs typeface="Arial"/>
              </a:rPr>
              <a:t>0</a:t>
            </a:r>
            <a:r>
              <a:rPr dirty="0" smtClean="0" baseline="9662" sz="1350" spc="0">
                <a:latin typeface="Arial"/>
                <a:cs typeface="Arial"/>
              </a:rPr>
              <a:t>-5</a:t>
            </a:r>
            <a:r>
              <a:rPr dirty="0" smtClean="0" baseline="9662" sz="1350" spc="0">
                <a:latin typeface="Arial"/>
                <a:cs typeface="Arial"/>
              </a:rPr>
              <a:t>                  </a:t>
            </a:r>
            <a:r>
              <a:rPr dirty="0" smtClean="0" baseline="9662" sz="1350" spc="115">
                <a:latin typeface="Arial"/>
                <a:cs typeface="Arial"/>
              </a:rPr>
              <a:t> </a:t>
            </a:r>
            <a:r>
              <a:rPr dirty="0" smtClean="0" baseline="-20871" sz="1875" spc="-4">
                <a:latin typeface="Arial"/>
                <a:cs typeface="Arial"/>
              </a:rPr>
              <a:t>0</a:t>
            </a:r>
            <a:r>
              <a:rPr dirty="0" smtClean="0" baseline="-20871" sz="1875" spc="-4">
                <a:latin typeface="Arial"/>
                <a:cs typeface="Arial"/>
              </a:rPr>
              <a:t>.</a:t>
            </a:r>
            <a:r>
              <a:rPr dirty="0" smtClean="0" baseline="-20871" sz="1875" spc="0">
                <a:latin typeface="Arial"/>
                <a:cs typeface="Arial"/>
              </a:rPr>
              <a:t>4</a:t>
            </a:r>
            <a:endParaRPr sz="1250"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3608832" y="5236464"/>
            <a:ext cx="5009388" cy="5318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16"/>
              </a:spcBef>
            </a:pPr>
            <a:endParaRPr sz="550"/>
          </a:p>
          <a:p>
            <a:pPr marL="880661" marR="716447" indent="-815942">
              <a:lnSpc>
                <a:spcPts val="1600"/>
              </a:lnSpc>
              <a:spcBef>
                <a:spcPts val="396"/>
              </a:spcBef>
            </a:pPr>
            <a:r>
              <a:rPr dirty="0" smtClean="0" sz="1250" spc="0">
                <a:latin typeface="Arial"/>
                <a:cs typeface="Arial"/>
              </a:rPr>
              <a:t>R</a:t>
            </a:r>
            <a:r>
              <a:rPr dirty="0" smtClean="0" sz="1250" spc="-4">
                <a:latin typeface="Arial"/>
                <a:cs typeface="Arial"/>
              </a:rPr>
              <a:t>-</a:t>
            </a:r>
            <a:r>
              <a:rPr dirty="0" smtClean="0" sz="1250" spc="-9">
                <a:latin typeface="Arial"/>
                <a:cs typeface="Arial"/>
              </a:rPr>
              <a:t>O</a:t>
            </a:r>
            <a:r>
              <a:rPr dirty="0" smtClean="0" sz="1250" spc="0" b="1">
                <a:latin typeface="Arial"/>
                <a:cs typeface="Arial"/>
              </a:rPr>
              <a:t>H</a:t>
            </a:r>
            <a:r>
              <a:rPr dirty="0" smtClean="0" sz="1250" spc="0" b="1">
                <a:latin typeface="Arial"/>
                <a:cs typeface="Arial"/>
              </a:rPr>
              <a:t>      </a:t>
            </a:r>
            <a:r>
              <a:rPr dirty="0" smtClean="0" sz="1250" spc="269" b="1">
                <a:latin typeface="Arial"/>
                <a:cs typeface="Arial"/>
              </a:rPr>
              <a:t> </a:t>
            </a:r>
            <a:r>
              <a:rPr dirty="0" smtClean="0" sz="1250" spc="0">
                <a:latin typeface="Arial"/>
                <a:cs typeface="Arial"/>
              </a:rPr>
              <a:t>C</a:t>
            </a:r>
            <a:r>
              <a:rPr dirty="0" smtClean="0" sz="1250" spc="0" b="1">
                <a:latin typeface="Arial"/>
                <a:cs typeface="Arial"/>
              </a:rPr>
              <a:t>H</a:t>
            </a:r>
            <a:r>
              <a:rPr dirty="0" smtClean="0" sz="1250" spc="-4">
                <a:latin typeface="Arial"/>
                <a:cs typeface="Arial"/>
              </a:rPr>
              <a:t>-</a:t>
            </a:r>
            <a:r>
              <a:rPr dirty="0" smtClean="0" sz="1250" spc="0">
                <a:latin typeface="Arial"/>
                <a:cs typeface="Arial"/>
              </a:rPr>
              <a:t>C</a:t>
            </a:r>
            <a:r>
              <a:rPr dirty="0" smtClean="0" sz="1250" spc="-9">
                <a:latin typeface="Arial"/>
                <a:cs typeface="Arial"/>
              </a:rPr>
              <a:t>=</a:t>
            </a:r>
            <a:r>
              <a:rPr dirty="0" smtClean="0" sz="1250" spc="0">
                <a:latin typeface="Arial"/>
                <a:cs typeface="Arial"/>
              </a:rPr>
              <a:t>O</a:t>
            </a:r>
            <a:r>
              <a:rPr dirty="0" smtClean="0" sz="1250" spc="0">
                <a:latin typeface="Arial"/>
                <a:cs typeface="Arial"/>
              </a:rPr>
              <a:t>  </a:t>
            </a:r>
            <a:r>
              <a:rPr dirty="0" smtClean="0" sz="1250" spc="91">
                <a:latin typeface="Arial"/>
                <a:cs typeface="Arial"/>
              </a:rPr>
              <a:t> </a:t>
            </a:r>
            <a:r>
              <a:rPr dirty="0" smtClean="0" baseline="4638" sz="1875" spc="0">
                <a:latin typeface="Arial"/>
                <a:cs typeface="Arial"/>
              </a:rPr>
              <a:t>CF</a:t>
            </a:r>
            <a:r>
              <a:rPr dirty="0" smtClean="0" baseline="-9662" sz="1350" spc="0">
                <a:latin typeface="Arial"/>
                <a:cs typeface="Arial"/>
              </a:rPr>
              <a:t>3</a:t>
            </a:r>
            <a:r>
              <a:rPr dirty="0" smtClean="0" baseline="4638" sz="1875" spc="0">
                <a:latin typeface="Arial"/>
                <a:cs typeface="Arial"/>
              </a:rPr>
              <a:t>CH</a:t>
            </a:r>
            <a:r>
              <a:rPr dirty="0" smtClean="0" baseline="-9662" sz="1350" spc="0">
                <a:latin typeface="Arial"/>
                <a:cs typeface="Arial"/>
              </a:rPr>
              <a:t>2</a:t>
            </a:r>
            <a:r>
              <a:rPr dirty="0" smtClean="0" baseline="4638" sz="1875" spc="-9">
                <a:latin typeface="Arial"/>
                <a:cs typeface="Arial"/>
              </a:rPr>
              <a:t>O</a:t>
            </a:r>
            <a:r>
              <a:rPr dirty="0" smtClean="0" baseline="4638" sz="1875" spc="0">
                <a:latin typeface="Arial"/>
                <a:cs typeface="Arial"/>
              </a:rPr>
              <a:t>H</a:t>
            </a:r>
            <a:r>
              <a:rPr dirty="0" smtClean="0" baseline="4638" sz="1875" spc="0">
                <a:latin typeface="Arial"/>
                <a:cs typeface="Arial"/>
              </a:rPr>
              <a:t>   </a:t>
            </a:r>
            <a:r>
              <a:rPr dirty="0" smtClean="0" baseline="4638" sz="1875" spc="177">
                <a:latin typeface="Arial"/>
                <a:cs typeface="Arial"/>
              </a:rPr>
              <a:t> </a:t>
            </a:r>
            <a:r>
              <a:rPr dirty="0" smtClean="0" baseline="6957" sz="1875" spc="0">
                <a:latin typeface="Arial"/>
                <a:cs typeface="Arial"/>
              </a:rPr>
              <a:t>RC</a:t>
            </a:r>
            <a:r>
              <a:rPr dirty="0" smtClean="0" baseline="6957" sz="1875" spc="-4">
                <a:latin typeface="Arial"/>
                <a:cs typeface="Arial"/>
              </a:rPr>
              <a:t>O</a:t>
            </a:r>
            <a:r>
              <a:rPr dirty="0" smtClean="0" baseline="6957" sz="1875" spc="-9">
                <a:latin typeface="Arial"/>
                <a:cs typeface="Arial"/>
              </a:rPr>
              <a:t>O</a:t>
            </a:r>
            <a:r>
              <a:rPr dirty="0" smtClean="0" baseline="6957" sz="1875" spc="0" b="1">
                <a:latin typeface="Arial"/>
                <a:cs typeface="Arial"/>
              </a:rPr>
              <a:t>H</a:t>
            </a:r>
            <a:r>
              <a:rPr dirty="0" smtClean="0" baseline="6957" sz="1875" spc="0" b="1">
                <a:latin typeface="Arial"/>
                <a:cs typeface="Arial"/>
              </a:rPr>
              <a:t> </a:t>
            </a:r>
            <a:r>
              <a:rPr dirty="0" smtClean="0" baseline="6957" sz="1875" spc="234" b="1">
                <a:latin typeface="Arial"/>
                <a:cs typeface="Arial"/>
              </a:rPr>
              <a:t> </a:t>
            </a:r>
            <a:r>
              <a:rPr dirty="0" smtClean="0" baseline="4638" sz="1875" spc="-4">
                <a:latin typeface="Arial"/>
                <a:cs typeface="Arial"/>
              </a:rPr>
              <a:t>a</a:t>
            </a:r>
            <a:r>
              <a:rPr dirty="0" smtClean="0" baseline="4638" sz="1875" spc="0">
                <a:latin typeface="Arial"/>
                <a:cs typeface="Arial"/>
              </a:rPr>
              <a:t>ci</a:t>
            </a:r>
            <a:r>
              <a:rPr dirty="0" smtClean="0" baseline="4638" sz="1875" spc="-4">
                <a:latin typeface="Arial"/>
                <a:cs typeface="Arial"/>
              </a:rPr>
              <a:t>d</a:t>
            </a:r>
            <a:r>
              <a:rPr dirty="0" smtClean="0" baseline="4638" sz="1875" spc="0">
                <a:latin typeface="Arial"/>
                <a:cs typeface="Arial"/>
              </a:rPr>
              <a:t>e</a:t>
            </a:r>
            <a:r>
              <a:rPr dirty="0" smtClean="0" baseline="4638" sz="1875" spc="-34">
                <a:latin typeface="Arial"/>
                <a:cs typeface="Arial"/>
              </a:rPr>
              <a:t> </a:t>
            </a:r>
            <a:r>
              <a:rPr dirty="0" smtClean="0" baseline="4638" sz="1875" spc="-4">
                <a:latin typeface="Arial"/>
                <a:cs typeface="Arial"/>
              </a:rPr>
              <a:t>p</a:t>
            </a:r>
            <a:r>
              <a:rPr dirty="0" smtClean="0" baseline="4638" sz="1875" spc="4">
                <a:latin typeface="Arial"/>
                <a:cs typeface="Arial"/>
              </a:rPr>
              <a:t>i</a:t>
            </a:r>
            <a:r>
              <a:rPr dirty="0" smtClean="0" baseline="4638" sz="1875" spc="-4">
                <a:latin typeface="Arial"/>
                <a:cs typeface="Arial"/>
              </a:rPr>
              <a:t>c</a:t>
            </a:r>
            <a:r>
              <a:rPr dirty="0" smtClean="0" baseline="4638" sz="1875" spc="-4">
                <a:latin typeface="Arial"/>
                <a:cs typeface="Arial"/>
              </a:rPr>
              <a:t>r</a:t>
            </a:r>
            <a:r>
              <a:rPr dirty="0" smtClean="0" baseline="4638" sz="1875" spc="4">
                <a:latin typeface="Arial"/>
                <a:cs typeface="Arial"/>
              </a:rPr>
              <a:t>i</a:t>
            </a:r>
            <a:r>
              <a:rPr dirty="0" smtClean="0" baseline="4638" sz="1875" spc="-4">
                <a:latin typeface="Arial"/>
                <a:cs typeface="Arial"/>
              </a:rPr>
              <a:t>q</a:t>
            </a:r>
            <a:r>
              <a:rPr dirty="0" smtClean="0" baseline="4638" sz="1875" spc="-4">
                <a:latin typeface="Arial"/>
                <a:cs typeface="Arial"/>
              </a:rPr>
              <a:t>u</a:t>
            </a:r>
            <a:r>
              <a:rPr dirty="0" smtClean="0" baseline="4638" sz="1875" spc="0">
                <a:latin typeface="Arial"/>
                <a:cs typeface="Arial"/>
              </a:rPr>
              <a:t>e</a:t>
            </a:r>
            <a:r>
              <a:rPr dirty="0" smtClean="0" baseline="4638" sz="1875" spc="0">
                <a:latin typeface="Arial"/>
                <a:cs typeface="Arial"/>
              </a:rPr>
              <a:t> </a:t>
            </a:r>
            <a:endParaRPr sz="1250">
              <a:latin typeface="Arial"/>
              <a:cs typeface="Arial"/>
            </a:endParaRPr>
          </a:p>
          <a:p>
            <a:pPr marL="880661" marR="716447">
              <a:lnSpc>
                <a:spcPct val="116666"/>
              </a:lnSpc>
              <a:spcBef>
                <a:spcPts val="95"/>
              </a:spcBef>
            </a:pPr>
            <a:r>
              <a:rPr dirty="0" smtClean="0" sz="1250" spc="-4">
                <a:latin typeface="Arial"/>
                <a:cs typeface="Arial"/>
              </a:rPr>
              <a:t>p</a:t>
            </a:r>
            <a:r>
              <a:rPr dirty="0" smtClean="0" sz="1250" spc="-4">
                <a:latin typeface="Arial"/>
                <a:cs typeface="Arial"/>
              </a:rPr>
              <a:t>h</a:t>
            </a:r>
            <a:r>
              <a:rPr dirty="0" smtClean="0" sz="1250" spc="-4">
                <a:latin typeface="Arial"/>
                <a:cs typeface="Arial"/>
              </a:rPr>
              <a:t>é</a:t>
            </a:r>
            <a:r>
              <a:rPr dirty="0" smtClean="0" sz="1250" spc="-4">
                <a:latin typeface="Arial"/>
                <a:cs typeface="Arial"/>
              </a:rPr>
              <a:t>n</a:t>
            </a:r>
            <a:r>
              <a:rPr dirty="0" smtClean="0" sz="1250" spc="-4">
                <a:latin typeface="Arial"/>
                <a:cs typeface="Arial"/>
              </a:rPr>
              <a:t>o</a:t>
            </a:r>
            <a:r>
              <a:rPr dirty="0" smtClean="0" sz="1250" spc="0">
                <a:latin typeface="Arial"/>
                <a:cs typeface="Arial"/>
              </a:rPr>
              <a:t>l</a:t>
            </a:r>
            <a:endParaRPr sz="125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3608832" y="4450080"/>
            <a:ext cx="4099560" cy="495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103123">
              <a:lnSpc>
                <a:spcPts val="1280"/>
              </a:lnSpc>
              <a:spcBef>
                <a:spcPts val="1086"/>
              </a:spcBef>
            </a:pPr>
            <a:r>
              <a:rPr dirty="0" smtClean="0" baseline="-25509" sz="1875" spc="-4">
                <a:latin typeface="Arial"/>
                <a:cs typeface="Arial"/>
              </a:rPr>
              <a:t>1</a:t>
            </a:r>
            <a:r>
              <a:rPr dirty="0" smtClean="0" baseline="-25509" sz="1875" spc="-4">
                <a:latin typeface="Arial"/>
                <a:cs typeface="Arial"/>
              </a:rPr>
              <a:t>0</a:t>
            </a:r>
            <a:r>
              <a:rPr dirty="0" smtClean="0" sz="900" spc="0">
                <a:latin typeface="Arial"/>
                <a:cs typeface="Arial"/>
              </a:rPr>
              <a:t>-18</a:t>
            </a:r>
            <a:r>
              <a:rPr dirty="0" smtClean="0" sz="900" spc="0">
                <a:latin typeface="Arial"/>
                <a:cs typeface="Arial"/>
              </a:rPr>
              <a:t>              </a:t>
            </a:r>
            <a:r>
              <a:rPr dirty="0" smtClean="0" sz="900" spc="219">
                <a:latin typeface="Arial"/>
                <a:cs typeface="Arial"/>
              </a:rPr>
              <a:t> </a:t>
            </a:r>
            <a:r>
              <a:rPr dirty="0" smtClean="0" baseline="-25509" sz="1875" spc="-4">
                <a:latin typeface="Arial"/>
                <a:cs typeface="Arial"/>
              </a:rPr>
              <a:t>1</a:t>
            </a:r>
            <a:r>
              <a:rPr dirty="0" smtClean="0" baseline="-25509" sz="1875" spc="-4">
                <a:latin typeface="Arial"/>
                <a:cs typeface="Arial"/>
              </a:rPr>
              <a:t>0</a:t>
            </a:r>
            <a:r>
              <a:rPr dirty="0" smtClean="0" sz="900" spc="-4">
                <a:latin typeface="Arial"/>
                <a:cs typeface="Arial"/>
              </a:rPr>
              <a:t>-</a:t>
            </a:r>
            <a:r>
              <a:rPr dirty="0" smtClean="0" sz="900" spc="0">
                <a:latin typeface="Arial"/>
                <a:cs typeface="Arial"/>
              </a:rPr>
              <a:t>10</a:t>
            </a:r>
            <a:r>
              <a:rPr dirty="0" smtClean="0" sz="900" spc="0">
                <a:latin typeface="Arial"/>
                <a:cs typeface="Arial"/>
              </a:rPr>
              <a:t>                </a:t>
            </a:r>
            <a:r>
              <a:rPr dirty="0" smtClean="0" sz="900" spc="30">
                <a:latin typeface="Arial"/>
                <a:cs typeface="Arial"/>
              </a:rPr>
              <a:t> </a:t>
            </a:r>
            <a:r>
              <a:rPr dirty="0" smtClean="0" baseline="-25509" sz="1875" spc="-4">
                <a:latin typeface="Arial"/>
                <a:cs typeface="Arial"/>
              </a:rPr>
              <a:t>1</a:t>
            </a:r>
            <a:r>
              <a:rPr dirty="0" smtClean="0" baseline="-25509" sz="1875" spc="-4">
                <a:latin typeface="Arial"/>
                <a:cs typeface="Arial"/>
              </a:rPr>
              <a:t>0</a:t>
            </a:r>
            <a:r>
              <a:rPr dirty="0" smtClean="0" sz="900" spc="-4">
                <a:latin typeface="Arial"/>
                <a:cs typeface="Arial"/>
              </a:rPr>
              <a:t>-</a:t>
            </a:r>
            <a:r>
              <a:rPr dirty="0" smtClean="0" sz="900" spc="0">
                <a:latin typeface="Arial"/>
                <a:cs typeface="Arial"/>
              </a:rPr>
              <a:t>8</a:t>
            </a:r>
            <a:r>
              <a:rPr dirty="0" smtClean="0" sz="900" spc="0">
                <a:latin typeface="Arial"/>
                <a:cs typeface="Arial"/>
              </a:rPr>
              <a:t>                 </a:t>
            </a:r>
            <a:r>
              <a:rPr dirty="0" smtClean="0" sz="900" spc="209">
                <a:latin typeface="Arial"/>
                <a:cs typeface="Arial"/>
              </a:rPr>
              <a:t> </a:t>
            </a:r>
            <a:r>
              <a:rPr dirty="0" smtClean="0" baseline="-18552" sz="1875" spc="-4">
                <a:latin typeface="Arial"/>
                <a:cs typeface="Arial"/>
              </a:rPr>
              <a:t>1</a:t>
            </a:r>
            <a:r>
              <a:rPr dirty="0" smtClean="0" baseline="-18552" sz="1875" spc="-4">
                <a:latin typeface="Arial"/>
                <a:cs typeface="Arial"/>
              </a:rPr>
              <a:t>0</a:t>
            </a:r>
            <a:r>
              <a:rPr dirty="0" smtClean="0" baseline="9662" sz="1350" spc="0">
                <a:latin typeface="Arial"/>
                <a:cs typeface="Arial"/>
              </a:rPr>
              <a:t>-5</a:t>
            </a:r>
            <a:r>
              <a:rPr dirty="0" smtClean="0" baseline="9662" sz="1350" spc="0">
                <a:latin typeface="Arial"/>
                <a:cs typeface="Arial"/>
              </a:rPr>
              <a:t>                  </a:t>
            </a:r>
            <a:r>
              <a:rPr dirty="0" smtClean="0" baseline="9662" sz="1350" spc="115">
                <a:latin typeface="Arial"/>
                <a:cs typeface="Arial"/>
              </a:rPr>
              <a:t> </a:t>
            </a:r>
            <a:r>
              <a:rPr dirty="0" smtClean="0" baseline="-20871" sz="1875" spc="-4">
                <a:latin typeface="Arial"/>
                <a:cs typeface="Arial"/>
              </a:rPr>
              <a:t>0</a:t>
            </a:r>
            <a:r>
              <a:rPr dirty="0" smtClean="0" baseline="-20871" sz="1875" spc="-4">
                <a:latin typeface="Arial"/>
                <a:cs typeface="Arial"/>
              </a:rPr>
              <a:t>.</a:t>
            </a:r>
            <a:r>
              <a:rPr dirty="0" smtClean="0" baseline="-20871" sz="1875" spc="0">
                <a:latin typeface="Arial"/>
                <a:cs typeface="Arial"/>
              </a:rPr>
              <a:t>4</a:t>
            </a:r>
            <a:endParaRPr sz="1250">
              <a:latin typeface="Arial"/>
              <a:cs typeface="Arial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8427531" y="2163285"/>
            <a:ext cx="98437" cy="59131"/>
          </a:xfrm>
          <a:custGeom>
            <a:avLst/>
            <a:gdLst/>
            <a:ahLst/>
            <a:cxnLst/>
            <a:rect l="l" t="t" r="r" b="b"/>
            <a:pathLst>
              <a:path w="98437" h="59131">
                <a:moveTo>
                  <a:pt x="98437" y="29415"/>
                </a:moveTo>
                <a:lnTo>
                  <a:pt x="0" y="0"/>
                </a:lnTo>
                <a:lnTo>
                  <a:pt x="19792" y="29415"/>
                </a:lnTo>
                <a:lnTo>
                  <a:pt x="0" y="59131"/>
                </a:lnTo>
                <a:lnTo>
                  <a:pt x="98437" y="29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1691270" y="2192700"/>
            <a:ext cx="6834698" cy="0"/>
          </a:xfrm>
          <a:custGeom>
            <a:avLst/>
            <a:gdLst/>
            <a:ahLst/>
            <a:cxnLst/>
            <a:rect l="l" t="t" r="r" b="b"/>
            <a:pathLst>
              <a:path w="6834698" h="0">
                <a:moveTo>
                  <a:pt x="0" y="0"/>
                </a:moveTo>
                <a:lnTo>
                  <a:pt x="6834698" y="0"/>
                </a:lnTo>
              </a:path>
            </a:pathLst>
          </a:custGeom>
          <a:ln w="50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8427531" y="2163285"/>
            <a:ext cx="98437" cy="59131"/>
          </a:xfrm>
          <a:custGeom>
            <a:avLst/>
            <a:gdLst/>
            <a:ahLst/>
            <a:cxnLst/>
            <a:rect l="l" t="t" r="r" b="b"/>
            <a:pathLst>
              <a:path w="98437" h="59131">
                <a:moveTo>
                  <a:pt x="98437" y="29415"/>
                </a:moveTo>
                <a:lnTo>
                  <a:pt x="0" y="59131"/>
                </a:lnTo>
                <a:lnTo>
                  <a:pt x="19792" y="29415"/>
                </a:lnTo>
                <a:lnTo>
                  <a:pt x="0" y="0"/>
                </a:lnTo>
                <a:lnTo>
                  <a:pt x="98437" y="29415"/>
                </a:lnTo>
                <a:close/>
              </a:path>
            </a:pathLst>
          </a:custGeom>
          <a:ln w="50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2075198" y="2064738"/>
            <a:ext cx="0" cy="262802"/>
          </a:xfrm>
          <a:custGeom>
            <a:avLst/>
            <a:gdLst/>
            <a:ahLst/>
            <a:cxnLst/>
            <a:rect l="l" t="t" r="r" b="b"/>
            <a:pathLst>
              <a:path w="0" h="262802">
                <a:moveTo>
                  <a:pt x="0" y="0"/>
                </a:moveTo>
                <a:lnTo>
                  <a:pt x="0" y="262802"/>
                </a:lnTo>
              </a:path>
            </a:pathLst>
          </a:custGeom>
          <a:ln w="50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2793411" y="2055037"/>
            <a:ext cx="0" cy="262802"/>
          </a:xfrm>
          <a:custGeom>
            <a:avLst/>
            <a:gdLst/>
            <a:ahLst/>
            <a:cxnLst/>
            <a:rect l="l" t="t" r="r" b="b"/>
            <a:pathLst>
              <a:path w="0" h="262802">
                <a:moveTo>
                  <a:pt x="0" y="0"/>
                </a:moveTo>
                <a:lnTo>
                  <a:pt x="0" y="262802"/>
                </a:lnTo>
              </a:path>
            </a:pathLst>
          </a:custGeom>
          <a:ln w="50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3482460" y="2064738"/>
            <a:ext cx="0" cy="262802"/>
          </a:xfrm>
          <a:custGeom>
            <a:avLst/>
            <a:gdLst/>
            <a:ahLst/>
            <a:cxnLst/>
            <a:rect l="l" t="t" r="r" b="b"/>
            <a:pathLst>
              <a:path w="0" h="262802">
                <a:moveTo>
                  <a:pt x="0" y="0"/>
                </a:moveTo>
                <a:lnTo>
                  <a:pt x="0" y="262802"/>
                </a:lnTo>
              </a:path>
            </a:pathLst>
          </a:custGeom>
          <a:ln w="50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4171129" y="2055037"/>
            <a:ext cx="0" cy="262802"/>
          </a:xfrm>
          <a:custGeom>
            <a:avLst/>
            <a:gdLst/>
            <a:ahLst/>
            <a:cxnLst/>
            <a:rect l="l" t="t" r="r" b="b"/>
            <a:pathLst>
              <a:path w="0" h="262802">
                <a:moveTo>
                  <a:pt x="0" y="0"/>
                </a:moveTo>
                <a:lnTo>
                  <a:pt x="0" y="262802"/>
                </a:lnTo>
              </a:path>
            </a:pathLst>
          </a:custGeom>
          <a:ln w="50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5037273" y="2055037"/>
            <a:ext cx="0" cy="262802"/>
          </a:xfrm>
          <a:custGeom>
            <a:avLst/>
            <a:gdLst/>
            <a:ahLst/>
            <a:cxnLst/>
            <a:rect l="l" t="t" r="r" b="b"/>
            <a:pathLst>
              <a:path w="0" h="262802">
                <a:moveTo>
                  <a:pt x="0" y="0"/>
                </a:moveTo>
                <a:lnTo>
                  <a:pt x="0" y="262802"/>
                </a:lnTo>
              </a:path>
            </a:pathLst>
          </a:custGeom>
          <a:ln w="50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5893456" y="2045023"/>
            <a:ext cx="0" cy="262802"/>
          </a:xfrm>
          <a:custGeom>
            <a:avLst/>
            <a:gdLst/>
            <a:ahLst/>
            <a:cxnLst/>
            <a:rect l="l" t="t" r="r" b="b"/>
            <a:pathLst>
              <a:path w="0" h="262802">
                <a:moveTo>
                  <a:pt x="0" y="0"/>
                </a:moveTo>
                <a:lnTo>
                  <a:pt x="0" y="262802"/>
                </a:lnTo>
              </a:path>
            </a:pathLst>
          </a:custGeom>
          <a:ln w="50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6779130" y="2045023"/>
            <a:ext cx="0" cy="262802"/>
          </a:xfrm>
          <a:custGeom>
            <a:avLst/>
            <a:gdLst/>
            <a:ahLst/>
            <a:cxnLst/>
            <a:rect l="l" t="t" r="r" b="b"/>
            <a:pathLst>
              <a:path w="0" h="262802">
                <a:moveTo>
                  <a:pt x="0" y="0"/>
                </a:moveTo>
                <a:lnTo>
                  <a:pt x="0" y="262802"/>
                </a:lnTo>
              </a:path>
            </a:pathLst>
          </a:custGeom>
          <a:ln w="50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7635182" y="2055037"/>
            <a:ext cx="0" cy="262802"/>
          </a:xfrm>
          <a:custGeom>
            <a:avLst/>
            <a:gdLst/>
            <a:ahLst/>
            <a:cxnLst/>
            <a:rect l="l" t="t" r="r" b="b"/>
            <a:pathLst>
              <a:path w="0" h="262802">
                <a:moveTo>
                  <a:pt x="0" y="0"/>
                </a:moveTo>
                <a:lnTo>
                  <a:pt x="0" y="262802"/>
                </a:lnTo>
              </a:path>
            </a:pathLst>
          </a:custGeom>
          <a:ln w="50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2476500" y="2346960"/>
            <a:ext cx="5839967" cy="499872"/>
          </a:xfrm>
          <a:custGeom>
            <a:avLst/>
            <a:gdLst/>
            <a:ahLst/>
            <a:cxnLst/>
            <a:rect l="l" t="t" r="r" b="b"/>
            <a:pathLst>
              <a:path w="5839967" h="499872">
                <a:moveTo>
                  <a:pt x="0" y="499872"/>
                </a:moveTo>
                <a:lnTo>
                  <a:pt x="5839967" y="499872"/>
                </a:lnTo>
                <a:lnTo>
                  <a:pt x="5839967" y="0"/>
                </a:lnTo>
                <a:lnTo>
                  <a:pt x="0" y="0"/>
                </a:lnTo>
                <a:lnTo>
                  <a:pt x="0" y="4998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2476500" y="1519427"/>
            <a:ext cx="5839967" cy="499872"/>
          </a:xfrm>
          <a:custGeom>
            <a:avLst/>
            <a:gdLst/>
            <a:ahLst/>
            <a:cxnLst/>
            <a:rect l="l" t="t" r="r" b="b"/>
            <a:pathLst>
              <a:path w="5839967" h="499872">
                <a:moveTo>
                  <a:pt x="0" y="499872"/>
                </a:moveTo>
                <a:lnTo>
                  <a:pt x="5839967" y="499872"/>
                </a:lnTo>
                <a:lnTo>
                  <a:pt x="5839967" y="0"/>
                </a:lnTo>
                <a:lnTo>
                  <a:pt x="0" y="0"/>
                </a:lnTo>
                <a:lnTo>
                  <a:pt x="0" y="4998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8125779" y="5098509"/>
            <a:ext cx="98437" cy="59131"/>
          </a:xfrm>
          <a:custGeom>
            <a:avLst/>
            <a:gdLst/>
            <a:ahLst/>
            <a:cxnLst/>
            <a:rect l="l" t="t" r="r" b="b"/>
            <a:pathLst>
              <a:path w="98437" h="59131">
                <a:moveTo>
                  <a:pt x="98437" y="29415"/>
                </a:moveTo>
                <a:lnTo>
                  <a:pt x="0" y="0"/>
                </a:lnTo>
                <a:lnTo>
                  <a:pt x="19792" y="29415"/>
                </a:lnTo>
                <a:lnTo>
                  <a:pt x="0" y="59131"/>
                </a:lnTo>
                <a:lnTo>
                  <a:pt x="98437" y="29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1389518" y="5127924"/>
            <a:ext cx="6834698" cy="0"/>
          </a:xfrm>
          <a:custGeom>
            <a:avLst/>
            <a:gdLst/>
            <a:ahLst/>
            <a:cxnLst/>
            <a:rect l="l" t="t" r="r" b="b"/>
            <a:pathLst>
              <a:path w="6834698" h="0">
                <a:moveTo>
                  <a:pt x="0" y="0"/>
                </a:moveTo>
                <a:lnTo>
                  <a:pt x="6834698" y="0"/>
                </a:lnTo>
              </a:path>
            </a:pathLst>
          </a:custGeom>
          <a:ln w="50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8125779" y="5098509"/>
            <a:ext cx="98437" cy="59131"/>
          </a:xfrm>
          <a:custGeom>
            <a:avLst/>
            <a:gdLst/>
            <a:ahLst/>
            <a:cxnLst/>
            <a:rect l="l" t="t" r="r" b="b"/>
            <a:pathLst>
              <a:path w="98437" h="59131">
                <a:moveTo>
                  <a:pt x="98437" y="29415"/>
                </a:moveTo>
                <a:lnTo>
                  <a:pt x="0" y="59131"/>
                </a:lnTo>
                <a:lnTo>
                  <a:pt x="19792" y="29415"/>
                </a:lnTo>
                <a:lnTo>
                  <a:pt x="0" y="0"/>
                </a:lnTo>
                <a:lnTo>
                  <a:pt x="98437" y="29415"/>
                </a:lnTo>
                <a:close/>
              </a:path>
            </a:pathLst>
          </a:custGeom>
          <a:ln w="50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1773446" y="4999962"/>
            <a:ext cx="0" cy="262802"/>
          </a:xfrm>
          <a:custGeom>
            <a:avLst/>
            <a:gdLst/>
            <a:ahLst/>
            <a:cxnLst/>
            <a:rect l="l" t="t" r="r" b="b"/>
            <a:pathLst>
              <a:path w="0" h="262802">
                <a:moveTo>
                  <a:pt x="0" y="0"/>
                </a:moveTo>
                <a:lnTo>
                  <a:pt x="0" y="262802"/>
                </a:lnTo>
              </a:path>
            </a:pathLst>
          </a:custGeom>
          <a:ln w="50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2491659" y="4990261"/>
            <a:ext cx="0" cy="262802"/>
          </a:xfrm>
          <a:custGeom>
            <a:avLst/>
            <a:gdLst/>
            <a:ahLst/>
            <a:cxnLst/>
            <a:rect l="l" t="t" r="r" b="b"/>
            <a:pathLst>
              <a:path w="0" h="262802">
                <a:moveTo>
                  <a:pt x="0" y="0"/>
                </a:moveTo>
                <a:lnTo>
                  <a:pt x="0" y="262802"/>
                </a:lnTo>
              </a:path>
            </a:pathLst>
          </a:custGeom>
          <a:ln w="50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3180708" y="4999962"/>
            <a:ext cx="0" cy="262802"/>
          </a:xfrm>
          <a:custGeom>
            <a:avLst/>
            <a:gdLst/>
            <a:ahLst/>
            <a:cxnLst/>
            <a:rect l="l" t="t" r="r" b="b"/>
            <a:pathLst>
              <a:path w="0" h="262802">
                <a:moveTo>
                  <a:pt x="0" y="0"/>
                </a:moveTo>
                <a:lnTo>
                  <a:pt x="0" y="262802"/>
                </a:lnTo>
              </a:path>
            </a:pathLst>
          </a:custGeom>
          <a:ln w="50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3869377" y="4990261"/>
            <a:ext cx="0" cy="262802"/>
          </a:xfrm>
          <a:custGeom>
            <a:avLst/>
            <a:gdLst/>
            <a:ahLst/>
            <a:cxnLst/>
            <a:rect l="l" t="t" r="r" b="b"/>
            <a:pathLst>
              <a:path w="0" h="262802">
                <a:moveTo>
                  <a:pt x="0" y="0"/>
                </a:moveTo>
                <a:lnTo>
                  <a:pt x="0" y="262802"/>
                </a:lnTo>
              </a:path>
            </a:pathLst>
          </a:custGeom>
          <a:ln w="50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4735521" y="4990261"/>
            <a:ext cx="0" cy="262802"/>
          </a:xfrm>
          <a:custGeom>
            <a:avLst/>
            <a:gdLst/>
            <a:ahLst/>
            <a:cxnLst/>
            <a:rect l="l" t="t" r="r" b="b"/>
            <a:pathLst>
              <a:path w="0" h="262802">
                <a:moveTo>
                  <a:pt x="0" y="0"/>
                </a:moveTo>
                <a:lnTo>
                  <a:pt x="0" y="262802"/>
                </a:lnTo>
              </a:path>
            </a:pathLst>
          </a:custGeom>
          <a:ln w="50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5591704" y="4980247"/>
            <a:ext cx="0" cy="262802"/>
          </a:xfrm>
          <a:custGeom>
            <a:avLst/>
            <a:gdLst/>
            <a:ahLst/>
            <a:cxnLst/>
            <a:rect l="l" t="t" r="r" b="b"/>
            <a:pathLst>
              <a:path w="0" h="262802">
                <a:moveTo>
                  <a:pt x="0" y="0"/>
                </a:moveTo>
                <a:lnTo>
                  <a:pt x="0" y="262802"/>
                </a:lnTo>
              </a:path>
            </a:pathLst>
          </a:custGeom>
          <a:ln w="50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6477378" y="4980247"/>
            <a:ext cx="0" cy="262802"/>
          </a:xfrm>
          <a:custGeom>
            <a:avLst/>
            <a:gdLst/>
            <a:ahLst/>
            <a:cxnLst/>
            <a:rect l="l" t="t" r="r" b="b"/>
            <a:pathLst>
              <a:path w="0" h="262802">
                <a:moveTo>
                  <a:pt x="0" y="0"/>
                </a:moveTo>
                <a:lnTo>
                  <a:pt x="0" y="262802"/>
                </a:lnTo>
              </a:path>
            </a:pathLst>
          </a:custGeom>
          <a:ln w="50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7333430" y="4990261"/>
            <a:ext cx="0" cy="262802"/>
          </a:xfrm>
          <a:custGeom>
            <a:avLst/>
            <a:gdLst/>
            <a:ahLst/>
            <a:cxnLst/>
            <a:rect l="l" t="t" r="r" b="b"/>
            <a:pathLst>
              <a:path w="0" h="262802">
                <a:moveTo>
                  <a:pt x="0" y="0"/>
                </a:moveTo>
                <a:lnTo>
                  <a:pt x="0" y="262802"/>
                </a:lnTo>
              </a:path>
            </a:pathLst>
          </a:custGeom>
          <a:ln w="50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3608832" y="5236464"/>
            <a:ext cx="5009388" cy="531876"/>
          </a:xfrm>
          <a:custGeom>
            <a:avLst/>
            <a:gdLst/>
            <a:ahLst/>
            <a:cxnLst/>
            <a:rect l="l" t="t" r="r" b="b"/>
            <a:pathLst>
              <a:path w="5009388" h="531876">
                <a:moveTo>
                  <a:pt x="0" y="531876"/>
                </a:moveTo>
                <a:lnTo>
                  <a:pt x="5009388" y="531876"/>
                </a:lnTo>
                <a:lnTo>
                  <a:pt x="5009388" y="0"/>
                </a:lnTo>
                <a:lnTo>
                  <a:pt x="0" y="0"/>
                </a:lnTo>
                <a:lnTo>
                  <a:pt x="0" y="531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3608832" y="4450080"/>
            <a:ext cx="4099560" cy="495300"/>
          </a:xfrm>
          <a:custGeom>
            <a:avLst/>
            <a:gdLst/>
            <a:ahLst/>
            <a:cxnLst/>
            <a:rect l="l" t="t" r="r" b="b"/>
            <a:pathLst>
              <a:path w="4099560" h="495300">
                <a:moveTo>
                  <a:pt x="0" y="495300"/>
                </a:moveTo>
                <a:lnTo>
                  <a:pt x="4099560" y="495300"/>
                </a:lnTo>
                <a:lnTo>
                  <a:pt x="4099560" y="0"/>
                </a:lnTo>
                <a:lnTo>
                  <a:pt x="0" y="0"/>
                </a:lnTo>
                <a:lnTo>
                  <a:pt x="0" y="495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 txBox="1"/>
          <p:nvPr/>
        </p:nvSpPr>
        <p:spPr>
          <a:xfrm>
            <a:off x="4891532" y="390887"/>
            <a:ext cx="1051152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b="1">
                <a:latin typeface="Comic Sans MS"/>
                <a:cs typeface="Comic Sans MS"/>
              </a:rPr>
              <a:t>Propriétés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5979379" y="390887"/>
            <a:ext cx="148826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b="1">
                <a:latin typeface="Comic Sans MS"/>
                <a:cs typeface="Comic Sans MS"/>
              </a:rPr>
              <a:t>ac</a:t>
            </a:r>
            <a:r>
              <a:rPr dirty="0" smtClean="0" baseline="1494" sz="2400" spc="-4" b="1">
                <a:latin typeface="Comic Sans MS"/>
                <a:cs typeface="Comic Sans MS"/>
              </a:rPr>
              <a:t>i</a:t>
            </a:r>
            <a:r>
              <a:rPr dirty="0" smtClean="0" baseline="1494" sz="2400" spc="0" b="1">
                <a:latin typeface="Comic Sans MS"/>
                <a:cs typeface="Comic Sans MS"/>
              </a:rPr>
              <a:t>d</a:t>
            </a:r>
            <a:r>
              <a:rPr dirty="0" smtClean="0" baseline="1494" sz="2400" spc="4" b="1">
                <a:latin typeface="Comic Sans MS"/>
                <a:cs typeface="Comic Sans MS"/>
              </a:rPr>
              <a:t>o</a:t>
            </a:r>
            <a:r>
              <a:rPr dirty="0" smtClean="0" baseline="1494" sz="2400" spc="0" b="1">
                <a:latin typeface="Comic Sans MS"/>
                <a:cs typeface="Comic Sans MS"/>
              </a:rPr>
              <a:t>-ba</a:t>
            </a:r>
            <a:r>
              <a:rPr dirty="0" smtClean="0" baseline="1494" sz="2400" spc="4" b="1">
                <a:latin typeface="Comic Sans MS"/>
                <a:cs typeface="Comic Sans MS"/>
              </a:rPr>
              <a:t>s</a:t>
            </a:r>
            <a:r>
              <a:rPr dirty="0" smtClean="0" baseline="1494" sz="2400" spc="0" b="1">
                <a:latin typeface="Comic Sans MS"/>
                <a:cs typeface="Comic Sans MS"/>
              </a:rPr>
              <a:t>i</a:t>
            </a:r>
            <a:r>
              <a:rPr dirty="0" smtClean="0" baseline="1494" sz="2400" spc="-4" b="1">
                <a:latin typeface="Comic Sans MS"/>
                <a:cs typeface="Comic Sans MS"/>
              </a:rPr>
              <a:t>q</a:t>
            </a:r>
            <a:r>
              <a:rPr dirty="0" smtClean="0" baseline="1494" sz="2400" spc="0" b="1">
                <a:latin typeface="Comic Sans MS"/>
                <a:cs typeface="Comic Sans MS"/>
              </a:rPr>
              <a:t>u</a:t>
            </a:r>
            <a:r>
              <a:rPr dirty="0" smtClean="0" baseline="1494" sz="2400" spc="-4" b="1">
                <a:latin typeface="Comic Sans MS"/>
                <a:cs typeface="Comic Sans MS"/>
              </a:rPr>
              <a:t>e</a:t>
            </a:r>
            <a:r>
              <a:rPr dirty="0" smtClean="0" baseline="1494" sz="2400" spc="0" b="1">
                <a:latin typeface="Comic Sans MS"/>
                <a:cs typeface="Comic Sans MS"/>
              </a:rPr>
              <a:t>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80771" y="842745"/>
            <a:ext cx="2323037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Aci</a:t>
            </a:r>
            <a:r>
              <a:rPr dirty="0" smtClean="0" baseline="1708" sz="2100" spc="4" i="1">
                <a:solidFill>
                  <a:srgbClr val="EC7C3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ité</a:t>
            </a:r>
            <a:r>
              <a:rPr dirty="0" smtClean="0" baseline="1708" sz="2100" spc="-34" i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des</a:t>
            </a:r>
            <a:r>
              <a:rPr dirty="0" smtClean="0" baseline="1708" sz="2100" spc="-9" i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hy</a:t>
            </a:r>
            <a:r>
              <a:rPr dirty="0" smtClean="0" baseline="1708" sz="2100" spc="4" i="1">
                <a:solidFill>
                  <a:srgbClr val="EC7C3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roca</a:t>
            </a:r>
            <a:r>
              <a:rPr dirty="0" smtClean="0" baseline="1708" sz="2100" spc="-4" i="1">
                <a:solidFill>
                  <a:srgbClr val="EC7C3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-4" i="1">
                <a:solidFill>
                  <a:srgbClr val="EC7C30"/>
                </a:solidFill>
                <a:latin typeface="Comic Sans MS"/>
                <a:cs typeface="Comic Sans MS"/>
              </a:rPr>
              <a:t>b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ur</a:t>
            </a:r>
            <a:r>
              <a:rPr dirty="0" smtClean="0" baseline="1708" sz="2100" spc="-4" i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s: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80771" y="1269960"/>
            <a:ext cx="169947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alca</a:t>
            </a:r>
            <a:r>
              <a:rPr dirty="0" smtClean="0" baseline="1708" sz="2100" spc="-4" b="1">
                <a:latin typeface="Comic Sans MS"/>
                <a:cs typeface="Comic Sans MS"/>
              </a:rPr>
              <a:t>n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-175" b="1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aci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2099881" y="1778034"/>
            <a:ext cx="214451" cy="1438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dirty="0" smtClean="0" sz="900" spc="0">
                <a:latin typeface="Arial"/>
                <a:cs typeface="Arial"/>
              </a:rPr>
              <a:t>-50</a:t>
            </a:r>
            <a:endParaRPr sz="9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924568" y="1814867"/>
            <a:ext cx="224797" cy="1833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5"/>
              </a:lnSpc>
              <a:spcBef>
                <a:spcPts val="68"/>
              </a:spcBef>
            </a:pPr>
            <a:r>
              <a:rPr dirty="0" smtClean="0" sz="1250" spc="-4">
                <a:latin typeface="Arial"/>
                <a:cs typeface="Arial"/>
              </a:rPr>
              <a:t>1</a:t>
            </a:r>
            <a:r>
              <a:rPr dirty="0" smtClean="0" sz="1250" spc="0">
                <a:latin typeface="Arial"/>
                <a:cs typeface="Arial"/>
              </a:rPr>
              <a:t>0</a:t>
            </a:r>
            <a:endParaRPr sz="125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8360828" y="1827392"/>
            <a:ext cx="304662" cy="276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5"/>
              </a:lnSpc>
              <a:spcBef>
                <a:spcPts val="104"/>
              </a:spcBef>
            </a:pPr>
            <a:r>
              <a:rPr dirty="0" smtClean="0" baseline="4969" sz="2625" spc="-4">
                <a:latin typeface="Arial"/>
                <a:cs typeface="Arial"/>
              </a:rPr>
              <a:t>K</a:t>
            </a:r>
            <a:r>
              <a:rPr dirty="0" smtClean="0" baseline="-6689" sz="1950" spc="0">
                <a:latin typeface="Arial"/>
                <a:cs typeface="Arial"/>
              </a:rPr>
              <a:t>a</a:t>
            </a:r>
            <a:endParaRPr sz="13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796704" y="2401472"/>
            <a:ext cx="582887" cy="1833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5"/>
              </a:lnSpc>
              <a:spcBef>
                <a:spcPts val="68"/>
              </a:spcBef>
            </a:pPr>
            <a:r>
              <a:rPr dirty="0" smtClean="0" sz="1250" spc="-4">
                <a:latin typeface="Arial"/>
                <a:cs typeface="Arial"/>
              </a:rPr>
              <a:t>a</a:t>
            </a:r>
            <a:r>
              <a:rPr dirty="0" smtClean="0" sz="1250" spc="0">
                <a:latin typeface="Arial"/>
                <a:cs typeface="Arial"/>
              </a:rPr>
              <a:t>l</a:t>
            </a:r>
            <a:r>
              <a:rPr dirty="0" smtClean="0" sz="1250" spc="-4">
                <a:latin typeface="Arial"/>
                <a:cs typeface="Arial"/>
              </a:rPr>
              <a:t>c</a:t>
            </a:r>
            <a:r>
              <a:rPr dirty="0" smtClean="0" sz="1250" spc="-4">
                <a:latin typeface="Arial"/>
                <a:cs typeface="Arial"/>
              </a:rPr>
              <a:t>a</a:t>
            </a:r>
            <a:r>
              <a:rPr dirty="0" smtClean="0" sz="1250" spc="-79">
                <a:latin typeface="Arial"/>
                <a:cs typeface="Arial"/>
              </a:rPr>
              <a:t>n</a:t>
            </a:r>
            <a:r>
              <a:rPr dirty="0" smtClean="0" sz="1250" spc="-4">
                <a:latin typeface="Arial"/>
                <a:cs typeface="Arial"/>
              </a:rPr>
              <a:t>e</a:t>
            </a:r>
            <a:r>
              <a:rPr dirty="0" smtClean="0" sz="1250" spc="0">
                <a:latin typeface="Arial"/>
                <a:cs typeface="Arial"/>
              </a:rPr>
              <a:t>s</a:t>
            </a:r>
            <a:endParaRPr sz="125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80771" y="3403700"/>
            <a:ext cx="5488866" cy="4175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4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al</a:t>
            </a:r>
            <a:r>
              <a:rPr dirty="0" smtClean="0" baseline="3417" sz="2100" spc="-4" b="1">
                <a:latin typeface="Comic Sans MS"/>
                <a:cs typeface="Comic Sans MS"/>
              </a:rPr>
              <a:t>c</a:t>
            </a:r>
            <a:r>
              <a:rPr dirty="0" smtClean="0" baseline="3417" sz="2100" spc="-4" b="1">
                <a:latin typeface="Comic Sans MS"/>
                <a:cs typeface="Comic Sans MS"/>
              </a:rPr>
              <a:t>è</a:t>
            </a:r>
            <a:r>
              <a:rPr dirty="0" smtClean="0" baseline="3417" sz="2100" spc="0" b="1">
                <a:latin typeface="Comic Sans MS"/>
                <a:cs typeface="Comic Sans MS"/>
              </a:rPr>
              <a:t>nes</a:t>
            </a:r>
            <a:r>
              <a:rPr dirty="0" smtClean="0" baseline="3417" sz="2100" spc="-114" b="1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r>
              <a:rPr dirty="0" smtClean="0" baseline="3417" sz="2100" spc="64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épro</a:t>
            </a:r>
            <a:r>
              <a:rPr dirty="0" smtClean="0" baseline="3417" sz="2100" spc="-14">
                <a:latin typeface="Comic Sans MS"/>
                <a:cs typeface="Comic Sans MS"/>
              </a:rPr>
              <a:t>t</a:t>
            </a:r>
            <a:r>
              <a:rPr dirty="0" smtClean="0" baseline="3417" sz="2100" spc="-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na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59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ar</a:t>
            </a:r>
            <a:r>
              <a:rPr dirty="0" smtClean="0" baseline="3417" sz="2100" spc="5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él</a:t>
            </a:r>
            <a:r>
              <a:rPr dirty="0" smtClean="0" baseline="3417" sz="2100" spc="-14">
                <a:latin typeface="Comic Sans MS"/>
                <a:cs typeface="Comic Sans MS"/>
              </a:rPr>
              <a:t>i</a:t>
            </a:r>
            <a:r>
              <a:rPr dirty="0" smtClean="0" baseline="3417" sz="2100" spc="-9">
                <a:latin typeface="Comic Sans MS"/>
                <a:cs typeface="Comic Sans MS"/>
              </a:rPr>
              <a:t>m</a:t>
            </a:r>
            <a:r>
              <a:rPr dirty="0" smtClean="0" baseline="3417" sz="2100" spc="0">
                <a:latin typeface="Comic Sans MS"/>
                <a:cs typeface="Comic Sans MS"/>
              </a:rPr>
              <a:t>ination</a:t>
            </a:r>
            <a:r>
              <a:rPr dirty="0" smtClean="0" baseline="3417" sz="2100" spc="5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-9">
                <a:latin typeface="Comic Sans MS"/>
                <a:cs typeface="Comic Sans MS"/>
              </a:rPr>
              <a:t>’</a:t>
            </a:r>
            <a:r>
              <a:rPr dirty="0" smtClean="0" baseline="3417" sz="2100" spc="0">
                <a:latin typeface="Comic Sans MS"/>
                <a:cs typeface="Comic Sans MS"/>
              </a:rPr>
              <a:t>un</a:t>
            </a:r>
            <a:r>
              <a:rPr dirty="0" smtClean="0" baseline="3417" sz="2100" spc="5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pr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ton</a:t>
            </a:r>
            <a:r>
              <a:rPr dirty="0" smtClean="0" baseline="3417" sz="2100" spc="59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-1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me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endParaRPr sz="1400">
              <a:latin typeface="Comic Sans MS"/>
              <a:cs typeface="Comic Sans MS"/>
            </a:endParaRPr>
          </a:p>
          <a:p>
            <a:pPr marL="12700" marR="26791">
              <a:lnSpc>
                <a:spcPts val="1670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car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26577" sz="1350" spc="0">
                <a:latin typeface="Comic Sans MS"/>
                <a:cs typeface="Comic Sans MS"/>
              </a:rPr>
              <a:t>2</a:t>
            </a:r>
            <a:r>
              <a:rPr dirty="0" smtClean="0" baseline="26577" sz="1350" spc="16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qui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lus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éle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tronégatif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qu’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car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26577" sz="1350" spc="0">
                <a:latin typeface="Comic Sans MS"/>
                <a:cs typeface="Comic Sans MS"/>
              </a:rPr>
              <a:t>3</a:t>
            </a:r>
            <a:r>
              <a:rPr dirty="0" smtClean="0" baseline="26577" sz="1350" spc="16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lcane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979922" y="3403700"/>
            <a:ext cx="5809592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1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ié</a:t>
            </a:r>
            <a:r>
              <a:rPr dirty="0" smtClean="0" baseline="1708" sz="2100" spc="5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6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64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-1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5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-9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ai</a:t>
            </a:r>
            <a:r>
              <a:rPr dirty="0" smtClean="0" baseline="1708" sz="2100" spc="-9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74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ène</a:t>
            </a:r>
            <a:r>
              <a:rPr dirty="0" smtClean="0" baseline="1708" sz="2100" spc="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6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</a:t>
            </a:r>
            <a:r>
              <a:rPr dirty="0" smtClean="0" baseline="1708" sz="2100" spc="-1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p</a:t>
            </a:r>
            <a:r>
              <a:rPr dirty="0" smtClean="0" baseline="1708" sz="2100" spc="-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ari</a:t>
            </a:r>
            <a:r>
              <a:rPr dirty="0" smtClean="0" baseline="1708" sz="2100" spc="-1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5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-9">
                <a:latin typeface="Comic Sans MS"/>
                <a:cs typeface="Comic Sans MS"/>
              </a:rPr>
              <a:t>’</a:t>
            </a:r>
            <a:r>
              <a:rPr dirty="0" smtClean="0" baseline="1708" sz="2100" spc="0">
                <a:latin typeface="Comic Sans MS"/>
                <a:cs typeface="Comic Sans MS"/>
              </a:rPr>
              <a:t>une</a:t>
            </a:r>
            <a:r>
              <a:rPr dirty="0" smtClean="0" baseline="1708" sz="2100" spc="5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cha</a:t>
            </a:r>
            <a:r>
              <a:rPr dirty="0" smtClean="0" baseline="1708" sz="2100" spc="-1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ge</a:t>
            </a:r>
            <a:r>
              <a:rPr dirty="0" smtClean="0" baseline="1708" sz="2100" spc="5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19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ga</a:t>
            </a:r>
            <a:r>
              <a:rPr dirty="0" smtClean="0" baseline="1708" sz="2100" spc="-14">
                <a:latin typeface="Comic Sans MS"/>
                <a:cs typeface="Comic Sans MS"/>
              </a:rPr>
              <a:t>t</a:t>
            </a:r>
            <a:r>
              <a:rPr dirty="0" smtClean="0" baseline="1708" sz="2100" spc="-9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ve</a:t>
            </a:r>
            <a:r>
              <a:rPr dirty="0" smtClean="0" baseline="1708" sz="2100" spc="59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ur</a:t>
            </a:r>
            <a:r>
              <a:rPr dirty="0" smtClean="0" baseline="1708" sz="2100" spc="5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80771" y="4044275"/>
            <a:ext cx="5117920" cy="4170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4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ar</a:t>
            </a:r>
            <a:r>
              <a:rPr dirty="0" smtClean="0" baseline="3417" sz="2100" spc="119">
                <a:latin typeface="Comic Sans MS"/>
                <a:cs typeface="Comic Sans MS"/>
              </a:rPr>
              <a:t> </a:t>
            </a:r>
            <a:r>
              <a:rPr dirty="0" smtClean="0" baseline="3417" sz="2100" spc="-14">
                <a:latin typeface="Comic Sans MS"/>
                <a:cs typeface="Comic Sans MS"/>
              </a:rPr>
              <a:t>c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nséq</a:t>
            </a:r>
            <a:r>
              <a:rPr dirty="0" smtClean="0" baseline="3417" sz="2100" spc="-9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en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,</a:t>
            </a:r>
            <a:r>
              <a:rPr dirty="0" smtClean="0" baseline="3417" sz="2100" spc="10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mê</a:t>
            </a:r>
            <a:r>
              <a:rPr dirty="0" smtClean="0" baseline="3417" sz="2100" spc="-9">
                <a:latin typeface="Comic Sans MS"/>
                <a:cs typeface="Comic Sans MS"/>
              </a:rPr>
              <a:t>m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10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si</a:t>
            </a:r>
            <a:r>
              <a:rPr dirty="0" smtClean="0" baseline="3417" sz="2100" spc="1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les</a:t>
            </a:r>
            <a:r>
              <a:rPr dirty="0" smtClean="0" baseline="3417" sz="2100" spc="10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alcè</a:t>
            </a:r>
            <a:r>
              <a:rPr dirty="0" smtClean="0" baseline="3417" sz="2100" spc="-1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1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ne</a:t>
            </a:r>
            <a:r>
              <a:rPr dirty="0" smtClean="0" baseline="3417" sz="2100" spc="10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nt</a:t>
            </a:r>
            <a:r>
              <a:rPr dirty="0" smtClean="0" baseline="3417" sz="2100" spc="109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as</a:t>
            </a:r>
            <a:r>
              <a:rPr dirty="0" smtClean="0" baseline="3417" sz="2100" spc="1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ac</a:t>
            </a:r>
            <a:r>
              <a:rPr dirty="0" smtClean="0" baseline="3417" sz="2100" spc="-9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des,</a:t>
            </a:r>
            <a:r>
              <a:rPr dirty="0" smtClean="0" baseline="3417" sz="2100" spc="10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ils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acétyléniques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vrais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lus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aci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que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alcè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es.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615686" y="4044275"/>
            <a:ext cx="624017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10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254242" y="4044275"/>
            <a:ext cx="238690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un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505702" y="4044275"/>
            <a:ext cx="728311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-1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11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lus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249414" y="4044275"/>
            <a:ext cx="334028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q</a:t>
            </a:r>
            <a:r>
              <a:rPr dirty="0" smtClean="0" baseline="1708" sz="2100" spc="0">
                <a:latin typeface="Comic Sans MS"/>
                <a:cs typeface="Comic Sans MS"/>
              </a:rPr>
              <a:t>ue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598409" y="4044275"/>
            <a:ext cx="28521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897495" y="4044275"/>
            <a:ext cx="999946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alcanes.</a:t>
            </a:r>
            <a:r>
              <a:rPr dirty="0" smtClean="0" baseline="1708" sz="2100" spc="11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On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912479" y="4044275"/>
            <a:ext cx="496974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v</a:t>
            </a:r>
            <a:r>
              <a:rPr dirty="0" smtClean="0" baseline="1708" sz="2100" spc="0">
                <a:latin typeface="Comic Sans MS"/>
                <a:cs typeface="Comic Sans MS"/>
              </a:rPr>
              <a:t>er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9424543" y="4044275"/>
            <a:ext cx="1347641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q</a:t>
            </a:r>
            <a:r>
              <a:rPr dirty="0" smtClean="0" baseline="1708" sz="2100" spc="0">
                <a:latin typeface="Comic Sans MS"/>
                <a:cs typeface="Comic Sans MS"/>
              </a:rPr>
              <a:t>ue</a:t>
            </a:r>
            <a:r>
              <a:rPr dirty="0" smtClean="0" baseline="1708" sz="2100" spc="109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10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109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ême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0785729" y="4044275"/>
            <a:ext cx="705089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-9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nière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1505057" y="4044275"/>
            <a:ext cx="28521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798129" y="4713258"/>
            <a:ext cx="214451" cy="1438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dirty="0" smtClean="0" sz="900" spc="0">
                <a:latin typeface="Arial"/>
                <a:cs typeface="Arial"/>
              </a:rPr>
              <a:t>-50</a:t>
            </a:r>
            <a:endParaRPr sz="9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205364" y="4722959"/>
            <a:ext cx="214451" cy="1438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dirty="0" smtClean="0" sz="900" spc="-4">
                <a:latin typeface="Arial"/>
                <a:cs typeface="Arial"/>
              </a:rPr>
              <a:t>-</a:t>
            </a:r>
            <a:r>
              <a:rPr dirty="0" smtClean="0" sz="900" spc="0">
                <a:latin typeface="Arial"/>
                <a:cs typeface="Arial"/>
              </a:rPr>
              <a:t>23</a:t>
            </a:r>
            <a:endParaRPr sz="9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351082" y="4732659"/>
            <a:ext cx="401259" cy="2204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87"/>
              </a:lnSpc>
              <a:spcBef>
                <a:spcPts val="10"/>
              </a:spcBef>
            </a:pPr>
            <a:r>
              <a:rPr dirty="0" smtClean="0" baseline="-25509" sz="1875" spc="-4">
                <a:latin typeface="Arial"/>
                <a:cs typeface="Arial"/>
              </a:rPr>
              <a:t>1</a:t>
            </a:r>
            <a:r>
              <a:rPr dirty="0" smtClean="0" baseline="-25509" sz="1875" spc="-4">
                <a:latin typeface="Arial"/>
                <a:cs typeface="Arial"/>
              </a:rPr>
              <a:t>0</a:t>
            </a:r>
            <a:r>
              <a:rPr dirty="0" smtClean="0" sz="900" spc="0">
                <a:latin typeface="Arial"/>
                <a:cs typeface="Arial"/>
              </a:rPr>
              <a:t>-40</a:t>
            </a:r>
            <a:endParaRPr sz="9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622816" y="4750091"/>
            <a:ext cx="224797" cy="1833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5"/>
              </a:lnSpc>
              <a:spcBef>
                <a:spcPts val="68"/>
              </a:spcBef>
            </a:pPr>
            <a:r>
              <a:rPr dirty="0" smtClean="0" sz="1250" spc="-4">
                <a:latin typeface="Arial"/>
                <a:cs typeface="Arial"/>
              </a:rPr>
              <a:t>1</a:t>
            </a:r>
            <a:r>
              <a:rPr dirty="0" smtClean="0" sz="1250" spc="0">
                <a:latin typeface="Arial"/>
                <a:cs typeface="Arial"/>
              </a:rPr>
              <a:t>0</a:t>
            </a:r>
            <a:endParaRPr sz="125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029986" y="4759792"/>
            <a:ext cx="224823" cy="1833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5"/>
              </a:lnSpc>
              <a:spcBef>
                <a:spcPts val="68"/>
              </a:spcBef>
            </a:pPr>
            <a:r>
              <a:rPr dirty="0" smtClean="0" sz="1250" spc="-4">
                <a:latin typeface="Arial"/>
                <a:cs typeface="Arial"/>
              </a:rPr>
              <a:t>1</a:t>
            </a:r>
            <a:r>
              <a:rPr dirty="0" smtClean="0" sz="1250" spc="0">
                <a:latin typeface="Arial"/>
                <a:cs typeface="Arial"/>
              </a:rPr>
              <a:t>0</a:t>
            </a:r>
            <a:endParaRPr sz="125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059076" y="4762616"/>
            <a:ext cx="304662" cy="276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5"/>
              </a:lnSpc>
              <a:spcBef>
                <a:spcPts val="104"/>
              </a:spcBef>
            </a:pPr>
            <a:r>
              <a:rPr dirty="0" smtClean="0" baseline="4969" sz="2625" spc="-4">
                <a:latin typeface="Arial"/>
                <a:cs typeface="Arial"/>
              </a:rPr>
              <a:t>K</a:t>
            </a:r>
            <a:r>
              <a:rPr dirty="0" smtClean="0" baseline="-6689" sz="1950" spc="0">
                <a:latin typeface="Arial"/>
                <a:cs typeface="Arial"/>
              </a:rPr>
              <a:t>a</a:t>
            </a:r>
            <a:endParaRPr sz="13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494952" y="5336696"/>
            <a:ext cx="582887" cy="1833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5"/>
              </a:lnSpc>
              <a:spcBef>
                <a:spcPts val="68"/>
              </a:spcBef>
            </a:pPr>
            <a:r>
              <a:rPr dirty="0" smtClean="0" sz="1250" spc="-4">
                <a:latin typeface="Arial"/>
                <a:cs typeface="Arial"/>
              </a:rPr>
              <a:t>a</a:t>
            </a:r>
            <a:r>
              <a:rPr dirty="0" smtClean="0" sz="1250" spc="0">
                <a:latin typeface="Arial"/>
                <a:cs typeface="Arial"/>
              </a:rPr>
              <a:t>l</a:t>
            </a:r>
            <a:r>
              <a:rPr dirty="0" smtClean="0" sz="1250" spc="-4">
                <a:latin typeface="Arial"/>
                <a:cs typeface="Arial"/>
              </a:rPr>
              <a:t>c</a:t>
            </a:r>
            <a:r>
              <a:rPr dirty="0" smtClean="0" sz="1250" spc="-4">
                <a:latin typeface="Arial"/>
                <a:cs typeface="Arial"/>
              </a:rPr>
              <a:t>a</a:t>
            </a:r>
            <a:r>
              <a:rPr dirty="0" smtClean="0" sz="1250" spc="-79">
                <a:latin typeface="Arial"/>
                <a:cs typeface="Arial"/>
              </a:rPr>
              <a:t>n</a:t>
            </a:r>
            <a:r>
              <a:rPr dirty="0" smtClean="0" sz="1250" spc="-4">
                <a:latin typeface="Arial"/>
                <a:cs typeface="Arial"/>
              </a:rPr>
              <a:t>e</a:t>
            </a:r>
            <a:r>
              <a:rPr dirty="0" smtClean="0" sz="1250" spc="0">
                <a:latin typeface="Arial"/>
                <a:cs typeface="Arial"/>
              </a:rPr>
              <a:t>s</a:t>
            </a:r>
            <a:endParaRPr sz="125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203426" y="5346710"/>
            <a:ext cx="582835" cy="1833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5"/>
              </a:lnSpc>
              <a:spcBef>
                <a:spcPts val="68"/>
              </a:spcBef>
            </a:pPr>
            <a:r>
              <a:rPr dirty="0" smtClean="0" sz="1250" spc="-4">
                <a:latin typeface="Arial"/>
                <a:cs typeface="Arial"/>
              </a:rPr>
              <a:t>a</a:t>
            </a:r>
            <a:r>
              <a:rPr dirty="0" smtClean="0" sz="1250" spc="4">
                <a:latin typeface="Arial"/>
                <a:cs typeface="Arial"/>
              </a:rPr>
              <a:t>l</a:t>
            </a:r>
            <a:r>
              <a:rPr dirty="0" smtClean="0" sz="1250" spc="-4">
                <a:latin typeface="Arial"/>
                <a:cs typeface="Arial"/>
              </a:rPr>
              <a:t>c</a:t>
            </a:r>
            <a:r>
              <a:rPr dirty="0" smtClean="0" sz="1250" spc="-4">
                <a:latin typeface="Arial"/>
                <a:cs typeface="Arial"/>
              </a:rPr>
              <a:t>è</a:t>
            </a:r>
            <a:r>
              <a:rPr dirty="0" smtClean="0" sz="1250" spc="-79">
                <a:latin typeface="Arial"/>
                <a:cs typeface="Arial"/>
              </a:rPr>
              <a:t>n</a:t>
            </a:r>
            <a:r>
              <a:rPr dirty="0" smtClean="0" sz="1250" spc="-4">
                <a:latin typeface="Arial"/>
                <a:cs typeface="Arial"/>
              </a:rPr>
              <a:t>e</a:t>
            </a:r>
            <a:r>
              <a:rPr dirty="0" smtClean="0" sz="1250" spc="0">
                <a:latin typeface="Arial"/>
                <a:cs typeface="Arial"/>
              </a:rPr>
              <a:t>s</a:t>
            </a:r>
            <a:endParaRPr sz="12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910052" y="5346710"/>
            <a:ext cx="583753" cy="1833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5"/>
              </a:lnSpc>
              <a:spcBef>
                <a:spcPts val="68"/>
              </a:spcBef>
            </a:pPr>
            <a:r>
              <a:rPr dirty="0" smtClean="0" sz="1250" spc="-4">
                <a:latin typeface="Arial"/>
                <a:cs typeface="Arial"/>
              </a:rPr>
              <a:t>a</a:t>
            </a:r>
            <a:r>
              <a:rPr dirty="0" smtClean="0" sz="1250" spc="4">
                <a:latin typeface="Arial"/>
                <a:cs typeface="Arial"/>
              </a:rPr>
              <a:t>l</a:t>
            </a:r>
            <a:r>
              <a:rPr dirty="0" smtClean="0" sz="1250" spc="-4">
                <a:latin typeface="Arial"/>
                <a:cs typeface="Arial"/>
              </a:rPr>
              <a:t>c</a:t>
            </a:r>
            <a:r>
              <a:rPr dirty="0" smtClean="0" sz="1250" spc="-4">
                <a:latin typeface="Arial"/>
                <a:cs typeface="Arial"/>
              </a:rPr>
              <a:t>y</a:t>
            </a:r>
            <a:r>
              <a:rPr dirty="0" smtClean="0" sz="1250" spc="-4">
                <a:latin typeface="Arial"/>
                <a:cs typeface="Arial"/>
              </a:rPr>
              <a:t>n</a:t>
            </a:r>
            <a:r>
              <a:rPr dirty="0" smtClean="0" sz="1250" spc="-4">
                <a:latin typeface="Arial"/>
                <a:cs typeface="Arial"/>
              </a:rPr>
              <a:t>e</a:t>
            </a:r>
            <a:r>
              <a:rPr dirty="0" smtClean="0" sz="1250" spc="0">
                <a:latin typeface="Arial"/>
                <a:cs typeface="Arial"/>
              </a:rPr>
              <a:t>s</a:t>
            </a:r>
            <a:endParaRPr sz="12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80771" y="5751485"/>
            <a:ext cx="242805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B</a:t>
            </a:r>
            <a:r>
              <a:rPr dirty="0" smtClean="0" baseline="1708" sz="2100" spc="4" i="1">
                <a:solidFill>
                  <a:srgbClr val="EC7C3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sic</a:t>
            </a:r>
            <a:r>
              <a:rPr dirty="0" smtClean="0" baseline="1708" sz="2100" spc="4" i="1">
                <a:solidFill>
                  <a:srgbClr val="EC7C3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té</a:t>
            </a:r>
            <a:r>
              <a:rPr dirty="0" smtClean="0" baseline="1708" sz="2100" spc="-19" i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des</a:t>
            </a:r>
            <a:r>
              <a:rPr dirty="0" smtClean="0" baseline="1708" sz="2100" spc="-4" i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i="1">
                <a:solidFill>
                  <a:srgbClr val="EC7C30"/>
                </a:solidFill>
                <a:latin typeface="Comic Sans MS"/>
                <a:cs typeface="Comic Sans MS"/>
              </a:rPr>
              <a:t>h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y</a:t>
            </a:r>
            <a:r>
              <a:rPr dirty="0" smtClean="0" baseline="1708" sz="2100" spc="4" i="1">
                <a:solidFill>
                  <a:srgbClr val="EC7C3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rocarbur</a:t>
            </a:r>
            <a:r>
              <a:rPr dirty="0" smtClean="0" baseline="1708" sz="2100" spc="-4" i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-29" i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80771" y="6177964"/>
            <a:ext cx="866323" cy="4176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242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d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-9">
                <a:latin typeface="Comic Sans MS"/>
                <a:cs typeface="Comic Sans MS"/>
              </a:rPr>
              <a:t>u</a:t>
            </a:r>
            <a:r>
              <a:rPr dirty="0" smtClean="0" baseline="3417" sz="2100" spc="-4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le</a:t>
            </a:r>
            <a:endParaRPr sz="1400">
              <a:latin typeface="Comic Sans MS"/>
              <a:cs typeface="Comic Sans MS"/>
            </a:endParaRPr>
          </a:p>
          <a:p>
            <a:pPr marL="12700" marR="26791">
              <a:lnSpc>
                <a:spcPts val="1670"/>
              </a:lnSpc>
              <a:spcBef>
                <a:spcPts val="2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as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que</a:t>
            </a:r>
            <a:r>
              <a:rPr dirty="0" smtClean="0" baseline="1708" sz="2100" spc="4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376934" y="6177964"/>
            <a:ext cx="564531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-9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ai</a:t>
            </a:r>
            <a:r>
              <a:rPr dirty="0" smtClean="0" baseline="1708" sz="2100" spc="-9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971294" y="6177964"/>
            <a:ext cx="321157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323338" y="6177964"/>
            <a:ext cx="479228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ric</a:t>
            </a:r>
            <a:r>
              <a:rPr dirty="0" smtClean="0" baseline="1708" sz="2100" spc="-1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832354" y="6177964"/>
            <a:ext cx="24345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105404" y="6177964"/>
            <a:ext cx="831408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él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rons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967988" y="6177964"/>
            <a:ext cx="233517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et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231640" y="6177964"/>
            <a:ext cx="323895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586732" y="6177964"/>
            <a:ext cx="972975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cons</a:t>
            </a:r>
            <a:r>
              <a:rPr dirty="0" smtClean="0" baseline="1708" sz="2100" spc="-19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q</a:t>
            </a:r>
            <a:r>
              <a:rPr dirty="0" smtClean="0" baseline="1708" sz="2100" spc="-9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591302" y="6177964"/>
            <a:ext cx="421574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eut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042406" y="6177964"/>
            <a:ext cx="416500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être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487414" y="6177964"/>
            <a:ext cx="78123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aq</a:t>
            </a:r>
            <a:r>
              <a:rPr dirty="0" smtClean="0" baseline="1708" sz="2100" spc="-9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ée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296658" y="6177964"/>
            <a:ext cx="324907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par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651750" y="6177964"/>
            <a:ext cx="238737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un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920355" y="6177964"/>
            <a:ext cx="486551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-1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ide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436991" y="6177964"/>
            <a:ext cx="450238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917051" y="6177964"/>
            <a:ext cx="43604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M</a:t>
            </a:r>
            <a:r>
              <a:rPr dirty="0" smtClean="0" baseline="1708" sz="2100" spc="-9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is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384919" y="6177964"/>
            <a:ext cx="28432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1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700387" y="6177964"/>
            <a:ext cx="659237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al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è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389235" y="6177964"/>
            <a:ext cx="41167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829925" y="6177964"/>
            <a:ext cx="960537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p</a:t>
            </a:r>
            <a:r>
              <a:rPr dirty="0" smtClean="0" baseline="1708" sz="2100" spc="-9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232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232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666601" y="6531508"/>
            <a:ext cx="32185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112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9" name="object 39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89518" y="4980247"/>
            <a:ext cx="383928" cy="14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7" name="object 37"/>
          <p:cNvSpPr txBox="1"/>
          <p:nvPr/>
        </p:nvSpPr>
        <p:spPr>
          <a:xfrm>
            <a:off x="1773446" y="4980247"/>
            <a:ext cx="718213" cy="14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6" name="object 36"/>
          <p:cNvSpPr txBox="1"/>
          <p:nvPr/>
        </p:nvSpPr>
        <p:spPr>
          <a:xfrm>
            <a:off x="2491659" y="4980247"/>
            <a:ext cx="689048" cy="14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5" name="object 35"/>
          <p:cNvSpPr txBox="1"/>
          <p:nvPr/>
        </p:nvSpPr>
        <p:spPr>
          <a:xfrm>
            <a:off x="3180708" y="4980247"/>
            <a:ext cx="688668" cy="14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4" name="object 34"/>
          <p:cNvSpPr txBox="1"/>
          <p:nvPr/>
        </p:nvSpPr>
        <p:spPr>
          <a:xfrm>
            <a:off x="3869377" y="4980247"/>
            <a:ext cx="866144" cy="14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3" name="object 33"/>
          <p:cNvSpPr txBox="1"/>
          <p:nvPr/>
        </p:nvSpPr>
        <p:spPr>
          <a:xfrm>
            <a:off x="4735521" y="4980247"/>
            <a:ext cx="856182" cy="14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2" name="object 32"/>
          <p:cNvSpPr txBox="1"/>
          <p:nvPr/>
        </p:nvSpPr>
        <p:spPr>
          <a:xfrm>
            <a:off x="5591704" y="4980247"/>
            <a:ext cx="885674" cy="14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1" name="object 31"/>
          <p:cNvSpPr txBox="1"/>
          <p:nvPr/>
        </p:nvSpPr>
        <p:spPr>
          <a:xfrm>
            <a:off x="6477378" y="4980247"/>
            <a:ext cx="856051" cy="14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0" name="object 30"/>
          <p:cNvSpPr txBox="1"/>
          <p:nvPr/>
        </p:nvSpPr>
        <p:spPr>
          <a:xfrm>
            <a:off x="7333430" y="4980247"/>
            <a:ext cx="890786" cy="14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9" name="object 29"/>
          <p:cNvSpPr txBox="1"/>
          <p:nvPr/>
        </p:nvSpPr>
        <p:spPr>
          <a:xfrm>
            <a:off x="1389518" y="5127924"/>
            <a:ext cx="383928" cy="134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8" name="object 28"/>
          <p:cNvSpPr txBox="1"/>
          <p:nvPr/>
        </p:nvSpPr>
        <p:spPr>
          <a:xfrm>
            <a:off x="1773446" y="5127924"/>
            <a:ext cx="718213" cy="134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7" name="object 27"/>
          <p:cNvSpPr txBox="1"/>
          <p:nvPr/>
        </p:nvSpPr>
        <p:spPr>
          <a:xfrm>
            <a:off x="2491659" y="5127924"/>
            <a:ext cx="689048" cy="134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3180708" y="5127924"/>
            <a:ext cx="688668" cy="134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3869377" y="5127924"/>
            <a:ext cx="866144" cy="134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4735521" y="5127924"/>
            <a:ext cx="856182" cy="134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5591704" y="5127924"/>
            <a:ext cx="885674" cy="134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6477378" y="5127924"/>
            <a:ext cx="856051" cy="134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7333430" y="5127924"/>
            <a:ext cx="890786" cy="134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1691270" y="2045023"/>
            <a:ext cx="383928" cy="14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2075198" y="2045023"/>
            <a:ext cx="718213" cy="14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2793411" y="2045023"/>
            <a:ext cx="689048" cy="14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3482460" y="2045023"/>
            <a:ext cx="688668" cy="14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4171129" y="2045023"/>
            <a:ext cx="866144" cy="14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5037273" y="2045023"/>
            <a:ext cx="856182" cy="14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5893456" y="2045023"/>
            <a:ext cx="885674" cy="14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6779130" y="2045023"/>
            <a:ext cx="856051" cy="14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7635182" y="2045023"/>
            <a:ext cx="890786" cy="14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1691270" y="2192700"/>
            <a:ext cx="383928" cy="134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2075198" y="2192700"/>
            <a:ext cx="718213" cy="134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2793411" y="2192700"/>
            <a:ext cx="689048" cy="134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3482460" y="2192700"/>
            <a:ext cx="688668" cy="134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4171129" y="2192700"/>
            <a:ext cx="866144" cy="134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5037273" y="2192700"/>
            <a:ext cx="856182" cy="134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5893456" y="2192700"/>
            <a:ext cx="885674" cy="134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6779130" y="2192700"/>
            <a:ext cx="856051" cy="134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7635182" y="2192700"/>
            <a:ext cx="890786" cy="134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bject 82"/>
          <p:cNvSpPr txBox="1"/>
          <p:nvPr/>
        </p:nvSpPr>
        <p:spPr>
          <a:xfrm>
            <a:off x="5378196" y="4317492"/>
            <a:ext cx="5009388" cy="5318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2446" marR="1385415" indent="-66833">
              <a:lnSpc>
                <a:spcPts val="1491"/>
              </a:lnSpc>
              <a:spcBef>
                <a:spcPts val="135"/>
              </a:spcBef>
            </a:pPr>
            <a:r>
              <a:rPr dirty="0" smtClean="0" sz="1250" spc="0">
                <a:latin typeface="Arial"/>
                <a:cs typeface="Arial"/>
              </a:rPr>
              <a:t>C</a:t>
            </a:r>
            <a:r>
              <a:rPr dirty="0" smtClean="0" sz="1250" spc="0" b="1">
                <a:latin typeface="Arial"/>
                <a:cs typeface="Arial"/>
              </a:rPr>
              <a:t>H</a:t>
            </a:r>
            <a:r>
              <a:rPr dirty="0" smtClean="0" sz="1250" spc="-4">
                <a:latin typeface="Arial"/>
                <a:cs typeface="Arial"/>
              </a:rPr>
              <a:t>-</a:t>
            </a:r>
            <a:r>
              <a:rPr dirty="0" smtClean="0" sz="1250" spc="0">
                <a:latin typeface="Arial"/>
                <a:cs typeface="Arial"/>
              </a:rPr>
              <a:t>C</a:t>
            </a:r>
            <a:r>
              <a:rPr dirty="0" smtClean="0" sz="1250" spc="-9">
                <a:latin typeface="Arial"/>
                <a:cs typeface="Arial"/>
              </a:rPr>
              <a:t>=</a:t>
            </a:r>
            <a:r>
              <a:rPr dirty="0" smtClean="0" sz="1250" spc="0">
                <a:latin typeface="Arial"/>
                <a:cs typeface="Arial"/>
              </a:rPr>
              <a:t>O</a:t>
            </a:r>
            <a:r>
              <a:rPr dirty="0" smtClean="0" sz="1250" spc="0">
                <a:latin typeface="Arial"/>
                <a:cs typeface="Arial"/>
              </a:rPr>
              <a:t>  </a:t>
            </a:r>
            <a:r>
              <a:rPr dirty="0" smtClean="0" sz="1250" spc="91">
                <a:latin typeface="Arial"/>
                <a:cs typeface="Arial"/>
              </a:rPr>
              <a:t> </a:t>
            </a:r>
            <a:r>
              <a:rPr dirty="0" smtClean="0" baseline="4638" sz="1875" spc="0">
                <a:latin typeface="Arial"/>
                <a:cs typeface="Arial"/>
              </a:rPr>
              <a:t>CF</a:t>
            </a:r>
            <a:r>
              <a:rPr dirty="0" smtClean="0" baseline="-9662" sz="1350" spc="0">
                <a:latin typeface="Arial"/>
                <a:cs typeface="Arial"/>
              </a:rPr>
              <a:t>3</a:t>
            </a:r>
            <a:r>
              <a:rPr dirty="0" smtClean="0" baseline="4638" sz="1875" spc="0">
                <a:latin typeface="Arial"/>
                <a:cs typeface="Arial"/>
              </a:rPr>
              <a:t>CH</a:t>
            </a:r>
            <a:r>
              <a:rPr dirty="0" smtClean="0" baseline="-9662" sz="1350" spc="0">
                <a:latin typeface="Arial"/>
                <a:cs typeface="Arial"/>
              </a:rPr>
              <a:t>2</a:t>
            </a:r>
            <a:r>
              <a:rPr dirty="0" smtClean="0" baseline="4638" sz="1875" spc="-9">
                <a:latin typeface="Arial"/>
                <a:cs typeface="Arial"/>
              </a:rPr>
              <a:t>O</a:t>
            </a:r>
            <a:r>
              <a:rPr dirty="0" smtClean="0" baseline="4638" sz="1875" spc="0">
                <a:latin typeface="Arial"/>
                <a:cs typeface="Arial"/>
              </a:rPr>
              <a:t>H</a:t>
            </a:r>
            <a:r>
              <a:rPr dirty="0" smtClean="0" baseline="4638" sz="1875" spc="0">
                <a:latin typeface="Arial"/>
                <a:cs typeface="Arial"/>
              </a:rPr>
              <a:t>   </a:t>
            </a:r>
            <a:r>
              <a:rPr dirty="0" smtClean="0" baseline="4638" sz="1875" spc="177">
                <a:latin typeface="Arial"/>
                <a:cs typeface="Arial"/>
              </a:rPr>
              <a:t> </a:t>
            </a:r>
            <a:r>
              <a:rPr dirty="0" smtClean="0" baseline="6957" sz="1875" spc="0">
                <a:latin typeface="Arial"/>
                <a:cs typeface="Arial"/>
              </a:rPr>
              <a:t>RC</a:t>
            </a:r>
            <a:r>
              <a:rPr dirty="0" smtClean="0" baseline="6957" sz="1875" spc="-4">
                <a:latin typeface="Arial"/>
                <a:cs typeface="Arial"/>
              </a:rPr>
              <a:t>O</a:t>
            </a:r>
            <a:r>
              <a:rPr dirty="0" smtClean="0" baseline="6957" sz="1875" spc="-9">
                <a:latin typeface="Arial"/>
                <a:cs typeface="Arial"/>
              </a:rPr>
              <a:t>O</a:t>
            </a:r>
            <a:r>
              <a:rPr dirty="0" smtClean="0" baseline="6957" sz="1875" spc="0" b="1">
                <a:latin typeface="Arial"/>
                <a:cs typeface="Arial"/>
              </a:rPr>
              <a:t>H</a:t>
            </a:r>
            <a:r>
              <a:rPr dirty="0" smtClean="0" baseline="6957" sz="1875" spc="0" b="1">
                <a:latin typeface="Arial"/>
                <a:cs typeface="Arial"/>
              </a:rPr>
              <a:t> </a:t>
            </a:r>
            <a:r>
              <a:rPr dirty="0" smtClean="0" baseline="6957" sz="1875" spc="234" b="1">
                <a:latin typeface="Arial"/>
                <a:cs typeface="Arial"/>
              </a:rPr>
              <a:t> </a:t>
            </a:r>
            <a:r>
              <a:rPr dirty="0" smtClean="0" baseline="4638" sz="1875" spc="-4">
                <a:latin typeface="Arial"/>
                <a:cs typeface="Arial"/>
              </a:rPr>
              <a:t>a</a:t>
            </a:r>
            <a:r>
              <a:rPr dirty="0" smtClean="0" baseline="4638" sz="1875" spc="0">
                <a:latin typeface="Arial"/>
                <a:cs typeface="Arial"/>
              </a:rPr>
              <a:t>ci</a:t>
            </a:r>
            <a:r>
              <a:rPr dirty="0" smtClean="0" baseline="4638" sz="1875" spc="-4">
                <a:latin typeface="Arial"/>
                <a:cs typeface="Arial"/>
              </a:rPr>
              <a:t>d</a:t>
            </a:r>
            <a:r>
              <a:rPr dirty="0" smtClean="0" baseline="4638" sz="1875" spc="0">
                <a:latin typeface="Arial"/>
                <a:cs typeface="Arial"/>
              </a:rPr>
              <a:t>e</a:t>
            </a:r>
            <a:r>
              <a:rPr dirty="0" smtClean="0" baseline="4638" sz="1875" spc="-34">
                <a:latin typeface="Arial"/>
                <a:cs typeface="Arial"/>
              </a:rPr>
              <a:t> </a:t>
            </a:r>
            <a:r>
              <a:rPr dirty="0" smtClean="0" baseline="4638" sz="1875" spc="-4">
                <a:latin typeface="Arial"/>
                <a:cs typeface="Arial"/>
              </a:rPr>
              <a:t>p</a:t>
            </a:r>
            <a:r>
              <a:rPr dirty="0" smtClean="0" baseline="4638" sz="1875" spc="4">
                <a:latin typeface="Arial"/>
                <a:cs typeface="Arial"/>
              </a:rPr>
              <a:t>i</a:t>
            </a:r>
            <a:r>
              <a:rPr dirty="0" smtClean="0" baseline="4638" sz="1875" spc="-4">
                <a:latin typeface="Arial"/>
                <a:cs typeface="Arial"/>
              </a:rPr>
              <a:t>c</a:t>
            </a:r>
            <a:r>
              <a:rPr dirty="0" smtClean="0" baseline="4638" sz="1875" spc="-4">
                <a:latin typeface="Arial"/>
                <a:cs typeface="Arial"/>
              </a:rPr>
              <a:t>r</a:t>
            </a:r>
            <a:r>
              <a:rPr dirty="0" smtClean="0" baseline="4638" sz="1875" spc="4">
                <a:latin typeface="Arial"/>
                <a:cs typeface="Arial"/>
              </a:rPr>
              <a:t>i</a:t>
            </a:r>
            <a:r>
              <a:rPr dirty="0" smtClean="0" baseline="4638" sz="1875" spc="-4">
                <a:latin typeface="Arial"/>
                <a:cs typeface="Arial"/>
              </a:rPr>
              <a:t>q</a:t>
            </a:r>
            <a:r>
              <a:rPr dirty="0" smtClean="0" baseline="4638" sz="1875" spc="-4">
                <a:latin typeface="Arial"/>
                <a:cs typeface="Arial"/>
              </a:rPr>
              <a:t>u</a:t>
            </a:r>
            <a:r>
              <a:rPr dirty="0" smtClean="0" baseline="4638" sz="1875" spc="0">
                <a:latin typeface="Arial"/>
                <a:cs typeface="Arial"/>
              </a:rPr>
              <a:t>e</a:t>
            </a:r>
            <a:r>
              <a:rPr dirty="0" smtClean="0" baseline="4638" sz="1875" spc="0">
                <a:latin typeface="Arial"/>
                <a:cs typeface="Arial"/>
              </a:rPr>
              <a:t> </a:t>
            </a:r>
            <a:endParaRPr sz="1250">
              <a:latin typeface="Arial"/>
              <a:cs typeface="Arial"/>
            </a:endParaRPr>
          </a:p>
          <a:p>
            <a:pPr marL="212446" marR="1385415">
              <a:lnSpc>
                <a:spcPts val="1437"/>
              </a:lnSpc>
              <a:spcBef>
                <a:spcPts val="491"/>
              </a:spcBef>
            </a:pPr>
            <a:r>
              <a:rPr dirty="0" smtClean="0" sz="1250" spc="-4">
                <a:latin typeface="Arial"/>
                <a:cs typeface="Arial"/>
              </a:rPr>
              <a:t>p</a:t>
            </a:r>
            <a:r>
              <a:rPr dirty="0" smtClean="0" sz="1250" spc="-4">
                <a:latin typeface="Arial"/>
                <a:cs typeface="Arial"/>
              </a:rPr>
              <a:t>h</a:t>
            </a:r>
            <a:r>
              <a:rPr dirty="0" smtClean="0" sz="1250" spc="-4">
                <a:latin typeface="Arial"/>
                <a:cs typeface="Arial"/>
              </a:rPr>
              <a:t>é</a:t>
            </a:r>
            <a:r>
              <a:rPr dirty="0" smtClean="0" sz="1250" spc="-4">
                <a:latin typeface="Arial"/>
                <a:cs typeface="Arial"/>
              </a:rPr>
              <a:t>n</a:t>
            </a:r>
            <a:r>
              <a:rPr dirty="0" smtClean="0" sz="1250" spc="-4">
                <a:latin typeface="Arial"/>
                <a:cs typeface="Arial"/>
              </a:rPr>
              <a:t>o</a:t>
            </a:r>
            <a:r>
              <a:rPr dirty="0" smtClean="0" sz="1250" spc="0">
                <a:latin typeface="Arial"/>
                <a:cs typeface="Arial"/>
              </a:rPr>
              <a:t>l</a:t>
            </a:r>
            <a:endParaRPr sz="125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526024" y="3419855"/>
            <a:ext cx="3195828" cy="5501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133417">
              <a:lnSpc>
                <a:spcPts val="1280"/>
              </a:lnSpc>
              <a:spcBef>
                <a:spcPts val="1446"/>
              </a:spcBef>
            </a:pPr>
            <a:r>
              <a:rPr dirty="0" smtClean="0" baseline="-25509" sz="1875" spc="-4">
                <a:latin typeface="Arial"/>
                <a:cs typeface="Arial"/>
              </a:rPr>
              <a:t>1</a:t>
            </a:r>
            <a:r>
              <a:rPr dirty="0" smtClean="0" baseline="-25509" sz="1875" spc="-4">
                <a:latin typeface="Arial"/>
                <a:cs typeface="Arial"/>
              </a:rPr>
              <a:t>0</a:t>
            </a:r>
            <a:r>
              <a:rPr dirty="0" smtClean="0" sz="900" spc="-4">
                <a:latin typeface="Arial"/>
                <a:cs typeface="Arial"/>
              </a:rPr>
              <a:t>-</a:t>
            </a:r>
            <a:r>
              <a:rPr dirty="0" smtClean="0" sz="900" spc="0">
                <a:latin typeface="Arial"/>
                <a:cs typeface="Arial"/>
              </a:rPr>
              <a:t>10</a:t>
            </a:r>
            <a:r>
              <a:rPr dirty="0" smtClean="0" sz="900" spc="0">
                <a:latin typeface="Arial"/>
                <a:cs typeface="Arial"/>
              </a:rPr>
              <a:t>                </a:t>
            </a:r>
            <a:r>
              <a:rPr dirty="0" smtClean="0" sz="900" spc="30">
                <a:latin typeface="Arial"/>
                <a:cs typeface="Arial"/>
              </a:rPr>
              <a:t> </a:t>
            </a:r>
            <a:r>
              <a:rPr dirty="0" smtClean="0" baseline="-25509" sz="1875" spc="-4">
                <a:latin typeface="Arial"/>
                <a:cs typeface="Arial"/>
              </a:rPr>
              <a:t>1</a:t>
            </a:r>
            <a:r>
              <a:rPr dirty="0" smtClean="0" baseline="-25509" sz="1875" spc="-4">
                <a:latin typeface="Arial"/>
                <a:cs typeface="Arial"/>
              </a:rPr>
              <a:t>0</a:t>
            </a:r>
            <a:r>
              <a:rPr dirty="0" smtClean="0" sz="900" spc="-4">
                <a:latin typeface="Arial"/>
                <a:cs typeface="Arial"/>
              </a:rPr>
              <a:t>-</a:t>
            </a:r>
            <a:r>
              <a:rPr dirty="0" smtClean="0" sz="900" spc="0">
                <a:latin typeface="Arial"/>
                <a:cs typeface="Arial"/>
              </a:rPr>
              <a:t>8</a:t>
            </a:r>
            <a:r>
              <a:rPr dirty="0" smtClean="0" sz="900" spc="0">
                <a:latin typeface="Arial"/>
                <a:cs typeface="Arial"/>
              </a:rPr>
              <a:t>                 </a:t>
            </a:r>
            <a:r>
              <a:rPr dirty="0" smtClean="0" sz="900" spc="209">
                <a:latin typeface="Arial"/>
                <a:cs typeface="Arial"/>
              </a:rPr>
              <a:t> </a:t>
            </a:r>
            <a:r>
              <a:rPr dirty="0" smtClean="0" baseline="-18552" sz="1875" spc="-4">
                <a:latin typeface="Arial"/>
                <a:cs typeface="Arial"/>
              </a:rPr>
              <a:t>1</a:t>
            </a:r>
            <a:r>
              <a:rPr dirty="0" smtClean="0" baseline="-18552" sz="1875" spc="-4">
                <a:latin typeface="Arial"/>
                <a:cs typeface="Arial"/>
              </a:rPr>
              <a:t>0</a:t>
            </a:r>
            <a:r>
              <a:rPr dirty="0" smtClean="0" baseline="9662" sz="1350" spc="0">
                <a:latin typeface="Arial"/>
                <a:cs typeface="Arial"/>
              </a:rPr>
              <a:t>-5</a:t>
            </a:r>
            <a:r>
              <a:rPr dirty="0" smtClean="0" baseline="9662" sz="1350" spc="0">
                <a:latin typeface="Arial"/>
                <a:cs typeface="Arial"/>
              </a:rPr>
              <a:t>                  </a:t>
            </a:r>
            <a:r>
              <a:rPr dirty="0" smtClean="0" baseline="9662" sz="1350" spc="115">
                <a:latin typeface="Arial"/>
                <a:cs typeface="Arial"/>
              </a:rPr>
              <a:t> </a:t>
            </a:r>
            <a:r>
              <a:rPr dirty="0" smtClean="0" baseline="-20871" sz="1875" spc="-4">
                <a:latin typeface="Arial"/>
                <a:cs typeface="Arial"/>
              </a:rPr>
              <a:t>0</a:t>
            </a:r>
            <a:r>
              <a:rPr dirty="0" smtClean="0" baseline="-20871" sz="1875" spc="-4">
                <a:latin typeface="Arial"/>
                <a:cs typeface="Arial"/>
              </a:rPr>
              <a:t>.</a:t>
            </a:r>
            <a:r>
              <a:rPr dirty="0" smtClean="0" baseline="-20871" sz="1875" spc="0">
                <a:latin typeface="Arial"/>
                <a:cs typeface="Arial"/>
              </a:rPr>
              <a:t>4</a:t>
            </a:r>
            <a:endParaRPr sz="125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5879233" y="2673676"/>
            <a:ext cx="692935" cy="0"/>
          </a:xfrm>
          <a:custGeom>
            <a:avLst/>
            <a:gdLst/>
            <a:ahLst/>
            <a:cxnLst/>
            <a:rect l="l" t="t" r="r" b="b"/>
            <a:pathLst>
              <a:path w="692935" h="0">
                <a:moveTo>
                  <a:pt x="0" y="0"/>
                </a:moveTo>
                <a:lnTo>
                  <a:pt x="692935" y="0"/>
                </a:lnTo>
              </a:path>
            </a:pathLst>
          </a:custGeom>
          <a:ln w="66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5879233" y="2673676"/>
            <a:ext cx="130057" cy="38746"/>
          </a:xfrm>
          <a:custGeom>
            <a:avLst/>
            <a:gdLst/>
            <a:ahLst/>
            <a:cxnLst/>
            <a:rect l="l" t="t" r="r" b="b"/>
            <a:pathLst>
              <a:path w="130057" h="38746">
                <a:moveTo>
                  <a:pt x="130057" y="38746"/>
                </a:moveTo>
                <a:lnTo>
                  <a:pt x="103962" y="0"/>
                </a:lnTo>
                <a:lnTo>
                  <a:pt x="0" y="0"/>
                </a:lnTo>
                <a:lnTo>
                  <a:pt x="130057" y="387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5879233" y="2673676"/>
            <a:ext cx="130057" cy="38746"/>
          </a:xfrm>
          <a:custGeom>
            <a:avLst/>
            <a:gdLst/>
            <a:ahLst/>
            <a:cxnLst/>
            <a:rect l="l" t="t" r="r" b="b"/>
            <a:pathLst>
              <a:path w="130057" h="38746">
                <a:moveTo>
                  <a:pt x="0" y="0"/>
                </a:moveTo>
                <a:lnTo>
                  <a:pt x="103962" y="0"/>
                </a:lnTo>
                <a:lnTo>
                  <a:pt x="130057" y="38746"/>
                </a:lnTo>
                <a:lnTo>
                  <a:pt x="0" y="0"/>
                </a:lnTo>
                <a:close/>
              </a:path>
            </a:pathLst>
          </a:custGeom>
          <a:ln w="66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5879233" y="2590845"/>
            <a:ext cx="692935" cy="0"/>
          </a:xfrm>
          <a:custGeom>
            <a:avLst/>
            <a:gdLst/>
            <a:ahLst/>
            <a:cxnLst/>
            <a:rect l="l" t="t" r="r" b="b"/>
            <a:pathLst>
              <a:path w="692935" h="0">
                <a:moveTo>
                  <a:pt x="0" y="0"/>
                </a:moveTo>
                <a:lnTo>
                  <a:pt x="692935" y="0"/>
                </a:lnTo>
              </a:path>
            </a:pathLst>
          </a:custGeom>
          <a:ln w="66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6442215" y="2551703"/>
            <a:ext cx="129953" cy="39142"/>
          </a:xfrm>
          <a:custGeom>
            <a:avLst/>
            <a:gdLst/>
            <a:ahLst/>
            <a:cxnLst/>
            <a:rect l="l" t="t" r="r" b="b"/>
            <a:pathLst>
              <a:path w="129953" h="39142">
                <a:moveTo>
                  <a:pt x="129953" y="39142"/>
                </a:moveTo>
                <a:lnTo>
                  <a:pt x="0" y="0"/>
                </a:lnTo>
                <a:lnTo>
                  <a:pt x="26094" y="39142"/>
                </a:lnTo>
                <a:lnTo>
                  <a:pt x="129953" y="391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6442215" y="2551703"/>
            <a:ext cx="129953" cy="39142"/>
          </a:xfrm>
          <a:custGeom>
            <a:avLst/>
            <a:gdLst/>
            <a:ahLst/>
            <a:cxnLst/>
            <a:rect l="l" t="t" r="r" b="b"/>
            <a:pathLst>
              <a:path w="129953" h="39142">
                <a:moveTo>
                  <a:pt x="129953" y="39142"/>
                </a:moveTo>
                <a:lnTo>
                  <a:pt x="26094" y="39142"/>
                </a:lnTo>
                <a:lnTo>
                  <a:pt x="0" y="0"/>
                </a:lnTo>
                <a:lnTo>
                  <a:pt x="129953" y="39142"/>
                </a:lnTo>
                <a:close/>
              </a:path>
            </a:pathLst>
          </a:custGeom>
          <a:ln w="66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6733032" y="2366772"/>
            <a:ext cx="473964" cy="432815"/>
          </a:xfrm>
          <a:custGeom>
            <a:avLst/>
            <a:gdLst/>
            <a:ahLst/>
            <a:cxnLst/>
            <a:rect l="l" t="t" r="r" b="b"/>
            <a:pathLst>
              <a:path w="473964" h="432815">
                <a:moveTo>
                  <a:pt x="0" y="216407"/>
                </a:moveTo>
                <a:lnTo>
                  <a:pt x="785" y="198660"/>
                </a:lnTo>
                <a:lnTo>
                  <a:pt x="3100" y="181308"/>
                </a:lnTo>
                <a:lnTo>
                  <a:pt x="6884" y="164406"/>
                </a:lnTo>
                <a:lnTo>
                  <a:pt x="12076" y="148010"/>
                </a:lnTo>
                <a:lnTo>
                  <a:pt x="18615" y="132177"/>
                </a:lnTo>
                <a:lnTo>
                  <a:pt x="26441" y="116961"/>
                </a:lnTo>
                <a:lnTo>
                  <a:pt x="35492" y="102418"/>
                </a:lnTo>
                <a:lnTo>
                  <a:pt x="45707" y="88605"/>
                </a:lnTo>
                <a:lnTo>
                  <a:pt x="57027" y="75576"/>
                </a:lnTo>
                <a:lnTo>
                  <a:pt x="69389" y="63388"/>
                </a:lnTo>
                <a:lnTo>
                  <a:pt x="82734" y="52097"/>
                </a:lnTo>
                <a:lnTo>
                  <a:pt x="96999" y="41757"/>
                </a:lnTo>
                <a:lnTo>
                  <a:pt x="112125" y="32425"/>
                </a:lnTo>
                <a:lnTo>
                  <a:pt x="128050" y="24157"/>
                </a:lnTo>
                <a:lnTo>
                  <a:pt x="144714" y="17008"/>
                </a:lnTo>
                <a:lnTo>
                  <a:pt x="162056" y="11033"/>
                </a:lnTo>
                <a:lnTo>
                  <a:pt x="180014" y="6290"/>
                </a:lnTo>
                <a:lnTo>
                  <a:pt x="198528" y="2832"/>
                </a:lnTo>
                <a:lnTo>
                  <a:pt x="217538" y="717"/>
                </a:lnTo>
                <a:lnTo>
                  <a:pt x="236982" y="0"/>
                </a:lnTo>
                <a:lnTo>
                  <a:pt x="256425" y="717"/>
                </a:lnTo>
                <a:lnTo>
                  <a:pt x="275435" y="2832"/>
                </a:lnTo>
                <a:lnTo>
                  <a:pt x="293949" y="6290"/>
                </a:lnTo>
                <a:lnTo>
                  <a:pt x="311907" y="11033"/>
                </a:lnTo>
                <a:lnTo>
                  <a:pt x="329249" y="17008"/>
                </a:lnTo>
                <a:lnTo>
                  <a:pt x="345913" y="24157"/>
                </a:lnTo>
                <a:lnTo>
                  <a:pt x="361838" y="32425"/>
                </a:lnTo>
                <a:lnTo>
                  <a:pt x="376964" y="41757"/>
                </a:lnTo>
                <a:lnTo>
                  <a:pt x="391229" y="52097"/>
                </a:lnTo>
                <a:lnTo>
                  <a:pt x="404574" y="63388"/>
                </a:lnTo>
                <a:lnTo>
                  <a:pt x="416936" y="75576"/>
                </a:lnTo>
                <a:lnTo>
                  <a:pt x="428256" y="88605"/>
                </a:lnTo>
                <a:lnTo>
                  <a:pt x="438471" y="102418"/>
                </a:lnTo>
                <a:lnTo>
                  <a:pt x="447522" y="116961"/>
                </a:lnTo>
                <a:lnTo>
                  <a:pt x="455348" y="132177"/>
                </a:lnTo>
                <a:lnTo>
                  <a:pt x="461887" y="148010"/>
                </a:lnTo>
                <a:lnTo>
                  <a:pt x="467079" y="164406"/>
                </a:lnTo>
                <a:lnTo>
                  <a:pt x="470863" y="181308"/>
                </a:lnTo>
                <a:lnTo>
                  <a:pt x="473178" y="198660"/>
                </a:lnTo>
                <a:lnTo>
                  <a:pt x="473964" y="216407"/>
                </a:lnTo>
                <a:lnTo>
                  <a:pt x="473178" y="234155"/>
                </a:lnTo>
                <a:lnTo>
                  <a:pt x="470863" y="251507"/>
                </a:lnTo>
                <a:lnTo>
                  <a:pt x="467079" y="268409"/>
                </a:lnTo>
                <a:lnTo>
                  <a:pt x="461887" y="284805"/>
                </a:lnTo>
                <a:lnTo>
                  <a:pt x="455348" y="300638"/>
                </a:lnTo>
                <a:lnTo>
                  <a:pt x="447522" y="315854"/>
                </a:lnTo>
                <a:lnTo>
                  <a:pt x="438471" y="330397"/>
                </a:lnTo>
                <a:lnTo>
                  <a:pt x="428256" y="344210"/>
                </a:lnTo>
                <a:lnTo>
                  <a:pt x="416936" y="357239"/>
                </a:lnTo>
                <a:lnTo>
                  <a:pt x="404574" y="369427"/>
                </a:lnTo>
                <a:lnTo>
                  <a:pt x="391229" y="380718"/>
                </a:lnTo>
                <a:lnTo>
                  <a:pt x="376964" y="391058"/>
                </a:lnTo>
                <a:lnTo>
                  <a:pt x="361838" y="400390"/>
                </a:lnTo>
                <a:lnTo>
                  <a:pt x="345913" y="408658"/>
                </a:lnTo>
                <a:lnTo>
                  <a:pt x="329249" y="415807"/>
                </a:lnTo>
                <a:lnTo>
                  <a:pt x="311907" y="421782"/>
                </a:lnTo>
                <a:lnTo>
                  <a:pt x="293949" y="426525"/>
                </a:lnTo>
                <a:lnTo>
                  <a:pt x="275435" y="429983"/>
                </a:lnTo>
                <a:lnTo>
                  <a:pt x="256425" y="432098"/>
                </a:lnTo>
                <a:lnTo>
                  <a:pt x="236982" y="432815"/>
                </a:lnTo>
                <a:lnTo>
                  <a:pt x="217538" y="432098"/>
                </a:lnTo>
                <a:lnTo>
                  <a:pt x="198528" y="429983"/>
                </a:lnTo>
                <a:lnTo>
                  <a:pt x="180014" y="426525"/>
                </a:lnTo>
                <a:lnTo>
                  <a:pt x="162056" y="421782"/>
                </a:lnTo>
                <a:lnTo>
                  <a:pt x="144714" y="415807"/>
                </a:lnTo>
                <a:lnTo>
                  <a:pt x="128050" y="408658"/>
                </a:lnTo>
                <a:lnTo>
                  <a:pt x="112125" y="400390"/>
                </a:lnTo>
                <a:lnTo>
                  <a:pt x="96999" y="391058"/>
                </a:lnTo>
                <a:lnTo>
                  <a:pt x="82734" y="380718"/>
                </a:lnTo>
                <a:lnTo>
                  <a:pt x="69389" y="369427"/>
                </a:lnTo>
                <a:lnTo>
                  <a:pt x="57027" y="357239"/>
                </a:lnTo>
                <a:lnTo>
                  <a:pt x="45707" y="344210"/>
                </a:lnTo>
                <a:lnTo>
                  <a:pt x="35492" y="330397"/>
                </a:lnTo>
                <a:lnTo>
                  <a:pt x="26441" y="315854"/>
                </a:lnTo>
                <a:lnTo>
                  <a:pt x="18615" y="300638"/>
                </a:lnTo>
                <a:lnTo>
                  <a:pt x="12076" y="284805"/>
                </a:lnTo>
                <a:lnTo>
                  <a:pt x="6884" y="268409"/>
                </a:lnTo>
                <a:lnTo>
                  <a:pt x="3100" y="251507"/>
                </a:lnTo>
                <a:lnTo>
                  <a:pt x="785" y="234155"/>
                </a:lnTo>
                <a:lnTo>
                  <a:pt x="0" y="21640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9226119" y="4114005"/>
            <a:ext cx="98415" cy="59131"/>
          </a:xfrm>
          <a:custGeom>
            <a:avLst/>
            <a:gdLst/>
            <a:ahLst/>
            <a:cxnLst/>
            <a:rect l="l" t="t" r="r" b="b"/>
            <a:pathLst>
              <a:path w="98415" h="59131">
                <a:moveTo>
                  <a:pt x="98415" y="29415"/>
                </a:moveTo>
                <a:lnTo>
                  <a:pt x="0" y="0"/>
                </a:lnTo>
                <a:lnTo>
                  <a:pt x="19787" y="29415"/>
                </a:lnTo>
                <a:lnTo>
                  <a:pt x="0" y="59131"/>
                </a:lnTo>
                <a:lnTo>
                  <a:pt x="98415" y="29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2491357" y="4143420"/>
            <a:ext cx="6833177" cy="0"/>
          </a:xfrm>
          <a:custGeom>
            <a:avLst/>
            <a:gdLst/>
            <a:ahLst/>
            <a:cxnLst/>
            <a:rect l="l" t="t" r="r" b="b"/>
            <a:pathLst>
              <a:path w="6833177" h="0">
                <a:moveTo>
                  <a:pt x="0" y="0"/>
                </a:moveTo>
                <a:lnTo>
                  <a:pt x="6833177" y="0"/>
                </a:lnTo>
              </a:path>
            </a:pathLst>
          </a:custGeom>
          <a:ln w="50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9226119" y="4114005"/>
            <a:ext cx="98415" cy="59131"/>
          </a:xfrm>
          <a:custGeom>
            <a:avLst/>
            <a:gdLst/>
            <a:ahLst/>
            <a:cxnLst/>
            <a:rect l="l" t="t" r="r" b="b"/>
            <a:pathLst>
              <a:path w="98415" h="59131">
                <a:moveTo>
                  <a:pt x="98415" y="29415"/>
                </a:moveTo>
                <a:lnTo>
                  <a:pt x="0" y="59131"/>
                </a:lnTo>
                <a:lnTo>
                  <a:pt x="19787" y="29415"/>
                </a:lnTo>
                <a:lnTo>
                  <a:pt x="0" y="0"/>
                </a:lnTo>
                <a:lnTo>
                  <a:pt x="98415" y="29415"/>
                </a:lnTo>
                <a:close/>
              </a:path>
            </a:pathLst>
          </a:custGeom>
          <a:ln w="501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2875199" y="4015458"/>
            <a:ext cx="0" cy="262802"/>
          </a:xfrm>
          <a:custGeom>
            <a:avLst/>
            <a:gdLst/>
            <a:ahLst/>
            <a:cxnLst/>
            <a:rect l="l" t="t" r="r" b="b"/>
            <a:pathLst>
              <a:path w="0" h="262802">
                <a:moveTo>
                  <a:pt x="0" y="0"/>
                </a:moveTo>
                <a:lnTo>
                  <a:pt x="0" y="262802"/>
                </a:lnTo>
              </a:path>
            </a:pathLst>
          </a:custGeom>
          <a:ln w="50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3593253" y="4005757"/>
            <a:ext cx="0" cy="262802"/>
          </a:xfrm>
          <a:custGeom>
            <a:avLst/>
            <a:gdLst/>
            <a:ahLst/>
            <a:cxnLst/>
            <a:rect l="l" t="t" r="r" b="b"/>
            <a:pathLst>
              <a:path w="0" h="262802">
                <a:moveTo>
                  <a:pt x="0" y="0"/>
                </a:moveTo>
                <a:lnTo>
                  <a:pt x="0" y="262802"/>
                </a:lnTo>
              </a:path>
            </a:pathLst>
          </a:custGeom>
          <a:ln w="50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4282148" y="4015458"/>
            <a:ext cx="0" cy="262802"/>
          </a:xfrm>
          <a:custGeom>
            <a:avLst/>
            <a:gdLst/>
            <a:ahLst/>
            <a:cxnLst/>
            <a:rect l="l" t="t" r="r" b="b"/>
            <a:pathLst>
              <a:path w="0" h="262802">
                <a:moveTo>
                  <a:pt x="0" y="0"/>
                </a:moveTo>
                <a:lnTo>
                  <a:pt x="0" y="262802"/>
                </a:lnTo>
              </a:path>
            </a:pathLst>
          </a:custGeom>
          <a:ln w="50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4970664" y="4005757"/>
            <a:ext cx="0" cy="262802"/>
          </a:xfrm>
          <a:custGeom>
            <a:avLst/>
            <a:gdLst/>
            <a:ahLst/>
            <a:cxnLst/>
            <a:rect l="l" t="t" r="r" b="b"/>
            <a:pathLst>
              <a:path w="0" h="262802">
                <a:moveTo>
                  <a:pt x="0" y="0"/>
                </a:moveTo>
                <a:lnTo>
                  <a:pt x="0" y="262802"/>
                </a:lnTo>
              </a:path>
            </a:pathLst>
          </a:custGeom>
          <a:ln w="50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5836615" y="4005757"/>
            <a:ext cx="0" cy="262802"/>
          </a:xfrm>
          <a:custGeom>
            <a:avLst/>
            <a:gdLst/>
            <a:ahLst/>
            <a:cxnLst/>
            <a:rect l="l" t="t" r="r" b="b"/>
            <a:pathLst>
              <a:path w="0" h="262802">
                <a:moveTo>
                  <a:pt x="0" y="0"/>
                </a:moveTo>
                <a:lnTo>
                  <a:pt x="0" y="262802"/>
                </a:lnTo>
              </a:path>
            </a:pathLst>
          </a:custGeom>
          <a:ln w="50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6692608" y="3995743"/>
            <a:ext cx="0" cy="262802"/>
          </a:xfrm>
          <a:custGeom>
            <a:avLst/>
            <a:gdLst/>
            <a:ahLst/>
            <a:cxnLst/>
            <a:rect l="l" t="t" r="r" b="b"/>
            <a:pathLst>
              <a:path w="0" h="262802">
                <a:moveTo>
                  <a:pt x="0" y="0"/>
                </a:moveTo>
                <a:lnTo>
                  <a:pt x="0" y="262802"/>
                </a:lnTo>
              </a:path>
            </a:pathLst>
          </a:custGeom>
          <a:ln w="50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7578085" y="3995743"/>
            <a:ext cx="0" cy="262802"/>
          </a:xfrm>
          <a:custGeom>
            <a:avLst/>
            <a:gdLst/>
            <a:ahLst/>
            <a:cxnLst/>
            <a:rect l="l" t="t" r="r" b="b"/>
            <a:pathLst>
              <a:path w="0" h="262802">
                <a:moveTo>
                  <a:pt x="0" y="0"/>
                </a:moveTo>
                <a:lnTo>
                  <a:pt x="0" y="262802"/>
                </a:lnTo>
              </a:path>
            </a:pathLst>
          </a:custGeom>
          <a:ln w="50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8433946" y="4005757"/>
            <a:ext cx="0" cy="262802"/>
          </a:xfrm>
          <a:custGeom>
            <a:avLst/>
            <a:gdLst/>
            <a:ahLst/>
            <a:cxnLst/>
            <a:rect l="l" t="t" r="r" b="b"/>
            <a:pathLst>
              <a:path w="0" h="262802">
                <a:moveTo>
                  <a:pt x="0" y="0"/>
                </a:moveTo>
                <a:lnTo>
                  <a:pt x="0" y="262802"/>
                </a:lnTo>
              </a:path>
            </a:pathLst>
          </a:custGeom>
          <a:ln w="50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5526024" y="3419855"/>
            <a:ext cx="3195828" cy="550164"/>
          </a:xfrm>
          <a:custGeom>
            <a:avLst/>
            <a:gdLst/>
            <a:ahLst/>
            <a:cxnLst/>
            <a:rect l="l" t="t" r="r" b="b"/>
            <a:pathLst>
              <a:path w="3195828" h="550164">
                <a:moveTo>
                  <a:pt x="0" y="550164"/>
                </a:moveTo>
                <a:lnTo>
                  <a:pt x="3195828" y="550164"/>
                </a:lnTo>
                <a:lnTo>
                  <a:pt x="3195828" y="0"/>
                </a:lnTo>
                <a:lnTo>
                  <a:pt x="0" y="0"/>
                </a:lnTo>
                <a:lnTo>
                  <a:pt x="0" y="5501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5378196" y="4317492"/>
            <a:ext cx="5009388" cy="531876"/>
          </a:xfrm>
          <a:custGeom>
            <a:avLst/>
            <a:gdLst/>
            <a:ahLst/>
            <a:cxnLst/>
            <a:rect l="l" t="t" r="r" b="b"/>
            <a:pathLst>
              <a:path w="5009388" h="531876">
                <a:moveTo>
                  <a:pt x="0" y="531875"/>
                </a:moveTo>
                <a:lnTo>
                  <a:pt x="5009388" y="531875"/>
                </a:lnTo>
                <a:lnTo>
                  <a:pt x="5009388" y="0"/>
                </a:lnTo>
                <a:lnTo>
                  <a:pt x="0" y="0"/>
                </a:lnTo>
                <a:lnTo>
                  <a:pt x="0" y="531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481990" y="323789"/>
            <a:ext cx="360764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 i="1">
                <a:solidFill>
                  <a:srgbClr val="EC7C30"/>
                </a:solidFill>
                <a:latin typeface="Comic Sans MS"/>
                <a:cs typeface="Comic Sans MS"/>
              </a:rPr>
              <a:t>Acidi</a:t>
            </a:r>
            <a:r>
              <a:rPr dirty="0" smtClean="0" baseline="2657" sz="2700" spc="4" i="1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dirty="0" smtClean="0" baseline="2657" sz="2700" spc="0" i="1">
                <a:solidFill>
                  <a:srgbClr val="EC7C30"/>
                </a:solidFill>
                <a:latin typeface="Comic Sans MS"/>
                <a:cs typeface="Comic Sans MS"/>
              </a:rPr>
              <a:t>é</a:t>
            </a:r>
            <a:r>
              <a:rPr dirty="0" smtClean="0" baseline="2657" sz="2700" spc="-9" i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i="1">
                <a:solidFill>
                  <a:srgbClr val="EC7C30"/>
                </a:solidFill>
                <a:latin typeface="Comic Sans MS"/>
                <a:cs typeface="Comic Sans MS"/>
              </a:rPr>
              <a:t>des</a:t>
            </a:r>
            <a:r>
              <a:rPr dirty="0" smtClean="0" baseline="2657" sz="2700" spc="9" i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i="1">
                <a:solidFill>
                  <a:srgbClr val="EC7C30"/>
                </a:solidFill>
                <a:latin typeface="Comic Sans MS"/>
                <a:cs typeface="Comic Sans MS"/>
              </a:rPr>
              <a:t>fonc</a:t>
            </a:r>
            <a:r>
              <a:rPr dirty="0" smtClean="0" baseline="2657" sz="2700" spc="4" i="1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dirty="0" smtClean="0" baseline="2657" sz="2700" spc="0" i="1">
                <a:solidFill>
                  <a:srgbClr val="EC7C30"/>
                </a:solidFill>
                <a:latin typeface="Comic Sans MS"/>
                <a:cs typeface="Comic Sans MS"/>
              </a:rPr>
              <a:t>io</a:t>
            </a:r>
            <a:r>
              <a:rPr dirty="0" smtClean="0" baseline="2657" sz="2700" spc="4" i="1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 i="1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r>
              <a:rPr dirty="0" smtClean="0" baseline="2657" sz="2700" spc="-14" i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i="1">
                <a:solidFill>
                  <a:srgbClr val="EC7C30"/>
                </a:solidFill>
                <a:latin typeface="Comic Sans MS"/>
                <a:cs typeface="Comic Sans MS"/>
              </a:rPr>
              <a:t>org</a:t>
            </a:r>
            <a:r>
              <a:rPr dirty="0" smtClean="0" baseline="2657" sz="2700" spc="4" i="1">
                <a:solidFill>
                  <a:srgbClr val="EC7C30"/>
                </a:solidFill>
                <a:latin typeface="Comic Sans MS"/>
                <a:cs typeface="Comic Sans MS"/>
              </a:rPr>
              <a:t>a</a:t>
            </a:r>
            <a:r>
              <a:rPr dirty="0" smtClean="0" baseline="2657" sz="2700" spc="4" i="1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 i="1">
                <a:solidFill>
                  <a:srgbClr val="EC7C30"/>
                </a:solidFill>
                <a:latin typeface="Comic Sans MS"/>
                <a:cs typeface="Comic Sans MS"/>
              </a:rPr>
              <a:t>iques: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98398" y="800568"/>
            <a:ext cx="1110690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Selon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nature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l’ato</a:t>
            </a:r>
            <a:r>
              <a:rPr dirty="0" smtClean="0" baseline="1708" sz="2100" spc="4"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(élec</a:t>
            </a:r>
            <a:r>
              <a:rPr dirty="0" smtClean="0" baseline="1708" sz="2100" spc="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nég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ti</a:t>
            </a:r>
            <a:r>
              <a:rPr dirty="0" smtClean="0" baseline="1708" sz="2100" spc="4">
                <a:latin typeface="Comic Sans MS"/>
                <a:cs typeface="Comic Sans MS"/>
              </a:rPr>
              <a:t>v</a:t>
            </a:r>
            <a:r>
              <a:rPr dirty="0" smtClean="0" baseline="1708" sz="2100" spc="0">
                <a:latin typeface="Comic Sans MS"/>
                <a:cs typeface="Comic Sans MS"/>
              </a:rPr>
              <a:t>it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)</a:t>
            </a:r>
            <a:r>
              <a:rPr dirty="0" smtClean="0" baseline="1708" sz="2100" spc="-5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sur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lequel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attaché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l’hy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rogène,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eut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manière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ut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ait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rox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-9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ti</a:t>
            </a:r>
            <a:r>
              <a:rPr dirty="0" smtClean="0" baseline="1708" sz="2100" spc="-9">
                <a:latin typeface="Comic Sans MS"/>
                <a:cs typeface="Comic Sans MS"/>
              </a:rPr>
              <a:t>v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éc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ire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243578" y="1224217"/>
            <a:ext cx="917698" cy="2366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64"/>
              </a:lnSpc>
              <a:spcBef>
                <a:spcPts val="93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C</a:t>
            </a:r>
            <a:r>
              <a:rPr dirty="0" smtClean="0" baseline="1494" sz="2400" spc="-4">
                <a:latin typeface="Comic Sans MS"/>
                <a:cs typeface="Comic Sans MS"/>
              </a:rPr>
              <a:t>-</a:t>
            </a:r>
            <a:r>
              <a:rPr dirty="0" smtClean="0" baseline="1494" sz="2400" spc="0">
                <a:latin typeface="Comic Sans MS"/>
                <a:cs typeface="Comic Sans MS"/>
              </a:rPr>
              <a:t>H</a:t>
            </a:r>
            <a:r>
              <a:rPr dirty="0" smtClean="0" baseline="1494" sz="2400" spc="-28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(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4">
                <a:latin typeface="Comic Sans MS"/>
                <a:cs typeface="Comic Sans MS"/>
              </a:rPr>
              <a:t>p</a:t>
            </a:r>
            <a:r>
              <a:rPr dirty="0" smtClean="0" baseline="25058" sz="1575" spc="-4">
                <a:latin typeface="Comic Sans MS"/>
                <a:cs typeface="Comic Sans MS"/>
              </a:rPr>
              <a:t>3</a:t>
            </a:r>
            <a:r>
              <a:rPr dirty="0" smtClean="0" baseline="1494" sz="2400" spc="0">
                <a:latin typeface="Comic Sans MS"/>
                <a:cs typeface="Comic Sans MS"/>
              </a:rPr>
              <a:t>)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786378" y="1232770"/>
            <a:ext cx="255466" cy="2735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20"/>
              </a:lnSpc>
              <a:spcBef>
                <a:spcPts val="106"/>
              </a:spcBef>
            </a:pPr>
            <a:r>
              <a:rPr dirty="0" smtClean="0" baseline="10464" sz="2400" spc="-4">
                <a:latin typeface="Comic Sans MS"/>
                <a:cs typeface="Comic Sans MS"/>
              </a:rPr>
              <a:t>K</a:t>
            </a:r>
            <a:r>
              <a:rPr dirty="0" smtClean="0" baseline="-6834" sz="1575" spc="0">
                <a:latin typeface="Comic Sans MS"/>
                <a:cs typeface="Comic Sans MS"/>
              </a:rPr>
              <a:t>a</a:t>
            </a:r>
            <a:endParaRPr sz="1050">
              <a:latin typeface="Comic Sans MS"/>
              <a:cs typeface="Comic Sans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676392" y="1232770"/>
            <a:ext cx="13309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&lt;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650228" y="1232770"/>
            <a:ext cx="45684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N</a:t>
            </a:r>
            <a:r>
              <a:rPr dirty="0" smtClean="0" baseline="1494" sz="2400" spc="-4">
                <a:latin typeface="Comic Sans MS"/>
                <a:cs typeface="Comic Sans MS"/>
              </a:rPr>
              <a:t>-</a:t>
            </a:r>
            <a:r>
              <a:rPr dirty="0" smtClean="0" baseline="1494" sz="2400" spc="0">
                <a:latin typeface="Comic Sans MS"/>
                <a:cs typeface="Comic Sans MS"/>
              </a:rPr>
              <a:t>H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625588" y="1232770"/>
            <a:ext cx="13309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&lt;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599678" y="1232770"/>
            <a:ext cx="45684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O</a:t>
            </a:r>
            <a:r>
              <a:rPr dirty="0" smtClean="0" baseline="1494" sz="2400" spc="-4">
                <a:latin typeface="Comic Sans MS"/>
                <a:cs typeface="Comic Sans MS"/>
              </a:rPr>
              <a:t>-</a:t>
            </a:r>
            <a:r>
              <a:rPr dirty="0" smtClean="0" baseline="1494" sz="2400" spc="0">
                <a:latin typeface="Comic Sans MS"/>
                <a:cs typeface="Comic Sans MS"/>
              </a:rPr>
              <a:t>H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356354" y="1712519"/>
            <a:ext cx="494476" cy="2360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60"/>
              </a:lnSpc>
              <a:spcBef>
                <a:spcPts val="93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10</a:t>
            </a:r>
            <a:r>
              <a:rPr dirty="0" smtClean="0" baseline="25058" sz="1575" spc="9">
                <a:latin typeface="Comic Sans MS"/>
                <a:cs typeface="Comic Sans MS"/>
              </a:rPr>
              <a:t>-</a:t>
            </a:r>
            <a:r>
              <a:rPr dirty="0" smtClean="0" baseline="25058" sz="1575" spc="-4">
                <a:latin typeface="Comic Sans MS"/>
                <a:cs typeface="Comic Sans MS"/>
              </a:rPr>
              <a:t>50</a:t>
            </a:r>
            <a:endParaRPr sz="1050">
              <a:latin typeface="Comic Sans MS"/>
              <a:cs typeface="Comic Sans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513068" y="1712519"/>
            <a:ext cx="494476" cy="2360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60"/>
              </a:lnSpc>
              <a:spcBef>
                <a:spcPts val="93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10</a:t>
            </a:r>
            <a:r>
              <a:rPr dirty="0" smtClean="0" baseline="25058" sz="1575" spc="9">
                <a:latin typeface="Comic Sans MS"/>
                <a:cs typeface="Comic Sans MS"/>
              </a:rPr>
              <a:t>-</a:t>
            </a:r>
            <a:r>
              <a:rPr dirty="0" smtClean="0" baseline="25058" sz="1575" spc="-4">
                <a:latin typeface="Comic Sans MS"/>
                <a:cs typeface="Comic Sans MS"/>
              </a:rPr>
              <a:t>33</a:t>
            </a:r>
            <a:endParaRPr sz="1050">
              <a:latin typeface="Comic Sans MS"/>
              <a:cs typeface="Comic Sans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592058" y="1712519"/>
            <a:ext cx="473485" cy="2360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60"/>
              </a:lnSpc>
              <a:spcBef>
                <a:spcPts val="93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10</a:t>
            </a:r>
            <a:r>
              <a:rPr dirty="0" smtClean="0" baseline="25058" sz="1575" spc="9">
                <a:latin typeface="Comic Sans MS"/>
                <a:cs typeface="Comic Sans MS"/>
              </a:rPr>
              <a:t>-</a:t>
            </a:r>
            <a:r>
              <a:rPr dirty="0" smtClean="0" baseline="25058" sz="1575" spc="0">
                <a:latin typeface="Comic Sans MS"/>
                <a:cs typeface="Comic Sans MS"/>
              </a:rPr>
              <a:t>18</a:t>
            </a:r>
            <a:endParaRPr sz="1050">
              <a:latin typeface="Comic Sans MS"/>
              <a:cs typeface="Comic Sans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98398" y="2208130"/>
            <a:ext cx="110694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On</a:t>
            </a:r>
            <a:r>
              <a:rPr dirty="0" smtClean="0" baseline="1494" sz="2400" spc="-2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c</a:t>
            </a:r>
            <a:r>
              <a:rPr dirty="0" smtClean="0" baseline="1494" sz="2400" spc="-3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579742" y="2427320"/>
            <a:ext cx="558716" cy="3104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60"/>
              </a:lnSpc>
              <a:spcBef>
                <a:spcPts val="118"/>
              </a:spcBef>
            </a:pPr>
            <a:r>
              <a:rPr dirty="0" smtClean="0" baseline="3623" sz="2400" spc="0">
                <a:latin typeface="Arial"/>
                <a:cs typeface="Arial"/>
              </a:rPr>
              <a:t>H</a:t>
            </a:r>
            <a:r>
              <a:rPr dirty="0" smtClean="0" baseline="-9662" sz="1800" spc="0">
                <a:latin typeface="Arial"/>
                <a:cs typeface="Arial"/>
              </a:rPr>
              <a:t>3</a:t>
            </a:r>
            <a:r>
              <a:rPr dirty="0" smtClean="0" baseline="3623" sz="2400" spc="-5">
                <a:latin typeface="Arial"/>
                <a:cs typeface="Arial"/>
              </a:rPr>
              <a:t>O</a:t>
            </a:r>
            <a:r>
              <a:rPr dirty="0" smtClean="0" baseline="38650" sz="18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786887" y="2440097"/>
            <a:ext cx="427746" cy="2815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5"/>
              </a:lnSpc>
              <a:spcBef>
                <a:spcPts val="107"/>
              </a:spcBef>
            </a:pPr>
            <a:r>
              <a:rPr dirty="0" smtClean="0" baseline="-3623" sz="2400" spc="5">
                <a:latin typeface="Arial"/>
                <a:cs typeface="Arial"/>
              </a:rPr>
              <a:t>R</a:t>
            </a:r>
            <a:r>
              <a:rPr dirty="0" smtClean="0" baseline="-3623" sz="2400" spc="-10">
                <a:latin typeface="Arial"/>
                <a:cs typeface="Arial"/>
              </a:rPr>
              <a:t>O</a:t>
            </a:r>
            <a:r>
              <a:rPr dirty="0" smtClean="0" baseline="28987" sz="1800" spc="0">
                <a:latin typeface="Arial"/>
                <a:cs typeface="Arial"/>
              </a:rPr>
              <a:t>-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002481" y="2494736"/>
            <a:ext cx="197364" cy="259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70"/>
              </a:lnSpc>
              <a:spcBef>
                <a:spcPts val="98"/>
              </a:spcBef>
            </a:pPr>
            <a:r>
              <a:rPr dirty="0" smtClean="0" sz="1800" spc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266328" y="2496451"/>
            <a:ext cx="460808" cy="262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80"/>
              </a:lnSpc>
              <a:spcBef>
                <a:spcPts val="99"/>
              </a:spcBef>
            </a:pPr>
            <a:r>
              <a:rPr dirty="0" smtClean="0" baseline="5435" sz="2400" spc="5">
                <a:latin typeface="Arial"/>
                <a:cs typeface="Arial"/>
              </a:rPr>
              <a:t>H</a:t>
            </a:r>
            <a:r>
              <a:rPr dirty="0" smtClean="0" baseline="-7246" sz="1800" spc="0">
                <a:latin typeface="Arial"/>
                <a:cs typeface="Arial"/>
              </a:rPr>
              <a:t>2</a:t>
            </a:r>
            <a:r>
              <a:rPr dirty="0" smtClean="0" baseline="5435" sz="2400" spc="0">
                <a:latin typeface="Arial"/>
                <a:cs typeface="Arial"/>
              </a:rPr>
              <a:t>O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276978" y="2494736"/>
            <a:ext cx="197364" cy="259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70"/>
              </a:lnSpc>
              <a:spcBef>
                <a:spcPts val="98"/>
              </a:spcBef>
            </a:pPr>
            <a:r>
              <a:rPr dirty="0" smtClean="0" sz="1800" spc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82390" y="2522402"/>
            <a:ext cx="518879" cy="2330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64"/>
              </a:lnSpc>
              <a:spcBef>
                <a:spcPts val="88"/>
              </a:spcBef>
            </a:pPr>
            <a:r>
              <a:rPr dirty="0" smtClean="0" sz="1600" spc="5">
                <a:latin typeface="Arial"/>
                <a:cs typeface="Arial"/>
              </a:rPr>
              <a:t>R</a:t>
            </a:r>
            <a:r>
              <a:rPr dirty="0" smtClean="0" sz="1600" spc="-10">
                <a:latin typeface="Arial"/>
                <a:cs typeface="Arial"/>
              </a:rPr>
              <a:t>O</a:t>
            </a:r>
            <a:r>
              <a:rPr dirty="0" smtClean="0" sz="1600" spc="0"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315115" y="3062380"/>
            <a:ext cx="520979" cy="2815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30"/>
              </a:lnSpc>
              <a:spcBef>
                <a:spcPts val="106"/>
              </a:spcBef>
            </a:pPr>
            <a:r>
              <a:rPr dirty="0" smtClean="0" baseline="-3623" sz="2400" spc="0">
                <a:latin typeface="Arial"/>
                <a:cs typeface="Arial"/>
              </a:rPr>
              <a:t>10</a:t>
            </a:r>
            <a:r>
              <a:rPr dirty="0" smtClean="0" baseline="28987" sz="1800" spc="0">
                <a:latin typeface="Arial"/>
                <a:cs typeface="Arial"/>
              </a:rPr>
              <a:t>-18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866533" y="3110895"/>
            <a:ext cx="452969" cy="2619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80"/>
              </a:lnSpc>
              <a:spcBef>
                <a:spcPts val="99"/>
              </a:spcBef>
            </a:pPr>
            <a:r>
              <a:rPr dirty="0" smtClean="0" baseline="5435" sz="2400" spc="0">
                <a:latin typeface="Arial"/>
                <a:cs typeface="Arial"/>
              </a:rPr>
              <a:t>K</a:t>
            </a:r>
            <a:r>
              <a:rPr dirty="0" smtClean="0" baseline="-7246" sz="1800" spc="0">
                <a:latin typeface="Arial"/>
                <a:cs typeface="Arial"/>
              </a:rPr>
              <a:t>a</a:t>
            </a:r>
            <a:r>
              <a:rPr dirty="0" smtClean="0" baseline="-7246" sz="1800" spc="49">
                <a:latin typeface="Arial"/>
                <a:cs typeface="Arial"/>
              </a:rPr>
              <a:t> </a:t>
            </a:r>
            <a:r>
              <a:rPr dirty="0" smtClean="0" baseline="5435" sz="2400" spc="0">
                <a:latin typeface="Arial"/>
                <a:cs typeface="Arial"/>
              </a:rPr>
              <a:t>=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99874" y="3728754"/>
            <a:ext cx="214412" cy="1438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dirty="0" smtClean="0" sz="900" spc="0">
                <a:latin typeface="Arial"/>
                <a:cs typeface="Arial"/>
              </a:rPr>
              <a:t>-50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06796" y="3738455"/>
            <a:ext cx="214412" cy="1438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dirty="0" smtClean="0" sz="900" spc="-4">
                <a:latin typeface="Arial"/>
                <a:cs typeface="Arial"/>
              </a:rPr>
              <a:t>-</a:t>
            </a:r>
            <a:r>
              <a:rPr dirty="0" smtClean="0" sz="900" spc="0">
                <a:latin typeface="Arial"/>
                <a:cs typeface="Arial"/>
              </a:rPr>
              <a:t>23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452704" y="3748155"/>
            <a:ext cx="401182" cy="2204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87"/>
              </a:lnSpc>
              <a:spcBef>
                <a:spcPts val="10"/>
              </a:spcBef>
            </a:pPr>
            <a:r>
              <a:rPr dirty="0" smtClean="0" baseline="-25509" sz="1875" spc="-4">
                <a:latin typeface="Arial"/>
                <a:cs typeface="Arial"/>
              </a:rPr>
              <a:t>1</a:t>
            </a:r>
            <a:r>
              <a:rPr dirty="0" smtClean="0" baseline="-25509" sz="1875" spc="-4">
                <a:latin typeface="Arial"/>
                <a:cs typeface="Arial"/>
              </a:rPr>
              <a:t>0</a:t>
            </a:r>
            <a:r>
              <a:rPr dirty="0" smtClean="0" sz="900" spc="0">
                <a:latin typeface="Arial"/>
                <a:cs typeface="Arial"/>
              </a:rPr>
              <a:t>-40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75786" y="3748155"/>
            <a:ext cx="214412" cy="1438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dirty="0" smtClean="0" sz="900" spc="0">
                <a:latin typeface="Arial"/>
                <a:cs typeface="Arial"/>
              </a:rPr>
              <a:t>-18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724600" y="3765587"/>
            <a:ext cx="224758" cy="1833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5"/>
              </a:lnSpc>
              <a:spcBef>
                <a:spcPts val="68"/>
              </a:spcBef>
            </a:pPr>
            <a:r>
              <a:rPr dirty="0" smtClean="0" sz="1250" spc="-4">
                <a:latin typeface="Arial"/>
                <a:cs typeface="Arial"/>
              </a:rPr>
              <a:t>1</a:t>
            </a:r>
            <a:r>
              <a:rPr dirty="0" smtClean="0" sz="1250" spc="0">
                <a:latin typeface="Arial"/>
                <a:cs typeface="Arial"/>
              </a:rPr>
              <a:t>0</a:t>
            </a:r>
            <a:endParaRPr sz="12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31457" y="3775288"/>
            <a:ext cx="224784" cy="1833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5"/>
              </a:lnSpc>
              <a:spcBef>
                <a:spcPts val="68"/>
              </a:spcBef>
            </a:pPr>
            <a:r>
              <a:rPr dirty="0" smtClean="0" sz="1250" spc="-4">
                <a:latin typeface="Arial"/>
                <a:cs typeface="Arial"/>
              </a:rPr>
              <a:t>1</a:t>
            </a:r>
            <a:r>
              <a:rPr dirty="0" smtClean="0" sz="1250" spc="0">
                <a:latin typeface="Arial"/>
                <a:cs typeface="Arial"/>
              </a:rPr>
              <a:t>0</a:t>
            </a:r>
            <a:endParaRPr sz="12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59428" y="3778112"/>
            <a:ext cx="304608" cy="276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5"/>
              </a:lnSpc>
              <a:spcBef>
                <a:spcPts val="104"/>
              </a:spcBef>
            </a:pPr>
            <a:r>
              <a:rPr dirty="0" smtClean="0" baseline="4969" sz="2625" spc="-4">
                <a:latin typeface="Arial"/>
                <a:cs typeface="Arial"/>
              </a:rPr>
              <a:t>K</a:t>
            </a:r>
            <a:r>
              <a:rPr dirty="0" smtClean="0" baseline="-6689" sz="1950" spc="0">
                <a:latin typeface="Arial"/>
                <a:cs typeface="Arial"/>
              </a:rPr>
              <a:t>a</a:t>
            </a:r>
            <a:endParaRPr sz="13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800577" y="3785302"/>
            <a:ext cx="224784" cy="1833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5"/>
              </a:lnSpc>
              <a:spcBef>
                <a:spcPts val="68"/>
              </a:spcBef>
            </a:pPr>
            <a:r>
              <a:rPr dirty="0" smtClean="0" sz="1250" spc="-4">
                <a:latin typeface="Arial"/>
                <a:cs typeface="Arial"/>
              </a:rPr>
              <a:t>1</a:t>
            </a:r>
            <a:r>
              <a:rPr dirty="0" smtClean="0" sz="1250" spc="0">
                <a:latin typeface="Arial"/>
                <a:cs typeface="Arial"/>
              </a:rPr>
              <a:t>0</a:t>
            </a:r>
            <a:endParaRPr sz="12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96764" y="4352192"/>
            <a:ext cx="582769" cy="1833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5"/>
              </a:lnSpc>
              <a:spcBef>
                <a:spcPts val="68"/>
              </a:spcBef>
            </a:pPr>
            <a:r>
              <a:rPr dirty="0" smtClean="0" sz="1250" spc="-4">
                <a:latin typeface="Arial"/>
                <a:cs typeface="Arial"/>
              </a:rPr>
              <a:t>a</a:t>
            </a:r>
            <a:r>
              <a:rPr dirty="0" smtClean="0" sz="1250" spc="0">
                <a:latin typeface="Arial"/>
                <a:cs typeface="Arial"/>
              </a:rPr>
              <a:t>l</a:t>
            </a:r>
            <a:r>
              <a:rPr dirty="0" smtClean="0" sz="1250" spc="-4">
                <a:latin typeface="Arial"/>
                <a:cs typeface="Arial"/>
              </a:rPr>
              <a:t>c</a:t>
            </a:r>
            <a:r>
              <a:rPr dirty="0" smtClean="0" sz="1250" spc="-4">
                <a:latin typeface="Arial"/>
                <a:cs typeface="Arial"/>
              </a:rPr>
              <a:t>a</a:t>
            </a:r>
            <a:r>
              <a:rPr dirty="0" smtClean="0" sz="1250" spc="-79">
                <a:latin typeface="Arial"/>
                <a:cs typeface="Arial"/>
              </a:rPr>
              <a:t>n</a:t>
            </a:r>
            <a:r>
              <a:rPr dirty="0" smtClean="0" sz="1250" spc="-4">
                <a:latin typeface="Arial"/>
                <a:cs typeface="Arial"/>
              </a:rPr>
              <a:t>e</a:t>
            </a:r>
            <a:r>
              <a:rPr dirty="0" smtClean="0" sz="1250" spc="0">
                <a:latin typeface="Arial"/>
                <a:cs typeface="Arial"/>
              </a:rPr>
              <a:t>s</a:t>
            </a:r>
            <a:endParaRPr sz="12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05081" y="4362206"/>
            <a:ext cx="582716" cy="1833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5"/>
              </a:lnSpc>
              <a:spcBef>
                <a:spcPts val="68"/>
              </a:spcBef>
            </a:pPr>
            <a:r>
              <a:rPr dirty="0" smtClean="0" sz="1250" spc="-4">
                <a:latin typeface="Arial"/>
                <a:cs typeface="Arial"/>
              </a:rPr>
              <a:t>a</a:t>
            </a:r>
            <a:r>
              <a:rPr dirty="0" smtClean="0" sz="1250" spc="4">
                <a:latin typeface="Arial"/>
                <a:cs typeface="Arial"/>
              </a:rPr>
              <a:t>l</a:t>
            </a:r>
            <a:r>
              <a:rPr dirty="0" smtClean="0" sz="1250" spc="-4">
                <a:latin typeface="Arial"/>
                <a:cs typeface="Arial"/>
              </a:rPr>
              <a:t>c</a:t>
            </a:r>
            <a:r>
              <a:rPr dirty="0" smtClean="0" sz="1250" spc="-4">
                <a:latin typeface="Arial"/>
                <a:cs typeface="Arial"/>
              </a:rPr>
              <a:t>è</a:t>
            </a:r>
            <a:r>
              <a:rPr dirty="0" smtClean="0" sz="1250" spc="-79">
                <a:latin typeface="Arial"/>
                <a:cs typeface="Arial"/>
              </a:rPr>
              <a:t>n</a:t>
            </a:r>
            <a:r>
              <a:rPr dirty="0" smtClean="0" sz="1250" spc="-4">
                <a:latin typeface="Arial"/>
                <a:cs typeface="Arial"/>
              </a:rPr>
              <a:t>e</a:t>
            </a:r>
            <a:r>
              <a:rPr dirty="0" smtClean="0" sz="1250" spc="0">
                <a:latin typeface="Arial"/>
                <a:cs typeface="Arial"/>
              </a:rPr>
              <a:t>s</a:t>
            </a:r>
            <a:endParaRPr sz="12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11550" y="4362206"/>
            <a:ext cx="583634" cy="1833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5"/>
              </a:lnSpc>
              <a:spcBef>
                <a:spcPts val="68"/>
              </a:spcBef>
            </a:pPr>
            <a:r>
              <a:rPr dirty="0" smtClean="0" sz="1250" spc="-4">
                <a:latin typeface="Arial"/>
                <a:cs typeface="Arial"/>
              </a:rPr>
              <a:t>a</a:t>
            </a:r>
            <a:r>
              <a:rPr dirty="0" smtClean="0" sz="1250" spc="4">
                <a:latin typeface="Arial"/>
                <a:cs typeface="Arial"/>
              </a:rPr>
              <a:t>l</a:t>
            </a:r>
            <a:r>
              <a:rPr dirty="0" smtClean="0" sz="1250" spc="-4">
                <a:latin typeface="Arial"/>
                <a:cs typeface="Arial"/>
              </a:rPr>
              <a:t>c</a:t>
            </a:r>
            <a:r>
              <a:rPr dirty="0" smtClean="0" sz="1250" spc="-4">
                <a:latin typeface="Arial"/>
                <a:cs typeface="Arial"/>
              </a:rPr>
              <a:t>y</a:t>
            </a:r>
            <a:r>
              <a:rPr dirty="0" smtClean="0" sz="1250" spc="-4">
                <a:latin typeface="Arial"/>
                <a:cs typeface="Arial"/>
              </a:rPr>
              <a:t>n</a:t>
            </a:r>
            <a:r>
              <a:rPr dirty="0" smtClean="0" sz="1250" spc="-4">
                <a:latin typeface="Arial"/>
                <a:cs typeface="Arial"/>
              </a:rPr>
              <a:t>e</a:t>
            </a:r>
            <a:r>
              <a:rPr dirty="0" smtClean="0" sz="1250" spc="0">
                <a:latin typeface="Arial"/>
                <a:cs typeface="Arial"/>
              </a:rPr>
              <a:t>s</a:t>
            </a:r>
            <a:endParaRPr sz="12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62181" y="4362206"/>
            <a:ext cx="451827" cy="1833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5"/>
              </a:lnSpc>
              <a:spcBef>
                <a:spcPts val="68"/>
              </a:spcBef>
            </a:pPr>
            <a:r>
              <a:rPr dirty="0" smtClean="0" sz="1250" spc="0">
                <a:latin typeface="Arial"/>
                <a:cs typeface="Arial"/>
              </a:rPr>
              <a:t>R</a:t>
            </a:r>
            <a:r>
              <a:rPr dirty="0" smtClean="0" sz="1250" spc="-4">
                <a:latin typeface="Arial"/>
                <a:cs typeface="Arial"/>
              </a:rPr>
              <a:t>-</a:t>
            </a:r>
            <a:r>
              <a:rPr dirty="0" smtClean="0" sz="1250" spc="-9">
                <a:latin typeface="Arial"/>
                <a:cs typeface="Arial"/>
              </a:rPr>
              <a:t>O</a:t>
            </a:r>
            <a:r>
              <a:rPr dirty="0" smtClean="0" sz="1250" spc="0" b="1">
                <a:latin typeface="Arial"/>
                <a:cs typeface="Arial"/>
              </a:rPr>
              <a:t>H</a:t>
            </a:r>
            <a:endParaRPr sz="12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448290" y="6465214"/>
            <a:ext cx="857910" cy="235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4"/>
              </a:lnSpc>
              <a:spcBef>
                <a:spcPts val="90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</a:t>
            </a:r>
            <a:r>
              <a:rPr dirty="0" smtClean="0" baseline="-5012" sz="1500" spc="-89">
                <a:latin typeface="Segoe UI"/>
                <a:cs typeface="Segoe UI"/>
              </a:rPr>
              <a:t>1</a:t>
            </a:r>
            <a:r>
              <a:rPr dirty="0" smtClean="0" baseline="20480" sz="1800" spc="-514">
                <a:solidFill>
                  <a:srgbClr val="888888"/>
                </a:solidFill>
                <a:latin typeface="Calibri"/>
                <a:cs typeface="Calibri"/>
              </a:rPr>
              <a:t>1</a:t>
            </a:r>
            <a:r>
              <a:rPr dirty="0" smtClean="0" baseline="-5012" sz="1500" spc="-19">
                <a:latin typeface="Segoe UI"/>
                <a:cs typeface="Segoe UI"/>
              </a:rPr>
              <a:t>5</a:t>
            </a:r>
            <a:r>
              <a:rPr dirty="0" smtClean="0" baseline="20480" sz="1800" spc="4">
                <a:solidFill>
                  <a:srgbClr val="888888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66601" y="6531508"/>
            <a:ext cx="32185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113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91357" y="3995743"/>
            <a:ext cx="383842" cy="14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2875199" y="3995743"/>
            <a:ext cx="718053" cy="14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3593253" y="3995743"/>
            <a:ext cx="688895" cy="14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4282148" y="3995743"/>
            <a:ext cx="688515" cy="14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4970664" y="3995743"/>
            <a:ext cx="865951" cy="14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5836615" y="3995743"/>
            <a:ext cx="855992" cy="14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6692608" y="3995743"/>
            <a:ext cx="885477" cy="14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7578085" y="3995743"/>
            <a:ext cx="855861" cy="14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8433946" y="3995743"/>
            <a:ext cx="890588" cy="14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2491357" y="4143420"/>
            <a:ext cx="383842" cy="134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2875199" y="4143420"/>
            <a:ext cx="718053" cy="134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3593253" y="4143420"/>
            <a:ext cx="688895" cy="134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4282148" y="4143420"/>
            <a:ext cx="688515" cy="134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4970664" y="4143420"/>
            <a:ext cx="865951" cy="134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5836615" y="4143420"/>
            <a:ext cx="855992" cy="134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6692608" y="4143420"/>
            <a:ext cx="885477" cy="134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7578085" y="4143420"/>
            <a:ext cx="855861" cy="134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8433946" y="4143420"/>
            <a:ext cx="890588" cy="134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bject 89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4785934" y="1208049"/>
            <a:ext cx="607638" cy="0"/>
          </a:xfrm>
          <a:custGeom>
            <a:avLst/>
            <a:gdLst/>
            <a:ahLst/>
            <a:cxnLst/>
            <a:rect l="l" t="t" r="r" b="b"/>
            <a:pathLst>
              <a:path w="607638" h="0">
                <a:moveTo>
                  <a:pt x="0" y="0"/>
                </a:moveTo>
                <a:lnTo>
                  <a:pt x="607638" y="0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4785934" y="1208049"/>
            <a:ext cx="113942" cy="34197"/>
          </a:xfrm>
          <a:custGeom>
            <a:avLst/>
            <a:gdLst/>
            <a:ahLst/>
            <a:cxnLst/>
            <a:rect l="l" t="t" r="r" b="b"/>
            <a:pathLst>
              <a:path w="113942" h="34197">
                <a:moveTo>
                  <a:pt x="113942" y="34197"/>
                </a:moveTo>
                <a:lnTo>
                  <a:pt x="91372" y="0"/>
                </a:lnTo>
                <a:lnTo>
                  <a:pt x="0" y="0"/>
                </a:lnTo>
                <a:lnTo>
                  <a:pt x="113942" y="341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4785934" y="1208049"/>
            <a:ext cx="113942" cy="34197"/>
          </a:xfrm>
          <a:custGeom>
            <a:avLst/>
            <a:gdLst/>
            <a:ahLst/>
            <a:cxnLst/>
            <a:rect l="l" t="t" r="r" b="b"/>
            <a:pathLst>
              <a:path w="113942" h="34197">
                <a:moveTo>
                  <a:pt x="0" y="0"/>
                </a:moveTo>
                <a:lnTo>
                  <a:pt x="91372" y="0"/>
                </a:lnTo>
                <a:lnTo>
                  <a:pt x="113942" y="34197"/>
                </a:lnTo>
                <a:lnTo>
                  <a:pt x="0" y="0"/>
                </a:lnTo>
                <a:close/>
              </a:path>
            </a:pathLst>
          </a:custGeom>
          <a:ln w="58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4785934" y="1134941"/>
            <a:ext cx="607638" cy="0"/>
          </a:xfrm>
          <a:custGeom>
            <a:avLst/>
            <a:gdLst/>
            <a:ahLst/>
            <a:cxnLst/>
            <a:rect l="l" t="t" r="r" b="b"/>
            <a:pathLst>
              <a:path w="607638" h="0">
                <a:moveTo>
                  <a:pt x="0" y="0"/>
                </a:moveTo>
                <a:lnTo>
                  <a:pt x="607638" y="0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5279660" y="1100743"/>
            <a:ext cx="113912" cy="34197"/>
          </a:xfrm>
          <a:custGeom>
            <a:avLst/>
            <a:gdLst/>
            <a:ahLst/>
            <a:cxnLst/>
            <a:rect l="l" t="t" r="r" b="b"/>
            <a:pathLst>
              <a:path w="113912" h="34197">
                <a:moveTo>
                  <a:pt x="113912" y="34197"/>
                </a:moveTo>
                <a:lnTo>
                  <a:pt x="0" y="0"/>
                </a:lnTo>
                <a:lnTo>
                  <a:pt x="22478" y="34197"/>
                </a:lnTo>
                <a:lnTo>
                  <a:pt x="113912" y="341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5279660" y="1100743"/>
            <a:ext cx="113912" cy="34197"/>
          </a:xfrm>
          <a:custGeom>
            <a:avLst/>
            <a:gdLst/>
            <a:ahLst/>
            <a:cxnLst/>
            <a:rect l="l" t="t" r="r" b="b"/>
            <a:pathLst>
              <a:path w="113912" h="34197">
                <a:moveTo>
                  <a:pt x="113912" y="34197"/>
                </a:moveTo>
                <a:lnTo>
                  <a:pt x="22478" y="34197"/>
                </a:lnTo>
                <a:lnTo>
                  <a:pt x="0" y="0"/>
                </a:lnTo>
                <a:lnTo>
                  <a:pt x="113912" y="34197"/>
                </a:lnTo>
                <a:close/>
              </a:path>
            </a:pathLst>
          </a:custGeom>
          <a:ln w="58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4751715" y="1698387"/>
            <a:ext cx="607531" cy="0"/>
          </a:xfrm>
          <a:custGeom>
            <a:avLst/>
            <a:gdLst/>
            <a:ahLst/>
            <a:cxnLst/>
            <a:rect l="l" t="t" r="r" b="b"/>
            <a:pathLst>
              <a:path w="607531" h="0">
                <a:moveTo>
                  <a:pt x="0" y="0"/>
                </a:moveTo>
                <a:lnTo>
                  <a:pt x="607531" y="0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4751715" y="1698387"/>
            <a:ext cx="113942" cy="34197"/>
          </a:xfrm>
          <a:custGeom>
            <a:avLst/>
            <a:gdLst/>
            <a:ahLst/>
            <a:cxnLst/>
            <a:rect l="l" t="t" r="r" b="b"/>
            <a:pathLst>
              <a:path w="113942" h="34197">
                <a:moveTo>
                  <a:pt x="113942" y="34197"/>
                </a:moveTo>
                <a:lnTo>
                  <a:pt x="91372" y="0"/>
                </a:lnTo>
                <a:lnTo>
                  <a:pt x="0" y="0"/>
                </a:lnTo>
                <a:lnTo>
                  <a:pt x="113942" y="341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4751715" y="1698387"/>
            <a:ext cx="113942" cy="34197"/>
          </a:xfrm>
          <a:custGeom>
            <a:avLst/>
            <a:gdLst/>
            <a:ahLst/>
            <a:cxnLst/>
            <a:rect l="l" t="t" r="r" b="b"/>
            <a:pathLst>
              <a:path w="113942" h="34197">
                <a:moveTo>
                  <a:pt x="0" y="0"/>
                </a:moveTo>
                <a:lnTo>
                  <a:pt x="91372" y="0"/>
                </a:lnTo>
                <a:lnTo>
                  <a:pt x="113942" y="34197"/>
                </a:lnTo>
                <a:lnTo>
                  <a:pt x="0" y="0"/>
                </a:lnTo>
                <a:close/>
              </a:path>
            </a:pathLst>
          </a:custGeom>
          <a:ln w="58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4751715" y="1625279"/>
            <a:ext cx="607531" cy="0"/>
          </a:xfrm>
          <a:custGeom>
            <a:avLst/>
            <a:gdLst/>
            <a:ahLst/>
            <a:cxnLst/>
            <a:rect l="l" t="t" r="r" b="b"/>
            <a:pathLst>
              <a:path w="607531" h="0">
                <a:moveTo>
                  <a:pt x="0" y="0"/>
                </a:moveTo>
                <a:lnTo>
                  <a:pt x="607531" y="0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5245335" y="1591066"/>
            <a:ext cx="113912" cy="34213"/>
          </a:xfrm>
          <a:custGeom>
            <a:avLst/>
            <a:gdLst/>
            <a:ahLst/>
            <a:cxnLst/>
            <a:rect l="l" t="t" r="r" b="b"/>
            <a:pathLst>
              <a:path w="113912" h="34213">
                <a:moveTo>
                  <a:pt x="113912" y="34213"/>
                </a:moveTo>
                <a:lnTo>
                  <a:pt x="0" y="0"/>
                </a:lnTo>
                <a:lnTo>
                  <a:pt x="22630" y="34213"/>
                </a:lnTo>
                <a:lnTo>
                  <a:pt x="113912" y="342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5245335" y="1591066"/>
            <a:ext cx="113912" cy="34213"/>
          </a:xfrm>
          <a:custGeom>
            <a:avLst/>
            <a:gdLst/>
            <a:ahLst/>
            <a:cxnLst/>
            <a:rect l="l" t="t" r="r" b="b"/>
            <a:pathLst>
              <a:path w="113912" h="34213">
                <a:moveTo>
                  <a:pt x="113912" y="34213"/>
                </a:moveTo>
                <a:lnTo>
                  <a:pt x="22630" y="34213"/>
                </a:lnTo>
                <a:lnTo>
                  <a:pt x="0" y="0"/>
                </a:lnTo>
                <a:lnTo>
                  <a:pt x="113912" y="34213"/>
                </a:lnTo>
                <a:close/>
              </a:path>
            </a:pathLst>
          </a:custGeom>
          <a:ln w="58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5356817" y="2612066"/>
            <a:ext cx="190309" cy="0"/>
          </a:xfrm>
          <a:custGeom>
            <a:avLst/>
            <a:gdLst/>
            <a:ahLst/>
            <a:cxnLst/>
            <a:rect l="l" t="t" r="r" b="b"/>
            <a:pathLst>
              <a:path w="190309" h="0">
                <a:moveTo>
                  <a:pt x="0" y="0"/>
                </a:moveTo>
                <a:lnTo>
                  <a:pt x="190309" y="0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5432151" y="2605166"/>
            <a:ext cx="26123" cy="98201"/>
          </a:xfrm>
          <a:custGeom>
            <a:avLst/>
            <a:gdLst/>
            <a:ahLst/>
            <a:cxnLst/>
            <a:rect l="l" t="t" r="r" b="b"/>
            <a:pathLst>
              <a:path w="26123" h="98201">
                <a:moveTo>
                  <a:pt x="0" y="0"/>
                </a:moveTo>
                <a:lnTo>
                  <a:pt x="26123" y="98201"/>
                </a:lnTo>
              </a:path>
            </a:pathLst>
          </a:custGeom>
          <a:ln w="5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5432151" y="2506949"/>
            <a:ext cx="26123" cy="98216"/>
          </a:xfrm>
          <a:custGeom>
            <a:avLst/>
            <a:gdLst/>
            <a:ahLst/>
            <a:cxnLst/>
            <a:rect l="l" t="t" r="r" b="b"/>
            <a:pathLst>
              <a:path w="26123" h="98216">
                <a:moveTo>
                  <a:pt x="0" y="98216"/>
                </a:moveTo>
                <a:lnTo>
                  <a:pt x="26123" y="0"/>
                </a:lnTo>
              </a:path>
            </a:pathLst>
          </a:custGeom>
          <a:ln w="5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5638560" y="2342920"/>
            <a:ext cx="0" cy="166582"/>
          </a:xfrm>
          <a:custGeom>
            <a:avLst/>
            <a:gdLst/>
            <a:ahLst/>
            <a:cxnLst/>
            <a:rect l="l" t="t" r="r" b="b"/>
            <a:pathLst>
              <a:path w="0" h="166582">
                <a:moveTo>
                  <a:pt x="0" y="166582"/>
                </a:moveTo>
                <a:lnTo>
                  <a:pt x="0" y="0"/>
                </a:lnTo>
              </a:path>
            </a:pathLst>
          </a:custGeom>
          <a:ln w="58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5534824" y="2411301"/>
            <a:ext cx="97964" cy="26188"/>
          </a:xfrm>
          <a:custGeom>
            <a:avLst/>
            <a:gdLst/>
            <a:ahLst/>
            <a:cxnLst/>
            <a:rect l="l" t="t" r="r" b="b"/>
            <a:pathLst>
              <a:path w="97964" h="26188">
                <a:moveTo>
                  <a:pt x="97964" y="0"/>
                </a:moveTo>
                <a:lnTo>
                  <a:pt x="0" y="26188"/>
                </a:lnTo>
              </a:path>
            </a:pathLst>
          </a:custGeom>
          <a:ln w="58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5632788" y="2411301"/>
            <a:ext cx="97812" cy="26188"/>
          </a:xfrm>
          <a:custGeom>
            <a:avLst/>
            <a:gdLst/>
            <a:ahLst/>
            <a:cxnLst/>
            <a:rect l="l" t="t" r="r" b="b"/>
            <a:pathLst>
              <a:path w="97812" h="26188">
                <a:moveTo>
                  <a:pt x="0" y="0"/>
                </a:moveTo>
                <a:lnTo>
                  <a:pt x="97812" y="26188"/>
                </a:lnTo>
              </a:path>
            </a:pathLst>
          </a:custGeom>
          <a:ln w="58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5638560" y="2703367"/>
            <a:ext cx="0" cy="154954"/>
          </a:xfrm>
          <a:custGeom>
            <a:avLst/>
            <a:gdLst/>
            <a:ahLst/>
            <a:cxnLst/>
            <a:rect l="l" t="t" r="r" b="b"/>
            <a:pathLst>
              <a:path w="0" h="154954">
                <a:moveTo>
                  <a:pt x="0" y="0"/>
                </a:moveTo>
                <a:lnTo>
                  <a:pt x="0" y="154954"/>
                </a:lnTo>
              </a:path>
            </a:pathLst>
          </a:custGeom>
          <a:ln w="58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5546063" y="2756837"/>
            <a:ext cx="97964" cy="26188"/>
          </a:xfrm>
          <a:custGeom>
            <a:avLst/>
            <a:gdLst/>
            <a:ahLst/>
            <a:cxnLst/>
            <a:rect l="l" t="t" r="r" b="b"/>
            <a:pathLst>
              <a:path w="97964" h="26188">
                <a:moveTo>
                  <a:pt x="97964" y="26188"/>
                </a:moveTo>
                <a:lnTo>
                  <a:pt x="0" y="0"/>
                </a:lnTo>
              </a:path>
            </a:pathLst>
          </a:custGeom>
          <a:ln w="58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5644028" y="2756837"/>
            <a:ext cx="97964" cy="26188"/>
          </a:xfrm>
          <a:custGeom>
            <a:avLst/>
            <a:gdLst/>
            <a:ahLst/>
            <a:cxnLst/>
            <a:rect l="l" t="t" r="r" b="b"/>
            <a:pathLst>
              <a:path w="97964" h="26188">
                <a:moveTo>
                  <a:pt x="0" y="26188"/>
                </a:moveTo>
                <a:lnTo>
                  <a:pt x="97964" y="0"/>
                </a:lnTo>
              </a:path>
            </a:pathLst>
          </a:custGeom>
          <a:ln w="58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5718298" y="2612066"/>
            <a:ext cx="178766" cy="0"/>
          </a:xfrm>
          <a:custGeom>
            <a:avLst/>
            <a:gdLst/>
            <a:ahLst/>
            <a:cxnLst/>
            <a:rect l="l" t="t" r="r" b="b"/>
            <a:pathLst>
              <a:path w="178766" h="0">
                <a:moveTo>
                  <a:pt x="0" y="0"/>
                </a:moveTo>
                <a:lnTo>
                  <a:pt x="178766" y="0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6068085" y="2612066"/>
            <a:ext cx="172994" cy="0"/>
          </a:xfrm>
          <a:custGeom>
            <a:avLst/>
            <a:gdLst/>
            <a:ahLst/>
            <a:cxnLst/>
            <a:rect l="l" t="t" r="r" b="b"/>
            <a:pathLst>
              <a:path w="172994" h="0">
                <a:moveTo>
                  <a:pt x="0" y="0"/>
                </a:moveTo>
                <a:lnTo>
                  <a:pt x="172994" y="0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4647422" y="4534876"/>
            <a:ext cx="220023" cy="126602"/>
          </a:xfrm>
          <a:custGeom>
            <a:avLst/>
            <a:gdLst/>
            <a:ahLst/>
            <a:cxnLst/>
            <a:rect l="l" t="t" r="r" b="b"/>
            <a:pathLst>
              <a:path w="220023" h="126602">
                <a:moveTo>
                  <a:pt x="220023" y="0"/>
                </a:moveTo>
                <a:lnTo>
                  <a:pt x="0" y="126602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4689359" y="4576883"/>
            <a:ext cx="166535" cy="96085"/>
          </a:xfrm>
          <a:custGeom>
            <a:avLst/>
            <a:gdLst/>
            <a:ahLst/>
            <a:cxnLst/>
            <a:rect l="l" t="t" r="r" b="b"/>
            <a:pathLst>
              <a:path w="166535" h="96085">
                <a:moveTo>
                  <a:pt x="166535" y="0"/>
                </a:moveTo>
                <a:lnTo>
                  <a:pt x="0" y="96085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4867445" y="4534876"/>
            <a:ext cx="219722" cy="126602"/>
          </a:xfrm>
          <a:custGeom>
            <a:avLst/>
            <a:gdLst/>
            <a:ahLst/>
            <a:cxnLst/>
            <a:rect l="l" t="t" r="r" b="b"/>
            <a:pathLst>
              <a:path w="219722" h="126602">
                <a:moveTo>
                  <a:pt x="219722" y="126602"/>
                </a:moveTo>
                <a:lnTo>
                  <a:pt x="0" y="0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5087167" y="4661479"/>
            <a:ext cx="0" cy="254114"/>
          </a:xfrm>
          <a:custGeom>
            <a:avLst/>
            <a:gdLst/>
            <a:ahLst/>
            <a:cxnLst/>
            <a:rect l="l" t="t" r="r" b="b"/>
            <a:pathLst>
              <a:path w="0" h="254114">
                <a:moveTo>
                  <a:pt x="0" y="254114"/>
                </a:moveTo>
                <a:lnTo>
                  <a:pt x="0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5056777" y="4691996"/>
            <a:ext cx="0" cy="193079"/>
          </a:xfrm>
          <a:custGeom>
            <a:avLst/>
            <a:gdLst/>
            <a:ahLst/>
            <a:cxnLst/>
            <a:rect l="l" t="t" r="r" b="b"/>
            <a:pathLst>
              <a:path w="0" h="193079">
                <a:moveTo>
                  <a:pt x="0" y="193079"/>
                </a:moveTo>
                <a:lnTo>
                  <a:pt x="0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4867445" y="4915593"/>
            <a:ext cx="219722" cy="126603"/>
          </a:xfrm>
          <a:custGeom>
            <a:avLst/>
            <a:gdLst/>
            <a:ahLst/>
            <a:cxnLst/>
            <a:rect l="l" t="t" r="r" b="b"/>
            <a:pathLst>
              <a:path w="219722" h="126603">
                <a:moveTo>
                  <a:pt x="0" y="126603"/>
                </a:moveTo>
                <a:lnTo>
                  <a:pt x="219722" y="0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4647422" y="4915593"/>
            <a:ext cx="220023" cy="126603"/>
          </a:xfrm>
          <a:custGeom>
            <a:avLst/>
            <a:gdLst/>
            <a:ahLst/>
            <a:cxnLst/>
            <a:rect l="l" t="t" r="r" b="b"/>
            <a:pathLst>
              <a:path w="220023" h="126603">
                <a:moveTo>
                  <a:pt x="0" y="0"/>
                </a:moveTo>
                <a:lnTo>
                  <a:pt x="220023" y="126603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4689359" y="4904116"/>
            <a:ext cx="166535" cy="96383"/>
          </a:xfrm>
          <a:custGeom>
            <a:avLst/>
            <a:gdLst/>
            <a:ahLst/>
            <a:cxnLst/>
            <a:rect l="l" t="t" r="r" b="b"/>
            <a:pathLst>
              <a:path w="166535" h="96383">
                <a:moveTo>
                  <a:pt x="0" y="0"/>
                </a:moveTo>
                <a:lnTo>
                  <a:pt x="166535" y="96383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4647422" y="4661478"/>
            <a:ext cx="0" cy="254114"/>
          </a:xfrm>
          <a:custGeom>
            <a:avLst/>
            <a:gdLst/>
            <a:ahLst/>
            <a:cxnLst/>
            <a:rect l="l" t="t" r="r" b="b"/>
            <a:pathLst>
              <a:path w="0" h="254114">
                <a:moveTo>
                  <a:pt x="0" y="0"/>
                </a:moveTo>
                <a:lnTo>
                  <a:pt x="0" y="254114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4867445" y="4352074"/>
            <a:ext cx="0" cy="182801"/>
          </a:xfrm>
          <a:custGeom>
            <a:avLst/>
            <a:gdLst/>
            <a:ahLst/>
            <a:cxnLst/>
            <a:rect l="l" t="t" r="r" b="b"/>
            <a:pathLst>
              <a:path w="0" h="182801">
                <a:moveTo>
                  <a:pt x="0" y="182801"/>
                </a:moveTo>
                <a:lnTo>
                  <a:pt x="0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6208856" y="4525507"/>
            <a:ext cx="220103" cy="126602"/>
          </a:xfrm>
          <a:custGeom>
            <a:avLst/>
            <a:gdLst/>
            <a:ahLst/>
            <a:cxnLst/>
            <a:rect l="l" t="t" r="r" b="b"/>
            <a:pathLst>
              <a:path w="220103" h="126602">
                <a:moveTo>
                  <a:pt x="220103" y="0"/>
                </a:moveTo>
                <a:lnTo>
                  <a:pt x="0" y="126602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6250823" y="4567212"/>
            <a:ext cx="166471" cy="96085"/>
          </a:xfrm>
          <a:custGeom>
            <a:avLst/>
            <a:gdLst/>
            <a:ahLst/>
            <a:cxnLst/>
            <a:rect l="l" t="t" r="r" b="b"/>
            <a:pathLst>
              <a:path w="166471" h="96085">
                <a:moveTo>
                  <a:pt x="166471" y="0"/>
                </a:moveTo>
                <a:lnTo>
                  <a:pt x="0" y="96085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6428959" y="4525507"/>
            <a:ext cx="219595" cy="126602"/>
          </a:xfrm>
          <a:custGeom>
            <a:avLst/>
            <a:gdLst/>
            <a:ahLst/>
            <a:cxnLst/>
            <a:rect l="l" t="t" r="r" b="b"/>
            <a:pathLst>
              <a:path w="219595" h="126602">
                <a:moveTo>
                  <a:pt x="219595" y="126602"/>
                </a:moveTo>
                <a:lnTo>
                  <a:pt x="0" y="0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6648555" y="4652110"/>
            <a:ext cx="0" cy="254114"/>
          </a:xfrm>
          <a:custGeom>
            <a:avLst/>
            <a:gdLst/>
            <a:ahLst/>
            <a:cxnLst/>
            <a:rect l="l" t="t" r="r" b="b"/>
            <a:pathLst>
              <a:path w="0" h="254114">
                <a:moveTo>
                  <a:pt x="0" y="254114"/>
                </a:moveTo>
                <a:lnTo>
                  <a:pt x="0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6618253" y="4682324"/>
            <a:ext cx="0" cy="193382"/>
          </a:xfrm>
          <a:custGeom>
            <a:avLst/>
            <a:gdLst/>
            <a:ahLst/>
            <a:cxnLst/>
            <a:rect l="l" t="t" r="r" b="b"/>
            <a:pathLst>
              <a:path w="0" h="193382">
                <a:moveTo>
                  <a:pt x="0" y="193382"/>
                </a:moveTo>
                <a:lnTo>
                  <a:pt x="0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6428960" y="4906224"/>
            <a:ext cx="219595" cy="126605"/>
          </a:xfrm>
          <a:custGeom>
            <a:avLst/>
            <a:gdLst/>
            <a:ahLst/>
            <a:cxnLst/>
            <a:rect l="l" t="t" r="r" b="b"/>
            <a:pathLst>
              <a:path w="219595" h="126605">
                <a:moveTo>
                  <a:pt x="0" y="126605"/>
                </a:moveTo>
                <a:lnTo>
                  <a:pt x="219595" y="0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6208856" y="4906224"/>
            <a:ext cx="220103" cy="126605"/>
          </a:xfrm>
          <a:custGeom>
            <a:avLst/>
            <a:gdLst/>
            <a:ahLst/>
            <a:cxnLst/>
            <a:rect l="l" t="t" r="r" b="b"/>
            <a:pathLst>
              <a:path w="220103" h="126605">
                <a:moveTo>
                  <a:pt x="0" y="0"/>
                </a:moveTo>
                <a:lnTo>
                  <a:pt x="220103" y="126605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6250823" y="4894747"/>
            <a:ext cx="166471" cy="96082"/>
          </a:xfrm>
          <a:custGeom>
            <a:avLst/>
            <a:gdLst/>
            <a:ahLst/>
            <a:cxnLst/>
            <a:rect l="l" t="t" r="r" b="b"/>
            <a:pathLst>
              <a:path w="166471" h="96082">
                <a:moveTo>
                  <a:pt x="0" y="0"/>
                </a:moveTo>
                <a:lnTo>
                  <a:pt x="166471" y="96082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6208856" y="4652110"/>
            <a:ext cx="0" cy="254114"/>
          </a:xfrm>
          <a:custGeom>
            <a:avLst/>
            <a:gdLst/>
            <a:ahLst/>
            <a:cxnLst/>
            <a:rect l="l" t="t" r="r" b="b"/>
            <a:pathLst>
              <a:path w="0" h="254114">
                <a:moveTo>
                  <a:pt x="0" y="0"/>
                </a:moveTo>
                <a:lnTo>
                  <a:pt x="0" y="254114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6428959" y="4342706"/>
            <a:ext cx="0" cy="182801"/>
          </a:xfrm>
          <a:custGeom>
            <a:avLst/>
            <a:gdLst/>
            <a:ahLst/>
            <a:cxnLst/>
            <a:rect l="l" t="t" r="r" b="b"/>
            <a:pathLst>
              <a:path w="0" h="182801">
                <a:moveTo>
                  <a:pt x="0" y="182801"/>
                </a:moveTo>
                <a:lnTo>
                  <a:pt x="0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5399585" y="4815581"/>
            <a:ext cx="507517" cy="0"/>
          </a:xfrm>
          <a:custGeom>
            <a:avLst/>
            <a:gdLst/>
            <a:ahLst/>
            <a:cxnLst/>
            <a:rect l="l" t="t" r="r" b="b"/>
            <a:pathLst>
              <a:path w="507517" h="0">
                <a:moveTo>
                  <a:pt x="0" y="0"/>
                </a:moveTo>
                <a:lnTo>
                  <a:pt x="507517" y="0"/>
                </a:lnTo>
              </a:path>
            </a:pathLst>
          </a:custGeom>
          <a:ln w="484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5399585" y="4815581"/>
            <a:ext cx="95115" cy="28699"/>
          </a:xfrm>
          <a:custGeom>
            <a:avLst/>
            <a:gdLst/>
            <a:ahLst/>
            <a:cxnLst/>
            <a:rect l="l" t="t" r="r" b="b"/>
            <a:pathLst>
              <a:path w="95115" h="28699">
                <a:moveTo>
                  <a:pt x="95115" y="28699"/>
                </a:moveTo>
                <a:lnTo>
                  <a:pt x="76275" y="0"/>
                </a:lnTo>
                <a:lnTo>
                  <a:pt x="0" y="0"/>
                </a:lnTo>
                <a:lnTo>
                  <a:pt x="95115" y="28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5399585" y="4815581"/>
            <a:ext cx="95115" cy="28699"/>
          </a:xfrm>
          <a:custGeom>
            <a:avLst/>
            <a:gdLst/>
            <a:ahLst/>
            <a:cxnLst/>
            <a:rect l="l" t="t" r="r" b="b"/>
            <a:pathLst>
              <a:path w="95115" h="28699">
                <a:moveTo>
                  <a:pt x="0" y="0"/>
                </a:moveTo>
                <a:lnTo>
                  <a:pt x="76275" y="0"/>
                </a:lnTo>
                <a:lnTo>
                  <a:pt x="95115" y="28699"/>
                </a:lnTo>
                <a:lnTo>
                  <a:pt x="0" y="0"/>
                </a:lnTo>
                <a:close/>
              </a:path>
            </a:pathLst>
          </a:custGeom>
          <a:ln w="48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5399585" y="4754849"/>
            <a:ext cx="507517" cy="0"/>
          </a:xfrm>
          <a:custGeom>
            <a:avLst/>
            <a:gdLst/>
            <a:ahLst/>
            <a:cxnLst/>
            <a:rect l="l" t="t" r="r" b="b"/>
            <a:pathLst>
              <a:path w="507517" h="0">
                <a:moveTo>
                  <a:pt x="0" y="0"/>
                </a:moveTo>
                <a:lnTo>
                  <a:pt x="507517" y="0"/>
                </a:lnTo>
              </a:path>
            </a:pathLst>
          </a:custGeom>
          <a:ln w="484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5811974" y="4726137"/>
            <a:ext cx="95128" cy="28711"/>
          </a:xfrm>
          <a:custGeom>
            <a:avLst/>
            <a:gdLst/>
            <a:ahLst/>
            <a:cxnLst/>
            <a:rect l="l" t="t" r="r" b="b"/>
            <a:pathLst>
              <a:path w="95128" h="28711">
                <a:moveTo>
                  <a:pt x="95128" y="28711"/>
                </a:moveTo>
                <a:lnTo>
                  <a:pt x="0" y="0"/>
                </a:lnTo>
                <a:lnTo>
                  <a:pt x="18840" y="28711"/>
                </a:lnTo>
                <a:lnTo>
                  <a:pt x="95128" y="287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5811974" y="4726137"/>
            <a:ext cx="95128" cy="28711"/>
          </a:xfrm>
          <a:custGeom>
            <a:avLst/>
            <a:gdLst/>
            <a:ahLst/>
            <a:cxnLst/>
            <a:rect l="l" t="t" r="r" b="b"/>
            <a:pathLst>
              <a:path w="95128" h="28711">
                <a:moveTo>
                  <a:pt x="95128" y="28711"/>
                </a:moveTo>
                <a:lnTo>
                  <a:pt x="18840" y="28711"/>
                </a:lnTo>
                <a:lnTo>
                  <a:pt x="0" y="0"/>
                </a:lnTo>
                <a:lnTo>
                  <a:pt x="95128" y="28711"/>
                </a:lnTo>
                <a:close/>
              </a:path>
            </a:pathLst>
          </a:custGeom>
          <a:ln w="48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485952" y="210420"/>
            <a:ext cx="5583429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b="1">
                <a:solidFill>
                  <a:srgbClr val="EC7C30"/>
                </a:solidFill>
                <a:latin typeface="Comic Sans MS"/>
                <a:cs typeface="Comic Sans MS"/>
              </a:rPr>
              <a:t>L’a</a:t>
            </a:r>
            <a:r>
              <a:rPr dirty="0" smtClean="0" baseline="1494" sz="2400" spc="-9" b="1">
                <a:solidFill>
                  <a:srgbClr val="EC7C30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0" b="1">
                <a:solidFill>
                  <a:srgbClr val="EC7C30"/>
                </a:solidFill>
                <a:latin typeface="Comic Sans MS"/>
                <a:cs typeface="Comic Sans MS"/>
              </a:rPr>
              <a:t>id</a:t>
            </a:r>
            <a:r>
              <a:rPr dirty="0" smtClean="0" baseline="1494" sz="2400" spc="-4" b="1">
                <a:solidFill>
                  <a:srgbClr val="EC7C30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0" b="1">
                <a:solidFill>
                  <a:srgbClr val="EC7C30"/>
                </a:solidFill>
                <a:latin typeface="Comic Sans MS"/>
                <a:cs typeface="Comic Sans MS"/>
              </a:rPr>
              <a:t>té</a:t>
            </a:r>
            <a:r>
              <a:rPr dirty="0" smtClean="0" baseline="1494" sz="2400" spc="-14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solidFill>
                  <a:srgbClr val="EC7C30"/>
                </a:solidFill>
                <a:latin typeface="Comic Sans MS"/>
                <a:cs typeface="Comic Sans MS"/>
              </a:rPr>
              <a:t>des</a:t>
            </a:r>
            <a:r>
              <a:rPr dirty="0" smtClean="0" baseline="1494" sz="2400" spc="-11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solidFill>
                  <a:srgbClr val="EC7C30"/>
                </a:solidFill>
                <a:latin typeface="Comic Sans MS"/>
                <a:cs typeface="Comic Sans MS"/>
              </a:rPr>
              <a:t>al</a:t>
            </a:r>
            <a:r>
              <a:rPr dirty="0" smtClean="0" baseline="1494" sz="2400" spc="-9" b="1">
                <a:solidFill>
                  <a:srgbClr val="EC7C30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0" b="1">
                <a:solidFill>
                  <a:srgbClr val="EC7C30"/>
                </a:solidFill>
                <a:latin typeface="Comic Sans MS"/>
                <a:cs typeface="Comic Sans MS"/>
              </a:rPr>
              <a:t>ools</a:t>
            </a:r>
            <a:r>
              <a:rPr dirty="0" smtClean="0" baseline="1494" sz="2400" spc="-35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solidFill>
                  <a:srgbClr val="EC7C30"/>
                </a:solidFill>
                <a:latin typeface="Comic Sans MS"/>
                <a:cs typeface="Comic Sans MS"/>
              </a:rPr>
              <a:t>d</a:t>
            </a:r>
            <a:r>
              <a:rPr dirty="0" smtClean="0" baseline="1494" sz="2400" spc="-4" b="1">
                <a:solidFill>
                  <a:srgbClr val="EC7C3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494" sz="2400" spc="0" b="1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dirty="0" smtClean="0" baseline="1494" sz="24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0" b="1">
                <a:solidFill>
                  <a:srgbClr val="EC7C30"/>
                </a:solidFill>
                <a:latin typeface="Comic Sans MS"/>
                <a:cs typeface="Comic Sans MS"/>
              </a:rPr>
              <a:t>nd</a:t>
            </a:r>
            <a:r>
              <a:rPr dirty="0" smtClean="0" baseline="1494" sz="2400" spc="-23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solidFill>
                  <a:srgbClr val="EC7C30"/>
                </a:solidFill>
                <a:latin typeface="Comic Sans MS"/>
                <a:cs typeface="Comic Sans MS"/>
              </a:rPr>
              <a:t>de</a:t>
            </a:r>
            <a:r>
              <a:rPr dirty="0" smtClean="0" baseline="1494" sz="2400" spc="1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4" b="1">
                <a:solidFill>
                  <a:srgbClr val="EC7C30"/>
                </a:solidFill>
                <a:latin typeface="Comic Sans MS"/>
                <a:cs typeface="Comic Sans MS"/>
              </a:rPr>
              <a:t>f</a:t>
            </a:r>
            <a:r>
              <a:rPr dirty="0" smtClean="0" baseline="1494" sz="2400" spc="0" b="1">
                <a:solidFill>
                  <a:srgbClr val="EC7C30"/>
                </a:solidFill>
                <a:latin typeface="Comic Sans MS"/>
                <a:cs typeface="Comic Sans MS"/>
              </a:rPr>
              <a:t>acte</a:t>
            </a:r>
            <a:r>
              <a:rPr dirty="0" smtClean="0" baseline="1494" sz="2400" spc="-4" b="1">
                <a:solidFill>
                  <a:srgbClr val="EC7C30"/>
                </a:solidFill>
                <a:latin typeface="Comic Sans MS"/>
                <a:cs typeface="Comic Sans MS"/>
              </a:rPr>
              <a:t>u</a:t>
            </a:r>
            <a:r>
              <a:rPr dirty="0" smtClean="0" baseline="1494" sz="2400" spc="0" b="1">
                <a:solidFill>
                  <a:srgbClr val="EC7C30"/>
                </a:solidFill>
                <a:latin typeface="Comic Sans MS"/>
                <a:cs typeface="Comic Sans MS"/>
              </a:rPr>
              <a:t>rs</a:t>
            </a:r>
            <a:r>
              <a:rPr dirty="0" smtClean="0" baseline="1494" sz="2400" spc="-3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solidFill>
                  <a:srgbClr val="EC7C3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494" sz="2400" spc="-9" b="1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-9" b="1">
                <a:solidFill>
                  <a:srgbClr val="EC7C30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0" b="1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4" b="1">
                <a:solidFill>
                  <a:srgbClr val="EC7C30"/>
                </a:solidFill>
                <a:latin typeface="Comic Sans MS"/>
                <a:cs typeface="Comic Sans MS"/>
              </a:rPr>
              <a:t>r</a:t>
            </a:r>
            <a:r>
              <a:rPr dirty="0" smtClean="0" baseline="1494" sz="2400" spc="0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494" sz="2400" spc="4" b="1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 b="1">
                <a:solidFill>
                  <a:srgbClr val="EC7C30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-4" b="1">
                <a:solidFill>
                  <a:srgbClr val="EC7C30"/>
                </a:solidFill>
                <a:latin typeface="Comic Sans MS"/>
                <a:cs typeface="Comic Sans MS"/>
              </a:rPr>
              <a:t>q</a:t>
            </a:r>
            <a:r>
              <a:rPr dirty="0" smtClean="0" baseline="1494" sz="2400" spc="9" b="1">
                <a:solidFill>
                  <a:srgbClr val="EC7C30"/>
                </a:solidFill>
                <a:latin typeface="Comic Sans MS"/>
                <a:cs typeface="Comic Sans MS"/>
              </a:rPr>
              <a:t>u</a:t>
            </a:r>
            <a:r>
              <a:rPr dirty="0" smtClean="0" baseline="1494" sz="2400" spc="0" b="1">
                <a:solidFill>
                  <a:srgbClr val="EC7C30"/>
                </a:solidFill>
                <a:latin typeface="Comic Sans MS"/>
                <a:cs typeface="Comic Sans MS"/>
              </a:rPr>
              <a:t>es</a:t>
            </a:r>
            <a:r>
              <a:rPr dirty="0" smtClean="0" baseline="1494" sz="2400" spc="-35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5952" y="667620"/>
            <a:ext cx="8286312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On</a:t>
            </a:r>
            <a:r>
              <a:rPr dirty="0" smtClean="0" baseline="1494" sz="2400" spc="-1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peut</a:t>
            </a:r>
            <a:r>
              <a:rPr dirty="0" smtClean="0" baseline="1494" sz="2400" spc="-3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re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dre</a:t>
            </a:r>
            <a:r>
              <a:rPr dirty="0" smtClean="0" baseline="1494" sz="2400" spc="-30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coo</a:t>
            </a:r>
            <a:r>
              <a:rPr dirty="0" smtClean="0" baseline="1494" sz="2400" spc="-4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r>
              <a:rPr dirty="0" smtClean="0" baseline="1494" sz="2400" spc="-29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dirty="0" smtClean="0" baseline="1494" sz="2400" spc="-4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us</a:t>
            </a:r>
            <a:r>
              <a:rPr dirty="0" smtClean="0" baseline="1494" sz="2400" spc="-14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solidFill>
                  <a:srgbClr val="EC7C30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ides</a:t>
            </a:r>
            <a:r>
              <a:rPr dirty="0" smtClean="0" baseline="1494" sz="2400" spc="-3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en</a:t>
            </a:r>
            <a:r>
              <a:rPr dirty="0" smtClean="0" baseline="1494" sz="2400" spc="-1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ajou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ant</a:t>
            </a:r>
            <a:r>
              <a:rPr dirty="0" smtClean="0" baseline="1494" sz="2400" spc="-3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3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sub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ti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uan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7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pteurs</a:t>
            </a:r>
            <a:r>
              <a:rPr dirty="0" smtClean="0" baseline="1494" sz="2400" spc="-4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inductifs</a:t>
            </a:r>
            <a:r>
              <a:rPr dirty="0" smtClean="0" baseline="1494" sz="2400" spc="-106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99946" y="989812"/>
            <a:ext cx="91529" cy="1623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5"/>
              </a:lnSpc>
              <a:spcBef>
                <a:spcPts val="59"/>
              </a:spcBef>
            </a:pPr>
            <a:r>
              <a:rPr dirty="0" smtClean="0" sz="1050" spc="0">
                <a:latin typeface="Arial"/>
                <a:cs typeface="Arial"/>
              </a:rPr>
              <a:t>-</a:t>
            </a:r>
            <a:endParaRPr sz="10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045661" y="989812"/>
            <a:ext cx="125887" cy="1623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5"/>
              </a:lnSpc>
              <a:spcBef>
                <a:spcPts val="59"/>
              </a:spcBef>
            </a:pPr>
            <a:r>
              <a:rPr dirty="0" smtClean="0" sz="1050" spc="0">
                <a:latin typeface="Arial"/>
                <a:cs typeface="Arial"/>
              </a:rPr>
              <a:t>+</a:t>
            </a:r>
            <a:endParaRPr sz="10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371450" y="1012307"/>
            <a:ext cx="891323" cy="7669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7025">
              <a:lnSpc>
                <a:spcPts val="2075"/>
              </a:lnSpc>
              <a:spcBef>
                <a:spcPts val="103"/>
              </a:spcBef>
            </a:pPr>
            <a:r>
              <a:rPr dirty="0" smtClean="0" baseline="1999" sz="2175" spc="0">
                <a:latin typeface="Arial"/>
                <a:cs typeface="Arial"/>
              </a:rPr>
              <a:t>K</a:t>
            </a:r>
            <a:r>
              <a:rPr dirty="0" smtClean="0" baseline="-11043" sz="1575" spc="0">
                <a:latin typeface="Arial"/>
                <a:cs typeface="Arial"/>
              </a:rPr>
              <a:t>a</a:t>
            </a:r>
            <a:r>
              <a:rPr dirty="0" smtClean="0" baseline="-11043" sz="1575" spc="16">
                <a:latin typeface="Arial"/>
                <a:cs typeface="Arial"/>
              </a:rPr>
              <a:t> </a:t>
            </a:r>
            <a:r>
              <a:rPr dirty="0" smtClean="0" baseline="1999" sz="2175" spc="0">
                <a:latin typeface="Arial"/>
                <a:cs typeface="Arial"/>
              </a:rPr>
              <a:t>=</a:t>
            </a:r>
            <a:r>
              <a:rPr dirty="0" smtClean="0" baseline="1999" sz="2175" spc="-23">
                <a:latin typeface="Arial"/>
                <a:cs typeface="Arial"/>
              </a:rPr>
              <a:t> </a:t>
            </a:r>
            <a:r>
              <a:rPr dirty="0" smtClean="0" baseline="1999" sz="2175" spc="0">
                <a:latin typeface="Arial"/>
                <a:cs typeface="Arial"/>
              </a:rPr>
              <a:t>1</a:t>
            </a:r>
            <a:r>
              <a:rPr dirty="0" smtClean="0" baseline="1999" sz="2175" spc="-4">
                <a:latin typeface="Arial"/>
                <a:cs typeface="Arial"/>
              </a:rPr>
              <a:t>0</a:t>
            </a:r>
            <a:r>
              <a:rPr dirty="0" smtClean="0" baseline="38650" sz="1575" spc="0">
                <a:latin typeface="Arial"/>
                <a:cs typeface="Arial"/>
              </a:rPr>
              <a:t>-18</a:t>
            </a:r>
            <a:endParaRPr sz="1050">
              <a:latin typeface="Arial"/>
              <a:cs typeface="Arial"/>
            </a:endParaRPr>
          </a:p>
          <a:p>
            <a:pPr marL="12700" marR="37691">
              <a:lnSpc>
                <a:spcPts val="1558"/>
              </a:lnSpc>
              <a:spcBef>
                <a:spcPts val="1649"/>
              </a:spcBef>
            </a:pPr>
            <a:r>
              <a:rPr dirty="0" smtClean="0" sz="1450" spc="0">
                <a:latin typeface="Arial"/>
                <a:cs typeface="Arial"/>
              </a:rPr>
              <a:t>K</a:t>
            </a:r>
            <a:r>
              <a:rPr dirty="0" smtClean="0" baseline="-13803" sz="1575" spc="0">
                <a:latin typeface="Arial"/>
                <a:cs typeface="Arial"/>
              </a:rPr>
              <a:t>a</a:t>
            </a:r>
            <a:r>
              <a:rPr dirty="0" smtClean="0" baseline="-13803" sz="1575" spc="16">
                <a:latin typeface="Arial"/>
                <a:cs typeface="Arial"/>
              </a:rPr>
              <a:t> </a:t>
            </a:r>
            <a:r>
              <a:rPr dirty="0" smtClean="0" sz="1450" spc="0">
                <a:latin typeface="Arial"/>
                <a:cs typeface="Arial"/>
              </a:rPr>
              <a:t>=</a:t>
            </a:r>
            <a:r>
              <a:rPr dirty="0" smtClean="0" sz="1450" spc="-23">
                <a:latin typeface="Arial"/>
                <a:cs typeface="Arial"/>
              </a:rPr>
              <a:t> </a:t>
            </a:r>
            <a:r>
              <a:rPr dirty="0" smtClean="0" sz="1450" spc="0">
                <a:latin typeface="Arial"/>
                <a:cs typeface="Arial"/>
              </a:rPr>
              <a:t>1</a:t>
            </a:r>
            <a:r>
              <a:rPr dirty="0" smtClean="0" sz="1450" spc="-4">
                <a:latin typeface="Arial"/>
                <a:cs typeface="Arial"/>
              </a:rPr>
              <a:t>0</a:t>
            </a:r>
            <a:r>
              <a:rPr dirty="0" smtClean="0" baseline="35889" sz="1575" spc="0">
                <a:latin typeface="Arial"/>
                <a:cs typeface="Arial"/>
              </a:rPr>
              <a:t>-8</a:t>
            </a:r>
            <a:endParaRPr sz="10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76892" y="1032255"/>
            <a:ext cx="880343" cy="233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9"/>
              </a:lnSpc>
              <a:spcBef>
                <a:spcPts val="87"/>
              </a:spcBef>
            </a:pPr>
            <a:r>
              <a:rPr dirty="0" smtClean="0" baseline="3998" sz="2175" spc="4">
                <a:latin typeface="Arial"/>
                <a:cs typeface="Arial"/>
              </a:rPr>
              <a:t>C</a:t>
            </a:r>
            <a:r>
              <a:rPr dirty="0" smtClean="0" baseline="3998" sz="2175" spc="0">
                <a:latin typeface="Arial"/>
                <a:cs typeface="Arial"/>
              </a:rPr>
              <a:t>H</a:t>
            </a:r>
            <a:r>
              <a:rPr dirty="0" smtClean="0" baseline="-8282" sz="1575" spc="0">
                <a:latin typeface="Arial"/>
                <a:cs typeface="Arial"/>
              </a:rPr>
              <a:t>3</a:t>
            </a:r>
            <a:r>
              <a:rPr dirty="0" smtClean="0" baseline="3998" sz="2175" spc="4">
                <a:latin typeface="Arial"/>
                <a:cs typeface="Arial"/>
              </a:rPr>
              <a:t>C</a:t>
            </a:r>
            <a:r>
              <a:rPr dirty="0" smtClean="0" baseline="3998" sz="2175" spc="0">
                <a:latin typeface="Arial"/>
                <a:cs typeface="Arial"/>
              </a:rPr>
              <a:t>H</a:t>
            </a:r>
            <a:r>
              <a:rPr dirty="0" smtClean="0" baseline="-8282" sz="1575" spc="0">
                <a:latin typeface="Arial"/>
                <a:cs typeface="Arial"/>
              </a:rPr>
              <a:t>2</a:t>
            </a:r>
            <a:r>
              <a:rPr dirty="0" smtClean="0" baseline="3998" sz="2175" spc="0">
                <a:latin typeface="Arial"/>
                <a:cs typeface="Arial"/>
              </a:rPr>
              <a:t>O</a:t>
            </a:r>
            <a:endParaRPr sz="14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13523" y="1032255"/>
            <a:ext cx="184786" cy="2082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75"/>
              </a:lnSpc>
              <a:spcBef>
                <a:spcPts val="78"/>
              </a:spcBef>
            </a:pPr>
            <a:r>
              <a:rPr dirty="0" smtClean="0" sz="1450" spc="0">
                <a:latin typeface="Arial"/>
                <a:cs typeface="Arial"/>
              </a:rPr>
              <a:t>H</a:t>
            </a:r>
            <a:endParaRPr sz="14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23070" y="1073444"/>
            <a:ext cx="1011352" cy="2336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9"/>
              </a:lnSpc>
              <a:spcBef>
                <a:spcPts val="87"/>
              </a:spcBef>
            </a:pPr>
            <a:r>
              <a:rPr dirty="0" smtClean="0" baseline="3998" sz="2175" spc="0">
                <a:latin typeface="Arial"/>
                <a:cs typeface="Arial"/>
              </a:rPr>
              <a:t>CH</a:t>
            </a:r>
            <a:r>
              <a:rPr dirty="0" smtClean="0" baseline="-8282" sz="1575" spc="4">
                <a:latin typeface="Arial"/>
                <a:cs typeface="Arial"/>
              </a:rPr>
              <a:t>3</a:t>
            </a:r>
            <a:r>
              <a:rPr dirty="0" smtClean="0" baseline="3998" sz="2175" spc="0">
                <a:latin typeface="Arial"/>
                <a:cs typeface="Arial"/>
              </a:rPr>
              <a:t>CH</a:t>
            </a:r>
            <a:r>
              <a:rPr dirty="0" smtClean="0" baseline="-8282" sz="1575" spc="4">
                <a:latin typeface="Arial"/>
                <a:cs typeface="Arial"/>
              </a:rPr>
              <a:t>2</a:t>
            </a:r>
            <a:r>
              <a:rPr dirty="0" smtClean="0" baseline="3998" sz="2175" spc="-4">
                <a:latin typeface="Arial"/>
                <a:cs typeface="Arial"/>
              </a:rPr>
              <a:t>O</a:t>
            </a:r>
            <a:r>
              <a:rPr dirty="0" smtClean="0" baseline="3998" sz="2175" spc="0">
                <a:latin typeface="Arial"/>
                <a:cs typeface="Arial"/>
              </a:rPr>
              <a:t>H</a:t>
            </a:r>
            <a:endParaRPr sz="14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87825" y="1073444"/>
            <a:ext cx="159565" cy="2082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75"/>
              </a:lnSpc>
              <a:spcBef>
                <a:spcPts val="78"/>
              </a:spcBef>
            </a:pPr>
            <a:r>
              <a:rPr dirty="0" smtClean="0" sz="1450" spc="0">
                <a:latin typeface="Arial"/>
                <a:cs typeface="Arial"/>
              </a:rPr>
              <a:t>+</a:t>
            </a:r>
            <a:endParaRPr sz="1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44964" y="1480135"/>
            <a:ext cx="91529" cy="1623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5"/>
              </a:lnSpc>
              <a:spcBef>
                <a:spcPts val="59"/>
              </a:spcBef>
            </a:pPr>
            <a:r>
              <a:rPr dirty="0" smtClean="0" sz="1050" spc="0">
                <a:latin typeface="Arial"/>
                <a:cs typeface="Arial"/>
              </a:rPr>
              <a:t>-</a:t>
            </a:r>
            <a:endParaRPr sz="10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11488" y="1480135"/>
            <a:ext cx="125887" cy="1623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5"/>
              </a:lnSpc>
              <a:spcBef>
                <a:spcPts val="59"/>
              </a:spcBef>
            </a:pPr>
            <a:r>
              <a:rPr dirty="0" smtClean="0" sz="1050" spc="0">
                <a:latin typeface="Arial"/>
                <a:cs typeface="Arial"/>
              </a:rPr>
              <a:t>+</a:t>
            </a:r>
            <a:endParaRPr sz="10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43022" y="1522578"/>
            <a:ext cx="859533" cy="2337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9"/>
              </a:lnSpc>
              <a:spcBef>
                <a:spcPts val="87"/>
              </a:spcBef>
            </a:pPr>
            <a:r>
              <a:rPr dirty="0" smtClean="0" baseline="3998" sz="2175" spc="0">
                <a:latin typeface="Arial"/>
                <a:cs typeface="Arial"/>
              </a:rPr>
              <a:t>C</a:t>
            </a:r>
            <a:r>
              <a:rPr dirty="0" smtClean="0" baseline="3998" sz="2175" spc="-4">
                <a:latin typeface="Arial"/>
                <a:cs typeface="Arial"/>
              </a:rPr>
              <a:t>F</a:t>
            </a:r>
            <a:r>
              <a:rPr dirty="0" smtClean="0" baseline="-8282" sz="1575" spc="4">
                <a:latin typeface="Arial"/>
                <a:cs typeface="Arial"/>
              </a:rPr>
              <a:t>3</a:t>
            </a:r>
            <a:r>
              <a:rPr dirty="0" smtClean="0" baseline="3998" sz="2175" spc="0">
                <a:latin typeface="Arial"/>
                <a:cs typeface="Arial"/>
              </a:rPr>
              <a:t>CH</a:t>
            </a:r>
            <a:r>
              <a:rPr dirty="0" smtClean="0" baseline="-8282" sz="1575" spc="0">
                <a:latin typeface="Arial"/>
                <a:cs typeface="Arial"/>
              </a:rPr>
              <a:t>2</a:t>
            </a:r>
            <a:r>
              <a:rPr dirty="0" smtClean="0" baseline="3998" sz="2175" spc="0">
                <a:latin typeface="Arial"/>
                <a:cs typeface="Arial"/>
              </a:rPr>
              <a:t>O</a:t>
            </a:r>
            <a:endParaRPr sz="14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79350" y="1522578"/>
            <a:ext cx="184786" cy="2082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75"/>
              </a:lnSpc>
              <a:spcBef>
                <a:spcPts val="78"/>
              </a:spcBef>
            </a:pPr>
            <a:r>
              <a:rPr dirty="0" smtClean="0" sz="1450" spc="0">
                <a:latin typeface="Arial"/>
                <a:cs typeface="Arial"/>
              </a:rPr>
              <a:t>H</a:t>
            </a:r>
            <a:endParaRPr sz="1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88850" y="1563676"/>
            <a:ext cx="990979" cy="233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9"/>
              </a:lnSpc>
              <a:spcBef>
                <a:spcPts val="87"/>
              </a:spcBef>
            </a:pPr>
            <a:r>
              <a:rPr dirty="0" smtClean="0" baseline="3998" sz="2175" spc="0">
                <a:latin typeface="Arial"/>
                <a:cs typeface="Arial"/>
              </a:rPr>
              <a:t>CF</a:t>
            </a:r>
            <a:r>
              <a:rPr dirty="0" smtClean="0" baseline="-8282" sz="1575" spc="4">
                <a:latin typeface="Arial"/>
                <a:cs typeface="Arial"/>
              </a:rPr>
              <a:t>3</a:t>
            </a:r>
            <a:r>
              <a:rPr dirty="0" smtClean="0" baseline="3998" sz="2175" spc="0">
                <a:latin typeface="Arial"/>
                <a:cs typeface="Arial"/>
              </a:rPr>
              <a:t>CH</a:t>
            </a:r>
            <a:r>
              <a:rPr dirty="0" smtClean="0" baseline="-8282" sz="1575" spc="4">
                <a:latin typeface="Arial"/>
                <a:cs typeface="Arial"/>
              </a:rPr>
              <a:t>2</a:t>
            </a:r>
            <a:r>
              <a:rPr dirty="0" smtClean="0" baseline="3998" sz="2175" spc="-4">
                <a:latin typeface="Arial"/>
                <a:cs typeface="Arial"/>
              </a:rPr>
              <a:t>O</a:t>
            </a:r>
            <a:r>
              <a:rPr dirty="0" smtClean="0" baseline="3998" sz="2175" spc="0">
                <a:latin typeface="Arial"/>
                <a:cs typeface="Arial"/>
              </a:rPr>
              <a:t>H</a:t>
            </a:r>
            <a:endParaRPr sz="14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53652" y="1563676"/>
            <a:ext cx="159565" cy="2082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75"/>
              </a:lnSpc>
              <a:spcBef>
                <a:spcPts val="78"/>
              </a:spcBef>
            </a:pPr>
            <a:r>
              <a:rPr dirty="0" smtClean="0" sz="1450" spc="0">
                <a:latin typeface="Arial"/>
                <a:cs typeface="Arial"/>
              </a:rPr>
              <a:t>+</a:t>
            </a:r>
            <a:endParaRPr sz="1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55234" y="2139922"/>
            <a:ext cx="210497" cy="5866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939" marR="12319">
              <a:lnSpc>
                <a:spcPts val="1805"/>
              </a:lnSpc>
              <a:spcBef>
                <a:spcPts val="90"/>
              </a:spcBef>
            </a:pPr>
            <a:r>
              <a:rPr dirty="0" smtClean="0" sz="1650" spc="0"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759"/>
              </a:spcBef>
            </a:pPr>
            <a:r>
              <a:rPr dirty="0" smtClean="0" sz="1650" spc="0">
                <a:latin typeface="Arial"/>
                <a:cs typeface="Arial"/>
              </a:rPr>
              <a:t>C</a:t>
            </a:r>
            <a:endParaRPr sz="16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49187" y="2460675"/>
            <a:ext cx="281303" cy="2749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20"/>
              </a:lnSpc>
              <a:spcBef>
                <a:spcPts val="106"/>
              </a:spcBef>
            </a:pPr>
            <a:r>
              <a:rPr dirty="0" smtClean="0" baseline="-1756" sz="2475">
                <a:latin typeface="Arial"/>
                <a:cs typeface="Arial"/>
              </a:rPr>
              <a:t>O</a:t>
            </a:r>
            <a:r>
              <a:rPr dirty="0" smtClean="0" baseline="27828" sz="1875">
                <a:latin typeface="Arial"/>
                <a:cs typeface="Arial"/>
              </a:rPr>
              <a:t>-</a:t>
            </a:r>
            <a:endParaRPr sz="12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16687" y="2488742"/>
            <a:ext cx="186938" cy="237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5"/>
              </a:lnSpc>
              <a:spcBef>
                <a:spcPts val="90"/>
              </a:spcBef>
            </a:pPr>
            <a:r>
              <a:rPr dirty="0" smtClean="0" sz="1650" spc="0"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05021" y="2488742"/>
            <a:ext cx="210497" cy="237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5"/>
              </a:lnSpc>
              <a:spcBef>
                <a:spcPts val="90"/>
              </a:spcBef>
            </a:pPr>
            <a:r>
              <a:rPr dirty="0" smtClean="0" sz="1650" spc="0">
                <a:latin typeface="Arial"/>
                <a:cs typeface="Arial"/>
              </a:rPr>
              <a:t>C</a:t>
            </a:r>
            <a:endParaRPr sz="16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66474" y="2837915"/>
            <a:ext cx="186938" cy="237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5"/>
              </a:lnSpc>
              <a:spcBef>
                <a:spcPts val="90"/>
              </a:spcBef>
            </a:pPr>
            <a:r>
              <a:rPr dirty="0" smtClean="0" sz="1650" spc="0"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5952" y="3311760"/>
            <a:ext cx="6354116" cy="6134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6883" marR="30403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L’ef</a:t>
            </a:r>
            <a:r>
              <a:rPr dirty="0" smtClean="0" baseline="2989" sz="2400" spc="9">
                <a:solidFill>
                  <a:srgbClr val="EC7C30"/>
                </a:solidFill>
                <a:latin typeface="Comic Sans MS"/>
                <a:cs typeface="Comic Sans MS"/>
              </a:rPr>
              <a:t>f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et</a:t>
            </a:r>
            <a:r>
              <a:rPr dirty="0" smtClean="0" baseline="2989" sz="2400" spc="-52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mésomère: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ts val="2195"/>
              </a:lnSpc>
              <a:spcBef>
                <a:spcPts val="822"/>
              </a:spcBef>
            </a:pPr>
            <a:r>
              <a:rPr dirty="0" smtClean="0" sz="1600" spc="0">
                <a:latin typeface="Comic Sans MS"/>
                <a:cs typeface="Comic Sans MS"/>
              </a:rPr>
              <a:t>La</a:t>
            </a:r>
            <a:r>
              <a:rPr dirty="0" smtClean="0" sz="1600" spc="-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déproto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ation</a:t>
            </a:r>
            <a:r>
              <a:rPr dirty="0" smtClean="0" sz="1600" spc="-89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par</a:t>
            </a:r>
            <a:r>
              <a:rPr dirty="0" smtClean="0" sz="1600" spc="-24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une</a:t>
            </a:r>
            <a:r>
              <a:rPr dirty="0" smtClean="0" sz="1600" spc="-25">
                <a:latin typeface="Comic Sans MS"/>
                <a:cs typeface="Comic Sans MS"/>
              </a:rPr>
              <a:t> </a:t>
            </a:r>
            <a:r>
              <a:rPr dirty="0" smtClean="0" sz="1600" spc="4">
                <a:latin typeface="Comic Sans MS"/>
                <a:cs typeface="Comic Sans MS"/>
              </a:rPr>
              <a:t>b</a:t>
            </a:r>
            <a:r>
              <a:rPr dirty="0" smtClean="0" sz="1600" spc="0">
                <a:latin typeface="Comic Sans MS"/>
                <a:cs typeface="Comic Sans MS"/>
              </a:rPr>
              <a:t>ase</a:t>
            </a:r>
            <a:r>
              <a:rPr dirty="0" smtClean="0" sz="1600" spc="-29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du</a:t>
            </a:r>
            <a:r>
              <a:rPr dirty="0" smtClean="0" sz="1600" spc="-7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phé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ol</a:t>
            </a:r>
            <a:r>
              <a:rPr dirty="0" smtClean="0" sz="1600" spc="-62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est</a:t>
            </a:r>
            <a:r>
              <a:rPr dirty="0" smtClean="0" sz="1600" spc="-24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une</a:t>
            </a:r>
            <a:r>
              <a:rPr dirty="0" smtClean="0" sz="1600" spc="-20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réaction</a:t>
            </a:r>
            <a:r>
              <a:rPr dirty="0" smtClean="0" sz="1600" spc="-4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mena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t</a:t>
            </a:r>
            <a:r>
              <a:rPr dirty="0" smtClean="0" sz="1600" spc="-48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à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48094" y="3697078"/>
            <a:ext cx="1725717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-4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’a</a:t>
            </a:r>
            <a:r>
              <a:rPr dirty="0" smtClean="0" baseline="1494" sz="2400" spc="4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ion</a:t>
            </a:r>
            <a:r>
              <a:rPr dirty="0" smtClean="0" baseline="1494" sz="2400" spc="-25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phé</a:t>
            </a:r>
            <a:r>
              <a:rPr dirty="0" smtClean="0" baseline="1494" sz="2400" spc="4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494" sz="2400" spc="-4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ate</a:t>
            </a:r>
            <a:r>
              <a:rPr dirty="0" smtClean="0" baseline="1494" sz="2400" spc="-59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61741" y="4145755"/>
            <a:ext cx="210207" cy="2138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5"/>
              </a:lnSpc>
              <a:spcBef>
                <a:spcPts val="81"/>
              </a:spcBef>
            </a:pPr>
            <a:r>
              <a:rPr dirty="0" smtClean="0" baseline="-2415" sz="1800" spc="-4">
                <a:latin typeface="Arial"/>
                <a:cs typeface="Arial"/>
              </a:rPr>
              <a:t>O</a:t>
            </a:r>
            <a:r>
              <a:rPr dirty="0" smtClean="0" baseline="32208" sz="1350" spc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00353" y="4196731"/>
            <a:ext cx="277087" cy="177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41575" y="4621648"/>
            <a:ext cx="231180" cy="2138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5"/>
              </a:lnSpc>
              <a:spcBef>
                <a:spcPts val="81"/>
              </a:spcBef>
            </a:pPr>
            <a:r>
              <a:rPr dirty="0" smtClean="0" baseline="-2415" sz="1800" spc="0">
                <a:latin typeface="Arial"/>
                <a:cs typeface="Arial"/>
              </a:rPr>
              <a:t>H</a:t>
            </a:r>
            <a:r>
              <a:rPr dirty="0" smtClean="0" baseline="32208" sz="1350" spc="0">
                <a:latin typeface="Arial"/>
                <a:cs typeface="Arial"/>
              </a:rPr>
              <a:t>+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24642" y="4701336"/>
            <a:ext cx="137732" cy="177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24906" y="5404106"/>
            <a:ext cx="677168" cy="2622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65"/>
              </a:lnSpc>
              <a:spcBef>
                <a:spcPts val="103"/>
              </a:spcBef>
            </a:pPr>
            <a:r>
              <a:rPr dirty="0" smtClean="0" baseline="1328" sz="2700" spc="4" b="1">
                <a:solidFill>
                  <a:srgbClr val="FF0000"/>
                </a:solidFill>
                <a:latin typeface="Comic Sans MS"/>
                <a:cs typeface="Comic Sans MS"/>
              </a:rPr>
              <a:t>10</a:t>
            </a:r>
            <a:r>
              <a:rPr dirty="0" smtClean="0" baseline="23919" sz="1800" spc="0" b="1">
                <a:solidFill>
                  <a:srgbClr val="FF0000"/>
                </a:solidFill>
                <a:latin typeface="Comic Sans MS"/>
                <a:cs typeface="Comic Sans MS"/>
              </a:rPr>
              <a:t>-10</a:t>
            </a:r>
            <a:r>
              <a:rPr dirty="0" smtClean="0" baseline="1328" sz="2700" spc="0">
                <a:latin typeface="Comic Sans MS"/>
                <a:cs typeface="Comic Sans MS"/>
              </a:rPr>
              <a:t>.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63693" y="5412400"/>
            <a:ext cx="528828" cy="305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baseline="10630" sz="2700" spc="4" b="1">
                <a:solidFill>
                  <a:srgbClr val="FF0000"/>
                </a:solidFill>
                <a:latin typeface="Comic Sans MS"/>
                <a:cs typeface="Comic Sans MS"/>
              </a:rPr>
              <a:t>K</a:t>
            </a:r>
            <a:r>
              <a:rPr dirty="0" smtClean="0" baseline="-5979" sz="1800" spc="0" b="1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-5979" sz="1800" spc="239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0630" sz="2700" spc="0" b="1">
                <a:solidFill>
                  <a:srgbClr val="FF0000"/>
                </a:solidFill>
                <a:latin typeface="Comic Sans MS"/>
                <a:cs typeface="Comic Sans MS"/>
              </a:rPr>
              <a:t>=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8290" y="6465214"/>
            <a:ext cx="857910" cy="235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4"/>
              </a:lnSpc>
              <a:spcBef>
                <a:spcPts val="90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</a:t>
            </a:r>
            <a:r>
              <a:rPr dirty="0" smtClean="0" baseline="-5012" sz="1500" spc="-89">
                <a:latin typeface="Segoe UI"/>
                <a:cs typeface="Segoe UI"/>
              </a:rPr>
              <a:t>1</a:t>
            </a:r>
            <a:r>
              <a:rPr dirty="0" smtClean="0" baseline="20480" sz="1800" spc="-514">
                <a:solidFill>
                  <a:srgbClr val="888888"/>
                </a:solidFill>
                <a:latin typeface="Calibri"/>
                <a:cs typeface="Calibri"/>
              </a:rPr>
              <a:t>1</a:t>
            </a:r>
            <a:r>
              <a:rPr dirty="0" smtClean="0" baseline="-5012" sz="1500" spc="-19">
                <a:latin typeface="Segoe UI"/>
                <a:cs typeface="Segoe UI"/>
              </a:rPr>
              <a:t>5</a:t>
            </a:r>
            <a:r>
              <a:rPr dirty="0" smtClean="0" baseline="20480" sz="1800" spc="4">
                <a:solidFill>
                  <a:srgbClr val="888888"/>
                </a:solidFill>
                <a:latin typeface="Calibri"/>
                <a:cs typeface="Calibri"/>
              </a:rPr>
              <a:t>14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66601" y="6531508"/>
            <a:ext cx="32185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114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5718298" y="2472366"/>
            <a:ext cx="17876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6068085" y="2472366"/>
            <a:ext cx="17299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object 20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8" name="object 19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9" name="object 19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0" name="object 20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1" name="object 20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5" name="object 185"/>
          <p:cNvSpPr/>
          <p:nvPr/>
        </p:nvSpPr>
        <p:spPr>
          <a:xfrm>
            <a:off x="3524515" y="1396065"/>
            <a:ext cx="241032" cy="138561"/>
          </a:xfrm>
          <a:custGeom>
            <a:avLst/>
            <a:gdLst/>
            <a:ahLst/>
            <a:cxnLst/>
            <a:rect l="l" t="t" r="r" b="b"/>
            <a:pathLst>
              <a:path w="241032" h="138561">
                <a:moveTo>
                  <a:pt x="241032" y="0"/>
                </a:moveTo>
                <a:lnTo>
                  <a:pt x="0" y="138561"/>
                </a:lnTo>
              </a:path>
            </a:pathLst>
          </a:custGeom>
          <a:ln w="5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6" name="object 186"/>
          <p:cNvSpPr/>
          <p:nvPr/>
        </p:nvSpPr>
        <p:spPr>
          <a:xfrm>
            <a:off x="3570446" y="1441709"/>
            <a:ext cx="182781" cy="105493"/>
          </a:xfrm>
          <a:custGeom>
            <a:avLst/>
            <a:gdLst/>
            <a:ahLst/>
            <a:cxnLst/>
            <a:rect l="l" t="t" r="r" b="b"/>
            <a:pathLst>
              <a:path w="182781" h="105493">
                <a:moveTo>
                  <a:pt x="182781" y="0"/>
                </a:moveTo>
                <a:lnTo>
                  <a:pt x="0" y="105493"/>
                </a:lnTo>
              </a:path>
            </a:pathLst>
          </a:custGeom>
          <a:ln w="5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7" name="object 187"/>
          <p:cNvSpPr/>
          <p:nvPr/>
        </p:nvSpPr>
        <p:spPr>
          <a:xfrm>
            <a:off x="3765548" y="1396065"/>
            <a:ext cx="241352" cy="138561"/>
          </a:xfrm>
          <a:custGeom>
            <a:avLst/>
            <a:gdLst/>
            <a:ahLst/>
            <a:cxnLst/>
            <a:rect l="l" t="t" r="r" b="b"/>
            <a:pathLst>
              <a:path w="241352" h="138561">
                <a:moveTo>
                  <a:pt x="241352" y="138561"/>
                </a:moveTo>
                <a:lnTo>
                  <a:pt x="0" y="0"/>
                </a:lnTo>
              </a:path>
            </a:pathLst>
          </a:custGeom>
          <a:ln w="5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8" name="object 188"/>
          <p:cNvSpPr/>
          <p:nvPr/>
        </p:nvSpPr>
        <p:spPr>
          <a:xfrm>
            <a:off x="4006900" y="1534627"/>
            <a:ext cx="0" cy="278782"/>
          </a:xfrm>
          <a:custGeom>
            <a:avLst/>
            <a:gdLst/>
            <a:ahLst/>
            <a:cxnLst/>
            <a:rect l="l" t="t" r="r" b="b"/>
            <a:pathLst>
              <a:path w="0" h="278782">
                <a:moveTo>
                  <a:pt x="0" y="278782"/>
                </a:moveTo>
                <a:lnTo>
                  <a:pt x="0" y="0"/>
                </a:lnTo>
              </a:path>
            </a:pathLst>
          </a:custGeom>
          <a:ln w="53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9" name="object 189"/>
          <p:cNvSpPr/>
          <p:nvPr/>
        </p:nvSpPr>
        <p:spPr>
          <a:xfrm>
            <a:off x="3973274" y="1568027"/>
            <a:ext cx="0" cy="211981"/>
          </a:xfrm>
          <a:custGeom>
            <a:avLst/>
            <a:gdLst/>
            <a:ahLst/>
            <a:cxnLst/>
            <a:rect l="l" t="t" r="r" b="b"/>
            <a:pathLst>
              <a:path w="0" h="211981">
                <a:moveTo>
                  <a:pt x="0" y="211981"/>
                </a:moveTo>
                <a:lnTo>
                  <a:pt x="0" y="0"/>
                </a:lnTo>
              </a:path>
            </a:pathLst>
          </a:custGeom>
          <a:ln w="53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0" name="object 190"/>
          <p:cNvSpPr/>
          <p:nvPr/>
        </p:nvSpPr>
        <p:spPr>
          <a:xfrm>
            <a:off x="3765548" y="1813409"/>
            <a:ext cx="241352" cy="138893"/>
          </a:xfrm>
          <a:custGeom>
            <a:avLst/>
            <a:gdLst/>
            <a:ahLst/>
            <a:cxnLst/>
            <a:rect l="l" t="t" r="r" b="b"/>
            <a:pathLst>
              <a:path w="241352" h="138893">
                <a:moveTo>
                  <a:pt x="0" y="138893"/>
                </a:moveTo>
                <a:lnTo>
                  <a:pt x="241352" y="0"/>
                </a:lnTo>
              </a:path>
            </a:pathLst>
          </a:custGeom>
          <a:ln w="5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1" name="object 191"/>
          <p:cNvSpPr/>
          <p:nvPr/>
        </p:nvSpPr>
        <p:spPr>
          <a:xfrm>
            <a:off x="3524515" y="1813409"/>
            <a:ext cx="241032" cy="138893"/>
          </a:xfrm>
          <a:custGeom>
            <a:avLst/>
            <a:gdLst/>
            <a:ahLst/>
            <a:cxnLst/>
            <a:rect l="l" t="t" r="r" b="b"/>
            <a:pathLst>
              <a:path w="241032" h="138893">
                <a:moveTo>
                  <a:pt x="0" y="0"/>
                </a:moveTo>
                <a:lnTo>
                  <a:pt x="241032" y="138893"/>
                </a:lnTo>
              </a:path>
            </a:pathLst>
          </a:custGeom>
          <a:ln w="5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2" name="object 192"/>
          <p:cNvSpPr/>
          <p:nvPr/>
        </p:nvSpPr>
        <p:spPr>
          <a:xfrm>
            <a:off x="3570446" y="1800848"/>
            <a:ext cx="182781" cy="105493"/>
          </a:xfrm>
          <a:custGeom>
            <a:avLst/>
            <a:gdLst/>
            <a:ahLst/>
            <a:cxnLst/>
            <a:rect l="l" t="t" r="r" b="b"/>
            <a:pathLst>
              <a:path w="182781" h="105493">
                <a:moveTo>
                  <a:pt x="0" y="0"/>
                </a:moveTo>
                <a:lnTo>
                  <a:pt x="182781" y="105493"/>
                </a:lnTo>
              </a:path>
            </a:pathLst>
          </a:custGeom>
          <a:ln w="5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3" name="object 193"/>
          <p:cNvSpPr/>
          <p:nvPr/>
        </p:nvSpPr>
        <p:spPr>
          <a:xfrm>
            <a:off x="3524515" y="1534627"/>
            <a:ext cx="0" cy="278782"/>
          </a:xfrm>
          <a:custGeom>
            <a:avLst/>
            <a:gdLst/>
            <a:ahLst/>
            <a:cxnLst/>
            <a:rect l="l" t="t" r="r" b="b"/>
            <a:pathLst>
              <a:path w="0" h="278782">
                <a:moveTo>
                  <a:pt x="0" y="0"/>
                </a:moveTo>
                <a:lnTo>
                  <a:pt x="0" y="278782"/>
                </a:lnTo>
              </a:path>
            </a:pathLst>
          </a:custGeom>
          <a:ln w="53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4" name="object 194"/>
          <p:cNvSpPr/>
          <p:nvPr/>
        </p:nvSpPr>
        <p:spPr>
          <a:xfrm>
            <a:off x="3765548" y="1195332"/>
            <a:ext cx="0" cy="200733"/>
          </a:xfrm>
          <a:custGeom>
            <a:avLst/>
            <a:gdLst/>
            <a:ahLst/>
            <a:cxnLst/>
            <a:rect l="l" t="t" r="r" b="b"/>
            <a:pathLst>
              <a:path w="0" h="200733">
                <a:moveTo>
                  <a:pt x="0" y="200733"/>
                </a:moveTo>
                <a:lnTo>
                  <a:pt x="0" y="0"/>
                </a:lnTo>
              </a:path>
            </a:pathLst>
          </a:custGeom>
          <a:ln w="53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5" name="object 195"/>
          <p:cNvSpPr/>
          <p:nvPr/>
        </p:nvSpPr>
        <p:spPr>
          <a:xfrm>
            <a:off x="3409654" y="1259161"/>
            <a:ext cx="352893" cy="457349"/>
          </a:xfrm>
          <a:custGeom>
            <a:avLst/>
            <a:gdLst/>
            <a:ahLst/>
            <a:cxnLst/>
            <a:rect l="l" t="t" r="r" b="b"/>
            <a:pathLst>
              <a:path w="352893" h="457349">
                <a:moveTo>
                  <a:pt x="31293" y="77385"/>
                </a:moveTo>
                <a:lnTo>
                  <a:pt x="67913" y="84654"/>
                </a:lnTo>
                <a:lnTo>
                  <a:pt x="0" y="0"/>
                </a:lnTo>
                <a:lnTo>
                  <a:pt x="10653" y="108464"/>
                </a:lnTo>
                <a:lnTo>
                  <a:pt x="31293" y="77385"/>
                </a:lnTo>
                <a:close/>
              </a:path>
              <a:path w="352893" h="457349">
                <a:moveTo>
                  <a:pt x="352893" y="341285"/>
                </a:moveTo>
                <a:lnTo>
                  <a:pt x="351893" y="334002"/>
                </a:lnTo>
                <a:lnTo>
                  <a:pt x="351893" y="332012"/>
                </a:lnTo>
                <a:lnTo>
                  <a:pt x="350893" y="324743"/>
                </a:lnTo>
                <a:lnTo>
                  <a:pt x="350893" y="322422"/>
                </a:lnTo>
                <a:lnTo>
                  <a:pt x="349893" y="315153"/>
                </a:lnTo>
                <a:lnTo>
                  <a:pt x="349893" y="313163"/>
                </a:lnTo>
                <a:lnTo>
                  <a:pt x="348560" y="304899"/>
                </a:lnTo>
                <a:lnTo>
                  <a:pt x="347560" y="302592"/>
                </a:lnTo>
                <a:lnTo>
                  <a:pt x="346560" y="294314"/>
                </a:lnTo>
                <a:lnTo>
                  <a:pt x="346560" y="292338"/>
                </a:lnTo>
                <a:lnTo>
                  <a:pt x="344574" y="284061"/>
                </a:lnTo>
                <a:lnTo>
                  <a:pt x="343574" y="281753"/>
                </a:lnTo>
                <a:lnTo>
                  <a:pt x="341573" y="273489"/>
                </a:lnTo>
                <a:lnTo>
                  <a:pt x="341573" y="271499"/>
                </a:lnTo>
                <a:lnTo>
                  <a:pt x="339240" y="262904"/>
                </a:lnTo>
                <a:lnTo>
                  <a:pt x="338240" y="260914"/>
                </a:lnTo>
                <a:lnTo>
                  <a:pt x="336240" y="252650"/>
                </a:lnTo>
                <a:lnTo>
                  <a:pt x="335240" y="250660"/>
                </a:lnTo>
                <a:lnTo>
                  <a:pt x="331920" y="242065"/>
                </a:lnTo>
                <a:lnTo>
                  <a:pt x="330920" y="240089"/>
                </a:lnTo>
                <a:lnTo>
                  <a:pt x="327920" y="229504"/>
                </a:lnTo>
                <a:lnTo>
                  <a:pt x="31293" y="77385"/>
                </a:lnTo>
                <a:lnTo>
                  <a:pt x="40948" y="101195"/>
                </a:lnTo>
                <a:lnTo>
                  <a:pt x="42945" y="106488"/>
                </a:lnTo>
                <a:lnTo>
                  <a:pt x="51269" y="126318"/>
                </a:lnTo>
                <a:lnTo>
                  <a:pt x="53266" y="131611"/>
                </a:lnTo>
                <a:lnTo>
                  <a:pt x="61588" y="151454"/>
                </a:lnTo>
                <a:lnTo>
                  <a:pt x="63919" y="155421"/>
                </a:lnTo>
                <a:lnTo>
                  <a:pt x="72241" y="174269"/>
                </a:lnTo>
                <a:lnTo>
                  <a:pt x="74240" y="178581"/>
                </a:lnTo>
                <a:lnTo>
                  <a:pt x="82562" y="196103"/>
                </a:lnTo>
                <a:lnTo>
                  <a:pt x="84560" y="200401"/>
                </a:lnTo>
                <a:lnTo>
                  <a:pt x="92883" y="218255"/>
                </a:lnTo>
                <a:lnTo>
                  <a:pt x="95213" y="222221"/>
                </a:lnTo>
                <a:lnTo>
                  <a:pt x="102541" y="238099"/>
                </a:lnTo>
                <a:lnTo>
                  <a:pt x="104541" y="242065"/>
                </a:lnTo>
                <a:lnTo>
                  <a:pt x="112860" y="256948"/>
                </a:lnTo>
                <a:lnTo>
                  <a:pt x="113860" y="260914"/>
                </a:lnTo>
                <a:lnTo>
                  <a:pt x="122180" y="275465"/>
                </a:lnTo>
                <a:lnTo>
                  <a:pt x="124180" y="278782"/>
                </a:lnTo>
                <a:lnTo>
                  <a:pt x="131500" y="292338"/>
                </a:lnTo>
                <a:lnTo>
                  <a:pt x="133833" y="295309"/>
                </a:lnTo>
                <a:lnTo>
                  <a:pt x="141153" y="308865"/>
                </a:lnTo>
                <a:lnTo>
                  <a:pt x="143153" y="312182"/>
                </a:lnTo>
                <a:lnTo>
                  <a:pt x="150472" y="323748"/>
                </a:lnTo>
                <a:lnTo>
                  <a:pt x="152472" y="326733"/>
                </a:lnTo>
                <a:lnTo>
                  <a:pt x="159806" y="338300"/>
                </a:lnTo>
                <a:lnTo>
                  <a:pt x="160792" y="341285"/>
                </a:lnTo>
                <a:lnTo>
                  <a:pt x="168125" y="351856"/>
                </a:lnTo>
                <a:lnTo>
                  <a:pt x="170125" y="354841"/>
                </a:lnTo>
                <a:lnTo>
                  <a:pt x="177445" y="364431"/>
                </a:lnTo>
                <a:lnTo>
                  <a:pt x="178445" y="366407"/>
                </a:lnTo>
                <a:lnTo>
                  <a:pt x="185765" y="375666"/>
                </a:lnTo>
                <a:lnTo>
                  <a:pt x="187098" y="377987"/>
                </a:lnTo>
                <a:lnTo>
                  <a:pt x="194418" y="387246"/>
                </a:lnTo>
                <a:lnTo>
                  <a:pt x="196418" y="389236"/>
                </a:lnTo>
                <a:lnTo>
                  <a:pt x="202751" y="396505"/>
                </a:lnTo>
                <a:lnTo>
                  <a:pt x="203737" y="398813"/>
                </a:lnTo>
                <a:lnTo>
                  <a:pt x="211071" y="406095"/>
                </a:lnTo>
                <a:lnTo>
                  <a:pt x="212071" y="408085"/>
                </a:lnTo>
                <a:lnTo>
                  <a:pt x="218390" y="414359"/>
                </a:lnTo>
                <a:lnTo>
                  <a:pt x="220390" y="415354"/>
                </a:lnTo>
                <a:lnTo>
                  <a:pt x="226710" y="421641"/>
                </a:lnTo>
                <a:lnTo>
                  <a:pt x="227710" y="422636"/>
                </a:lnTo>
                <a:lnTo>
                  <a:pt x="234043" y="428910"/>
                </a:lnTo>
                <a:lnTo>
                  <a:pt x="235043" y="430237"/>
                </a:lnTo>
                <a:lnTo>
                  <a:pt x="241363" y="434203"/>
                </a:lnTo>
                <a:lnTo>
                  <a:pt x="242363" y="435198"/>
                </a:lnTo>
                <a:lnTo>
                  <a:pt x="248683" y="439495"/>
                </a:lnTo>
                <a:lnTo>
                  <a:pt x="249683" y="440490"/>
                </a:lnTo>
                <a:lnTo>
                  <a:pt x="254683" y="444788"/>
                </a:lnTo>
                <a:lnTo>
                  <a:pt x="257016" y="444788"/>
                </a:lnTo>
                <a:lnTo>
                  <a:pt x="262002" y="447759"/>
                </a:lnTo>
                <a:lnTo>
                  <a:pt x="263002" y="448754"/>
                </a:lnTo>
                <a:lnTo>
                  <a:pt x="268336" y="451076"/>
                </a:lnTo>
                <a:lnTo>
                  <a:pt x="269322" y="452057"/>
                </a:lnTo>
                <a:lnTo>
                  <a:pt x="274655" y="454047"/>
                </a:lnTo>
                <a:lnTo>
                  <a:pt x="275655" y="454047"/>
                </a:lnTo>
                <a:lnTo>
                  <a:pt x="280975" y="455042"/>
                </a:lnTo>
                <a:lnTo>
                  <a:pt x="281975" y="456037"/>
                </a:lnTo>
                <a:lnTo>
                  <a:pt x="287308" y="456037"/>
                </a:lnTo>
                <a:lnTo>
                  <a:pt x="288308" y="457349"/>
                </a:lnTo>
                <a:lnTo>
                  <a:pt x="298628" y="457349"/>
                </a:lnTo>
                <a:lnTo>
                  <a:pt x="302948" y="456037"/>
                </a:lnTo>
                <a:lnTo>
                  <a:pt x="303948" y="456037"/>
                </a:lnTo>
                <a:lnTo>
                  <a:pt x="307948" y="455042"/>
                </a:lnTo>
                <a:lnTo>
                  <a:pt x="308948" y="455042"/>
                </a:lnTo>
                <a:lnTo>
                  <a:pt x="313267" y="453052"/>
                </a:lnTo>
                <a:lnTo>
                  <a:pt x="314267" y="453052"/>
                </a:lnTo>
                <a:lnTo>
                  <a:pt x="317267" y="451076"/>
                </a:lnTo>
                <a:lnTo>
                  <a:pt x="318601" y="449749"/>
                </a:lnTo>
                <a:lnTo>
                  <a:pt x="321601" y="447759"/>
                </a:lnTo>
                <a:lnTo>
                  <a:pt x="322601" y="447759"/>
                </a:lnTo>
                <a:lnTo>
                  <a:pt x="325587" y="444788"/>
                </a:lnTo>
                <a:lnTo>
                  <a:pt x="326920" y="443793"/>
                </a:lnTo>
                <a:lnTo>
                  <a:pt x="328920" y="440490"/>
                </a:lnTo>
                <a:lnTo>
                  <a:pt x="329920" y="439495"/>
                </a:lnTo>
                <a:lnTo>
                  <a:pt x="332921" y="436193"/>
                </a:lnTo>
                <a:lnTo>
                  <a:pt x="332921" y="435198"/>
                </a:lnTo>
                <a:lnTo>
                  <a:pt x="336240" y="431232"/>
                </a:lnTo>
                <a:lnTo>
                  <a:pt x="336240" y="430237"/>
                </a:lnTo>
                <a:lnTo>
                  <a:pt x="339240" y="425939"/>
                </a:lnTo>
                <a:lnTo>
                  <a:pt x="339240" y="424944"/>
                </a:lnTo>
                <a:lnTo>
                  <a:pt x="341574" y="420646"/>
                </a:lnTo>
                <a:lnTo>
                  <a:pt x="342574" y="419651"/>
                </a:lnTo>
                <a:lnTo>
                  <a:pt x="344574" y="414359"/>
                </a:lnTo>
                <a:lnTo>
                  <a:pt x="344574" y="413364"/>
                </a:lnTo>
                <a:lnTo>
                  <a:pt x="346560" y="408085"/>
                </a:lnTo>
                <a:lnTo>
                  <a:pt x="346560" y="406095"/>
                </a:lnTo>
                <a:lnTo>
                  <a:pt x="347560" y="400802"/>
                </a:lnTo>
                <a:lnTo>
                  <a:pt x="348560" y="399808"/>
                </a:lnTo>
                <a:lnTo>
                  <a:pt x="349893" y="393534"/>
                </a:lnTo>
                <a:lnTo>
                  <a:pt x="349893" y="392539"/>
                </a:lnTo>
                <a:lnTo>
                  <a:pt x="350893" y="386251"/>
                </a:lnTo>
                <a:lnTo>
                  <a:pt x="350893" y="384275"/>
                </a:lnTo>
                <a:lnTo>
                  <a:pt x="351893" y="377987"/>
                </a:lnTo>
                <a:lnTo>
                  <a:pt x="351893" y="376993"/>
                </a:lnTo>
                <a:lnTo>
                  <a:pt x="352893" y="369392"/>
                </a:lnTo>
                <a:lnTo>
                  <a:pt x="352893" y="3412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6" name="object 196"/>
          <p:cNvSpPr/>
          <p:nvPr/>
        </p:nvSpPr>
        <p:spPr>
          <a:xfrm>
            <a:off x="3440948" y="1336547"/>
            <a:ext cx="321599" cy="379964"/>
          </a:xfrm>
          <a:custGeom>
            <a:avLst/>
            <a:gdLst/>
            <a:ahLst/>
            <a:cxnLst/>
            <a:rect l="l" t="t" r="r" b="b"/>
            <a:pathLst>
              <a:path w="321599" h="379964">
                <a:moveTo>
                  <a:pt x="296627" y="152118"/>
                </a:moveTo>
                <a:lnTo>
                  <a:pt x="299627" y="162703"/>
                </a:lnTo>
                <a:lnTo>
                  <a:pt x="300627" y="164679"/>
                </a:lnTo>
                <a:lnTo>
                  <a:pt x="303946" y="173275"/>
                </a:lnTo>
                <a:lnTo>
                  <a:pt x="304946" y="175264"/>
                </a:lnTo>
                <a:lnTo>
                  <a:pt x="306946" y="183528"/>
                </a:lnTo>
                <a:lnTo>
                  <a:pt x="307946" y="185518"/>
                </a:lnTo>
                <a:lnTo>
                  <a:pt x="310280" y="194113"/>
                </a:lnTo>
                <a:lnTo>
                  <a:pt x="310280" y="196103"/>
                </a:lnTo>
                <a:lnTo>
                  <a:pt x="312280" y="204367"/>
                </a:lnTo>
                <a:lnTo>
                  <a:pt x="313280" y="206675"/>
                </a:lnTo>
                <a:lnTo>
                  <a:pt x="315266" y="214952"/>
                </a:lnTo>
                <a:lnTo>
                  <a:pt x="315266" y="216928"/>
                </a:lnTo>
                <a:lnTo>
                  <a:pt x="316266" y="225206"/>
                </a:lnTo>
                <a:lnTo>
                  <a:pt x="317266" y="227514"/>
                </a:lnTo>
                <a:lnTo>
                  <a:pt x="318599" y="235777"/>
                </a:lnTo>
                <a:lnTo>
                  <a:pt x="318599" y="237767"/>
                </a:lnTo>
                <a:lnTo>
                  <a:pt x="319599" y="245036"/>
                </a:lnTo>
                <a:lnTo>
                  <a:pt x="319599" y="247358"/>
                </a:lnTo>
                <a:lnTo>
                  <a:pt x="320599" y="254626"/>
                </a:lnTo>
                <a:lnTo>
                  <a:pt x="320599" y="256616"/>
                </a:lnTo>
                <a:lnTo>
                  <a:pt x="321599" y="263899"/>
                </a:lnTo>
                <a:lnTo>
                  <a:pt x="321599" y="266207"/>
                </a:lnTo>
                <a:lnTo>
                  <a:pt x="321599" y="273489"/>
                </a:lnTo>
                <a:lnTo>
                  <a:pt x="321599" y="275465"/>
                </a:lnTo>
                <a:lnTo>
                  <a:pt x="321599" y="281753"/>
                </a:lnTo>
                <a:lnTo>
                  <a:pt x="321599" y="283729"/>
                </a:lnTo>
                <a:lnTo>
                  <a:pt x="321599" y="291011"/>
                </a:lnTo>
                <a:lnTo>
                  <a:pt x="321599" y="292006"/>
                </a:lnTo>
                <a:lnTo>
                  <a:pt x="320599" y="299607"/>
                </a:lnTo>
                <a:lnTo>
                  <a:pt x="320599" y="300602"/>
                </a:lnTo>
                <a:lnTo>
                  <a:pt x="319599" y="306889"/>
                </a:lnTo>
                <a:lnTo>
                  <a:pt x="319599" y="308865"/>
                </a:lnTo>
                <a:lnTo>
                  <a:pt x="318599" y="315153"/>
                </a:lnTo>
                <a:lnTo>
                  <a:pt x="318599" y="316148"/>
                </a:lnTo>
                <a:lnTo>
                  <a:pt x="317266" y="322422"/>
                </a:lnTo>
                <a:lnTo>
                  <a:pt x="316266" y="323417"/>
                </a:lnTo>
                <a:lnTo>
                  <a:pt x="315266" y="328709"/>
                </a:lnTo>
                <a:lnTo>
                  <a:pt x="315266" y="330699"/>
                </a:lnTo>
                <a:lnTo>
                  <a:pt x="313280" y="335978"/>
                </a:lnTo>
                <a:lnTo>
                  <a:pt x="313280" y="336973"/>
                </a:lnTo>
                <a:lnTo>
                  <a:pt x="311280" y="342266"/>
                </a:lnTo>
                <a:lnTo>
                  <a:pt x="310280" y="343261"/>
                </a:lnTo>
                <a:lnTo>
                  <a:pt x="307946" y="347558"/>
                </a:lnTo>
                <a:lnTo>
                  <a:pt x="307946" y="348553"/>
                </a:lnTo>
                <a:lnTo>
                  <a:pt x="304946" y="352851"/>
                </a:lnTo>
                <a:lnTo>
                  <a:pt x="304946" y="353846"/>
                </a:lnTo>
                <a:lnTo>
                  <a:pt x="301627" y="357812"/>
                </a:lnTo>
                <a:lnTo>
                  <a:pt x="301627" y="358807"/>
                </a:lnTo>
                <a:lnTo>
                  <a:pt x="298627" y="362110"/>
                </a:lnTo>
                <a:lnTo>
                  <a:pt x="297627" y="363105"/>
                </a:lnTo>
                <a:lnTo>
                  <a:pt x="295627" y="366407"/>
                </a:lnTo>
                <a:lnTo>
                  <a:pt x="294293" y="367402"/>
                </a:lnTo>
                <a:lnTo>
                  <a:pt x="291307" y="370373"/>
                </a:lnTo>
                <a:lnTo>
                  <a:pt x="290307" y="370373"/>
                </a:lnTo>
                <a:lnTo>
                  <a:pt x="287307" y="372363"/>
                </a:lnTo>
                <a:lnTo>
                  <a:pt x="285974" y="373690"/>
                </a:lnTo>
                <a:lnTo>
                  <a:pt x="282974" y="375666"/>
                </a:lnTo>
                <a:lnTo>
                  <a:pt x="281974" y="375666"/>
                </a:lnTo>
                <a:lnTo>
                  <a:pt x="277654" y="377656"/>
                </a:lnTo>
                <a:lnTo>
                  <a:pt x="276654" y="377656"/>
                </a:lnTo>
                <a:lnTo>
                  <a:pt x="272654" y="378651"/>
                </a:lnTo>
                <a:lnTo>
                  <a:pt x="271654" y="378651"/>
                </a:lnTo>
                <a:lnTo>
                  <a:pt x="267334" y="379964"/>
                </a:lnTo>
                <a:lnTo>
                  <a:pt x="266334" y="379964"/>
                </a:lnTo>
                <a:lnTo>
                  <a:pt x="262001" y="379964"/>
                </a:lnTo>
                <a:lnTo>
                  <a:pt x="261001" y="379964"/>
                </a:lnTo>
                <a:lnTo>
                  <a:pt x="257015" y="379964"/>
                </a:lnTo>
                <a:lnTo>
                  <a:pt x="256015" y="378651"/>
                </a:lnTo>
                <a:lnTo>
                  <a:pt x="250681" y="378651"/>
                </a:lnTo>
                <a:lnTo>
                  <a:pt x="249681" y="377656"/>
                </a:lnTo>
                <a:lnTo>
                  <a:pt x="244362" y="376661"/>
                </a:lnTo>
                <a:lnTo>
                  <a:pt x="243362" y="376661"/>
                </a:lnTo>
                <a:lnTo>
                  <a:pt x="238028" y="374671"/>
                </a:lnTo>
                <a:lnTo>
                  <a:pt x="237042" y="373690"/>
                </a:lnTo>
                <a:lnTo>
                  <a:pt x="231709" y="371368"/>
                </a:lnTo>
                <a:lnTo>
                  <a:pt x="230709" y="370373"/>
                </a:lnTo>
                <a:lnTo>
                  <a:pt x="225722" y="367402"/>
                </a:lnTo>
                <a:lnTo>
                  <a:pt x="223389" y="367402"/>
                </a:lnTo>
                <a:lnTo>
                  <a:pt x="218389" y="363105"/>
                </a:lnTo>
                <a:lnTo>
                  <a:pt x="217389" y="362110"/>
                </a:lnTo>
                <a:lnTo>
                  <a:pt x="211069" y="357812"/>
                </a:lnTo>
                <a:lnTo>
                  <a:pt x="210069" y="356817"/>
                </a:lnTo>
                <a:lnTo>
                  <a:pt x="203750" y="352851"/>
                </a:lnTo>
                <a:lnTo>
                  <a:pt x="202750" y="351524"/>
                </a:lnTo>
                <a:lnTo>
                  <a:pt x="196416" y="345251"/>
                </a:lnTo>
                <a:lnTo>
                  <a:pt x="195416" y="344256"/>
                </a:lnTo>
                <a:lnTo>
                  <a:pt x="189097" y="337968"/>
                </a:lnTo>
                <a:lnTo>
                  <a:pt x="187097" y="336973"/>
                </a:lnTo>
                <a:lnTo>
                  <a:pt x="180777" y="330699"/>
                </a:lnTo>
                <a:lnTo>
                  <a:pt x="179777" y="328709"/>
                </a:lnTo>
                <a:lnTo>
                  <a:pt x="172444" y="321427"/>
                </a:lnTo>
                <a:lnTo>
                  <a:pt x="171457" y="319119"/>
                </a:lnTo>
                <a:lnTo>
                  <a:pt x="165124" y="311850"/>
                </a:lnTo>
                <a:lnTo>
                  <a:pt x="163124" y="309860"/>
                </a:lnTo>
                <a:lnTo>
                  <a:pt x="155804" y="300602"/>
                </a:lnTo>
                <a:lnTo>
                  <a:pt x="154471" y="298280"/>
                </a:lnTo>
                <a:lnTo>
                  <a:pt x="147151" y="289021"/>
                </a:lnTo>
                <a:lnTo>
                  <a:pt x="146151" y="287045"/>
                </a:lnTo>
                <a:lnTo>
                  <a:pt x="138832" y="277455"/>
                </a:lnTo>
                <a:lnTo>
                  <a:pt x="136832" y="274470"/>
                </a:lnTo>
                <a:lnTo>
                  <a:pt x="129498" y="263899"/>
                </a:lnTo>
                <a:lnTo>
                  <a:pt x="128512" y="260914"/>
                </a:lnTo>
                <a:lnTo>
                  <a:pt x="121179" y="249347"/>
                </a:lnTo>
                <a:lnTo>
                  <a:pt x="119178" y="246363"/>
                </a:lnTo>
                <a:lnTo>
                  <a:pt x="111859" y="234796"/>
                </a:lnTo>
                <a:lnTo>
                  <a:pt x="109859" y="231480"/>
                </a:lnTo>
                <a:lnTo>
                  <a:pt x="102539" y="217923"/>
                </a:lnTo>
                <a:lnTo>
                  <a:pt x="100206" y="214952"/>
                </a:lnTo>
                <a:lnTo>
                  <a:pt x="92886" y="201396"/>
                </a:lnTo>
                <a:lnTo>
                  <a:pt x="90886" y="198079"/>
                </a:lnTo>
                <a:lnTo>
                  <a:pt x="82567" y="183528"/>
                </a:lnTo>
                <a:lnTo>
                  <a:pt x="81567" y="179562"/>
                </a:lnTo>
                <a:lnTo>
                  <a:pt x="73247" y="164679"/>
                </a:lnTo>
                <a:lnTo>
                  <a:pt x="71247" y="160713"/>
                </a:lnTo>
                <a:lnTo>
                  <a:pt x="63919" y="144835"/>
                </a:lnTo>
                <a:lnTo>
                  <a:pt x="61590" y="140869"/>
                </a:lnTo>
                <a:lnTo>
                  <a:pt x="53266" y="123015"/>
                </a:lnTo>
                <a:lnTo>
                  <a:pt x="51269" y="118718"/>
                </a:lnTo>
                <a:lnTo>
                  <a:pt x="42946" y="101195"/>
                </a:lnTo>
                <a:lnTo>
                  <a:pt x="40948" y="96884"/>
                </a:lnTo>
                <a:lnTo>
                  <a:pt x="32625" y="78035"/>
                </a:lnTo>
                <a:lnTo>
                  <a:pt x="30295" y="74069"/>
                </a:lnTo>
                <a:lnTo>
                  <a:pt x="21972" y="54225"/>
                </a:lnTo>
                <a:lnTo>
                  <a:pt x="19975" y="48932"/>
                </a:lnTo>
                <a:lnTo>
                  <a:pt x="11651" y="29102"/>
                </a:lnTo>
                <a:lnTo>
                  <a:pt x="9654" y="23809"/>
                </a:lnTo>
                <a:lnTo>
                  <a:pt x="0" y="0"/>
                </a:lnTo>
              </a:path>
            </a:pathLst>
          </a:custGeom>
          <a:ln w="531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7" name="object 197"/>
          <p:cNvSpPr/>
          <p:nvPr/>
        </p:nvSpPr>
        <p:spPr>
          <a:xfrm>
            <a:off x="3409654" y="1259161"/>
            <a:ext cx="67913" cy="108464"/>
          </a:xfrm>
          <a:custGeom>
            <a:avLst/>
            <a:gdLst/>
            <a:ahLst/>
            <a:cxnLst/>
            <a:rect l="l" t="t" r="r" b="b"/>
            <a:pathLst>
              <a:path w="67913" h="108464">
                <a:moveTo>
                  <a:pt x="0" y="0"/>
                </a:moveTo>
                <a:lnTo>
                  <a:pt x="67913" y="84654"/>
                </a:lnTo>
                <a:lnTo>
                  <a:pt x="31293" y="77385"/>
                </a:lnTo>
                <a:lnTo>
                  <a:pt x="10653" y="108464"/>
                </a:lnTo>
                <a:lnTo>
                  <a:pt x="0" y="0"/>
                </a:lnTo>
                <a:close/>
              </a:path>
            </a:pathLst>
          </a:custGeom>
          <a:ln w="53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2" name="object 182"/>
          <p:cNvSpPr/>
          <p:nvPr/>
        </p:nvSpPr>
        <p:spPr>
          <a:xfrm>
            <a:off x="3841785" y="981374"/>
            <a:ext cx="205740" cy="309197"/>
          </a:xfrm>
          <a:custGeom>
            <a:avLst/>
            <a:gdLst/>
            <a:ahLst/>
            <a:cxnLst/>
            <a:rect l="l" t="t" r="r" b="b"/>
            <a:pathLst>
              <a:path w="205740" h="309197">
                <a:moveTo>
                  <a:pt x="205740" y="120044"/>
                </a:moveTo>
                <a:lnTo>
                  <a:pt x="204740" y="116078"/>
                </a:lnTo>
                <a:lnTo>
                  <a:pt x="204740" y="110786"/>
                </a:lnTo>
                <a:lnTo>
                  <a:pt x="203740" y="109791"/>
                </a:lnTo>
                <a:lnTo>
                  <a:pt x="203740" y="104498"/>
                </a:lnTo>
                <a:lnTo>
                  <a:pt x="202407" y="100200"/>
                </a:lnTo>
                <a:lnTo>
                  <a:pt x="202407" y="99205"/>
                </a:lnTo>
                <a:lnTo>
                  <a:pt x="201406" y="95239"/>
                </a:lnTo>
                <a:lnTo>
                  <a:pt x="201406" y="93913"/>
                </a:lnTo>
                <a:lnTo>
                  <a:pt x="199406" y="89947"/>
                </a:lnTo>
                <a:lnTo>
                  <a:pt x="199406" y="88952"/>
                </a:lnTo>
                <a:lnTo>
                  <a:pt x="198406" y="84654"/>
                </a:lnTo>
                <a:lnTo>
                  <a:pt x="198406" y="83673"/>
                </a:lnTo>
                <a:lnTo>
                  <a:pt x="196406" y="79361"/>
                </a:lnTo>
                <a:lnTo>
                  <a:pt x="196406" y="78380"/>
                </a:lnTo>
                <a:lnTo>
                  <a:pt x="194087" y="74083"/>
                </a:lnTo>
                <a:lnTo>
                  <a:pt x="194087" y="73088"/>
                </a:lnTo>
                <a:lnTo>
                  <a:pt x="192087" y="69122"/>
                </a:lnTo>
                <a:lnTo>
                  <a:pt x="192087" y="68127"/>
                </a:lnTo>
                <a:lnTo>
                  <a:pt x="190087" y="63829"/>
                </a:lnTo>
                <a:lnTo>
                  <a:pt x="190087" y="62834"/>
                </a:lnTo>
                <a:lnTo>
                  <a:pt x="188087" y="59531"/>
                </a:lnTo>
                <a:lnTo>
                  <a:pt x="186753" y="58536"/>
                </a:lnTo>
                <a:lnTo>
                  <a:pt x="184767" y="54570"/>
                </a:lnTo>
                <a:lnTo>
                  <a:pt x="184767" y="53244"/>
                </a:lnTo>
                <a:lnTo>
                  <a:pt x="182767" y="49278"/>
                </a:lnTo>
                <a:lnTo>
                  <a:pt x="181767" y="48283"/>
                </a:lnTo>
                <a:lnTo>
                  <a:pt x="179434" y="43985"/>
                </a:lnTo>
                <a:lnTo>
                  <a:pt x="178434" y="42990"/>
                </a:lnTo>
                <a:lnTo>
                  <a:pt x="175434" y="38692"/>
                </a:lnTo>
                <a:lnTo>
                  <a:pt x="175434" y="37697"/>
                </a:lnTo>
                <a:lnTo>
                  <a:pt x="172448" y="33400"/>
                </a:lnTo>
                <a:lnTo>
                  <a:pt x="171114" y="33400"/>
                </a:lnTo>
                <a:lnTo>
                  <a:pt x="169114" y="29434"/>
                </a:lnTo>
                <a:lnTo>
                  <a:pt x="168114" y="28439"/>
                </a:lnTo>
                <a:lnTo>
                  <a:pt x="165114" y="24141"/>
                </a:lnTo>
                <a:lnTo>
                  <a:pt x="163781" y="23146"/>
                </a:lnTo>
                <a:lnTo>
                  <a:pt x="160794" y="18848"/>
                </a:lnTo>
                <a:lnTo>
                  <a:pt x="159794" y="18848"/>
                </a:lnTo>
                <a:lnTo>
                  <a:pt x="156461" y="14882"/>
                </a:lnTo>
                <a:lnTo>
                  <a:pt x="155461" y="13556"/>
                </a:lnTo>
                <a:lnTo>
                  <a:pt x="152475" y="9590"/>
                </a:lnTo>
                <a:lnTo>
                  <a:pt x="151475" y="8595"/>
                </a:lnTo>
                <a:lnTo>
                  <a:pt x="147141" y="5292"/>
                </a:lnTo>
                <a:lnTo>
                  <a:pt x="146141" y="4297"/>
                </a:lnTo>
                <a:lnTo>
                  <a:pt x="142141" y="0"/>
                </a:lnTo>
                <a:lnTo>
                  <a:pt x="87477" y="246386"/>
                </a:lnTo>
                <a:lnTo>
                  <a:pt x="88876" y="245381"/>
                </a:lnTo>
                <a:lnTo>
                  <a:pt x="79557" y="282084"/>
                </a:lnTo>
                <a:lnTo>
                  <a:pt x="84557" y="279763"/>
                </a:lnTo>
                <a:lnTo>
                  <a:pt x="86557" y="279763"/>
                </a:lnTo>
                <a:lnTo>
                  <a:pt x="90876" y="277787"/>
                </a:lnTo>
                <a:lnTo>
                  <a:pt x="92876" y="277787"/>
                </a:lnTo>
                <a:lnTo>
                  <a:pt x="97210" y="275797"/>
                </a:lnTo>
                <a:lnTo>
                  <a:pt x="98196" y="274816"/>
                </a:lnTo>
                <a:lnTo>
                  <a:pt x="103529" y="272494"/>
                </a:lnTo>
                <a:lnTo>
                  <a:pt x="104529" y="272494"/>
                </a:lnTo>
                <a:lnTo>
                  <a:pt x="108530" y="270504"/>
                </a:lnTo>
                <a:lnTo>
                  <a:pt x="110849" y="269523"/>
                </a:lnTo>
                <a:lnTo>
                  <a:pt x="114849" y="267201"/>
                </a:lnTo>
                <a:lnTo>
                  <a:pt x="115849" y="267201"/>
                </a:lnTo>
                <a:lnTo>
                  <a:pt x="120169" y="264230"/>
                </a:lnTo>
                <a:lnTo>
                  <a:pt x="121169" y="264230"/>
                </a:lnTo>
                <a:lnTo>
                  <a:pt x="125169" y="262240"/>
                </a:lnTo>
                <a:lnTo>
                  <a:pt x="126502" y="261246"/>
                </a:lnTo>
                <a:lnTo>
                  <a:pt x="130502" y="258938"/>
                </a:lnTo>
                <a:lnTo>
                  <a:pt x="131488" y="257943"/>
                </a:lnTo>
                <a:lnTo>
                  <a:pt x="135822" y="255953"/>
                </a:lnTo>
                <a:lnTo>
                  <a:pt x="136822" y="254972"/>
                </a:lnTo>
                <a:lnTo>
                  <a:pt x="139822" y="251655"/>
                </a:lnTo>
                <a:lnTo>
                  <a:pt x="140822" y="251655"/>
                </a:lnTo>
                <a:lnTo>
                  <a:pt x="145141" y="248684"/>
                </a:lnTo>
                <a:lnTo>
                  <a:pt x="146141" y="247358"/>
                </a:lnTo>
                <a:lnTo>
                  <a:pt x="149475" y="245381"/>
                </a:lnTo>
                <a:lnTo>
                  <a:pt x="150475" y="244386"/>
                </a:lnTo>
                <a:lnTo>
                  <a:pt x="153461" y="241415"/>
                </a:lnTo>
                <a:lnTo>
                  <a:pt x="154461" y="240089"/>
                </a:lnTo>
                <a:lnTo>
                  <a:pt x="157794" y="237104"/>
                </a:lnTo>
                <a:lnTo>
                  <a:pt x="158795" y="237104"/>
                </a:lnTo>
                <a:lnTo>
                  <a:pt x="161795" y="233801"/>
                </a:lnTo>
                <a:lnTo>
                  <a:pt x="162795" y="232806"/>
                </a:lnTo>
                <a:lnTo>
                  <a:pt x="166114" y="229835"/>
                </a:lnTo>
                <a:lnTo>
                  <a:pt x="166114" y="228840"/>
                </a:lnTo>
                <a:lnTo>
                  <a:pt x="169114" y="225538"/>
                </a:lnTo>
                <a:lnTo>
                  <a:pt x="170114" y="224543"/>
                </a:lnTo>
                <a:lnTo>
                  <a:pt x="172448" y="221572"/>
                </a:lnTo>
                <a:lnTo>
                  <a:pt x="173448" y="220245"/>
                </a:lnTo>
                <a:lnTo>
                  <a:pt x="176434" y="217274"/>
                </a:lnTo>
                <a:lnTo>
                  <a:pt x="176434" y="216279"/>
                </a:lnTo>
                <a:lnTo>
                  <a:pt x="179434" y="212962"/>
                </a:lnTo>
                <a:lnTo>
                  <a:pt x="179434" y="211981"/>
                </a:lnTo>
                <a:lnTo>
                  <a:pt x="181767" y="208996"/>
                </a:lnTo>
                <a:lnTo>
                  <a:pt x="182767" y="208015"/>
                </a:lnTo>
                <a:lnTo>
                  <a:pt x="184767" y="204699"/>
                </a:lnTo>
                <a:lnTo>
                  <a:pt x="185753" y="203704"/>
                </a:lnTo>
                <a:lnTo>
                  <a:pt x="188087" y="199406"/>
                </a:lnTo>
                <a:lnTo>
                  <a:pt x="190087" y="195440"/>
                </a:lnTo>
                <a:lnTo>
                  <a:pt x="190087" y="194113"/>
                </a:lnTo>
                <a:lnTo>
                  <a:pt x="192087" y="191142"/>
                </a:lnTo>
                <a:lnTo>
                  <a:pt x="192087" y="190147"/>
                </a:lnTo>
                <a:lnTo>
                  <a:pt x="194087" y="185850"/>
                </a:lnTo>
                <a:lnTo>
                  <a:pt x="194087" y="184855"/>
                </a:lnTo>
                <a:lnTo>
                  <a:pt x="196406" y="181884"/>
                </a:lnTo>
                <a:lnTo>
                  <a:pt x="196406" y="180557"/>
                </a:lnTo>
                <a:lnTo>
                  <a:pt x="198406" y="176591"/>
                </a:lnTo>
                <a:lnTo>
                  <a:pt x="198406" y="175596"/>
                </a:lnTo>
                <a:lnTo>
                  <a:pt x="199406" y="171298"/>
                </a:lnTo>
                <a:lnTo>
                  <a:pt x="199406" y="170303"/>
                </a:lnTo>
                <a:lnTo>
                  <a:pt x="200406" y="167001"/>
                </a:lnTo>
                <a:lnTo>
                  <a:pt x="201407" y="166006"/>
                </a:lnTo>
                <a:lnTo>
                  <a:pt x="202407" y="162040"/>
                </a:lnTo>
                <a:lnTo>
                  <a:pt x="202407" y="160713"/>
                </a:lnTo>
                <a:lnTo>
                  <a:pt x="203740" y="156747"/>
                </a:lnTo>
                <a:lnTo>
                  <a:pt x="203740" y="151454"/>
                </a:lnTo>
                <a:lnTo>
                  <a:pt x="204740" y="150473"/>
                </a:lnTo>
                <a:lnTo>
                  <a:pt x="204740" y="142196"/>
                </a:lnTo>
                <a:lnTo>
                  <a:pt x="205740" y="141201"/>
                </a:lnTo>
                <a:lnTo>
                  <a:pt x="205740" y="120044"/>
                </a:lnTo>
                <a:close/>
              </a:path>
              <a:path w="205740" h="309197">
                <a:moveTo>
                  <a:pt x="79557" y="282084"/>
                </a:moveTo>
                <a:lnTo>
                  <a:pt x="87477" y="246386"/>
                </a:lnTo>
                <a:lnTo>
                  <a:pt x="0" y="309197"/>
                </a:lnTo>
                <a:lnTo>
                  <a:pt x="109516" y="304899"/>
                </a:lnTo>
                <a:lnTo>
                  <a:pt x="79557" y="282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3" name="object 183"/>
          <p:cNvSpPr/>
          <p:nvPr/>
        </p:nvSpPr>
        <p:spPr>
          <a:xfrm>
            <a:off x="3921343" y="981374"/>
            <a:ext cx="126183" cy="282084"/>
          </a:xfrm>
          <a:custGeom>
            <a:avLst/>
            <a:gdLst/>
            <a:ahLst/>
            <a:cxnLst/>
            <a:rect l="l" t="t" r="r" b="b"/>
            <a:pathLst>
              <a:path w="126183" h="282084">
                <a:moveTo>
                  <a:pt x="62584" y="0"/>
                </a:moveTo>
                <a:lnTo>
                  <a:pt x="66584" y="4297"/>
                </a:lnTo>
                <a:lnTo>
                  <a:pt x="67584" y="5292"/>
                </a:lnTo>
                <a:lnTo>
                  <a:pt x="71918" y="8595"/>
                </a:lnTo>
                <a:lnTo>
                  <a:pt x="72918" y="9590"/>
                </a:lnTo>
                <a:lnTo>
                  <a:pt x="75904" y="13556"/>
                </a:lnTo>
                <a:lnTo>
                  <a:pt x="76904" y="14882"/>
                </a:lnTo>
                <a:lnTo>
                  <a:pt x="80237" y="18848"/>
                </a:lnTo>
                <a:lnTo>
                  <a:pt x="81237" y="18848"/>
                </a:lnTo>
                <a:lnTo>
                  <a:pt x="84223" y="23146"/>
                </a:lnTo>
                <a:lnTo>
                  <a:pt x="85557" y="24141"/>
                </a:lnTo>
                <a:lnTo>
                  <a:pt x="88557" y="28439"/>
                </a:lnTo>
                <a:lnTo>
                  <a:pt x="89557" y="29434"/>
                </a:lnTo>
                <a:lnTo>
                  <a:pt x="91557" y="33400"/>
                </a:lnTo>
                <a:lnTo>
                  <a:pt x="92890" y="33400"/>
                </a:lnTo>
                <a:lnTo>
                  <a:pt x="95876" y="37697"/>
                </a:lnTo>
                <a:lnTo>
                  <a:pt x="95876" y="38692"/>
                </a:lnTo>
                <a:lnTo>
                  <a:pt x="98877" y="42990"/>
                </a:lnTo>
                <a:lnTo>
                  <a:pt x="99877" y="43985"/>
                </a:lnTo>
                <a:lnTo>
                  <a:pt x="102210" y="48283"/>
                </a:lnTo>
                <a:lnTo>
                  <a:pt x="103210" y="49278"/>
                </a:lnTo>
                <a:lnTo>
                  <a:pt x="105210" y="53244"/>
                </a:lnTo>
                <a:lnTo>
                  <a:pt x="105210" y="54570"/>
                </a:lnTo>
                <a:lnTo>
                  <a:pt x="107196" y="58536"/>
                </a:lnTo>
                <a:lnTo>
                  <a:pt x="108530" y="59531"/>
                </a:lnTo>
                <a:lnTo>
                  <a:pt x="110530" y="62834"/>
                </a:lnTo>
                <a:lnTo>
                  <a:pt x="110530" y="63829"/>
                </a:lnTo>
                <a:lnTo>
                  <a:pt x="112530" y="68127"/>
                </a:lnTo>
                <a:lnTo>
                  <a:pt x="112530" y="69122"/>
                </a:lnTo>
                <a:lnTo>
                  <a:pt x="114530" y="73088"/>
                </a:lnTo>
                <a:lnTo>
                  <a:pt x="114530" y="74083"/>
                </a:lnTo>
                <a:lnTo>
                  <a:pt x="116849" y="78380"/>
                </a:lnTo>
                <a:lnTo>
                  <a:pt x="116849" y="79361"/>
                </a:lnTo>
                <a:lnTo>
                  <a:pt x="118849" y="83673"/>
                </a:lnTo>
                <a:lnTo>
                  <a:pt x="118849" y="84654"/>
                </a:lnTo>
                <a:lnTo>
                  <a:pt x="119849" y="88952"/>
                </a:lnTo>
                <a:lnTo>
                  <a:pt x="119849" y="89947"/>
                </a:lnTo>
                <a:lnTo>
                  <a:pt x="121849" y="93913"/>
                </a:lnTo>
                <a:lnTo>
                  <a:pt x="121849" y="95239"/>
                </a:lnTo>
                <a:lnTo>
                  <a:pt x="122849" y="99205"/>
                </a:lnTo>
                <a:lnTo>
                  <a:pt x="122849" y="100200"/>
                </a:lnTo>
                <a:lnTo>
                  <a:pt x="124183" y="104498"/>
                </a:lnTo>
                <a:lnTo>
                  <a:pt x="124183" y="105493"/>
                </a:lnTo>
                <a:lnTo>
                  <a:pt x="124183" y="109791"/>
                </a:lnTo>
                <a:lnTo>
                  <a:pt x="125183" y="110786"/>
                </a:lnTo>
                <a:lnTo>
                  <a:pt x="125183" y="115083"/>
                </a:lnTo>
                <a:lnTo>
                  <a:pt x="125183" y="116078"/>
                </a:lnTo>
                <a:lnTo>
                  <a:pt x="126183" y="120044"/>
                </a:lnTo>
                <a:lnTo>
                  <a:pt x="126183" y="121371"/>
                </a:lnTo>
                <a:lnTo>
                  <a:pt x="126183" y="125337"/>
                </a:lnTo>
                <a:lnTo>
                  <a:pt x="126183" y="126332"/>
                </a:lnTo>
                <a:lnTo>
                  <a:pt x="126183" y="130629"/>
                </a:lnTo>
                <a:lnTo>
                  <a:pt x="126183" y="131611"/>
                </a:lnTo>
                <a:lnTo>
                  <a:pt x="126183" y="135922"/>
                </a:lnTo>
                <a:lnTo>
                  <a:pt x="126183" y="136903"/>
                </a:lnTo>
                <a:lnTo>
                  <a:pt x="126183" y="141201"/>
                </a:lnTo>
                <a:lnTo>
                  <a:pt x="125183" y="142196"/>
                </a:lnTo>
                <a:lnTo>
                  <a:pt x="125183" y="146162"/>
                </a:lnTo>
                <a:lnTo>
                  <a:pt x="125183" y="147157"/>
                </a:lnTo>
                <a:lnTo>
                  <a:pt x="125183" y="150473"/>
                </a:lnTo>
                <a:lnTo>
                  <a:pt x="124183" y="151454"/>
                </a:lnTo>
                <a:lnTo>
                  <a:pt x="124183" y="155752"/>
                </a:lnTo>
                <a:lnTo>
                  <a:pt x="124183" y="156747"/>
                </a:lnTo>
                <a:lnTo>
                  <a:pt x="122849" y="160713"/>
                </a:lnTo>
                <a:lnTo>
                  <a:pt x="122849" y="162040"/>
                </a:lnTo>
                <a:lnTo>
                  <a:pt x="121849" y="166006"/>
                </a:lnTo>
                <a:lnTo>
                  <a:pt x="120849" y="167001"/>
                </a:lnTo>
                <a:lnTo>
                  <a:pt x="119849" y="170303"/>
                </a:lnTo>
                <a:lnTo>
                  <a:pt x="119849" y="171298"/>
                </a:lnTo>
                <a:lnTo>
                  <a:pt x="118849" y="175596"/>
                </a:lnTo>
                <a:lnTo>
                  <a:pt x="118849" y="176591"/>
                </a:lnTo>
                <a:lnTo>
                  <a:pt x="116849" y="180557"/>
                </a:lnTo>
                <a:lnTo>
                  <a:pt x="116849" y="181884"/>
                </a:lnTo>
                <a:lnTo>
                  <a:pt x="114530" y="184855"/>
                </a:lnTo>
                <a:lnTo>
                  <a:pt x="114530" y="185850"/>
                </a:lnTo>
                <a:lnTo>
                  <a:pt x="112530" y="190147"/>
                </a:lnTo>
                <a:lnTo>
                  <a:pt x="112530" y="191142"/>
                </a:lnTo>
                <a:lnTo>
                  <a:pt x="110530" y="194113"/>
                </a:lnTo>
                <a:lnTo>
                  <a:pt x="110530" y="195440"/>
                </a:lnTo>
                <a:lnTo>
                  <a:pt x="108530" y="199406"/>
                </a:lnTo>
                <a:lnTo>
                  <a:pt x="106196" y="203704"/>
                </a:lnTo>
                <a:lnTo>
                  <a:pt x="105210" y="204699"/>
                </a:lnTo>
                <a:lnTo>
                  <a:pt x="103210" y="208015"/>
                </a:lnTo>
                <a:lnTo>
                  <a:pt x="102210" y="208996"/>
                </a:lnTo>
                <a:lnTo>
                  <a:pt x="99877" y="211981"/>
                </a:lnTo>
                <a:lnTo>
                  <a:pt x="99877" y="212962"/>
                </a:lnTo>
                <a:lnTo>
                  <a:pt x="96877" y="216279"/>
                </a:lnTo>
                <a:lnTo>
                  <a:pt x="96877" y="217274"/>
                </a:lnTo>
                <a:lnTo>
                  <a:pt x="93890" y="220245"/>
                </a:lnTo>
                <a:lnTo>
                  <a:pt x="92890" y="221572"/>
                </a:lnTo>
                <a:lnTo>
                  <a:pt x="90557" y="224543"/>
                </a:lnTo>
                <a:lnTo>
                  <a:pt x="89557" y="225538"/>
                </a:lnTo>
                <a:lnTo>
                  <a:pt x="86557" y="228840"/>
                </a:lnTo>
                <a:lnTo>
                  <a:pt x="86557" y="229835"/>
                </a:lnTo>
                <a:lnTo>
                  <a:pt x="83237" y="232806"/>
                </a:lnTo>
                <a:lnTo>
                  <a:pt x="82237" y="233801"/>
                </a:lnTo>
                <a:lnTo>
                  <a:pt x="79237" y="237104"/>
                </a:lnTo>
                <a:lnTo>
                  <a:pt x="78237" y="237104"/>
                </a:lnTo>
                <a:lnTo>
                  <a:pt x="74904" y="240089"/>
                </a:lnTo>
                <a:lnTo>
                  <a:pt x="73904" y="241415"/>
                </a:lnTo>
                <a:lnTo>
                  <a:pt x="70918" y="244386"/>
                </a:lnTo>
                <a:lnTo>
                  <a:pt x="69918" y="245381"/>
                </a:lnTo>
                <a:lnTo>
                  <a:pt x="66584" y="247358"/>
                </a:lnTo>
                <a:lnTo>
                  <a:pt x="65584" y="248684"/>
                </a:lnTo>
                <a:lnTo>
                  <a:pt x="61265" y="251655"/>
                </a:lnTo>
                <a:lnTo>
                  <a:pt x="60265" y="251655"/>
                </a:lnTo>
                <a:lnTo>
                  <a:pt x="57265" y="254972"/>
                </a:lnTo>
                <a:lnTo>
                  <a:pt x="56265" y="255953"/>
                </a:lnTo>
                <a:lnTo>
                  <a:pt x="51931" y="257943"/>
                </a:lnTo>
                <a:lnTo>
                  <a:pt x="50945" y="258938"/>
                </a:lnTo>
                <a:lnTo>
                  <a:pt x="46945" y="261246"/>
                </a:lnTo>
                <a:lnTo>
                  <a:pt x="45612" y="262240"/>
                </a:lnTo>
                <a:lnTo>
                  <a:pt x="41611" y="264230"/>
                </a:lnTo>
                <a:lnTo>
                  <a:pt x="40611" y="264230"/>
                </a:lnTo>
                <a:lnTo>
                  <a:pt x="36292" y="267201"/>
                </a:lnTo>
                <a:lnTo>
                  <a:pt x="35292" y="267201"/>
                </a:lnTo>
                <a:lnTo>
                  <a:pt x="31292" y="269523"/>
                </a:lnTo>
                <a:lnTo>
                  <a:pt x="28972" y="270504"/>
                </a:lnTo>
                <a:lnTo>
                  <a:pt x="24972" y="272494"/>
                </a:lnTo>
                <a:lnTo>
                  <a:pt x="23972" y="272494"/>
                </a:lnTo>
                <a:lnTo>
                  <a:pt x="18639" y="274816"/>
                </a:lnTo>
                <a:lnTo>
                  <a:pt x="17653" y="275797"/>
                </a:lnTo>
                <a:lnTo>
                  <a:pt x="13319" y="277787"/>
                </a:lnTo>
                <a:lnTo>
                  <a:pt x="11319" y="277787"/>
                </a:lnTo>
                <a:lnTo>
                  <a:pt x="7000" y="279763"/>
                </a:lnTo>
                <a:lnTo>
                  <a:pt x="5000" y="279763"/>
                </a:lnTo>
                <a:lnTo>
                  <a:pt x="0" y="282084"/>
                </a:lnTo>
              </a:path>
            </a:pathLst>
          </a:custGeom>
          <a:ln w="53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4" name="object 184"/>
          <p:cNvSpPr/>
          <p:nvPr/>
        </p:nvSpPr>
        <p:spPr>
          <a:xfrm>
            <a:off x="3841785" y="1226756"/>
            <a:ext cx="109516" cy="63815"/>
          </a:xfrm>
          <a:custGeom>
            <a:avLst/>
            <a:gdLst/>
            <a:ahLst/>
            <a:cxnLst/>
            <a:rect l="l" t="t" r="r" b="b"/>
            <a:pathLst>
              <a:path w="109516" h="63815">
                <a:moveTo>
                  <a:pt x="0" y="63815"/>
                </a:moveTo>
                <a:lnTo>
                  <a:pt x="88876" y="0"/>
                </a:lnTo>
                <a:lnTo>
                  <a:pt x="79557" y="36702"/>
                </a:lnTo>
                <a:lnTo>
                  <a:pt x="109516" y="59517"/>
                </a:lnTo>
                <a:lnTo>
                  <a:pt x="0" y="63815"/>
                </a:lnTo>
                <a:close/>
              </a:path>
            </a:pathLst>
          </a:custGeom>
          <a:ln w="5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7" name="object 177"/>
          <p:cNvSpPr/>
          <p:nvPr/>
        </p:nvSpPr>
        <p:spPr>
          <a:xfrm>
            <a:off x="4234280" y="1628554"/>
            <a:ext cx="104210" cy="62834"/>
          </a:xfrm>
          <a:custGeom>
            <a:avLst/>
            <a:gdLst/>
            <a:ahLst/>
            <a:cxnLst/>
            <a:rect l="l" t="t" r="r" b="b"/>
            <a:pathLst>
              <a:path w="104210" h="62834">
                <a:moveTo>
                  <a:pt x="83571" y="31410"/>
                </a:moveTo>
                <a:lnTo>
                  <a:pt x="104210" y="0"/>
                </a:lnTo>
                <a:lnTo>
                  <a:pt x="0" y="31410"/>
                </a:lnTo>
                <a:lnTo>
                  <a:pt x="104210" y="62834"/>
                </a:lnTo>
                <a:lnTo>
                  <a:pt x="83571" y="314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8" name="object 178"/>
          <p:cNvSpPr/>
          <p:nvPr/>
        </p:nvSpPr>
        <p:spPr>
          <a:xfrm>
            <a:off x="4234280" y="1659964"/>
            <a:ext cx="556289" cy="0"/>
          </a:xfrm>
          <a:custGeom>
            <a:avLst/>
            <a:gdLst/>
            <a:ahLst/>
            <a:cxnLst/>
            <a:rect l="l" t="t" r="r" b="b"/>
            <a:pathLst>
              <a:path w="556289" h="0">
                <a:moveTo>
                  <a:pt x="0" y="0"/>
                </a:moveTo>
                <a:lnTo>
                  <a:pt x="556289" y="0"/>
                </a:lnTo>
              </a:path>
            </a:pathLst>
          </a:custGeom>
          <a:ln w="52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9" name="object 179"/>
          <p:cNvSpPr/>
          <p:nvPr/>
        </p:nvSpPr>
        <p:spPr>
          <a:xfrm>
            <a:off x="4234280" y="1628554"/>
            <a:ext cx="104210" cy="62834"/>
          </a:xfrm>
          <a:custGeom>
            <a:avLst/>
            <a:gdLst/>
            <a:ahLst/>
            <a:cxnLst/>
            <a:rect l="l" t="t" r="r" b="b"/>
            <a:pathLst>
              <a:path w="104210" h="62834">
                <a:moveTo>
                  <a:pt x="0" y="31410"/>
                </a:moveTo>
                <a:lnTo>
                  <a:pt x="104210" y="0"/>
                </a:lnTo>
                <a:lnTo>
                  <a:pt x="83571" y="31410"/>
                </a:lnTo>
                <a:lnTo>
                  <a:pt x="104210" y="62834"/>
                </a:lnTo>
                <a:lnTo>
                  <a:pt x="0" y="31410"/>
                </a:lnTo>
                <a:close/>
              </a:path>
            </a:pathLst>
          </a:custGeom>
          <a:ln w="5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0" name="object 180"/>
          <p:cNvSpPr/>
          <p:nvPr/>
        </p:nvSpPr>
        <p:spPr>
          <a:xfrm>
            <a:off x="4686053" y="1628554"/>
            <a:ext cx="104516" cy="62834"/>
          </a:xfrm>
          <a:custGeom>
            <a:avLst/>
            <a:gdLst/>
            <a:ahLst/>
            <a:cxnLst/>
            <a:rect l="l" t="t" r="r" b="b"/>
            <a:pathLst>
              <a:path w="104516" h="62834">
                <a:moveTo>
                  <a:pt x="104516" y="31410"/>
                </a:moveTo>
                <a:lnTo>
                  <a:pt x="0" y="0"/>
                </a:lnTo>
                <a:lnTo>
                  <a:pt x="20972" y="31410"/>
                </a:lnTo>
                <a:lnTo>
                  <a:pt x="0" y="62834"/>
                </a:lnTo>
                <a:lnTo>
                  <a:pt x="104516" y="314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1" name="object 181"/>
          <p:cNvSpPr/>
          <p:nvPr/>
        </p:nvSpPr>
        <p:spPr>
          <a:xfrm>
            <a:off x="4686053" y="1628554"/>
            <a:ext cx="104516" cy="62834"/>
          </a:xfrm>
          <a:custGeom>
            <a:avLst/>
            <a:gdLst/>
            <a:ahLst/>
            <a:cxnLst/>
            <a:rect l="l" t="t" r="r" b="b"/>
            <a:pathLst>
              <a:path w="104516" h="62834">
                <a:moveTo>
                  <a:pt x="104516" y="31410"/>
                </a:moveTo>
                <a:lnTo>
                  <a:pt x="0" y="62834"/>
                </a:lnTo>
                <a:lnTo>
                  <a:pt x="20972" y="31410"/>
                </a:lnTo>
                <a:lnTo>
                  <a:pt x="0" y="0"/>
                </a:lnTo>
                <a:lnTo>
                  <a:pt x="104516" y="31410"/>
                </a:lnTo>
                <a:close/>
              </a:path>
            </a:pathLst>
          </a:custGeom>
          <a:ln w="5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4" name="object 164"/>
          <p:cNvSpPr/>
          <p:nvPr/>
        </p:nvSpPr>
        <p:spPr>
          <a:xfrm>
            <a:off x="5163077" y="1385480"/>
            <a:ext cx="241116" cy="138893"/>
          </a:xfrm>
          <a:custGeom>
            <a:avLst/>
            <a:gdLst/>
            <a:ahLst/>
            <a:cxnLst/>
            <a:rect l="l" t="t" r="r" b="b"/>
            <a:pathLst>
              <a:path w="241116" h="138893">
                <a:moveTo>
                  <a:pt x="241116" y="0"/>
                </a:moveTo>
                <a:lnTo>
                  <a:pt x="0" y="138893"/>
                </a:lnTo>
              </a:path>
            </a:pathLst>
          </a:custGeom>
          <a:ln w="5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5" name="object 165"/>
          <p:cNvSpPr/>
          <p:nvPr/>
        </p:nvSpPr>
        <p:spPr>
          <a:xfrm>
            <a:off x="5404193" y="1385480"/>
            <a:ext cx="240977" cy="138893"/>
          </a:xfrm>
          <a:custGeom>
            <a:avLst/>
            <a:gdLst/>
            <a:ahLst/>
            <a:cxnLst/>
            <a:rect l="l" t="t" r="r" b="b"/>
            <a:pathLst>
              <a:path w="240977" h="138893">
                <a:moveTo>
                  <a:pt x="240977" y="138893"/>
                </a:moveTo>
                <a:lnTo>
                  <a:pt x="0" y="0"/>
                </a:lnTo>
              </a:path>
            </a:pathLst>
          </a:custGeom>
          <a:ln w="5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6" name="object 166"/>
          <p:cNvSpPr/>
          <p:nvPr/>
        </p:nvSpPr>
        <p:spPr>
          <a:xfrm>
            <a:off x="5645171" y="1524373"/>
            <a:ext cx="0" cy="278782"/>
          </a:xfrm>
          <a:custGeom>
            <a:avLst/>
            <a:gdLst/>
            <a:ahLst/>
            <a:cxnLst/>
            <a:rect l="l" t="t" r="r" b="b"/>
            <a:pathLst>
              <a:path w="0" h="278782">
                <a:moveTo>
                  <a:pt x="0" y="278782"/>
                </a:moveTo>
                <a:lnTo>
                  <a:pt x="0" y="0"/>
                </a:lnTo>
              </a:path>
            </a:pathLst>
          </a:custGeom>
          <a:ln w="53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7" name="object 167"/>
          <p:cNvSpPr/>
          <p:nvPr/>
        </p:nvSpPr>
        <p:spPr>
          <a:xfrm>
            <a:off x="5611837" y="1557773"/>
            <a:ext cx="0" cy="211981"/>
          </a:xfrm>
          <a:custGeom>
            <a:avLst/>
            <a:gdLst/>
            <a:ahLst/>
            <a:cxnLst/>
            <a:rect l="l" t="t" r="r" b="b"/>
            <a:pathLst>
              <a:path w="0" h="211981">
                <a:moveTo>
                  <a:pt x="0" y="211981"/>
                </a:moveTo>
                <a:lnTo>
                  <a:pt x="0" y="0"/>
                </a:lnTo>
              </a:path>
            </a:pathLst>
          </a:custGeom>
          <a:ln w="53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8" name="object 168"/>
          <p:cNvSpPr/>
          <p:nvPr/>
        </p:nvSpPr>
        <p:spPr>
          <a:xfrm>
            <a:off x="5404194" y="1803155"/>
            <a:ext cx="240977" cy="138561"/>
          </a:xfrm>
          <a:custGeom>
            <a:avLst/>
            <a:gdLst/>
            <a:ahLst/>
            <a:cxnLst/>
            <a:rect l="l" t="t" r="r" b="b"/>
            <a:pathLst>
              <a:path w="240977" h="138561">
                <a:moveTo>
                  <a:pt x="0" y="138561"/>
                </a:moveTo>
                <a:lnTo>
                  <a:pt x="240977" y="0"/>
                </a:lnTo>
              </a:path>
            </a:pathLst>
          </a:custGeom>
          <a:ln w="5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9" name="object 169"/>
          <p:cNvSpPr/>
          <p:nvPr/>
        </p:nvSpPr>
        <p:spPr>
          <a:xfrm>
            <a:off x="5163077" y="1803155"/>
            <a:ext cx="241116" cy="138561"/>
          </a:xfrm>
          <a:custGeom>
            <a:avLst/>
            <a:gdLst/>
            <a:ahLst/>
            <a:cxnLst/>
            <a:rect l="l" t="t" r="r" b="b"/>
            <a:pathLst>
              <a:path w="241116" h="138561">
                <a:moveTo>
                  <a:pt x="0" y="0"/>
                </a:moveTo>
                <a:lnTo>
                  <a:pt x="241116" y="138561"/>
                </a:lnTo>
              </a:path>
            </a:pathLst>
          </a:custGeom>
          <a:ln w="5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0" name="object 170"/>
          <p:cNvSpPr/>
          <p:nvPr/>
        </p:nvSpPr>
        <p:spPr>
          <a:xfrm>
            <a:off x="5209051" y="1790594"/>
            <a:ext cx="182781" cy="105161"/>
          </a:xfrm>
          <a:custGeom>
            <a:avLst/>
            <a:gdLst/>
            <a:ahLst/>
            <a:cxnLst/>
            <a:rect l="l" t="t" r="r" b="b"/>
            <a:pathLst>
              <a:path w="182781" h="105161">
                <a:moveTo>
                  <a:pt x="0" y="0"/>
                </a:moveTo>
                <a:lnTo>
                  <a:pt x="182781" y="105161"/>
                </a:lnTo>
              </a:path>
            </a:pathLst>
          </a:custGeom>
          <a:ln w="5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1" name="object 171"/>
          <p:cNvSpPr/>
          <p:nvPr/>
        </p:nvSpPr>
        <p:spPr>
          <a:xfrm>
            <a:off x="5163077" y="1524373"/>
            <a:ext cx="0" cy="278782"/>
          </a:xfrm>
          <a:custGeom>
            <a:avLst/>
            <a:gdLst/>
            <a:ahLst/>
            <a:cxnLst/>
            <a:rect l="l" t="t" r="r" b="b"/>
            <a:pathLst>
              <a:path w="0" h="278782">
                <a:moveTo>
                  <a:pt x="0" y="0"/>
                </a:moveTo>
                <a:lnTo>
                  <a:pt x="0" y="278782"/>
                </a:lnTo>
              </a:path>
            </a:pathLst>
          </a:custGeom>
          <a:ln w="53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2" name="object 172"/>
          <p:cNvSpPr/>
          <p:nvPr/>
        </p:nvSpPr>
        <p:spPr>
          <a:xfrm>
            <a:off x="5420860" y="1185078"/>
            <a:ext cx="0" cy="200401"/>
          </a:xfrm>
          <a:custGeom>
            <a:avLst/>
            <a:gdLst/>
            <a:ahLst/>
            <a:cxnLst/>
            <a:rect l="l" t="t" r="r" b="b"/>
            <a:pathLst>
              <a:path w="0" h="200401">
                <a:moveTo>
                  <a:pt x="0" y="200401"/>
                </a:moveTo>
                <a:lnTo>
                  <a:pt x="0" y="0"/>
                </a:lnTo>
              </a:path>
            </a:pathLst>
          </a:custGeom>
          <a:ln w="53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3" name="object 173"/>
          <p:cNvSpPr/>
          <p:nvPr/>
        </p:nvSpPr>
        <p:spPr>
          <a:xfrm>
            <a:off x="5387526" y="1185078"/>
            <a:ext cx="0" cy="200401"/>
          </a:xfrm>
          <a:custGeom>
            <a:avLst/>
            <a:gdLst/>
            <a:ahLst/>
            <a:cxnLst/>
            <a:rect l="l" t="t" r="r" b="b"/>
            <a:pathLst>
              <a:path w="0" h="200401">
                <a:moveTo>
                  <a:pt x="0" y="200401"/>
                </a:moveTo>
                <a:lnTo>
                  <a:pt x="0" y="0"/>
                </a:lnTo>
              </a:path>
            </a:pathLst>
          </a:custGeom>
          <a:ln w="53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4" name="object 174"/>
          <p:cNvSpPr/>
          <p:nvPr/>
        </p:nvSpPr>
        <p:spPr>
          <a:xfrm>
            <a:off x="5288358" y="1744619"/>
            <a:ext cx="156392" cy="417345"/>
          </a:xfrm>
          <a:custGeom>
            <a:avLst/>
            <a:gdLst/>
            <a:ahLst/>
            <a:cxnLst/>
            <a:rect l="l" t="t" r="r" b="b"/>
            <a:pathLst>
              <a:path w="156392" h="417345">
                <a:moveTo>
                  <a:pt x="152364" y="48946"/>
                </a:moveTo>
                <a:lnTo>
                  <a:pt x="151392" y="47951"/>
                </a:lnTo>
                <a:lnTo>
                  <a:pt x="150419" y="43653"/>
                </a:lnTo>
                <a:lnTo>
                  <a:pt x="150419" y="42658"/>
                </a:lnTo>
                <a:lnTo>
                  <a:pt x="148058" y="38692"/>
                </a:lnTo>
                <a:lnTo>
                  <a:pt x="148058" y="37380"/>
                </a:lnTo>
                <a:lnTo>
                  <a:pt x="146114" y="33400"/>
                </a:lnTo>
                <a:lnTo>
                  <a:pt x="146114" y="32419"/>
                </a:lnTo>
                <a:lnTo>
                  <a:pt x="144030" y="29102"/>
                </a:lnTo>
                <a:lnTo>
                  <a:pt x="144030" y="28121"/>
                </a:lnTo>
                <a:lnTo>
                  <a:pt x="141808" y="25136"/>
                </a:lnTo>
                <a:lnTo>
                  <a:pt x="140697" y="23809"/>
                </a:lnTo>
                <a:lnTo>
                  <a:pt x="138752" y="20838"/>
                </a:lnTo>
                <a:lnTo>
                  <a:pt x="137780" y="19843"/>
                </a:lnTo>
                <a:lnTo>
                  <a:pt x="135836" y="16541"/>
                </a:lnTo>
                <a:lnTo>
                  <a:pt x="132502" y="13570"/>
                </a:lnTo>
                <a:lnTo>
                  <a:pt x="129447" y="11580"/>
                </a:lnTo>
                <a:lnTo>
                  <a:pt x="129447" y="10253"/>
                </a:lnTo>
                <a:lnTo>
                  <a:pt x="126113" y="8277"/>
                </a:lnTo>
                <a:lnTo>
                  <a:pt x="125141" y="8277"/>
                </a:lnTo>
                <a:lnTo>
                  <a:pt x="122085" y="6287"/>
                </a:lnTo>
                <a:lnTo>
                  <a:pt x="119169" y="3979"/>
                </a:lnTo>
                <a:lnTo>
                  <a:pt x="117780" y="3979"/>
                </a:lnTo>
                <a:lnTo>
                  <a:pt x="114863" y="2984"/>
                </a:lnTo>
                <a:lnTo>
                  <a:pt x="113752" y="1989"/>
                </a:lnTo>
                <a:lnTo>
                  <a:pt x="110418" y="994"/>
                </a:lnTo>
                <a:lnTo>
                  <a:pt x="109446" y="994"/>
                </a:lnTo>
                <a:lnTo>
                  <a:pt x="106530" y="0"/>
                </a:lnTo>
                <a:lnTo>
                  <a:pt x="87501" y="0"/>
                </a:lnTo>
                <a:lnTo>
                  <a:pt x="83473" y="994"/>
                </a:lnTo>
                <a:lnTo>
                  <a:pt x="82501" y="994"/>
                </a:lnTo>
                <a:lnTo>
                  <a:pt x="78196" y="1989"/>
                </a:lnTo>
                <a:lnTo>
                  <a:pt x="77223" y="1989"/>
                </a:lnTo>
                <a:lnTo>
                  <a:pt x="73195" y="2984"/>
                </a:lnTo>
                <a:lnTo>
                  <a:pt x="71807" y="2984"/>
                </a:lnTo>
                <a:lnTo>
                  <a:pt x="67918" y="3979"/>
                </a:lnTo>
                <a:lnTo>
                  <a:pt x="66806" y="5292"/>
                </a:lnTo>
                <a:lnTo>
                  <a:pt x="62501" y="6287"/>
                </a:lnTo>
                <a:lnTo>
                  <a:pt x="61529" y="7282"/>
                </a:lnTo>
                <a:lnTo>
                  <a:pt x="57501" y="9258"/>
                </a:lnTo>
                <a:lnTo>
                  <a:pt x="56251" y="9258"/>
                </a:lnTo>
                <a:lnTo>
                  <a:pt x="52223" y="11580"/>
                </a:lnTo>
                <a:lnTo>
                  <a:pt x="51251" y="12575"/>
                </a:lnTo>
                <a:lnTo>
                  <a:pt x="46945" y="14551"/>
                </a:lnTo>
                <a:lnTo>
                  <a:pt x="44862" y="15546"/>
                </a:lnTo>
                <a:lnTo>
                  <a:pt x="40556" y="17536"/>
                </a:lnTo>
                <a:lnTo>
                  <a:pt x="39584" y="18848"/>
                </a:lnTo>
                <a:lnTo>
                  <a:pt x="35556" y="21833"/>
                </a:lnTo>
                <a:lnTo>
                  <a:pt x="34584" y="21833"/>
                </a:lnTo>
                <a:lnTo>
                  <a:pt x="29167" y="26131"/>
                </a:lnTo>
                <a:lnTo>
                  <a:pt x="28195" y="26131"/>
                </a:lnTo>
                <a:lnTo>
                  <a:pt x="23889" y="30097"/>
                </a:lnTo>
                <a:lnTo>
                  <a:pt x="22917" y="31092"/>
                </a:lnTo>
                <a:lnTo>
                  <a:pt x="17639" y="34395"/>
                </a:lnTo>
                <a:lnTo>
                  <a:pt x="16528" y="35390"/>
                </a:lnTo>
                <a:lnTo>
                  <a:pt x="12639" y="39687"/>
                </a:lnTo>
                <a:lnTo>
                  <a:pt x="11528" y="40682"/>
                </a:lnTo>
                <a:lnTo>
                  <a:pt x="6250" y="44980"/>
                </a:lnTo>
                <a:lnTo>
                  <a:pt x="5277" y="45975"/>
                </a:lnTo>
                <a:lnTo>
                  <a:pt x="0" y="50936"/>
                </a:lnTo>
                <a:lnTo>
                  <a:pt x="73196" y="343269"/>
                </a:lnTo>
                <a:lnTo>
                  <a:pt x="80557" y="329710"/>
                </a:lnTo>
                <a:lnTo>
                  <a:pt x="81529" y="327725"/>
                </a:lnTo>
                <a:lnTo>
                  <a:pt x="87501" y="316148"/>
                </a:lnTo>
                <a:lnTo>
                  <a:pt x="88890" y="313177"/>
                </a:lnTo>
                <a:lnTo>
                  <a:pt x="93890" y="301597"/>
                </a:lnTo>
                <a:lnTo>
                  <a:pt x="94863" y="299621"/>
                </a:lnTo>
                <a:lnTo>
                  <a:pt x="100141" y="288040"/>
                </a:lnTo>
                <a:lnTo>
                  <a:pt x="101113" y="286064"/>
                </a:lnTo>
                <a:lnTo>
                  <a:pt x="106530" y="275479"/>
                </a:lnTo>
                <a:lnTo>
                  <a:pt x="107502" y="272494"/>
                </a:lnTo>
                <a:lnTo>
                  <a:pt x="112780" y="261923"/>
                </a:lnTo>
                <a:lnTo>
                  <a:pt x="113752" y="259933"/>
                </a:lnTo>
                <a:lnTo>
                  <a:pt x="117780" y="249347"/>
                </a:lnTo>
                <a:lnTo>
                  <a:pt x="119169" y="247371"/>
                </a:lnTo>
                <a:lnTo>
                  <a:pt x="122085" y="236786"/>
                </a:lnTo>
                <a:lnTo>
                  <a:pt x="123058" y="234796"/>
                </a:lnTo>
                <a:lnTo>
                  <a:pt x="127502" y="225538"/>
                </a:lnTo>
                <a:lnTo>
                  <a:pt x="128474" y="222235"/>
                </a:lnTo>
                <a:lnTo>
                  <a:pt x="131391" y="212976"/>
                </a:lnTo>
                <a:lnTo>
                  <a:pt x="132502" y="210655"/>
                </a:lnTo>
                <a:lnTo>
                  <a:pt x="135836" y="201396"/>
                </a:lnTo>
                <a:lnTo>
                  <a:pt x="135836" y="199420"/>
                </a:lnTo>
                <a:lnTo>
                  <a:pt x="138752" y="190811"/>
                </a:lnTo>
                <a:lnTo>
                  <a:pt x="139725" y="187840"/>
                </a:lnTo>
                <a:lnTo>
                  <a:pt x="141808" y="179576"/>
                </a:lnTo>
                <a:lnTo>
                  <a:pt x="143058" y="177254"/>
                </a:lnTo>
                <a:lnTo>
                  <a:pt x="145141" y="168991"/>
                </a:lnTo>
                <a:lnTo>
                  <a:pt x="145141" y="167001"/>
                </a:lnTo>
                <a:lnTo>
                  <a:pt x="147086" y="158737"/>
                </a:lnTo>
                <a:lnTo>
                  <a:pt x="148058" y="156429"/>
                </a:lnTo>
                <a:lnTo>
                  <a:pt x="149030" y="149147"/>
                </a:lnTo>
                <a:lnTo>
                  <a:pt x="150419" y="147171"/>
                </a:lnTo>
                <a:lnTo>
                  <a:pt x="151392" y="139888"/>
                </a:lnTo>
                <a:lnTo>
                  <a:pt x="151392" y="137580"/>
                </a:lnTo>
                <a:lnTo>
                  <a:pt x="153475" y="130298"/>
                </a:lnTo>
                <a:lnTo>
                  <a:pt x="153475" y="128322"/>
                </a:lnTo>
                <a:lnTo>
                  <a:pt x="154447" y="121039"/>
                </a:lnTo>
                <a:lnTo>
                  <a:pt x="154447" y="119049"/>
                </a:lnTo>
                <a:lnTo>
                  <a:pt x="155419" y="112775"/>
                </a:lnTo>
                <a:lnTo>
                  <a:pt x="155419" y="104180"/>
                </a:lnTo>
                <a:lnTo>
                  <a:pt x="156392" y="102190"/>
                </a:lnTo>
                <a:lnTo>
                  <a:pt x="156392" y="79375"/>
                </a:lnTo>
                <a:lnTo>
                  <a:pt x="155419" y="74083"/>
                </a:lnTo>
                <a:lnTo>
                  <a:pt x="155419" y="65819"/>
                </a:lnTo>
                <a:lnTo>
                  <a:pt x="154447" y="60526"/>
                </a:lnTo>
                <a:lnTo>
                  <a:pt x="154447" y="59531"/>
                </a:lnTo>
                <a:lnTo>
                  <a:pt x="153475" y="54239"/>
                </a:lnTo>
                <a:lnTo>
                  <a:pt x="153475" y="53244"/>
                </a:lnTo>
                <a:lnTo>
                  <a:pt x="152364" y="48946"/>
                </a:lnTo>
                <a:close/>
              </a:path>
              <a:path w="156392" h="417345">
                <a:moveTo>
                  <a:pt x="73196" y="343269"/>
                </a:moveTo>
                <a:lnTo>
                  <a:pt x="50278" y="307884"/>
                </a:lnTo>
                <a:lnTo>
                  <a:pt x="34584" y="417345"/>
                </a:lnTo>
                <a:lnTo>
                  <a:pt x="115835" y="342277"/>
                </a:lnTo>
                <a:lnTo>
                  <a:pt x="73196" y="3432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5" name="object 175"/>
          <p:cNvSpPr/>
          <p:nvPr/>
        </p:nvSpPr>
        <p:spPr>
          <a:xfrm>
            <a:off x="5288358" y="1744619"/>
            <a:ext cx="156392" cy="343269"/>
          </a:xfrm>
          <a:custGeom>
            <a:avLst/>
            <a:gdLst/>
            <a:ahLst/>
            <a:cxnLst/>
            <a:rect l="l" t="t" r="r" b="b"/>
            <a:pathLst>
              <a:path w="156392" h="343269">
                <a:moveTo>
                  <a:pt x="0" y="50936"/>
                </a:moveTo>
                <a:lnTo>
                  <a:pt x="5277" y="45975"/>
                </a:lnTo>
                <a:lnTo>
                  <a:pt x="6250" y="44980"/>
                </a:lnTo>
                <a:lnTo>
                  <a:pt x="11528" y="40682"/>
                </a:lnTo>
                <a:lnTo>
                  <a:pt x="12639" y="39687"/>
                </a:lnTo>
                <a:lnTo>
                  <a:pt x="16528" y="35390"/>
                </a:lnTo>
                <a:lnTo>
                  <a:pt x="17639" y="34395"/>
                </a:lnTo>
                <a:lnTo>
                  <a:pt x="22917" y="31092"/>
                </a:lnTo>
                <a:lnTo>
                  <a:pt x="23889" y="30097"/>
                </a:lnTo>
                <a:lnTo>
                  <a:pt x="28195" y="26131"/>
                </a:lnTo>
                <a:lnTo>
                  <a:pt x="29167" y="26131"/>
                </a:lnTo>
                <a:lnTo>
                  <a:pt x="34584" y="21833"/>
                </a:lnTo>
                <a:lnTo>
                  <a:pt x="35556" y="21833"/>
                </a:lnTo>
                <a:lnTo>
                  <a:pt x="39584" y="18848"/>
                </a:lnTo>
                <a:lnTo>
                  <a:pt x="40556" y="17536"/>
                </a:lnTo>
                <a:lnTo>
                  <a:pt x="44862" y="15546"/>
                </a:lnTo>
                <a:lnTo>
                  <a:pt x="46945" y="14551"/>
                </a:lnTo>
                <a:lnTo>
                  <a:pt x="51251" y="12575"/>
                </a:lnTo>
                <a:lnTo>
                  <a:pt x="52223" y="11580"/>
                </a:lnTo>
                <a:lnTo>
                  <a:pt x="56251" y="9258"/>
                </a:lnTo>
                <a:lnTo>
                  <a:pt x="57501" y="9258"/>
                </a:lnTo>
                <a:lnTo>
                  <a:pt x="61529" y="7282"/>
                </a:lnTo>
                <a:lnTo>
                  <a:pt x="62501" y="6287"/>
                </a:lnTo>
                <a:lnTo>
                  <a:pt x="66806" y="5292"/>
                </a:lnTo>
                <a:lnTo>
                  <a:pt x="67918" y="3979"/>
                </a:lnTo>
                <a:lnTo>
                  <a:pt x="71807" y="2984"/>
                </a:lnTo>
                <a:lnTo>
                  <a:pt x="73195" y="2984"/>
                </a:lnTo>
                <a:lnTo>
                  <a:pt x="77223" y="1989"/>
                </a:lnTo>
                <a:lnTo>
                  <a:pt x="78196" y="1989"/>
                </a:lnTo>
                <a:lnTo>
                  <a:pt x="82501" y="994"/>
                </a:lnTo>
                <a:lnTo>
                  <a:pt x="83473" y="994"/>
                </a:lnTo>
                <a:lnTo>
                  <a:pt x="87501" y="0"/>
                </a:lnTo>
                <a:lnTo>
                  <a:pt x="88890" y="0"/>
                </a:lnTo>
                <a:lnTo>
                  <a:pt x="91807" y="0"/>
                </a:lnTo>
                <a:lnTo>
                  <a:pt x="92779" y="0"/>
                </a:lnTo>
                <a:lnTo>
                  <a:pt x="97085" y="0"/>
                </a:lnTo>
                <a:lnTo>
                  <a:pt x="98196" y="0"/>
                </a:lnTo>
                <a:lnTo>
                  <a:pt x="101113" y="0"/>
                </a:lnTo>
                <a:lnTo>
                  <a:pt x="102085" y="0"/>
                </a:lnTo>
                <a:lnTo>
                  <a:pt x="105418" y="0"/>
                </a:lnTo>
                <a:lnTo>
                  <a:pt x="106530" y="0"/>
                </a:lnTo>
                <a:lnTo>
                  <a:pt x="109446" y="994"/>
                </a:lnTo>
                <a:lnTo>
                  <a:pt x="110418" y="994"/>
                </a:lnTo>
                <a:lnTo>
                  <a:pt x="113752" y="1989"/>
                </a:lnTo>
                <a:lnTo>
                  <a:pt x="114863" y="2984"/>
                </a:lnTo>
                <a:lnTo>
                  <a:pt x="117780" y="3979"/>
                </a:lnTo>
                <a:lnTo>
                  <a:pt x="119169" y="3979"/>
                </a:lnTo>
                <a:lnTo>
                  <a:pt x="122085" y="6287"/>
                </a:lnTo>
                <a:lnTo>
                  <a:pt x="125141" y="8277"/>
                </a:lnTo>
                <a:lnTo>
                  <a:pt x="126113" y="8277"/>
                </a:lnTo>
                <a:lnTo>
                  <a:pt x="129447" y="10253"/>
                </a:lnTo>
                <a:lnTo>
                  <a:pt x="129447" y="11580"/>
                </a:lnTo>
                <a:lnTo>
                  <a:pt x="132502" y="13570"/>
                </a:lnTo>
                <a:lnTo>
                  <a:pt x="135836" y="16541"/>
                </a:lnTo>
                <a:lnTo>
                  <a:pt x="137780" y="19843"/>
                </a:lnTo>
                <a:lnTo>
                  <a:pt x="138752" y="20838"/>
                </a:lnTo>
                <a:lnTo>
                  <a:pt x="140697" y="23809"/>
                </a:lnTo>
                <a:lnTo>
                  <a:pt x="141808" y="25136"/>
                </a:lnTo>
                <a:lnTo>
                  <a:pt x="144030" y="28121"/>
                </a:lnTo>
                <a:lnTo>
                  <a:pt x="144030" y="29102"/>
                </a:lnTo>
                <a:lnTo>
                  <a:pt x="146114" y="32419"/>
                </a:lnTo>
                <a:lnTo>
                  <a:pt x="146114" y="33400"/>
                </a:lnTo>
                <a:lnTo>
                  <a:pt x="148058" y="37380"/>
                </a:lnTo>
                <a:lnTo>
                  <a:pt x="148058" y="38692"/>
                </a:lnTo>
                <a:lnTo>
                  <a:pt x="150419" y="42658"/>
                </a:lnTo>
                <a:lnTo>
                  <a:pt x="150419" y="43653"/>
                </a:lnTo>
                <a:lnTo>
                  <a:pt x="151392" y="47951"/>
                </a:lnTo>
                <a:lnTo>
                  <a:pt x="152364" y="48946"/>
                </a:lnTo>
                <a:lnTo>
                  <a:pt x="153475" y="53244"/>
                </a:lnTo>
                <a:lnTo>
                  <a:pt x="153475" y="54239"/>
                </a:lnTo>
                <a:lnTo>
                  <a:pt x="154447" y="59531"/>
                </a:lnTo>
                <a:lnTo>
                  <a:pt x="154447" y="60526"/>
                </a:lnTo>
                <a:lnTo>
                  <a:pt x="155419" y="65819"/>
                </a:lnTo>
                <a:lnTo>
                  <a:pt x="155419" y="66800"/>
                </a:lnTo>
                <a:lnTo>
                  <a:pt x="155419" y="73088"/>
                </a:lnTo>
                <a:lnTo>
                  <a:pt x="155419" y="74083"/>
                </a:lnTo>
                <a:lnTo>
                  <a:pt x="156392" y="79375"/>
                </a:lnTo>
                <a:lnTo>
                  <a:pt x="156392" y="81351"/>
                </a:lnTo>
                <a:lnTo>
                  <a:pt x="156392" y="86644"/>
                </a:lnTo>
                <a:lnTo>
                  <a:pt x="156392" y="88634"/>
                </a:lnTo>
                <a:lnTo>
                  <a:pt x="156392" y="94921"/>
                </a:lnTo>
                <a:lnTo>
                  <a:pt x="156392" y="95903"/>
                </a:lnTo>
                <a:lnTo>
                  <a:pt x="156392" y="102190"/>
                </a:lnTo>
                <a:lnTo>
                  <a:pt x="155419" y="104180"/>
                </a:lnTo>
                <a:lnTo>
                  <a:pt x="155419" y="110454"/>
                </a:lnTo>
                <a:lnTo>
                  <a:pt x="155419" y="112775"/>
                </a:lnTo>
                <a:lnTo>
                  <a:pt x="154447" y="119049"/>
                </a:lnTo>
                <a:lnTo>
                  <a:pt x="154447" y="121039"/>
                </a:lnTo>
                <a:lnTo>
                  <a:pt x="153475" y="128322"/>
                </a:lnTo>
                <a:lnTo>
                  <a:pt x="153475" y="130298"/>
                </a:lnTo>
                <a:lnTo>
                  <a:pt x="151392" y="137580"/>
                </a:lnTo>
                <a:lnTo>
                  <a:pt x="151392" y="139888"/>
                </a:lnTo>
                <a:lnTo>
                  <a:pt x="150419" y="147171"/>
                </a:lnTo>
                <a:lnTo>
                  <a:pt x="149030" y="149147"/>
                </a:lnTo>
                <a:lnTo>
                  <a:pt x="148058" y="156429"/>
                </a:lnTo>
                <a:lnTo>
                  <a:pt x="147086" y="158737"/>
                </a:lnTo>
                <a:lnTo>
                  <a:pt x="145141" y="167001"/>
                </a:lnTo>
                <a:lnTo>
                  <a:pt x="145141" y="168991"/>
                </a:lnTo>
                <a:lnTo>
                  <a:pt x="143058" y="177254"/>
                </a:lnTo>
                <a:lnTo>
                  <a:pt x="141808" y="179576"/>
                </a:lnTo>
                <a:lnTo>
                  <a:pt x="139725" y="187840"/>
                </a:lnTo>
                <a:lnTo>
                  <a:pt x="138752" y="190811"/>
                </a:lnTo>
                <a:lnTo>
                  <a:pt x="135836" y="199420"/>
                </a:lnTo>
                <a:lnTo>
                  <a:pt x="135836" y="201396"/>
                </a:lnTo>
                <a:lnTo>
                  <a:pt x="132502" y="210655"/>
                </a:lnTo>
                <a:lnTo>
                  <a:pt x="131391" y="212976"/>
                </a:lnTo>
                <a:lnTo>
                  <a:pt x="128474" y="222235"/>
                </a:lnTo>
                <a:lnTo>
                  <a:pt x="127502" y="225538"/>
                </a:lnTo>
                <a:lnTo>
                  <a:pt x="123058" y="234796"/>
                </a:lnTo>
                <a:lnTo>
                  <a:pt x="122085" y="236786"/>
                </a:lnTo>
                <a:lnTo>
                  <a:pt x="119169" y="247371"/>
                </a:lnTo>
                <a:lnTo>
                  <a:pt x="117780" y="249347"/>
                </a:lnTo>
                <a:lnTo>
                  <a:pt x="113752" y="259933"/>
                </a:lnTo>
                <a:lnTo>
                  <a:pt x="112780" y="261923"/>
                </a:lnTo>
                <a:lnTo>
                  <a:pt x="107502" y="272494"/>
                </a:lnTo>
                <a:lnTo>
                  <a:pt x="106530" y="275479"/>
                </a:lnTo>
                <a:lnTo>
                  <a:pt x="101113" y="286064"/>
                </a:lnTo>
                <a:lnTo>
                  <a:pt x="100141" y="288040"/>
                </a:lnTo>
                <a:lnTo>
                  <a:pt x="94863" y="299621"/>
                </a:lnTo>
                <a:lnTo>
                  <a:pt x="93890" y="301597"/>
                </a:lnTo>
                <a:lnTo>
                  <a:pt x="88890" y="313177"/>
                </a:lnTo>
                <a:lnTo>
                  <a:pt x="87501" y="316148"/>
                </a:lnTo>
                <a:lnTo>
                  <a:pt x="81529" y="327725"/>
                </a:lnTo>
                <a:lnTo>
                  <a:pt x="80557" y="329710"/>
                </a:lnTo>
                <a:lnTo>
                  <a:pt x="73196" y="343269"/>
                </a:lnTo>
              </a:path>
            </a:pathLst>
          </a:custGeom>
          <a:ln w="53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6" name="object 176"/>
          <p:cNvSpPr/>
          <p:nvPr/>
        </p:nvSpPr>
        <p:spPr>
          <a:xfrm>
            <a:off x="5322942" y="2052503"/>
            <a:ext cx="81251" cy="109460"/>
          </a:xfrm>
          <a:custGeom>
            <a:avLst/>
            <a:gdLst/>
            <a:ahLst/>
            <a:cxnLst/>
            <a:rect l="l" t="t" r="r" b="b"/>
            <a:pathLst>
              <a:path w="81251" h="109460">
                <a:moveTo>
                  <a:pt x="0" y="109460"/>
                </a:moveTo>
                <a:lnTo>
                  <a:pt x="15694" y="0"/>
                </a:lnTo>
                <a:lnTo>
                  <a:pt x="38611" y="35384"/>
                </a:lnTo>
                <a:lnTo>
                  <a:pt x="81251" y="34392"/>
                </a:lnTo>
                <a:lnTo>
                  <a:pt x="0" y="109460"/>
                </a:lnTo>
                <a:close/>
              </a:path>
            </a:pathLst>
          </a:custGeom>
          <a:ln w="53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1" name="object 161"/>
          <p:cNvSpPr/>
          <p:nvPr/>
        </p:nvSpPr>
        <p:spPr>
          <a:xfrm>
            <a:off x="4930434" y="1482709"/>
            <a:ext cx="178476" cy="212645"/>
          </a:xfrm>
          <a:custGeom>
            <a:avLst/>
            <a:gdLst/>
            <a:ahLst/>
            <a:cxnLst/>
            <a:rect l="l" t="t" r="r" b="b"/>
            <a:pathLst>
              <a:path w="178476" h="212645">
                <a:moveTo>
                  <a:pt x="8333" y="39356"/>
                </a:moveTo>
                <a:lnTo>
                  <a:pt x="7361" y="42658"/>
                </a:lnTo>
                <a:lnTo>
                  <a:pt x="7361" y="43653"/>
                </a:lnTo>
                <a:lnTo>
                  <a:pt x="6250" y="46956"/>
                </a:lnTo>
                <a:lnTo>
                  <a:pt x="5277" y="49941"/>
                </a:lnTo>
                <a:lnTo>
                  <a:pt x="5277" y="50936"/>
                </a:lnTo>
                <a:lnTo>
                  <a:pt x="4027" y="54239"/>
                </a:lnTo>
                <a:lnTo>
                  <a:pt x="2916" y="57210"/>
                </a:lnTo>
                <a:lnTo>
                  <a:pt x="2916" y="58205"/>
                </a:lnTo>
                <a:lnTo>
                  <a:pt x="1944" y="61507"/>
                </a:lnTo>
                <a:lnTo>
                  <a:pt x="972" y="64492"/>
                </a:lnTo>
                <a:lnTo>
                  <a:pt x="972" y="68790"/>
                </a:lnTo>
                <a:lnTo>
                  <a:pt x="0" y="71761"/>
                </a:lnTo>
                <a:lnTo>
                  <a:pt x="0" y="93926"/>
                </a:lnTo>
                <a:lnTo>
                  <a:pt x="972" y="96898"/>
                </a:lnTo>
                <a:lnTo>
                  <a:pt x="972" y="101195"/>
                </a:lnTo>
                <a:lnTo>
                  <a:pt x="1944" y="104166"/>
                </a:lnTo>
                <a:lnTo>
                  <a:pt x="2916" y="107483"/>
                </a:lnTo>
                <a:lnTo>
                  <a:pt x="2916" y="110454"/>
                </a:lnTo>
                <a:lnTo>
                  <a:pt x="4027" y="113757"/>
                </a:lnTo>
                <a:lnTo>
                  <a:pt x="6250" y="116741"/>
                </a:lnTo>
                <a:lnTo>
                  <a:pt x="7361" y="120044"/>
                </a:lnTo>
                <a:lnTo>
                  <a:pt x="8333" y="123015"/>
                </a:lnTo>
                <a:lnTo>
                  <a:pt x="8333" y="124010"/>
                </a:lnTo>
                <a:lnTo>
                  <a:pt x="10278" y="127327"/>
                </a:lnTo>
                <a:lnTo>
                  <a:pt x="11250" y="130298"/>
                </a:lnTo>
                <a:lnTo>
                  <a:pt x="13611" y="133600"/>
                </a:lnTo>
                <a:lnTo>
                  <a:pt x="15694" y="136585"/>
                </a:lnTo>
                <a:lnTo>
                  <a:pt x="17639" y="139556"/>
                </a:lnTo>
                <a:lnTo>
                  <a:pt x="19583" y="141864"/>
                </a:lnTo>
                <a:lnTo>
                  <a:pt x="20972" y="144849"/>
                </a:lnTo>
                <a:lnTo>
                  <a:pt x="23889" y="147157"/>
                </a:lnTo>
                <a:lnTo>
                  <a:pt x="25972" y="150142"/>
                </a:lnTo>
                <a:lnTo>
                  <a:pt x="29306" y="153444"/>
                </a:lnTo>
                <a:lnTo>
                  <a:pt x="31250" y="155434"/>
                </a:lnTo>
                <a:lnTo>
                  <a:pt x="34306" y="157410"/>
                </a:lnTo>
                <a:lnTo>
                  <a:pt x="36667" y="160727"/>
                </a:lnTo>
                <a:lnTo>
                  <a:pt x="39584" y="162703"/>
                </a:lnTo>
                <a:lnTo>
                  <a:pt x="42639" y="164693"/>
                </a:lnTo>
                <a:lnTo>
                  <a:pt x="45973" y="167001"/>
                </a:lnTo>
                <a:lnTo>
                  <a:pt x="48889" y="168991"/>
                </a:lnTo>
                <a:lnTo>
                  <a:pt x="52223" y="170967"/>
                </a:lnTo>
                <a:lnTo>
                  <a:pt x="53195" y="171962"/>
                </a:lnTo>
                <a:lnTo>
                  <a:pt x="56251" y="172957"/>
                </a:lnTo>
                <a:lnTo>
                  <a:pt x="59584" y="175264"/>
                </a:lnTo>
                <a:lnTo>
                  <a:pt x="60556" y="175264"/>
                </a:lnTo>
                <a:lnTo>
                  <a:pt x="63612" y="177254"/>
                </a:lnTo>
                <a:lnTo>
                  <a:pt x="66945" y="178249"/>
                </a:lnTo>
                <a:lnTo>
                  <a:pt x="67918" y="178249"/>
                </a:lnTo>
                <a:lnTo>
                  <a:pt x="70834" y="180557"/>
                </a:lnTo>
                <a:lnTo>
                  <a:pt x="71945" y="180557"/>
                </a:lnTo>
                <a:lnTo>
                  <a:pt x="75279" y="181552"/>
                </a:lnTo>
                <a:lnTo>
                  <a:pt x="76251" y="181552"/>
                </a:lnTo>
                <a:lnTo>
                  <a:pt x="79168" y="182547"/>
                </a:lnTo>
                <a:lnTo>
                  <a:pt x="80279" y="183542"/>
                </a:lnTo>
                <a:lnTo>
                  <a:pt x="83474" y="184537"/>
                </a:lnTo>
                <a:lnTo>
                  <a:pt x="84585" y="184537"/>
                </a:lnTo>
                <a:lnTo>
                  <a:pt x="87501" y="185518"/>
                </a:lnTo>
                <a:lnTo>
                  <a:pt x="88474" y="185518"/>
                </a:lnTo>
                <a:lnTo>
                  <a:pt x="91807" y="186845"/>
                </a:lnTo>
                <a:lnTo>
                  <a:pt x="92918" y="186845"/>
                </a:lnTo>
                <a:lnTo>
                  <a:pt x="96807" y="187840"/>
                </a:lnTo>
                <a:lnTo>
                  <a:pt x="84585" y="152118"/>
                </a:lnTo>
                <a:lnTo>
                  <a:pt x="85004" y="152366"/>
                </a:lnTo>
                <a:lnTo>
                  <a:pt x="34306" y="0"/>
                </a:lnTo>
                <a:lnTo>
                  <a:pt x="31250" y="2984"/>
                </a:lnTo>
                <a:lnTo>
                  <a:pt x="29306" y="5955"/>
                </a:lnTo>
                <a:lnTo>
                  <a:pt x="28333" y="7282"/>
                </a:lnTo>
                <a:lnTo>
                  <a:pt x="25972" y="10253"/>
                </a:lnTo>
                <a:lnTo>
                  <a:pt x="23889" y="13556"/>
                </a:lnTo>
                <a:lnTo>
                  <a:pt x="22917" y="14551"/>
                </a:lnTo>
                <a:lnTo>
                  <a:pt x="20972" y="17522"/>
                </a:lnTo>
                <a:lnTo>
                  <a:pt x="18611" y="20838"/>
                </a:lnTo>
                <a:lnTo>
                  <a:pt x="18611" y="21833"/>
                </a:lnTo>
                <a:lnTo>
                  <a:pt x="16667" y="24804"/>
                </a:lnTo>
                <a:lnTo>
                  <a:pt x="15694" y="24804"/>
                </a:lnTo>
                <a:lnTo>
                  <a:pt x="14583" y="28107"/>
                </a:lnTo>
                <a:lnTo>
                  <a:pt x="12639" y="31092"/>
                </a:lnTo>
                <a:lnTo>
                  <a:pt x="12639" y="32073"/>
                </a:lnTo>
                <a:lnTo>
                  <a:pt x="10277" y="35390"/>
                </a:lnTo>
                <a:lnTo>
                  <a:pt x="9305" y="38361"/>
                </a:lnTo>
                <a:lnTo>
                  <a:pt x="8333" y="39356"/>
                </a:lnTo>
                <a:close/>
              </a:path>
              <a:path w="178476" h="212645">
                <a:moveTo>
                  <a:pt x="178476" y="207684"/>
                </a:moveTo>
                <a:lnTo>
                  <a:pt x="85004" y="152366"/>
                </a:lnTo>
                <a:lnTo>
                  <a:pt x="96807" y="187840"/>
                </a:lnTo>
                <a:lnTo>
                  <a:pt x="68890" y="212645"/>
                </a:lnTo>
                <a:lnTo>
                  <a:pt x="178476" y="207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2" name="object 162"/>
          <p:cNvSpPr/>
          <p:nvPr/>
        </p:nvSpPr>
        <p:spPr>
          <a:xfrm>
            <a:off x="4930434" y="1482709"/>
            <a:ext cx="96807" cy="187840"/>
          </a:xfrm>
          <a:custGeom>
            <a:avLst/>
            <a:gdLst/>
            <a:ahLst/>
            <a:cxnLst/>
            <a:rect l="l" t="t" r="r" b="b"/>
            <a:pathLst>
              <a:path w="96807" h="187840">
                <a:moveTo>
                  <a:pt x="34306" y="0"/>
                </a:moveTo>
                <a:lnTo>
                  <a:pt x="31250" y="2984"/>
                </a:lnTo>
                <a:lnTo>
                  <a:pt x="31250" y="3966"/>
                </a:lnTo>
                <a:lnTo>
                  <a:pt x="29306" y="5955"/>
                </a:lnTo>
                <a:lnTo>
                  <a:pt x="28333" y="7282"/>
                </a:lnTo>
                <a:lnTo>
                  <a:pt x="25972" y="10253"/>
                </a:lnTo>
                <a:lnTo>
                  <a:pt x="23889" y="13556"/>
                </a:lnTo>
                <a:lnTo>
                  <a:pt x="22917" y="14551"/>
                </a:lnTo>
                <a:lnTo>
                  <a:pt x="20972" y="17522"/>
                </a:lnTo>
                <a:lnTo>
                  <a:pt x="18611" y="20838"/>
                </a:lnTo>
                <a:lnTo>
                  <a:pt x="18611" y="21833"/>
                </a:lnTo>
                <a:lnTo>
                  <a:pt x="16667" y="24804"/>
                </a:lnTo>
                <a:lnTo>
                  <a:pt x="15694" y="24804"/>
                </a:lnTo>
                <a:lnTo>
                  <a:pt x="14583" y="28107"/>
                </a:lnTo>
                <a:lnTo>
                  <a:pt x="14583" y="29102"/>
                </a:lnTo>
                <a:lnTo>
                  <a:pt x="12639" y="31092"/>
                </a:lnTo>
                <a:lnTo>
                  <a:pt x="12639" y="32073"/>
                </a:lnTo>
                <a:lnTo>
                  <a:pt x="10277" y="35390"/>
                </a:lnTo>
                <a:lnTo>
                  <a:pt x="10277" y="36385"/>
                </a:lnTo>
                <a:lnTo>
                  <a:pt x="9305" y="38361"/>
                </a:lnTo>
                <a:lnTo>
                  <a:pt x="8333" y="39356"/>
                </a:lnTo>
                <a:lnTo>
                  <a:pt x="7361" y="42658"/>
                </a:lnTo>
                <a:lnTo>
                  <a:pt x="7361" y="43653"/>
                </a:lnTo>
                <a:lnTo>
                  <a:pt x="6250" y="46956"/>
                </a:lnTo>
                <a:lnTo>
                  <a:pt x="5277" y="49941"/>
                </a:lnTo>
                <a:lnTo>
                  <a:pt x="5277" y="50936"/>
                </a:lnTo>
                <a:lnTo>
                  <a:pt x="4027" y="54239"/>
                </a:lnTo>
                <a:lnTo>
                  <a:pt x="2916" y="57210"/>
                </a:lnTo>
                <a:lnTo>
                  <a:pt x="2916" y="58205"/>
                </a:lnTo>
                <a:lnTo>
                  <a:pt x="1944" y="61507"/>
                </a:lnTo>
                <a:lnTo>
                  <a:pt x="972" y="64492"/>
                </a:lnTo>
                <a:lnTo>
                  <a:pt x="972" y="65473"/>
                </a:lnTo>
                <a:lnTo>
                  <a:pt x="972" y="68790"/>
                </a:lnTo>
                <a:lnTo>
                  <a:pt x="0" y="71761"/>
                </a:lnTo>
                <a:lnTo>
                  <a:pt x="0" y="72756"/>
                </a:lnTo>
                <a:lnTo>
                  <a:pt x="0" y="75064"/>
                </a:lnTo>
                <a:lnTo>
                  <a:pt x="0" y="76059"/>
                </a:lnTo>
                <a:lnTo>
                  <a:pt x="0" y="79044"/>
                </a:lnTo>
                <a:lnTo>
                  <a:pt x="0" y="80356"/>
                </a:lnTo>
                <a:lnTo>
                  <a:pt x="0" y="82346"/>
                </a:lnTo>
                <a:lnTo>
                  <a:pt x="0" y="83341"/>
                </a:lnTo>
                <a:lnTo>
                  <a:pt x="0" y="86644"/>
                </a:lnTo>
                <a:lnTo>
                  <a:pt x="0" y="89615"/>
                </a:lnTo>
                <a:lnTo>
                  <a:pt x="0" y="90610"/>
                </a:lnTo>
                <a:lnTo>
                  <a:pt x="0" y="93926"/>
                </a:lnTo>
                <a:lnTo>
                  <a:pt x="972" y="96898"/>
                </a:lnTo>
                <a:lnTo>
                  <a:pt x="972" y="97892"/>
                </a:lnTo>
                <a:lnTo>
                  <a:pt x="972" y="100200"/>
                </a:lnTo>
                <a:lnTo>
                  <a:pt x="972" y="101195"/>
                </a:lnTo>
                <a:lnTo>
                  <a:pt x="1944" y="104166"/>
                </a:lnTo>
                <a:lnTo>
                  <a:pt x="2916" y="107483"/>
                </a:lnTo>
                <a:lnTo>
                  <a:pt x="2916" y="110454"/>
                </a:lnTo>
                <a:lnTo>
                  <a:pt x="4027" y="111449"/>
                </a:lnTo>
                <a:lnTo>
                  <a:pt x="4027" y="113757"/>
                </a:lnTo>
                <a:lnTo>
                  <a:pt x="5277" y="114752"/>
                </a:lnTo>
                <a:lnTo>
                  <a:pt x="6250" y="116741"/>
                </a:lnTo>
                <a:lnTo>
                  <a:pt x="6250" y="117736"/>
                </a:lnTo>
                <a:lnTo>
                  <a:pt x="7361" y="120044"/>
                </a:lnTo>
                <a:lnTo>
                  <a:pt x="7361" y="121039"/>
                </a:lnTo>
                <a:lnTo>
                  <a:pt x="8333" y="123015"/>
                </a:lnTo>
                <a:lnTo>
                  <a:pt x="8333" y="124010"/>
                </a:lnTo>
                <a:lnTo>
                  <a:pt x="10278" y="127327"/>
                </a:lnTo>
                <a:lnTo>
                  <a:pt x="11250" y="129303"/>
                </a:lnTo>
                <a:lnTo>
                  <a:pt x="11250" y="130298"/>
                </a:lnTo>
                <a:lnTo>
                  <a:pt x="13611" y="132274"/>
                </a:lnTo>
                <a:lnTo>
                  <a:pt x="13611" y="133600"/>
                </a:lnTo>
                <a:lnTo>
                  <a:pt x="15694" y="135590"/>
                </a:lnTo>
                <a:lnTo>
                  <a:pt x="15694" y="136585"/>
                </a:lnTo>
                <a:lnTo>
                  <a:pt x="16667" y="138561"/>
                </a:lnTo>
                <a:lnTo>
                  <a:pt x="17639" y="139556"/>
                </a:lnTo>
                <a:lnTo>
                  <a:pt x="18611" y="141864"/>
                </a:lnTo>
                <a:lnTo>
                  <a:pt x="19583" y="141864"/>
                </a:lnTo>
                <a:lnTo>
                  <a:pt x="20972" y="144849"/>
                </a:lnTo>
                <a:lnTo>
                  <a:pt x="21944" y="144849"/>
                </a:lnTo>
                <a:lnTo>
                  <a:pt x="23889" y="147157"/>
                </a:lnTo>
                <a:lnTo>
                  <a:pt x="23889" y="148152"/>
                </a:lnTo>
                <a:lnTo>
                  <a:pt x="25972" y="150142"/>
                </a:lnTo>
                <a:lnTo>
                  <a:pt x="28333" y="152118"/>
                </a:lnTo>
                <a:lnTo>
                  <a:pt x="29306" y="153444"/>
                </a:lnTo>
                <a:lnTo>
                  <a:pt x="31250" y="155434"/>
                </a:lnTo>
                <a:lnTo>
                  <a:pt x="34306" y="157410"/>
                </a:lnTo>
                <a:lnTo>
                  <a:pt x="34306" y="158405"/>
                </a:lnTo>
                <a:lnTo>
                  <a:pt x="36667" y="160727"/>
                </a:lnTo>
                <a:lnTo>
                  <a:pt x="37639" y="160727"/>
                </a:lnTo>
                <a:lnTo>
                  <a:pt x="39584" y="162703"/>
                </a:lnTo>
                <a:lnTo>
                  <a:pt x="40556" y="162703"/>
                </a:lnTo>
                <a:lnTo>
                  <a:pt x="42639" y="164693"/>
                </a:lnTo>
                <a:lnTo>
                  <a:pt x="43889" y="164693"/>
                </a:lnTo>
                <a:lnTo>
                  <a:pt x="45973" y="167001"/>
                </a:lnTo>
                <a:lnTo>
                  <a:pt x="46945" y="167996"/>
                </a:lnTo>
                <a:lnTo>
                  <a:pt x="48889" y="168991"/>
                </a:lnTo>
                <a:lnTo>
                  <a:pt x="49862" y="169986"/>
                </a:lnTo>
                <a:lnTo>
                  <a:pt x="52223" y="170967"/>
                </a:lnTo>
                <a:lnTo>
                  <a:pt x="53195" y="171962"/>
                </a:lnTo>
                <a:lnTo>
                  <a:pt x="56251" y="172957"/>
                </a:lnTo>
                <a:lnTo>
                  <a:pt x="57223" y="172957"/>
                </a:lnTo>
                <a:lnTo>
                  <a:pt x="59584" y="175264"/>
                </a:lnTo>
                <a:lnTo>
                  <a:pt x="60556" y="175264"/>
                </a:lnTo>
                <a:lnTo>
                  <a:pt x="63612" y="177254"/>
                </a:lnTo>
                <a:lnTo>
                  <a:pt x="64584" y="177254"/>
                </a:lnTo>
                <a:lnTo>
                  <a:pt x="66945" y="178249"/>
                </a:lnTo>
                <a:lnTo>
                  <a:pt x="67918" y="178249"/>
                </a:lnTo>
                <a:lnTo>
                  <a:pt x="70834" y="180557"/>
                </a:lnTo>
                <a:lnTo>
                  <a:pt x="71945" y="180557"/>
                </a:lnTo>
                <a:lnTo>
                  <a:pt x="75279" y="181552"/>
                </a:lnTo>
                <a:lnTo>
                  <a:pt x="76251" y="181552"/>
                </a:lnTo>
                <a:lnTo>
                  <a:pt x="79168" y="182547"/>
                </a:lnTo>
                <a:lnTo>
                  <a:pt x="80279" y="183542"/>
                </a:lnTo>
                <a:lnTo>
                  <a:pt x="83474" y="184537"/>
                </a:lnTo>
                <a:lnTo>
                  <a:pt x="84585" y="184537"/>
                </a:lnTo>
                <a:lnTo>
                  <a:pt x="87501" y="185518"/>
                </a:lnTo>
                <a:lnTo>
                  <a:pt x="88474" y="185518"/>
                </a:lnTo>
                <a:lnTo>
                  <a:pt x="91807" y="186845"/>
                </a:lnTo>
                <a:lnTo>
                  <a:pt x="92918" y="186845"/>
                </a:lnTo>
                <a:lnTo>
                  <a:pt x="96807" y="187840"/>
                </a:lnTo>
              </a:path>
            </a:pathLst>
          </a:custGeom>
          <a:ln w="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3" name="object 163"/>
          <p:cNvSpPr/>
          <p:nvPr/>
        </p:nvSpPr>
        <p:spPr>
          <a:xfrm>
            <a:off x="4999324" y="1634828"/>
            <a:ext cx="109585" cy="60526"/>
          </a:xfrm>
          <a:custGeom>
            <a:avLst/>
            <a:gdLst/>
            <a:ahLst/>
            <a:cxnLst/>
            <a:rect l="l" t="t" r="r" b="b"/>
            <a:pathLst>
              <a:path w="109585" h="60526">
                <a:moveTo>
                  <a:pt x="109585" y="55565"/>
                </a:moveTo>
                <a:lnTo>
                  <a:pt x="0" y="60526"/>
                </a:lnTo>
                <a:lnTo>
                  <a:pt x="27917" y="35721"/>
                </a:lnTo>
                <a:lnTo>
                  <a:pt x="15694" y="0"/>
                </a:lnTo>
                <a:lnTo>
                  <a:pt x="109585" y="55565"/>
                </a:lnTo>
                <a:close/>
              </a:path>
            </a:pathLst>
          </a:custGeom>
          <a:ln w="53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6" name="object 156"/>
          <p:cNvSpPr/>
          <p:nvPr/>
        </p:nvSpPr>
        <p:spPr>
          <a:xfrm>
            <a:off x="5789341" y="1607715"/>
            <a:ext cx="104168" cy="62834"/>
          </a:xfrm>
          <a:custGeom>
            <a:avLst/>
            <a:gdLst/>
            <a:ahLst/>
            <a:cxnLst/>
            <a:rect l="l" t="t" r="r" b="b"/>
            <a:pathLst>
              <a:path w="104168" h="62834">
                <a:moveTo>
                  <a:pt x="83612" y="31410"/>
                </a:moveTo>
                <a:lnTo>
                  <a:pt x="104168" y="0"/>
                </a:lnTo>
                <a:lnTo>
                  <a:pt x="0" y="31410"/>
                </a:lnTo>
                <a:lnTo>
                  <a:pt x="104168" y="62834"/>
                </a:lnTo>
                <a:lnTo>
                  <a:pt x="83612" y="314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7" name="object 157"/>
          <p:cNvSpPr/>
          <p:nvPr/>
        </p:nvSpPr>
        <p:spPr>
          <a:xfrm>
            <a:off x="5789341" y="1639125"/>
            <a:ext cx="556261" cy="0"/>
          </a:xfrm>
          <a:custGeom>
            <a:avLst/>
            <a:gdLst/>
            <a:ahLst/>
            <a:cxnLst/>
            <a:rect l="l" t="t" r="r" b="b"/>
            <a:pathLst>
              <a:path w="556261" h="0">
                <a:moveTo>
                  <a:pt x="0" y="0"/>
                </a:moveTo>
                <a:lnTo>
                  <a:pt x="556261" y="0"/>
                </a:lnTo>
              </a:path>
            </a:pathLst>
          </a:custGeom>
          <a:ln w="52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8" name="object 158"/>
          <p:cNvSpPr/>
          <p:nvPr/>
        </p:nvSpPr>
        <p:spPr>
          <a:xfrm>
            <a:off x="5789341" y="1607715"/>
            <a:ext cx="104168" cy="62834"/>
          </a:xfrm>
          <a:custGeom>
            <a:avLst/>
            <a:gdLst/>
            <a:ahLst/>
            <a:cxnLst/>
            <a:rect l="l" t="t" r="r" b="b"/>
            <a:pathLst>
              <a:path w="104168" h="62834">
                <a:moveTo>
                  <a:pt x="0" y="31410"/>
                </a:moveTo>
                <a:lnTo>
                  <a:pt x="104168" y="0"/>
                </a:lnTo>
                <a:lnTo>
                  <a:pt x="83612" y="31410"/>
                </a:lnTo>
                <a:lnTo>
                  <a:pt x="104168" y="62834"/>
                </a:lnTo>
                <a:lnTo>
                  <a:pt x="0" y="31410"/>
                </a:lnTo>
                <a:close/>
              </a:path>
            </a:pathLst>
          </a:custGeom>
          <a:ln w="5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9" name="object 159"/>
          <p:cNvSpPr/>
          <p:nvPr/>
        </p:nvSpPr>
        <p:spPr>
          <a:xfrm>
            <a:off x="6241156" y="1607715"/>
            <a:ext cx="104446" cy="62834"/>
          </a:xfrm>
          <a:custGeom>
            <a:avLst/>
            <a:gdLst/>
            <a:ahLst/>
            <a:cxnLst/>
            <a:rect l="l" t="t" r="r" b="b"/>
            <a:pathLst>
              <a:path w="104446" h="62834">
                <a:moveTo>
                  <a:pt x="104446" y="31410"/>
                </a:moveTo>
                <a:lnTo>
                  <a:pt x="0" y="0"/>
                </a:lnTo>
                <a:lnTo>
                  <a:pt x="20972" y="31410"/>
                </a:lnTo>
                <a:lnTo>
                  <a:pt x="0" y="62834"/>
                </a:lnTo>
                <a:lnTo>
                  <a:pt x="104446" y="314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0" name="object 160"/>
          <p:cNvSpPr/>
          <p:nvPr/>
        </p:nvSpPr>
        <p:spPr>
          <a:xfrm>
            <a:off x="6241156" y="1607715"/>
            <a:ext cx="104446" cy="62834"/>
          </a:xfrm>
          <a:custGeom>
            <a:avLst/>
            <a:gdLst/>
            <a:ahLst/>
            <a:cxnLst/>
            <a:rect l="l" t="t" r="r" b="b"/>
            <a:pathLst>
              <a:path w="104446" h="62834">
                <a:moveTo>
                  <a:pt x="104446" y="31410"/>
                </a:moveTo>
                <a:lnTo>
                  <a:pt x="0" y="62834"/>
                </a:lnTo>
                <a:lnTo>
                  <a:pt x="20972" y="31410"/>
                </a:lnTo>
                <a:lnTo>
                  <a:pt x="0" y="0"/>
                </a:lnTo>
                <a:lnTo>
                  <a:pt x="104446" y="31410"/>
                </a:lnTo>
                <a:close/>
              </a:path>
            </a:pathLst>
          </a:custGeom>
          <a:ln w="5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6551023" y="1374908"/>
            <a:ext cx="241116" cy="138893"/>
          </a:xfrm>
          <a:custGeom>
            <a:avLst/>
            <a:gdLst/>
            <a:ahLst/>
            <a:cxnLst/>
            <a:rect l="l" t="t" r="r" b="b"/>
            <a:pathLst>
              <a:path w="241116" h="138893">
                <a:moveTo>
                  <a:pt x="241116" y="0"/>
                </a:moveTo>
                <a:lnTo>
                  <a:pt x="0" y="138893"/>
                </a:lnTo>
              </a:path>
            </a:pathLst>
          </a:custGeom>
          <a:ln w="5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6792140" y="1374908"/>
            <a:ext cx="241255" cy="138893"/>
          </a:xfrm>
          <a:custGeom>
            <a:avLst/>
            <a:gdLst/>
            <a:ahLst/>
            <a:cxnLst/>
            <a:rect l="l" t="t" r="r" b="b"/>
            <a:pathLst>
              <a:path w="241255" h="138893">
                <a:moveTo>
                  <a:pt x="241255" y="138893"/>
                </a:moveTo>
                <a:lnTo>
                  <a:pt x="0" y="0"/>
                </a:lnTo>
              </a:path>
            </a:pathLst>
          </a:custGeom>
          <a:ln w="5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7033395" y="1513802"/>
            <a:ext cx="0" cy="278768"/>
          </a:xfrm>
          <a:custGeom>
            <a:avLst/>
            <a:gdLst/>
            <a:ahLst/>
            <a:cxnLst/>
            <a:rect l="l" t="t" r="r" b="b"/>
            <a:pathLst>
              <a:path w="0" h="278768">
                <a:moveTo>
                  <a:pt x="0" y="278768"/>
                </a:moveTo>
                <a:lnTo>
                  <a:pt x="0" y="0"/>
                </a:lnTo>
              </a:path>
            </a:pathLst>
          </a:custGeom>
          <a:ln w="53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6999783" y="1547202"/>
            <a:ext cx="0" cy="211967"/>
          </a:xfrm>
          <a:custGeom>
            <a:avLst/>
            <a:gdLst/>
            <a:ahLst/>
            <a:cxnLst/>
            <a:rect l="l" t="t" r="r" b="b"/>
            <a:pathLst>
              <a:path w="0" h="211967">
                <a:moveTo>
                  <a:pt x="0" y="211967"/>
                </a:moveTo>
                <a:lnTo>
                  <a:pt x="0" y="0"/>
                </a:lnTo>
              </a:path>
            </a:pathLst>
          </a:custGeom>
          <a:ln w="53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6792140" y="1792570"/>
            <a:ext cx="241255" cy="138893"/>
          </a:xfrm>
          <a:custGeom>
            <a:avLst/>
            <a:gdLst/>
            <a:ahLst/>
            <a:cxnLst/>
            <a:rect l="l" t="t" r="r" b="b"/>
            <a:pathLst>
              <a:path w="241255" h="138893">
                <a:moveTo>
                  <a:pt x="0" y="138893"/>
                </a:moveTo>
                <a:lnTo>
                  <a:pt x="241255" y="0"/>
                </a:lnTo>
              </a:path>
            </a:pathLst>
          </a:custGeom>
          <a:ln w="5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6551023" y="1792570"/>
            <a:ext cx="241116" cy="138893"/>
          </a:xfrm>
          <a:custGeom>
            <a:avLst/>
            <a:gdLst/>
            <a:ahLst/>
            <a:cxnLst/>
            <a:rect l="l" t="t" r="r" b="b"/>
            <a:pathLst>
              <a:path w="241116" h="138893">
                <a:moveTo>
                  <a:pt x="0" y="0"/>
                </a:moveTo>
                <a:lnTo>
                  <a:pt x="241116" y="138893"/>
                </a:lnTo>
              </a:path>
            </a:pathLst>
          </a:custGeom>
          <a:ln w="5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6551023" y="1513802"/>
            <a:ext cx="0" cy="278768"/>
          </a:xfrm>
          <a:custGeom>
            <a:avLst/>
            <a:gdLst/>
            <a:ahLst/>
            <a:cxnLst/>
            <a:rect l="l" t="t" r="r" b="b"/>
            <a:pathLst>
              <a:path w="0" h="278768">
                <a:moveTo>
                  <a:pt x="0" y="0"/>
                </a:moveTo>
                <a:lnTo>
                  <a:pt x="0" y="278768"/>
                </a:lnTo>
              </a:path>
            </a:pathLst>
          </a:custGeom>
          <a:ln w="53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6584635" y="1547202"/>
            <a:ext cx="0" cy="211967"/>
          </a:xfrm>
          <a:custGeom>
            <a:avLst/>
            <a:gdLst/>
            <a:ahLst/>
            <a:cxnLst/>
            <a:rect l="l" t="t" r="r" b="b"/>
            <a:pathLst>
              <a:path w="0" h="211967">
                <a:moveTo>
                  <a:pt x="0" y="0"/>
                </a:moveTo>
                <a:lnTo>
                  <a:pt x="0" y="211967"/>
                </a:lnTo>
              </a:path>
            </a:pathLst>
          </a:custGeom>
          <a:ln w="53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6809084" y="1174507"/>
            <a:ext cx="0" cy="200401"/>
          </a:xfrm>
          <a:custGeom>
            <a:avLst/>
            <a:gdLst/>
            <a:ahLst/>
            <a:cxnLst/>
            <a:rect l="l" t="t" r="r" b="b"/>
            <a:pathLst>
              <a:path w="0" h="200401">
                <a:moveTo>
                  <a:pt x="0" y="200401"/>
                </a:moveTo>
                <a:lnTo>
                  <a:pt x="0" y="0"/>
                </a:lnTo>
              </a:path>
            </a:pathLst>
          </a:custGeom>
          <a:ln w="53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9" name="object 149"/>
          <p:cNvSpPr/>
          <p:nvPr/>
        </p:nvSpPr>
        <p:spPr>
          <a:xfrm>
            <a:off x="6775472" y="1174507"/>
            <a:ext cx="0" cy="200401"/>
          </a:xfrm>
          <a:custGeom>
            <a:avLst/>
            <a:gdLst/>
            <a:ahLst/>
            <a:cxnLst/>
            <a:rect l="l" t="t" r="r" b="b"/>
            <a:pathLst>
              <a:path w="0" h="200401">
                <a:moveTo>
                  <a:pt x="0" y="200401"/>
                </a:moveTo>
                <a:lnTo>
                  <a:pt x="0" y="0"/>
                </a:lnTo>
              </a:path>
            </a:pathLst>
          </a:custGeom>
          <a:ln w="53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0" name="object 150"/>
          <p:cNvSpPr/>
          <p:nvPr/>
        </p:nvSpPr>
        <p:spPr>
          <a:xfrm>
            <a:off x="6832974" y="1900054"/>
            <a:ext cx="195142" cy="219250"/>
          </a:xfrm>
          <a:custGeom>
            <a:avLst/>
            <a:gdLst/>
            <a:ahLst/>
            <a:cxnLst/>
            <a:rect l="l" t="t" r="r" b="b"/>
            <a:pathLst>
              <a:path w="195142" h="219250">
                <a:moveTo>
                  <a:pt x="147225" y="0"/>
                </a:moveTo>
                <a:lnTo>
                  <a:pt x="122224" y="108464"/>
                </a:lnTo>
                <a:lnTo>
                  <a:pt x="156531" y="83659"/>
                </a:lnTo>
                <a:lnTo>
                  <a:pt x="195142" y="100200"/>
                </a:lnTo>
                <a:lnTo>
                  <a:pt x="147225" y="0"/>
                </a:lnTo>
                <a:close/>
              </a:path>
              <a:path w="195142" h="219250">
                <a:moveTo>
                  <a:pt x="155558" y="134595"/>
                </a:moveTo>
                <a:lnTo>
                  <a:pt x="156531" y="131611"/>
                </a:lnTo>
                <a:lnTo>
                  <a:pt x="156531" y="127313"/>
                </a:lnTo>
                <a:lnTo>
                  <a:pt x="157503" y="126318"/>
                </a:lnTo>
                <a:lnTo>
                  <a:pt x="157503" y="118054"/>
                </a:lnTo>
                <a:lnTo>
                  <a:pt x="158475" y="114752"/>
                </a:lnTo>
                <a:lnTo>
                  <a:pt x="158475" y="101195"/>
                </a:lnTo>
                <a:lnTo>
                  <a:pt x="157503" y="98210"/>
                </a:lnTo>
                <a:lnTo>
                  <a:pt x="157503" y="87639"/>
                </a:lnTo>
                <a:lnTo>
                  <a:pt x="156531" y="83659"/>
                </a:lnTo>
                <a:lnTo>
                  <a:pt x="0" y="208667"/>
                </a:lnTo>
                <a:lnTo>
                  <a:pt x="4027" y="209990"/>
                </a:lnTo>
                <a:lnTo>
                  <a:pt x="5000" y="210982"/>
                </a:lnTo>
                <a:lnTo>
                  <a:pt x="8333" y="211974"/>
                </a:lnTo>
                <a:lnTo>
                  <a:pt x="9305" y="211974"/>
                </a:lnTo>
                <a:lnTo>
                  <a:pt x="12361" y="212966"/>
                </a:lnTo>
                <a:lnTo>
                  <a:pt x="13333" y="212966"/>
                </a:lnTo>
                <a:lnTo>
                  <a:pt x="16667" y="213959"/>
                </a:lnTo>
                <a:lnTo>
                  <a:pt x="17639" y="214951"/>
                </a:lnTo>
                <a:lnTo>
                  <a:pt x="20694" y="214951"/>
                </a:lnTo>
                <a:lnTo>
                  <a:pt x="22083" y="216273"/>
                </a:lnTo>
                <a:lnTo>
                  <a:pt x="25972" y="216273"/>
                </a:lnTo>
                <a:lnTo>
                  <a:pt x="29306" y="217266"/>
                </a:lnTo>
                <a:lnTo>
                  <a:pt x="30417" y="217266"/>
                </a:lnTo>
                <a:lnTo>
                  <a:pt x="33334" y="218258"/>
                </a:lnTo>
                <a:lnTo>
                  <a:pt x="38611" y="218258"/>
                </a:lnTo>
                <a:lnTo>
                  <a:pt x="41667" y="219250"/>
                </a:lnTo>
                <a:lnTo>
                  <a:pt x="62640" y="219250"/>
                </a:lnTo>
                <a:lnTo>
                  <a:pt x="65695" y="218258"/>
                </a:lnTo>
                <a:lnTo>
                  <a:pt x="70001" y="218258"/>
                </a:lnTo>
                <a:lnTo>
                  <a:pt x="72918" y="217266"/>
                </a:lnTo>
                <a:lnTo>
                  <a:pt x="77223" y="217266"/>
                </a:lnTo>
                <a:lnTo>
                  <a:pt x="80279" y="216273"/>
                </a:lnTo>
                <a:lnTo>
                  <a:pt x="83612" y="214951"/>
                </a:lnTo>
                <a:lnTo>
                  <a:pt x="84585" y="214951"/>
                </a:lnTo>
                <a:lnTo>
                  <a:pt x="87640" y="213959"/>
                </a:lnTo>
                <a:lnTo>
                  <a:pt x="90557" y="212966"/>
                </a:lnTo>
                <a:lnTo>
                  <a:pt x="93890" y="211974"/>
                </a:lnTo>
                <a:lnTo>
                  <a:pt x="96946" y="209990"/>
                </a:lnTo>
                <a:lnTo>
                  <a:pt x="97918" y="209990"/>
                </a:lnTo>
                <a:lnTo>
                  <a:pt x="101252" y="208667"/>
                </a:lnTo>
                <a:lnTo>
                  <a:pt x="101252" y="207675"/>
                </a:lnTo>
                <a:lnTo>
                  <a:pt x="104307" y="206683"/>
                </a:lnTo>
                <a:lnTo>
                  <a:pt x="107641" y="205692"/>
                </a:lnTo>
                <a:lnTo>
                  <a:pt x="110557" y="202384"/>
                </a:lnTo>
                <a:lnTo>
                  <a:pt x="113613" y="201392"/>
                </a:lnTo>
                <a:lnTo>
                  <a:pt x="116946" y="199409"/>
                </a:lnTo>
                <a:lnTo>
                  <a:pt x="118891" y="196432"/>
                </a:lnTo>
                <a:lnTo>
                  <a:pt x="122224" y="194118"/>
                </a:lnTo>
                <a:lnTo>
                  <a:pt x="126252" y="190149"/>
                </a:lnTo>
                <a:lnTo>
                  <a:pt x="129169" y="187834"/>
                </a:lnTo>
                <a:lnTo>
                  <a:pt x="131530" y="184857"/>
                </a:lnTo>
                <a:lnTo>
                  <a:pt x="134586" y="181551"/>
                </a:lnTo>
                <a:lnTo>
                  <a:pt x="136530" y="178574"/>
                </a:lnTo>
                <a:lnTo>
                  <a:pt x="138891" y="176590"/>
                </a:lnTo>
                <a:lnTo>
                  <a:pt x="139864" y="173283"/>
                </a:lnTo>
                <a:lnTo>
                  <a:pt x="140836" y="173283"/>
                </a:lnTo>
                <a:lnTo>
                  <a:pt x="141808" y="170308"/>
                </a:lnTo>
                <a:lnTo>
                  <a:pt x="143891" y="166999"/>
                </a:lnTo>
                <a:lnTo>
                  <a:pt x="144864" y="164024"/>
                </a:lnTo>
                <a:lnTo>
                  <a:pt x="146253" y="164024"/>
                </a:lnTo>
                <a:lnTo>
                  <a:pt x="147225" y="160713"/>
                </a:lnTo>
                <a:lnTo>
                  <a:pt x="148197" y="157742"/>
                </a:lnTo>
                <a:lnTo>
                  <a:pt x="149169" y="156747"/>
                </a:lnTo>
                <a:lnTo>
                  <a:pt x="150142" y="153444"/>
                </a:lnTo>
                <a:lnTo>
                  <a:pt x="151253" y="150460"/>
                </a:lnTo>
                <a:lnTo>
                  <a:pt x="152225" y="147157"/>
                </a:lnTo>
                <a:lnTo>
                  <a:pt x="152225" y="146162"/>
                </a:lnTo>
                <a:lnTo>
                  <a:pt x="153475" y="143191"/>
                </a:lnTo>
                <a:lnTo>
                  <a:pt x="154586" y="141864"/>
                </a:lnTo>
                <a:lnTo>
                  <a:pt x="154586" y="138893"/>
                </a:lnTo>
                <a:lnTo>
                  <a:pt x="155558" y="135590"/>
                </a:lnTo>
                <a:lnTo>
                  <a:pt x="155558" y="134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1" name="object 151"/>
          <p:cNvSpPr/>
          <p:nvPr/>
        </p:nvSpPr>
        <p:spPr>
          <a:xfrm>
            <a:off x="6832974" y="1983713"/>
            <a:ext cx="158475" cy="135590"/>
          </a:xfrm>
          <a:custGeom>
            <a:avLst/>
            <a:gdLst/>
            <a:ahLst/>
            <a:cxnLst/>
            <a:rect l="l" t="t" r="r" b="b"/>
            <a:pathLst>
              <a:path w="158475" h="135590">
                <a:moveTo>
                  <a:pt x="0" y="125008"/>
                </a:moveTo>
                <a:lnTo>
                  <a:pt x="4027" y="126330"/>
                </a:lnTo>
                <a:lnTo>
                  <a:pt x="5000" y="127323"/>
                </a:lnTo>
                <a:lnTo>
                  <a:pt x="8333" y="128315"/>
                </a:lnTo>
                <a:lnTo>
                  <a:pt x="9305" y="128315"/>
                </a:lnTo>
                <a:lnTo>
                  <a:pt x="12361" y="129307"/>
                </a:lnTo>
                <a:lnTo>
                  <a:pt x="13333" y="129307"/>
                </a:lnTo>
                <a:lnTo>
                  <a:pt x="16667" y="130299"/>
                </a:lnTo>
                <a:lnTo>
                  <a:pt x="17639" y="131291"/>
                </a:lnTo>
                <a:lnTo>
                  <a:pt x="20694" y="131291"/>
                </a:lnTo>
                <a:lnTo>
                  <a:pt x="22083" y="132614"/>
                </a:lnTo>
                <a:lnTo>
                  <a:pt x="25000" y="132614"/>
                </a:lnTo>
                <a:lnTo>
                  <a:pt x="25972" y="132614"/>
                </a:lnTo>
                <a:lnTo>
                  <a:pt x="29306" y="133606"/>
                </a:lnTo>
                <a:lnTo>
                  <a:pt x="30417" y="133606"/>
                </a:lnTo>
                <a:lnTo>
                  <a:pt x="33334" y="134598"/>
                </a:lnTo>
                <a:lnTo>
                  <a:pt x="34306" y="134598"/>
                </a:lnTo>
                <a:lnTo>
                  <a:pt x="37639" y="134598"/>
                </a:lnTo>
                <a:lnTo>
                  <a:pt x="38611" y="134598"/>
                </a:lnTo>
                <a:lnTo>
                  <a:pt x="41667" y="135590"/>
                </a:lnTo>
                <a:lnTo>
                  <a:pt x="42639" y="135590"/>
                </a:lnTo>
                <a:lnTo>
                  <a:pt x="45973" y="135590"/>
                </a:lnTo>
                <a:lnTo>
                  <a:pt x="46945" y="135590"/>
                </a:lnTo>
                <a:lnTo>
                  <a:pt x="50001" y="135590"/>
                </a:lnTo>
                <a:lnTo>
                  <a:pt x="50973" y="135590"/>
                </a:lnTo>
                <a:lnTo>
                  <a:pt x="54306" y="135590"/>
                </a:lnTo>
                <a:lnTo>
                  <a:pt x="57362" y="135590"/>
                </a:lnTo>
                <a:lnTo>
                  <a:pt x="58334" y="135590"/>
                </a:lnTo>
                <a:lnTo>
                  <a:pt x="61667" y="135590"/>
                </a:lnTo>
                <a:lnTo>
                  <a:pt x="62640" y="135590"/>
                </a:lnTo>
                <a:lnTo>
                  <a:pt x="65695" y="134598"/>
                </a:lnTo>
                <a:lnTo>
                  <a:pt x="66668" y="134598"/>
                </a:lnTo>
                <a:lnTo>
                  <a:pt x="69029" y="134598"/>
                </a:lnTo>
                <a:lnTo>
                  <a:pt x="70001" y="134598"/>
                </a:lnTo>
                <a:lnTo>
                  <a:pt x="72918" y="133606"/>
                </a:lnTo>
                <a:lnTo>
                  <a:pt x="74029" y="133606"/>
                </a:lnTo>
                <a:lnTo>
                  <a:pt x="77223" y="133606"/>
                </a:lnTo>
                <a:lnTo>
                  <a:pt x="80279" y="132614"/>
                </a:lnTo>
                <a:lnTo>
                  <a:pt x="81251" y="132614"/>
                </a:lnTo>
                <a:lnTo>
                  <a:pt x="83612" y="131291"/>
                </a:lnTo>
                <a:lnTo>
                  <a:pt x="84585" y="131291"/>
                </a:lnTo>
                <a:lnTo>
                  <a:pt x="87640" y="130299"/>
                </a:lnTo>
                <a:lnTo>
                  <a:pt x="90557" y="129307"/>
                </a:lnTo>
                <a:lnTo>
                  <a:pt x="91946" y="129307"/>
                </a:lnTo>
                <a:lnTo>
                  <a:pt x="93890" y="128315"/>
                </a:lnTo>
                <a:lnTo>
                  <a:pt x="95002" y="127323"/>
                </a:lnTo>
                <a:lnTo>
                  <a:pt x="96946" y="126330"/>
                </a:lnTo>
                <a:lnTo>
                  <a:pt x="97918" y="126330"/>
                </a:lnTo>
                <a:lnTo>
                  <a:pt x="101252" y="125008"/>
                </a:lnTo>
                <a:lnTo>
                  <a:pt x="101252" y="124016"/>
                </a:lnTo>
                <a:lnTo>
                  <a:pt x="104307" y="123024"/>
                </a:lnTo>
                <a:lnTo>
                  <a:pt x="107641" y="122033"/>
                </a:lnTo>
                <a:lnTo>
                  <a:pt x="107641" y="121040"/>
                </a:lnTo>
                <a:lnTo>
                  <a:pt x="109585" y="120048"/>
                </a:lnTo>
                <a:lnTo>
                  <a:pt x="110557" y="118724"/>
                </a:lnTo>
                <a:lnTo>
                  <a:pt x="112641" y="117732"/>
                </a:lnTo>
                <a:lnTo>
                  <a:pt x="113613" y="117732"/>
                </a:lnTo>
                <a:lnTo>
                  <a:pt x="115974" y="115749"/>
                </a:lnTo>
                <a:lnTo>
                  <a:pt x="116946" y="115749"/>
                </a:lnTo>
                <a:lnTo>
                  <a:pt x="118891" y="113765"/>
                </a:lnTo>
                <a:lnTo>
                  <a:pt x="118891" y="112773"/>
                </a:lnTo>
                <a:lnTo>
                  <a:pt x="120835" y="111450"/>
                </a:lnTo>
                <a:lnTo>
                  <a:pt x="122224" y="110458"/>
                </a:lnTo>
                <a:lnTo>
                  <a:pt x="124169" y="109466"/>
                </a:lnTo>
                <a:lnTo>
                  <a:pt x="124169" y="108474"/>
                </a:lnTo>
                <a:lnTo>
                  <a:pt x="126252" y="106489"/>
                </a:lnTo>
                <a:lnTo>
                  <a:pt x="127224" y="106489"/>
                </a:lnTo>
                <a:lnTo>
                  <a:pt x="129169" y="104175"/>
                </a:lnTo>
                <a:lnTo>
                  <a:pt x="129169" y="103182"/>
                </a:lnTo>
                <a:lnTo>
                  <a:pt x="131530" y="101198"/>
                </a:lnTo>
                <a:lnTo>
                  <a:pt x="133613" y="99214"/>
                </a:lnTo>
                <a:lnTo>
                  <a:pt x="134586" y="97891"/>
                </a:lnTo>
                <a:lnTo>
                  <a:pt x="135558" y="95907"/>
                </a:lnTo>
                <a:lnTo>
                  <a:pt x="136530" y="94915"/>
                </a:lnTo>
                <a:lnTo>
                  <a:pt x="137919" y="92930"/>
                </a:lnTo>
                <a:lnTo>
                  <a:pt x="138891" y="92930"/>
                </a:lnTo>
                <a:lnTo>
                  <a:pt x="139864" y="89623"/>
                </a:lnTo>
                <a:lnTo>
                  <a:pt x="140836" y="89623"/>
                </a:lnTo>
                <a:lnTo>
                  <a:pt x="141808" y="86648"/>
                </a:lnTo>
                <a:lnTo>
                  <a:pt x="143891" y="83340"/>
                </a:lnTo>
                <a:lnTo>
                  <a:pt x="144864" y="80365"/>
                </a:lnTo>
                <a:lnTo>
                  <a:pt x="146253" y="80365"/>
                </a:lnTo>
                <a:lnTo>
                  <a:pt x="147225" y="77054"/>
                </a:lnTo>
                <a:lnTo>
                  <a:pt x="147225" y="76059"/>
                </a:lnTo>
                <a:lnTo>
                  <a:pt x="148197" y="74083"/>
                </a:lnTo>
                <a:lnTo>
                  <a:pt x="149169" y="73088"/>
                </a:lnTo>
                <a:lnTo>
                  <a:pt x="150142" y="69785"/>
                </a:lnTo>
                <a:lnTo>
                  <a:pt x="151253" y="66800"/>
                </a:lnTo>
                <a:lnTo>
                  <a:pt x="151253" y="65819"/>
                </a:lnTo>
                <a:lnTo>
                  <a:pt x="152225" y="63497"/>
                </a:lnTo>
                <a:lnTo>
                  <a:pt x="152225" y="62502"/>
                </a:lnTo>
                <a:lnTo>
                  <a:pt x="153475" y="59531"/>
                </a:lnTo>
                <a:lnTo>
                  <a:pt x="154586" y="58205"/>
                </a:lnTo>
                <a:lnTo>
                  <a:pt x="154586" y="55234"/>
                </a:lnTo>
                <a:lnTo>
                  <a:pt x="155558" y="51931"/>
                </a:lnTo>
                <a:lnTo>
                  <a:pt x="155558" y="50936"/>
                </a:lnTo>
                <a:lnTo>
                  <a:pt x="156531" y="47951"/>
                </a:lnTo>
                <a:lnTo>
                  <a:pt x="156531" y="46970"/>
                </a:lnTo>
                <a:lnTo>
                  <a:pt x="156531" y="43653"/>
                </a:lnTo>
                <a:lnTo>
                  <a:pt x="157503" y="42658"/>
                </a:lnTo>
                <a:lnTo>
                  <a:pt x="157503" y="39687"/>
                </a:lnTo>
                <a:lnTo>
                  <a:pt x="157503" y="38361"/>
                </a:lnTo>
                <a:lnTo>
                  <a:pt x="157503" y="35390"/>
                </a:lnTo>
                <a:lnTo>
                  <a:pt x="157503" y="34395"/>
                </a:lnTo>
                <a:lnTo>
                  <a:pt x="158475" y="31092"/>
                </a:lnTo>
                <a:lnTo>
                  <a:pt x="158475" y="30097"/>
                </a:lnTo>
                <a:lnTo>
                  <a:pt x="158475" y="27126"/>
                </a:lnTo>
                <a:lnTo>
                  <a:pt x="158475" y="26131"/>
                </a:lnTo>
                <a:lnTo>
                  <a:pt x="158475" y="22828"/>
                </a:lnTo>
                <a:lnTo>
                  <a:pt x="158475" y="21833"/>
                </a:lnTo>
                <a:lnTo>
                  <a:pt x="158475" y="18517"/>
                </a:lnTo>
                <a:lnTo>
                  <a:pt x="158475" y="17536"/>
                </a:lnTo>
                <a:lnTo>
                  <a:pt x="157503" y="14551"/>
                </a:lnTo>
                <a:lnTo>
                  <a:pt x="157503" y="13570"/>
                </a:lnTo>
                <a:lnTo>
                  <a:pt x="157503" y="9258"/>
                </a:lnTo>
                <a:lnTo>
                  <a:pt x="157503" y="8277"/>
                </a:lnTo>
                <a:lnTo>
                  <a:pt x="157503" y="4960"/>
                </a:lnTo>
                <a:lnTo>
                  <a:pt x="157503" y="3979"/>
                </a:lnTo>
                <a:lnTo>
                  <a:pt x="156531" y="0"/>
                </a:lnTo>
              </a:path>
            </a:pathLst>
          </a:custGeom>
          <a:ln w="53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2" name="object 152"/>
          <p:cNvSpPr/>
          <p:nvPr/>
        </p:nvSpPr>
        <p:spPr>
          <a:xfrm>
            <a:off x="6955199" y="1900054"/>
            <a:ext cx="72918" cy="108464"/>
          </a:xfrm>
          <a:custGeom>
            <a:avLst/>
            <a:gdLst/>
            <a:ahLst/>
            <a:cxnLst/>
            <a:rect l="l" t="t" r="r" b="b"/>
            <a:pathLst>
              <a:path w="72918" h="108464">
                <a:moveTo>
                  <a:pt x="25000" y="0"/>
                </a:moveTo>
                <a:lnTo>
                  <a:pt x="72918" y="100200"/>
                </a:lnTo>
                <a:lnTo>
                  <a:pt x="34306" y="83659"/>
                </a:lnTo>
                <a:lnTo>
                  <a:pt x="0" y="108464"/>
                </a:lnTo>
                <a:lnTo>
                  <a:pt x="25000" y="0"/>
                </a:lnTo>
                <a:close/>
              </a:path>
            </a:pathLst>
          </a:custGeom>
          <a:ln w="53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3" name="object 153"/>
          <p:cNvSpPr/>
          <p:nvPr/>
        </p:nvSpPr>
        <p:spPr>
          <a:xfrm>
            <a:off x="6809084" y="1463860"/>
            <a:ext cx="535289" cy="239094"/>
          </a:xfrm>
          <a:custGeom>
            <a:avLst/>
            <a:gdLst/>
            <a:ahLst/>
            <a:cxnLst/>
            <a:rect l="l" t="t" r="r" b="b"/>
            <a:pathLst>
              <a:path w="535289" h="239094">
                <a:moveTo>
                  <a:pt x="13333" y="205694"/>
                </a:moveTo>
                <a:lnTo>
                  <a:pt x="15555" y="208665"/>
                </a:lnTo>
                <a:lnTo>
                  <a:pt x="16667" y="209660"/>
                </a:lnTo>
                <a:lnTo>
                  <a:pt x="19583" y="211650"/>
                </a:lnTo>
                <a:lnTo>
                  <a:pt x="20556" y="212976"/>
                </a:lnTo>
                <a:lnTo>
                  <a:pt x="23889" y="214952"/>
                </a:lnTo>
                <a:lnTo>
                  <a:pt x="25000" y="215947"/>
                </a:lnTo>
                <a:lnTo>
                  <a:pt x="28889" y="217937"/>
                </a:lnTo>
                <a:lnTo>
                  <a:pt x="28889" y="219250"/>
                </a:lnTo>
                <a:lnTo>
                  <a:pt x="33195" y="221240"/>
                </a:lnTo>
                <a:lnTo>
                  <a:pt x="34306" y="222235"/>
                </a:lnTo>
                <a:lnTo>
                  <a:pt x="38611" y="224211"/>
                </a:lnTo>
                <a:lnTo>
                  <a:pt x="39584" y="224211"/>
                </a:lnTo>
                <a:lnTo>
                  <a:pt x="44584" y="226532"/>
                </a:lnTo>
                <a:lnTo>
                  <a:pt x="45973" y="227527"/>
                </a:lnTo>
                <a:lnTo>
                  <a:pt x="49862" y="228509"/>
                </a:lnTo>
                <a:lnTo>
                  <a:pt x="50973" y="229504"/>
                </a:lnTo>
                <a:lnTo>
                  <a:pt x="56251" y="230498"/>
                </a:lnTo>
                <a:lnTo>
                  <a:pt x="57223" y="231493"/>
                </a:lnTo>
                <a:lnTo>
                  <a:pt x="62501" y="232806"/>
                </a:lnTo>
                <a:lnTo>
                  <a:pt x="63612" y="233801"/>
                </a:lnTo>
                <a:lnTo>
                  <a:pt x="68890" y="234796"/>
                </a:lnTo>
                <a:lnTo>
                  <a:pt x="70834" y="234796"/>
                </a:lnTo>
                <a:lnTo>
                  <a:pt x="75834" y="235791"/>
                </a:lnTo>
                <a:lnTo>
                  <a:pt x="77223" y="236786"/>
                </a:lnTo>
                <a:lnTo>
                  <a:pt x="83196" y="236786"/>
                </a:lnTo>
                <a:lnTo>
                  <a:pt x="84585" y="237767"/>
                </a:lnTo>
                <a:lnTo>
                  <a:pt x="91529" y="237767"/>
                </a:lnTo>
                <a:lnTo>
                  <a:pt x="97918" y="239094"/>
                </a:lnTo>
                <a:lnTo>
                  <a:pt x="131530" y="239094"/>
                </a:lnTo>
                <a:lnTo>
                  <a:pt x="138752" y="237767"/>
                </a:lnTo>
                <a:lnTo>
                  <a:pt x="451676" y="39687"/>
                </a:lnTo>
                <a:lnTo>
                  <a:pt x="426814" y="40682"/>
                </a:lnTo>
                <a:lnTo>
                  <a:pt x="421397" y="40682"/>
                </a:lnTo>
                <a:lnTo>
                  <a:pt x="400425" y="41663"/>
                </a:lnTo>
                <a:lnTo>
                  <a:pt x="395425" y="42658"/>
                </a:lnTo>
                <a:lnTo>
                  <a:pt x="375563" y="43653"/>
                </a:lnTo>
                <a:lnTo>
                  <a:pt x="370146" y="43653"/>
                </a:lnTo>
                <a:lnTo>
                  <a:pt x="350562" y="44648"/>
                </a:lnTo>
                <a:lnTo>
                  <a:pt x="346257" y="45961"/>
                </a:lnTo>
                <a:lnTo>
                  <a:pt x="327506" y="46956"/>
                </a:lnTo>
                <a:lnTo>
                  <a:pt x="322229" y="47951"/>
                </a:lnTo>
                <a:lnTo>
                  <a:pt x="304589" y="49941"/>
                </a:lnTo>
                <a:lnTo>
                  <a:pt x="300284" y="49941"/>
                </a:lnTo>
                <a:lnTo>
                  <a:pt x="282644" y="52249"/>
                </a:lnTo>
                <a:lnTo>
                  <a:pt x="278616" y="52249"/>
                </a:lnTo>
                <a:lnTo>
                  <a:pt x="261672" y="54239"/>
                </a:lnTo>
                <a:lnTo>
                  <a:pt x="258616" y="55234"/>
                </a:lnTo>
                <a:lnTo>
                  <a:pt x="241949" y="57210"/>
                </a:lnTo>
                <a:lnTo>
                  <a:pt x="239032" y="58205"/>
                </a:lnTo>
                <a:lnTo>
                  <a:pt x="223060" y="60512"/>
                </a:lnTo>
                <a:lnTo>
                  <a:pt x="220004" y="61507"/>
                </a:lnTo>
                <a:lnTo>
                  <a:pt x="205420" y="63497"/>
                </a:lnTo>
                <a:lnTo>
                  <a:pt x="202365" y="64492"/>
                </a:lnTo>
                <a:lnTo>
                  <a:pt x="188753" y="66800"/>
                </a:lnTo>
                <a:lnTo>
                  <a:pt x="185698" y="67795"/>
                </a:lnTo>
                <a:lnTo>
                  <a:pt x="172086" y="70766"/>
                </a:lnTo>
                <a:lnTo>
                  <a:pt x="168753" y="70766"/>
                </a:lnTo>
                <a:lnTo>
                  <a:pt x="156392" y="74083"/>
                </a:lnTo>
                <a:lnTo>
                  <a:pt x="153058" y="75064"/>
                </a:lnTo>
                <a:lnTo>
                  <a:pt x="141808" y="78049"/>
                </a:lnTo>
                <a:lnTo>
                  <a:pt x="139864" y="79361"/>
                </a:lnTo>
                <a:lnTo>
                  <a:pt x="128197" y="82346"/>
                </a:lnTo>
                <a:lnTo>
                  <a:pt x="126113" y="82346"/>
                </a:lnTo>
                <a:lnTo>
                  <a:pt x="115835" y="85649"/>
                </a:lnTo>
                <a:lnTo>
                  <a:pt x="112502" y="86644"/>
                </a:lnTo>
                <a:lnTo>
                  <a:pt x="103196" y="89615"/>
                </a:lnTo>
                <a:lnTo>
                  <a:pt x="101113" y="90610"/>
                </a:lnTo>
                <a:lnTo>
                  <a:pt x="91529" y="93913"/>
                </a:lnTo>
                <a:lnTo>
                  <a:pt x="89585" y="94908"/>
                </a:lnTo>
                <a:lnTo>
                  <a:pt x="81251" y="99205"/>
                </a:lnTo>
                <a:lnTo>
                  <a:pt x="79168" y="99205"/>
                </a:lnTo>
                <a:lnTo>
                  <a:pt x="70834" y="103185"/>
                </a:lnTo>
                <a:lnTo>
                  <a:pt x="68890" y="104166"/>
                </a:lnTo>
                <a:lnTo>
                  <a:pt x="61529" y="107483"/>
                </a:lnTo>
                <a:lnTo>
                  <a:pt x="60279" y="108464"/>
                </a:lnTo>
                <a:lnTo>
                  <a:pt x="53195" y="111449"/>
                </a:lnTo>
                <a:lnTo>
                  <a:pt x="50973" y="112775"/>
                </a:lnTo>
                <a:lnTo>
                  <a:pt x="45973" y="116741"/>
                </a:lnTo>
                <a:lnTo>
                  <a:pt x="43612" y="117723"/>
                </a:lnTo>
                <a:lnTo>
                  <a:pt x="38611" y="121039"/>
                </a:lnTo>
                <a:lnTo>
                  <a:pt x="36250" y="122034"/>
                </a:lnTo>
                <a:lnTo>
                  <a:pt x="31250" y="126332"/>
                </a:lnTo>
                <a:lnTo>
                  <a:pt x="30278" y="127313"/>
                </a:lnTo>
                <a:lnTo>
                  <a:pt x="25972" y="130298"/>
                </a:lnTo>
                <a:lnTo>
                  <a:pt x="25000" y="131293"/>
                </a:lnTo>
                <a:lnTo>
                  <a:pt x="20555" y="135590"/>
                </a:lnTo>
                <a:lnTo>
                  <a:pt x="19583" y="135590"/>
                </a:lnTo>
                <a:lnTo>
                  <a:pt x="15555" y="139888"/>
                </a:lnTo>
                <a:lnTo>
                  <a:pt x="15555" y="140883"/>
                </a:lnTo>
                <a:lnTo>
                  <a:pt x="12222" y="144849"/>
                </a:lnTo>
                <a:lnTo>
                  <a:pt x="11250" y="144849"/>
                </a:lnTo>
                <a:lnTo>
                  <a:pt x="8333" y="149147"/>
                </a:lnTo>
                <a:lnTo>
                  <a:pt x="8333" y="150142"/>
                </a:lnTo>
                <a:lnTo>
                  <a:pt x="5972" y="154439"/>
                </a:lnTo>
                <a:lnTo>
                  <a:pt x="5000" y="154439"/>
                </a:lnTo>
                <a:lnTo>
                  <a:pt x="4027" y="158405"/>
                </a:lnTo>
                <a:lnTo>
                  <a:pt x="2916" y="159732"/>
                </a:lnTo>
                <a:lnTo>
                  <a:pt x="1944" y="162703"/>
                </a:lnTo>
                <a:lnTo>
                  <a:pt x="1944" y="163698"/>
                </a:lnTo>
                <a:lnTo>
                  <a:pt x="972" y="167996"/>
                </a:lnTo>
                <a:lnTo>
                  <a:pt x="972" y="168991"/>
                </a:lnTo>
                <a:lnTo>
                  <a:pt x="0" y="172293"/>
                </a:lnTo>
                <a:lnTo>
                  <a:pt x="0" y="177254"/>
                </a:lnTo>
                <a:lnTo>
                  <a:pt x="972" y="180557"/>
                </a:lnTo>
                <a:lnTo>
                  <a:pt x="972" y="185850"/>
                </a:lnTo>
                <a:lnTo>
                  <a:pt x="1944" y="185850"/>
                </a:lnTo>
                <a:lnTo>
                  <a:pt x="2916" y="189816"/>
                </a:lnTo>
                <a:lnTo>
                  <a:pt x="5000" y="193132"/>
                </a:lnTo>
                <a:lnTo>
                  <a:pt x="5000" y="194113"/>
                </a:lnTo>
                <a:lnTo>
                  <a:pt x="7361" y="197098"/>
                </a:lnTo>
                <a:lnTo>
                  <a:pt x="7361" y="198093"/>
                </a:lnTo>
                <a:lnTo>
                  <a:pt x="9305" y="201396"/>
                </a:lnTo>
                <a:lnTo>
                  <a:pt x="10278" y="202391"/>
                </a:lnTo>
                <a:lnTo>
                  <a:pt x="13333" y="205694"/>
                </a:lnTo>
                <a:close/>
              </a:path>
              <a:path w="535289" h="239094">
                <a:moveTo>
                  <a:pt x="535289" y="36371"/>
                </a:moveTo>
                <a:lnTo>
                  <a:pt x="428759" y="0"/>
                </a:lnTo>
                <a:lnTo>
                  <a:pt x="451676" y="39687"/>
                </a:lnTo>
                <a:lnTo>
                  <a:pt x="431814" y="81351"/>
                </a:lnTo>
                <a:lnTo>
                  <a:pt x="535289" y="363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4" name="object 154"/>
          <p:cNvSpPr/>
          <p:nvPr/>
        </p:nvSpPr>
        <p:spPr>
          <a:xfrm>
            <a:off x="6809084" y="1503548"/>
            <a:ext cx="451676" cy="199406"/>
          </a:xfrm>
          <a:custGeom>
            <a:avLst/>
            <a:gdLst/>
            <a:ahLst/>
            <a:cxnLst/>
            <a:rect l="l" t="t" r="r" b="b"/>
            <a:pathLst>
              <a:path w="451676" h="199406">
                <a:moveTo>
                  <a:pt x="138752" y="198079"/>
                </a:moveTo>
                <a:lnTo>
                  <a:pt x="131530" y="199406"/>
                </a:lnTo>
                <a:lnTo>
                  <a:pt x="129169" y="199406"/>
                </a:lnTo>
                <a:lnTo>
                  <a:pt x="123197" y="199406"/>
                </a:lnTo>
                <a:lnTo>
                  <a:pt x="121808" y="199406"/>
                </a:lnTo>
                <a:lnTo>
                  <a:pt x="114446" y="199406"/>
                </a:lnTo>
                <a:lnTo>
                  <a:pt x="113474" y="199406"/>
                </a:lnTo>
                <a:lnTo>
                  <a:pt x="107502" y="199406"/>
                </a:lnTo>
                <a:lnTo>
                  <a:pt x="105141" y="199406"/>
                </a:lnTo>
                <a:lnTo>
                  <a:pt x="98890" y="199406"/>
                </a:lnTo>
                <a:lnTo>
                  <a:pt x="97918" y="199406"/>
                </a:lnTo>
                <a:lnTo>
                  <a:pt x="91529" y="198079"/>
                </a:lnTo>
                <a:lnTo>
                  <a:pt x="90557" y="198079"/>
                </a:lnTo>
                <a:lnTo>
                  <a:pt x="84585" y="198079"/>
                </a:lnTo>
                <a:lnTo>
                  <a:pt x="83196" y="197098"/>
                </a:lnTo>
                <a:lnTo>
                  <a:pt x="77223" y="197098"/>
                </a:lnTo>
                <a:lnTo>
                  <a:pt x="75834" y="196103"/>
                </a:lnTo>
                <a:lnTo>
                  <a:pt x="70834" y="195108"/>
                </a:lnTo>
                <a:lnTo>
                  <a:pt x="68890" y="195108"/>
                </a:lnTo>
                <a:lnTo>
                  <a:pt x="63612" y="194113"/>
                </a:lnTo>
                <a:lnTo>
                  <a:pt x="62501" y="193118"/>
                </a:lnTo>
                <a:lnTo>
                  <a:pt x="57223" y="191806"/>
                </a:lnTo>
                <a:lnTo>
                  <a:pt x="56251" y="190811"/>
                </a:lnTo>
                <a:lnTo>
                  <a:pt x="50973" y="189816"/>
                </a:lnTo>
                <a:lnTo>
                  <a:pt x="49862" y="188821"/>
                </a:lnTo>
                <a:lnTo>
                  <a:pt x="45973" y="187840"/>
                </a:lnTo>
                <a:lnTo>
                  <a:pt x="44584" y="186845"/>
                </a:lnTo>
                <a:lnTo>
                  <a:pt x="39584" y="184523"/>
                </a:lnTo>
                <a:lnTo>
                  <a:pt x="38611" y="184523"/>
                </a:lnTo>
                <a:lnTo>
                  <a:pt x="34306" y="182547"/>
                </a:lnTo>
                <a:lnTo>
                  <a:pt x="33195" y="181552"/>
                </a:lnTo>
                <a:lnTo>
                  <a:pt x="28889" y="179562"/>
                </a:lnTo>
                <a:lnTo>
                  <a:pt x="28889" y="178249"/>
                </a:lnTo>
                <a:lnTo>
                  <a:pt x="25000" y="176259"/>
                </a:lnTo>
                <a:lnTo>
                  <a:pt x="23889" y="175264"/>
                </a:lnTo>
                <a:lnTo>
                  <a:pt x="20556" y="173288"/>
                </a:lnTo>
                <a:lnTo>
                  <a:pt x="19583" y="171962"/>
                </a:lnTo>
                <a:lnTo>
                  <a:pt x="16667" y="169972"/>
                </a:lnTo>
                <a:lnTo>
                  <a:pt x="15555" y="168977"/>
                </a:lnTo>
                <a:lnTo>
                  <a:pt x="13333" y="166006"/>
                </a:lnTo>
                <a:lnTo>
                  <a:pt x="12222" y="164679"/>
                </a:lnTo>
                <a:lnTo>
                  <a:pt x="10278" y="162703"/>
                </a:lnTo>
                <a:lnTo>
                  <a:pt x="9305" y="161708"/>
                </a:lnTo>
                <a:lnTo>
                  <a:pt x="7361" y="158405"/>
                </a:lnTo>
                <a:lnTo>
                  <a:pt x="7361" y="157410"/>
                </a:lnTo>
                <a:lnTo>
                  <a:pt x="5000" y="154426"/>
                </a:lnTo>
                <a:lnTo>
                  <a:pt x="5000" y="153444"/>
                </a:lnTo>
                <a:lnTo>
                  <a:pt x="2916" y="150128"/>
                </a:lnTo>
                <a:lnTo>
                  <a:pt x="1944" y="146162"/>
                </a:lnTo>
                <a:lnTo>
                  <a:pt x="972" y="146162"/>
                </a:lnTo>
                <a:lnTo>
                  <a:pt x="972" y="141864"/>
                </a:lnTo>
                <a:lnTo>
                  <a:pt x="972" y="140869"/>
                </a:lnTo>
                <a:lnTo>
                  <a:pt x="0" y="137566"/>
                </a:lnTo>
                <a:lnTo>
                  <a:pt x="0" y="136572"/>
                </a:lnTo>
                <a:lnTo>
                  <a:pt x="0" y="133600"/>
                </a:lnTo>
                <a:lnTo>
                  <a:pt x="0" y="132605"/>
                </a:lnTo>
                <a:lnTo>
                  <a:pt x="972" y="129303"/>
                </a:lnTo>
                <a:lnTo>
                  <a:pt x="972" y="128308"/>
                </a:lnTo>
                <a:lnTo>
                  <a:pt x="1944" y="124010"/>
                </a:lnTo>
                <a:lnTo>
                  <a:pt x="1944" y="123015"/>
                </a:lnTo>
                <a:lnTo>
                  <a:pt x="2916" y="120044"/>
                </a:lnTo>
                <a:lnTo>
                  <a:pt x="4027" y="118718"/>
                </a:lnTo>
                <a:lnTo>
                  <a:pt x="5000" y="114751"/>
                </a:lnTo>
                <a:lnTo>
                  <a:pt x="5972" y="114751"/>
                </a:lnTo>
                <a:lnTo>
                  <a:pt x="8333" y="110454"/>
                </a:lnTo>
                <a:lnTo>
                  <a:pt x="8333" y="109459"/>
                </a:lnTo>
                <a:lnTo>
                  <a:pt x="11250" y="105161"/>
                </a:lnTo>
                <a:lnTo>
                  <a:pt x="12222" y="105161"/>
                </a:lnTo>
                <a:lnTo>
                  <a:pt x="15555" y="101195"/>
                </a:lnTo>
                <a:lnTo>
                  <a:pt x="15555" y="100200"/>
                </a:lnTo>
                <a:lnTo>
                  <a:pt x="19583" y="95903"/>
                </a:lnTo>
                <a:lnTo>
                  <a:pt x="20555" y="95903"/>
                </a:lnTo>
                <a:lnTo>
                  <a:pt x="25000" y="91605"/>
                </a:lnTo>
                <a:lnTo>
                  <a:pt x="25972" y="90610"/>
                </a:lnTo>
                <a:lnTo>
                  <a:pt x="30278" y="87625"/>
                </a:lnTo>
                <a:lnTo>
                  <a:pt x="31250" y="86644"/>
                </a:lnTo>
                <a:lnTo>
                  <a:pt x="36250" y="82346"/>
                </a:lnTo>
                <a:lnTo>
                  <a:pt x="38611" y="81351"/>
                </a:lnTo>
                <a:lnTo>
                  <a:pt x="43612" y="78035"/>
                </a:lnTo>
                <a:lnTo>
                  <a:pt x="45973" y="77054"/>
                </a:lnTo>
                <a:lnTo>
                  <a:pt x="50973" y="73088"/>
                </a:lnTo>
                <a:lnTo>
                  <a:pt x="53195" y="71761"/>
                </a:lnTo>
                <a:lnTo>
                  <a:pt x="60279" y="68776"/>
                </a:lnTo>
                <a:lnTo>
                  <a:pt x="61529" y="67795"/>
                </a:lnTo>
                <a:lnTo>
                  <a:pt x="68890" y="64478"/>
                </a:lnTo>
                <a:lnTo>
                  <a:pt x="70834" y="63497"/>
                </a:lnTo>
                <a:lnTo>
                  <a:pt x="79168" y="59517"/>
                </a:lnTo>
                <a:lnTo>
                  <a:pt x="81251" y="59517"/>
                </a:lnTo>
                <a:lnTo>
                  <a:pt x="89585" y="55220"/>
                </a:lnTo>
                <a:lnTo>
                  <a:pt x="91529" y="54225"/>
                </a:lnTo>
                <a:lnTo>
                  <a:pt x="101113" y="50922"/>
                </a:lnTo>
                <a:lnTo>
                  <a:pt x="103196" y="49927"/>
                </a:lnTo>
                <a:lnTo>
                  <a:pt x="112502" y="46956"/>
                </a:lnTo>
                <a:lnTo>
                  <a:pt x="115835" y="45961"/>
                </a:lnTo>
                <a:lnTo>
                  <a:pt x="126113" y="42658"/>
                </a:lnTo>
                <a:lnTo>
                  <a:pt x="128197" y="42658"/>
                </a:lnTo>
                <a:lnTo>
                  <a:pt x="139864" y="39674"/>
                </a:lnTo>
                <a:lnTo>
                  <a:pt x="141808" y="38361"/>
                </a:lnTo>
                <a:lnTo>
                  <a:pt x="153058" y="35376"/>
                </a:lnTo>
                <a:lnTo>
                  <a:pt x="156392" y="34395"/>
                </a:lnTo>
                <a:lnTo>
                  <a:pt x="168753" y="31078"/>
                </a:lnTo>
                <a:lnTo>
                  <a:pt x="172086" y="31078"/>
                </a:lnTo>
                <a:lnTo>
                  <a:pt x="185698" y="28107"/>
                </a:lnTo>
                <a:lnTo>
                  <a:pt x="188753" y="27112"/>
                </a:lnTo>
                <a:lnTo>
                  <a:pt x="202365" y="24804"/>
                </a:lnTo>
                <a:lnTo>
                  <a:pt x="205420" y="23809"/>
                </a:lnTo>
                <a:lnTo>
                  <a:pt x="220004" y="21820"/>
                </a:lnTo>
                <a:lnTo>
                  <a:pt x="223060" y="20825"/>
                </a:lnTo>
                <a:lnTo>
                  <a:pt x="239032" y="18517"/>
                </a:lnTo>
                <a:lnTo>
                  <a:pt x="241949" y="17522"/>
                </a:lnTo>
                <a:lnTo>
                  <a:pt x="258616" y="15546"/>
                </a:lnTo>
                <a:lnTo>
                  <a:pt x="261672" y="14551"/>
                </a:lnTo>
                <a:lnTo>
                  <a:pt x="278616" y="12561"/>
                </a:lnTo>
                <a:lnTo>
                  <a:pt x="282644" y="12561"/>
                </a:lnTo>
                <a:lnTo>
                  <a:pt x="300284" y="10253"/>
                </a:lnTo>
                <a:lnTo>
                  <a:pt x="304589" y="10253"/>
                </a:lnTo>
                <a:lnTo>
                  <a:pt x="322229" y="8263"/>
                </a:lnTo>
                <a:lnTo>
                  <a:pt x="327506" y="7268"/>
                </a:lnTo>
                <a:lnTo>
                  <a:pt x="346257" y="6273"/>
                </a:lnTo>
                <a:lnTo>
                  <a:pt x="350562" y="4960"/>
                </a:lnTo>
                <a:lnTo>
                  <a:pt x="370146" y="3966"/>
                </a:lnTo>
                <a:lnTo>
                  <a:pt x="375563" y="3966"/>
                </a:lnTo>
                <a:lnTo>
                  <a:pt x="395425" y="2971"/>
                </a:lnTo>
                <a:lnTo>
                  <a:pt x="400425" y="1976"/>
                </a:lnTo>
                <a:lnTo>
                  <a:pt x="421397" y="994"/>
                </a:lnTo>
                <a:lnTo>
                  <a:pt x="426814" y="994"/>
                </a:lnTo>
                <a:lnTo>
                  <a:pt x="451676" y="0"/>
                </a:lnTo>
              </a:path>
            </a:pathLst>
          </a:custGeom>
          <a:ln w="53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5" name="object 155"/>
          <p:cNvSpPr/>
          <p:nvPr/>
        </p:nvSpPr>
        <p:spPr>
          <a:xfrm>
            <a:off x="7237843" y="1463860"/>
            <a:ext cx="106530" cy="81351"/>
          </a:xfrm>
          <a:custGeom>
            <a:avLst/>
            <a:gdLst/>
            <a:ahLst/>
            <a:cxnLst/>
            <a:rect l="l" t="t" r="r" b="b"/>
            <a:pathLst>
              <a:path w="106530" h="81351">
                <a:moveTo>
                  <a:pt x="106530" y="36371"/>
                </a:moveTo>
                <a:lnTo>
                  <a:pt x="3055" y="81351"/>
                </a:lnTo>
                <a:lnTo>
                  <a:pt x="22917" y="39687"/>
                </a:lnTo>
                <a:lnTo>
                  <a:pt x="0" y="0"/>
                </a:lnTo>
                <a:lnTo>
                  <a:pt x="106530" y="36371"/>
                </a:lnTo>
                <a:close/>
              </a:path>
            </a:pathLst>
          </a:custGeom>
          <a:ln w="53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7407014" y="1618300"/>
            <a:ext cx="104168" cy="62502"/>
          </a:xfrm>
          <a:custGeom>
            <a:avLst/>
            <a:gdLst/>
            <a:ahLst/>
            <a:cxnLst/>
            <a:rect l="l" t="t" r="r" b="b"/>
            <a:pathLst>
              <a:path w="104168" h="62502">
                <a:moveTo>
                  <a:pt x="83473" y="31410"/>
                </a:moveTo>
                <a:lnTo>
                  <a:pt x="104168" y="0"/>
                </a:lnTo>
                <a:lnTo>
                  <a:pt x="0" y="31410"/>
                </a:lnTo>
                <a:lnTo>
                  <a:pt x="104168" y="62502"/>
                </a:lnTo>
                <a:lnTo>
                  <a:pt x="83473" y="314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7407014" y="1649711"/>
            <a:ext cx="556261" cy="0"/>
          </a:xfrm>
          <a:custGeom>
            <a:avLst/>
            <a:gdLst/>
            <a:ahLst/>
            <a:cxnLst/>
            <a:rect l="l" t="t" r="r" b="b"/>
            <a:pathLst>
              <a:path w="556261" h="0">
                <a:moveTo>
                  <a:pt x="0" y="0"/>
                </a:moveTo>
                <a:lnTo>
                  <a:pt x="556261" y="0"/>
                </a:lnTo>
              </a:path>
            </a:pathLst>
          </a:custGeom>
          <a:ln w="52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7407014" y="1618300"/>
            <a:ext cx="104168" cy="62502"/>
          </a:xfrm>
          <a:custGeom>
            <a:avLst/>
            <a:gdLst/>
            <a:ahLst/>
            <a:cxnLst/>
            <a:rect l="l" t="t" r="r" b="b"/>
            <a:pathLst>
              <a:path w="104168" h="62502">
                <a:moveTo>
                  <a:pt x="0" y="31410"/>
                </a:moveTo>
                <a:lnTo>
                  <a:pt x="104168" y="0"/>
                </a:lnTo>
                <a:lnTo>
                  <a:pt x="83473" y="31410"/>
                </a:lnTo>
                <a:lnTo>
                  <a:pt x="104168" y="62502"/>
                </a:lnTo>
                <a:lnTo>
                  <a:pt x="0" y="31410"/>
                </a:lnTo>
                <a:close/>
              </a:path>
            </a:pathLst>
          </a:custGeom>
          <a:ln w="5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7858690" y="1618300"/>
            <a:ext cx="104585" cy="62502"/>
          </a:xfrm>
          <a:custGeom>
            <a:avLst/>
            <a:gdLst/>
            <a:ahLst/>
            <a:cxnLst/>
            <a:rect l="l" t="t" r="r" b="b"/>
            <a:pathLst>
              <a:path w="104585" h="62502">
                <a:moveTo>
                  <a:pt x="104585" y="31410"/>
                </a:moveTo>
                <a:lnTo>
                  <a:pt x="0" y="0"/>
                </a:lnTo>
                <a:lnTo>
                  <a:pt x="20972" y="31410"/>
                </a:lnTo>
                <a:lnTo>
                  <a:pt x="0" y="62502"/>
                </a:lnTo>
                <a:lnTo>
                  <a:pt x="104585" y="314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7858690" y="1618300"/>
            <a:ext cx="104585" cy="62502"/>
          </a:xfrm>
          <a:custGeom>
            <a:avLst/>
            <a:gdLst/>
            <a:ahLst/>
            <a:cxnLst/>
            <a:rect l="l" t="t" r="r" b="b"/>
            <a:pathLst>
              <a:path w="104585" h="62502">
                <a:moveTo>
                  <a:pt x="104585" y="31410"/>
                </a:moveTo>
                <a:lnTo>
                  <a:pt x="0" y="62502"/>
                </a:lnTo>
                <a:lnTo>
                  <a:pt x="20972" y="31410"/>
                </a:lnTo>
                <a:lnTo>
                  <a:pt x="0" y="0"/>
                </a:lnTo>
                <a:lnTo>
                  <a:pt x="104585" y="31410"/>
                </a:lnTo>
                <a:close/>
              </a:path>
            </a:pathLst>
          </a:custGeom>
          <a:ln w="5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8158418" y="1374908"/>
            <a:ext cx="240977" cy="138893"/>
          </a:xfrm>
          <a:custGeom>
            <a:avLst/>
            <a:gdLst/>
            <a:ahLst/>
            <a:cxnLst/>
            <a:rect l="l" t="t" r="r" b="b"/>
            <a:pathLst>
              <a:path w="240977" h="138893">
                <a:moveTo>
                  <a:pt x="240977" y="0"/>
                </a:moveTo>
                <a:lnTo>
                  <a:pt x="0" y="138893"/>
                </a:lnTo>
              </a:path>
            </a:pathLst>
          </a:custGeom>
          <a:ln w="5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8399396" y="1374908"/>
            <a:ext cx="240977" cy="138893"/>
          </a:xfrm>
          <a:custGeom>
            <a:avLst/>
            <a:gdLst/>
            <a:ahLst/>
            <a:cxnLst/>
            <a:rect l="l" t="t" r="r" b="b"/>
            <a:pathLst>
              <a:path w="240977" h="138893">
                <a:moveTo>
                  <a:pt x="240977" y="138893"/>
                </a:moveTo>
                <a:lnTo>
                  <a:pt x="0" y="0"/>
                </a:lnTo>
              </a:path>
            </a:pathLst>
          </a:custGeom>
          <a:ln w="5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8640373" y="1513802"/>
            <a:ext cx="0" cy="278768"/>
          </a:xfrm>
          <a:custGeom>
            <a:avLst/>
            <a:gdLst/>
            <a:ahLst/>
            <a:cxnLst/>
            <a:rect l="l" t="t" r="r" b="b"/>
            <a:pathLst>
              <a:path w="0" h="278768">
                <a:moveTo>
                  <a:pt x="0" y="278768"/>
                </a:moveTo>
                <a:lnTo>
                  <a:pt x="0" y="0"/>
                </a:lnTo>
              </a:path>
            </a:pathLst>
          </a:custGeom>
          <a:ln w="53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8399396" y="1792570"/>
            <a:ext cx="240977" cy="138893"/>
          </a:xfrm>
          <a:custGeom>
            <a:avLst/>
            <a:gdLst/>
            <a:ahLst/>
            <a:cxnLst/>
            <a:rect l="l" t="t" r="r" b="b"/>
            <a:pathLst>
              <a:path w="240977" h="138893">
                <a:moveTo>
                  <a:pt x="0" y="138893"/>
                </a:moveTo>
                <a:lnTo>
                  <a:pt x="240977" y="0"/>
                </a:lnTo>
              </a:path>
            </a:pathLst>
          </a:custGeom>
          <a:ln w="5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8412035" y="1780009"/>
            <a:ext cx="182503" cy="105493"/>
          </a:xfrm>
          <a:custGeom>
            <a:avLst/>
            <a:gdLst/>
            <a:ahLst/>
            <a:cxnLst/>
            <a:rect l="l" t="t" r="r" b="b"/>
            <a:pathLst>
              <a:path w="182503" h="105493">
                <a:moveTo>
                  <a:pt x="0" y="105493"/>
                </a:moveTo>
                <a:lnTo>
                  <a:pt x="182503" y="0"/>
                </a:lnTo>
              </a:path>
            </a:pathLst>
          </a:custGeom>
          <a:ln w="5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8158419" y="1792570"/>
            <a:ext cx="240977" cy="138893"/>
          </a:xfrm>
          <a:custGeom>
            <a:avLst/>
            <a:gdLst/>
            <a:ahLst/>
            <a:cxnLst/>
            <a:rect l="l" t="t" r="r" b="b"/>
            <a:pathLst>
              <a:path w="240977" h="138893">
                <a:moveTo>
                  <a:pt x="0" y="0"/>
                </a:moveTo>
                <a:lnTo>
                  <a:pt x="240977" y="138893"/>
                </a:lnTo>
              </a:path>
            </a:pathLst>
          </a:custGeom>
          <a:ln w="5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8158418" y="1513802"/>
            <a:ext cx="0" cy="278768"/>
          </a:xfrm>
          <a:custGeom>
            <a:avLst/>
            <a:gdLst/>
            <a:ahLst/>
            <a:cxnLst/>
            <a:rect l="l" t="t" r="r" b="b"/>
            <a:pathLst>
              <a:path w="0" h="278768">
                <a:moveTo>
                  <a:pt x="0" y="0"/>
                </a:moveTo>
                <a:lnTo>
                  <a:pt x="0" y="278768"/>
                </a:lnTo>
              </a:path>
            </a:pathLst>
          </a:custGeom>
          <a:ln w="53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8191614" y="1547202"/>
            <a:ext cx="0" cy="211967"/>
          </a:xfrm>
          <a:custGeom>
            <a:avLst/>
            <a:gdLst/>
            <a:ahLst/>
            <a:cxnLst/>
            <a:rect l="l" t="t" r="r" b="b"/>
            <a:pathLst>
              <a:path w="0" h="211967">
                <a:moveTo>
                  <a:pt x="0" y="0"/>
                </a:moveTo>
                <a:lnTo>
                  <a:pt x="0" y="211967"/>
                </a:lnTo>
              </a:path>
            </a:pathLst>
          </a:custGeom>
          <a:ln w="53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8416063" y="1174507"/>
            <a:ext cx="0" cy="200401"/>
          </a:xfrm>
          <a:custGeom>
            <a:avLst/>
            <a:gdLst/>
            <a:ahLst/>
            <a:cxnLst/>
            <a:rect l="l" t="t" r="r" b="b"/>
            <a:pathLst>
              <a:path w="0" h="200401">
                <a:moveTo>
                  <a:pt x="0" y="200401"/>
                </a:moveTo>
                <a:lnTo>
                  <a:pt x="0" y="0"/>
                </a:lnTo>
              </a:path>
            </a:pathLst>
          </a:custGeom>
          <a:ln w="53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8382729" y="1174507"/>
            <a:ext cx="0" cy="200401"/>
          </a:xfrm>
          <a:custGeom>
            <a:avLst/>
            <a:gdLst/>
            <a:ahLst/>
            <a:cxnLst/>
            <a:rect l="l" t="t" r="r" b="b"/>
            <a:pathLst>
              <a:path w="0" h="200401">
                <a:moveTo>
                  <a:pt x="0" y="200401"/>
                </a:moveTo>
                <a:lnTo>
                  <a:pt x="0" y="0"/>
                </a:lnTo>
              </a:path>
            </a:pathLst>
          </a:custGeom>
          <a:ln w="53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2938418" y="3208611"/>
            <a:ext cx="223274" cy="128868"/>
          </a:xfrm>
          <a:custGeom>
            <a:avLst/>
            <a:gdLst/>
            <a:ahLst/>
            <a:cxnLst/>
            <a:rect l="l" t="t" r="r" b="b"/>
            <a:pathLst>
              <a:path w="223274" h="128868">
                <a:moveTo>
                  <a:pt x="223274" y="0"/>
                </a:moveTo>
                <a:lnTo>
                  <a:pt x="0" y="128868"/>
                </a:lnTo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2981034" y="3251223"/>
            <a:ext cx="169230" cy="98006"/>
          </a:xfrm>
          <a:custGeom>
            <a:avLst/>
            <a:gdLst/>
            <a:ahLst/>
            <a:cxnLst/>
            <a:rect l="l" t="t" r="r" b="b"/>
            <a:pathLst>
              <a:path w="169230" h="98006">
                <a:moveTo>
                  <a:pt x="169230" y="0"/>
                </a:moveTo>
                <a:lnTo>
                  <a:pt x="0" y="98006"/>
                </a:lnTo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3161693" y="3208611"/>
            <a:ext cx="223587" cy="128868"/>
          </a:xfrm>
          <a:custGeom>
            <a:avLst/>
            <a:gdLst/>
            <a:ahLst/>
            <a:cxnLst/>
            <a:rect l="l" t="t" r="r" b="b"/>
            <a:pathLst>
              <a:path w="223587" h="128868">
                <a:moveTo>
                  <a:pt x="223587" y="128868"/>
                </a:moveTo>
                <a:lnTo>
                  <a:pt x="0" y="0"/>
                </a:lnTo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3385281" y="3337479"/>
            <a:ext cx="0" cy="258898"/>
          </a:xfrm>
          <a:custGeom>
            <a:avLst/>
            <a:gdLst/>
            <a:ahLst/>
            <a:cxnLst/>
            <a:rect l="l" t="t" r="r" b="b"/>
            <a:pathLst>
              <a:path w="0" h="258898">
                <a:moveTo>
                  <a:pt x="0" y="258898"/>
                </a:moveTo>
                <a:lnTo>
                  <a:pt x="0" y="0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3354398" y="3368728"/>
            <a:ext cx="0" cy="196788"/>
          </a:xfrm>
          <a:custGeom>
            <a:avLst/>
            <a:gdLst/>
            <a:ahLst/>
            <a:cxnLst/>
            <a:rect l="l" t="t" r="r" b="b"/>
            <a:pathLst>
              <a:path w="0" h="196788">
                <a:moveTo>
                  <a:pt x="0" y="196788"/>
                </a:moveTo>
                <a:lnTo>
                  <a:pt x="0" y="0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3161693" y="3596377"/>
            <a:ext cx="223587" cy="129203"/>
          </a:xfrm>
          <a:custGeom>
            <a:avLst/>
            <a:gdLst/>
            <a:ahLst/>
            <a:cxnLst/>
            <a:rect l="l" t="t" r="r" b="b"/>
            <a:pathLst>
              <a:path w="223587" h="129203">
                <a:moveTo>
                  <a:pt x="0" y="129203"/>
                </a:moveTo>
                <a:lnTo>
                  <a:pt x="223587" y="0"/>
                </a:lnTo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2938418" y="3596377"/>
            <a:ext cx="223274" cy="129203"/>
          </a:xfrm>
          <a:custGeom>
            <a:avLst/>
            <a:gdLst/>
            <a:ahLst/>
            <a:cxnLst/>
            <a:rect l="l" t="t" r="r" b="b"/>
            <a:pathLst>
              <a:path w="223274" h="129203">
                <a:moveTo>
                  <a:pt x="0" y="0"/>
                </a:moveTo>
                <a:lnTo>
                  <a:pt x="223274" y="129203"/>
                </a:lnTo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2981034" y="3585014"/>
            <a:ext cx="169230" cy="97619"/>
          </a:xfrm>
          <a:custGeom>
            <a:avLst/>
            <a:gdLst/>
            <a:ahLst/>
            <a:cxnLst/>
            <a:rect l="l" t="t" r="r" b="b"/>
            <a:pathLst>
              <a:path w="169230" h="97619">
                <a:moveTo>
                  <a:pt x="0" y="0"/>
                </a:moveTo>
                <a:lnTo>
                  <a:pt x="169230" y="97619"/>
                </a:lnTo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2938418" y="3337479"/>
            <a:ext cx="0" cy="258898"/>
          </a:xfrm>
          <a:custGeom>
            <a:avLst/>
            <a:gdLst/>
            <a:ahLst/>
            <a:cxnLst/>
            <a:rect l="l" t="t" r="r" b="b"/>
            <a:pathLst>
              <a:path w="0" h="258898">
                <a:moveTo>
                  <a:pt x="0" y="0"/>
                </a:moveTo>
                <a:lnTo>
                  <a:pt x="0" y="258898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3161693" y="3022282"/>
            <a:ext cx="0" cy="186329"/>
          </a:xfrm>
          <a:custGeom>
            <a:avLst/>
            <a:gdLst/>
            <a:ahLst/>
            <a:cxnLst/>
            <a:rect l="l" t="t" r="r" b="b"/>
            <a:pathLst>
              <a:path w="0" h="186329">
                <a:moveTo>
                  <a:pt x="0" y="186329"/>
                </a:moveTo>
                <a:lnTo>
                  <a:pt x="0" y="0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3161693" y="3725581"/>
            <a:ext cx="0" cy="176451"/>
          </a:xfrm>
          <a:custGeom>
            <a:avLst/>
            <a:gdLst/>
            <a:ahLst/>
            <a:cxnLst/>
            <a:rect l="l" t="t" r="r" b="b"/>
            <a:pathLst>
              <a:path w="0" h="176451">
                <a:moveTo>
                  <a:pt x="0" y="0"/>
                </a:moveTo>
                <a:lnTo>
                  <a:pt x="0" y="176451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3596204" y="3424898"/>
            <a:ext cx="96668" cy="58106"/>
          </a:xfrm>
          <a:custGeom>
            <a:avLst/>
            <a:gdLst/>
            <a:ahLst/>
            <a:cxnLst/>
            <a:rect l="l" t="t" r="r" b="b"/>
            <a:pathLst>
              <a:path w="96668" h="58106">
                <a:moveTo>
                  <a:pt x="77213" y="29053"/>
                </a:moveTo>
                <a:lnTo>
                  <a:pt x="96668" y="0"/>
                </a:lnTo>
                <a:lnTo>
                  <a:pt x="0" y="29053"/>
                </a:lnTo>
                <a:lnTo>
                  <a:pt x="96668" y="58106"/>
                </a:lnTo>
                <a:lnTo>
                  <a:pt x="77213" y="29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3596204" y="3453951"/>
            <a:ext cx="515421" cy="0"/>
          </a:xfrm>
          <a:custGeom>
            <a:avLst/>
            <a:gdLst/>
            <a:ahLst/>
            <a:cxnLst/>
            <a:rect l="l" t="t" r="r" b="b"/>
            <a:pathLst>
              <a:path w="515421" h="0">
                <a:moveTo>
                  <a:pt x="0" y="0"/>
                </a:moveTo>
                <a:lnTo>
                  <a:pt x="515421" y="0"/>
                </a:lnTo>
              </a:path>
            </a:pathLst>
          </a:custGeom>
          <a:ln w="4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3596204" y="3424898"/>
            <a:ext cx="96668" cy="58106"/>
          </a:xfrm>
          <a:custGeom>
            <a:avLst/>
            <a:gdLst/>
            <a:ahLst/>
            <a:cxnLst/>
            <a:rect l="l" t="t" r="r" b="b"/>
            <a:pathLst>
              <a:path w="96668" h="58106">
                <a:moveTo>
                  <a:pt x="0" y="29053"/>
                </a:moveTo>
                <a:lnTo>
                  <a:pt x="96668" y="0"/>
                </a:lnTo>
                <a:lnTo>
                  <a:pt x="77213" y="29053"/>
                </a:lnTo>
                <a:lnTo>
                  <a:pt x="96668" y="58106"/>
                </a:lnTo>
                <a:lnTo>
                  <a:pt x="0" y="29053"/>
                </a:lnTo>
                <a:close/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4014970" y="3424898"/>
            <a:ext cx="96655" cy="58106"/>
          </a:xfrm>
          <a:custGeom>
            <a:avLst/>
            <a:gdLst/>
            <a:ahLst/>
            <a:cxnLst/>
            <a:rect l="l" t="t" r="r" b="b"/>
            <a:pathLst>
              <a:path w="96655" h="58106">
                <a:moveTo>
                  <a:pt x="96655" y="29053"/>
                </a:moveTo>
                <a:lnTo>
                  <a:pt x="0" y="0"/>
                </a:lnTo>
                <a:lnTo>
                  <a:pt x="19145" y="29053"/>
                </a:lnTo>
                <a:lnTo>
                  <a:pt x="0" y="58106"/>
                </a:lnTo>
                <a:lnTo>
                  <a:pt x="96655" y="29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4014970" y="3424898"/>
            <a:ext cx="96655" cy="58106"/>
          </a:xfrm>
          <a:custGeom>
            <a:avLst/>
            <a:gdLst/>
            <a:ahLst/>
            <a:cxnLst/>
            <a:rect l="l" t="t" r="r" b="b"/>
            <a:pathLst>
              <a:path w="96655" h="58106">
                <a:moveTo>
                  <a:pt x="96655" y="29053"/>
                </a:moveTo>
                <a:lnTo>
                  <a:pt x="0" y="58106"/>
                </a:lnTo>
                <a:lnTo>
                  <a:pt x="19145" y="29053"/>
                </a:lnTo>
                <a:lnTo>
                  <a:pt x="0" y="0"/>
                </a:lnTo>
                <a:lnTo>
                  <a:pt x="96655" y="29053"/>
                </a:lnTo>
                <a:close/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4456838" y="3198668"/>
            <a:ext cx="223278" cy="129255"/>
          </a:xfrm>
          <a:custGeom>
            <a:avLst/>
            <a:gdLst/>
            <a:ahLst/>
            <a:cxnLst/>
            <a:rect l="l" t="t" r="r" b="b"/>
            <a:pathLst>
              <a:path w="223278" h="129255">
                <a:moveTo>
                  <a:pt x="223278" y="0"/>
                </a:moveTo>
                <a:lnTo>
                  <a:pt x="0" y="129255"/>
                </a:lnTo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4680116" y="3198668"/>
            <a:ext cx="223665" cy="129255"/>
          </a:xfrm>
          <a:custGeom>
            <a:avLst/>
            <a:gdLst/>
            <a:ahLst/>
            <a:cxnLst/>
            <a:rect l="l" t="t" r="r" b="b"/>
            <a:pathLst>
              <a:path w="223665" h="129255">
                <a:moveTo>
                  <a:pt x="223665" y="129255"/>
                </a:moveTo>
                <a:lnTo>
                  <a:pt x="0" y="0"/>
                </a:lnTo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4903782" y="3327924"/>
            <a:ext cx="0" cy="258898"/>
          </a:xfrm>
          <a:custGeom>
            <a:avLst/>
            <a:gdLst/>
            <a:ahLst/>
            <a:cxnLst/>
            <a:rect l="l" t="t" r="r" b="b"/>
            <a:pathLst>
              <a:path w="0" h="258898">
                <a:moveTo>
                  <a:pt x="0" y="258898"/>
                </a:moveTo>
                <a:lnTo>
                  <a:pt x="0" y="0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4872602" y="3358785"/>
            <a:ext cx="0" cy="196788"/>
          </a:xfrm>
          <a:custGeom>
            <a:avLst/>
            <a:gdLst/>
            <a:ahLst/>
            <a:cxnLst/>
            <a:rect l="l" t="t" r="r" b="b"/>
            <a:pathLst>
              <a:path w="0" h="196788">
                <a:moveTo>
                  <a:pt x="0" y="196788"/>
                </a:moveTo>
                <a:lnTo>
                  <a:pt x="0" y="0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4680116" y="3586822"/>
            <a:ext cx="223665" cy="128868"/>
          </a:xfrm>
          <a:custGeom>
            <a:avLst/>
            <a:gdLst/>
            <a:ahLst/>
            <a:cxnLst/>
            <a:rect l="l" t="t" r="r" b="b"/>
            <a:pathLst>
              <a:path w="223665" h="128868">
                <a:moveTo>
                  <a:pt x="0" y="128868"/>
                </a:moveTo>
                <a:lnTo>
                  <a:pt x="223665" y="0"/>
                </a:lnTo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4456838" y="3586822"/>
            <a:ext cx="223278" cy="128868"/>
          </a:xfrm>
          <a:custGeom>
            <a:avLst/>
            <a:gdLst/>
            <a:ahLst/>
            <a:cxnLst/>
            <a:rect l="l" t="t" r="r" b="b"/>
            <a:pathLst>
              <a:path w="223278" h="128868">
                <a:moveTo>
                  <a:pt x="0" y="0"/>
                </a:moveTo>
                <a:lnTo>
                  <a:pt x="223278" y="128868"/>
                </a:lnTo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4499484" y="3575072"/>
            <a:ext cx="169294" cy="98006"/>
          </a:xfrm>
          <a:custGeom>
            <a:avLst/>
            <a:gdLst/>
            <a:ahLst/>
            <a:cxnLst/>
            <a:rect l="l" t="t" r="r" b="b"/>
            <a:pathLst>
              <a:path w="169294" h="98006">
                <a:moveTo>
                  <a:pt x="0" y="0"/>
                </a:moveTo>
                <a:lnTo>
                  <a:pt x="169294" y="98006"/>
                </a:lnTo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4456838" y="3327924"/>
            <a:ext cx="0" cy="258898"/>
          </a:xfrm>
          <a:custGeom>
            <a:avLst/>
            <a:gdLst/>
            <a:ahLst/>
            <a:cxnLst/>
            <a:rect l="l" t="t" r="r" b="b"/>
            <a:pathLst>
              <a:path w="0" h="258898">
                <a:moveTo>
                  <a:pt x="0" y="0"/>
                </a:moveTo>
                <a:lnTo>
                  <a:pt x="0" y="258898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4695577" y="3012726"/>
            <a:ext cx="0" cy="185941"/>
          </a:xfrm>
          <a:custGeom>
            <a:avLst/>
            <a:gdLst/>
            <a:ahLst/>
            <a:cxnLst/>
            <a:rect l="l" t="t" r="r" b="b"/>
            <a:pathLst>
              <a:path w="0" h="185941">
                <a:moveTo>
                  <a:pt x="0" y="185941"/>
                </a:moveTo>
                <a:lnTo>
                  <a:pt x="0" y="0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4664785" y="3012726"/>
            <a:ext cx="0" cy="185941"/>
          </a:xfrm>
          <a:custGeom>
            <a:avLst/>
            <a:gdLst/>
            <a:ahLst/>
            <a:cxnLst/>
            <a:rect l="l" t="t" r="r" b="b"/>
            <a:pathLst>
              <a:path w="0" h="185941">
                <a:moveTo>
                  <a:pt x="0" y="185941"/>
                </a:moveTo>
                <a:lnTo>
                  <a:pt x="0" y="0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4680116" y="3715690"/>
            <a:ext cx="0" cy="176451"/>
          </a:xfrm>
          <a:custGeom>
            <a:avLst/>
            <a:gdLst/>
            <a:ahLst/>
            <a:cxnLst/>
            <a:rect l="l" t="t" r="r" b="b"/>
            <a:pathLst>
              <a:path w="0" h="176451">
                <a:moveTo>
                  <a:pt x="0" y="0"/>
                </a:moveTo>
                <a:lnTo>
                  <a:pt x="0" y="176451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5037130" y="3405400"/>
            <a:ext cx="96629" cy="58106"/>
          </a:xfrm>
          <a:custGeom>
            <a:avLst/>
            <a:gdLst/>
            <a:ahLst/>
            <a:cxnLst/>
            <a:rect l="l" t="t" r="r" b="b"/>
            <a:pathLst>
              <a:path w="96629" h="58106">
                <a:moveTo>
                  <a:pt x="77174" y="29053"/>
                </a:moveTo>
                <a:lnTo>
                  <a:pt x="96629" y="0"/>
                </a:lnTo>
                <a:lnTo>
                  <a:pt x="0" y="29053"/>
                </a:lnTo>
                <a:lnTo>
                  <a:pt x="96629" y="58106"/>
                </a:lnTo>
                <a:lnTo>
                  <a:pt x="77174" y="29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5037130" y="3434453"/>
            <a:ext cx="515486" cy="0"/>
          </a:xfrm>
          <a:custGeom>
            <a:avLst/>
            <a:gdLst/>
            <a:ahLst/>
            <a:cxnLst/>
            <a:rect l="l" t="t" r="r" b="b"/>
            <a:pathLst>
              <a:path w="515486" h="0">
                <a:moveTo>
                  <a:pt x="0" y="0"/>
                </a:moveTo>
                <a:lnTo>
                  <a:pt x="515486" y="0"/>
                </a:lnTo>
              </a:path>
            </a:pathLst>
          </a:custGeom>
          <a:ln w="4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5037130" y="3405400"/>
            <a:ext cx="96629" cy="58106"/>
          </a:xfrm>
          <a:custGeom>
            <a:avLst/>
            <a:gdLst/>
            <a:ahLst/>
            <a:cxnLst/>
            <a:rect l="l" t="t" r="r" b="b"/>
            <a:pathLst>
              <a:path w="96629" h="58106">
                <a:moveTo>
                  <a:pt x="0" y="29053"/>
                </a:moveTo>
                <a:lnTo>
                  <a:pt x="96629" y="0"/>
                </a:lnTo>
                <a:lnTo>
                  <a:pt x="77174" y="29053"/>
                </a:lnTo>
                <a:lnTo>
                  <a:pt x="96629" y="58106"/>
                </a:lnTo>
                <a:lnTo>
                  <a:pt x="0" y="29053"/>
                </a:lnTo>
                <a:close/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5455987" y="3405400"/>
            <a:ext cx="96629" cy="58106"/>
          </a:xfrm>
          <a:custGeom>
            <a:avLst/>
            <a:gdLst/>
            <a:ahLst/>
            <a:cxnLst/>
            <a:rect l="l" t="t" r="r" b="b"/>
            <a:pathLst>
              <a:path w="96629" h="58106">
                <a:moveTo>
                  <a:pt x="96629" y="29053"/>
                </a:moveTo>
                <a:lnTo>
                  <a:pt x="0" y="0"/>
                </a:lnTo>
                <a:lnTo>
                  <a:pt x="19454" y="29053"/>
                </a:lnTo>
                <a:lnTo>
                  <a:pt x="0" y="58106"/>
                </a:lnTo>
                <a:lnTo>
                  <a:pt x="96629" y="29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5455987" y="3405400"/>
            <a:ext cx="96629" cy="58106"/>
          </a:xfrm>
          <a:custGeom>
            <a:avLst/>
            <a:gdLst/>
            <a:ahLst/>
            <a:cxnLst/>
            <a:rect l="l" t="t" r="r" b="b"/>
            <a:pathLst>
              <a:path w="96629" h="58106">
                <a:moveTo>
                  <a:pt x="96629" y="29053"/>
                </a:moveTo>
                <a:lnTo>
                  <a:pt x="0" y="58106"/>
                </a:lnTo>
                <a:lnTo>
                  <a:pt x="19454" y="29053"/>
                </a:lnTo>
                <a:lnTo>
                  <a:pt x="0" y="0"/>
                </a:lnTo>
                <a:lnTo>
                  <a:pt x="96629" y="29053"/>
                </a:lnTo>
                <a:close/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5743170" y="3189113"/>
            <a:ext cx="223278" cy="129255"/>
          </a:xfrm>
          <a:custGeom>
            <a:avLst/>
            <a:gdLst/>
            <a:ahLst/>
            <a:cxnLst/>
            <a:rect l="l" t="t" r="r" b="b"/>
            <a:pathLst>
              <a:path w="223278" h="129255">
                <a:moveTo>
                  <a:pt x="223278" y="0"/>
                </a:moveTo>
                <a:lnTo>
                  <a:pt x="0" y="129255"/>
                </a:lnTo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5966449" y="3189113"/>
            <a:ext cx="223536" cy="129255"/>
          </a:xfrm>
          <a:custGeom>
            <a:avLst/>
            <a:gdLst/>
            <a:ahLst/>
            <a:cxnLst/>
            <a:rect l="l" t="t" r="r" b="b"/>
            <a:pathLst>
              <a:path w="223536" h="129255">
                <a:moveTo>
                  <a:pt x="223536" y="129255"/>
                </a:moveTo>
                <a:lnTo>
                  <a:pt x="0" y="0"/>
                </a:lnTo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6189985" y="3318368"/>
            <a:ext cx="0" cy="258640"/>
          </a:xfrm>
          <a:custGeom>
            <a:avLst/>
            <a:gdLst/>
            <a:ahLst/>
            <a:cxnLst/>
            <a:rect l="l" t="t" r="r" b="b"/>
            <a:pathLst>
              <a:path w="0" h="258640">
                <a:moveTo>
                  <a:pt x="0" y="258640"/>
                </a:moveTo>
                <a:lnTo>
                  <a:pt x="0" y="0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6159064" y="3349230"/>
            <a:ext cx="0" cy="196788"/>
          </a:xfrm>
          <a:custGeom>
            <a:avLst/>
            <a:gdLst/>
            <a:ahLst/>
            <a:cxnLst/>
            <a:rect l="l" t="t" r="r" b="b"/>
            <a:pathLst>
              <a:path w="0" h="196788">
                <a:moveTo>
                  <a:pt x="0" y="196788"/>
                </a:moveTo>
                <a:lnTo>
                  <a:pt x="0" y="0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5966449" y="3577008"/>
            <a:ext cx="223536" cy="129113"/>
          </a:xfrm>
          <a:custGeom>
            <a:avLst/>
            <a:gdLst/>
            <a:ahLst/>
            <a:cxnLst/>
            <a:rect l="l" t="t" r="r" b="b"/>
            <a:pathLst>
              <a:path w="223536" h="129113">
                <a:moveTo>
                  <a:pt x="0" y="129113"/>
                </a:moveTo>
                <a:lnTo>
                  <a:pt x="223536" y="0"/>
                </a:lnTo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5743170" y="3577008"/>
            <a:ext cx="223278" cy="129113"/>
          </a:xfrm>
          <a:custGeom>
            <a:avLst/>
            <a:gdLst/>
            <a:ahLst/>
            <a:cxnLst/>
            <a:rect l="l" t="t" r="r" b="b"/>
            <a:pathLst>
              <a:path w="223278" h="129113">
                <a:moveTo>
                  <a:pt x="0" y="0"/>
                </a:moveTo>
                <a:lnTo>
                  <a:pt x="223278" y="129113"/>
                </a:lnTo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5743170" y="3318368"/>
            <a:ext cx="0" cy="258640"/>
          </a:xfrm>
          <a:custGeom>
            <a:avLst/>
            <a:gdLst/>
            <a:ahLst/>
            <a:cxnLst/>
            <a:rect l="l" t="t" r="r" b="b"/>
            <a:pathLst>
              <a:path w="0" h="258640">
                <a:moveTo>
                  <a:pt x="0" y="0"/>
                </a:moveTo>
                <a:lnTo>
                  <a:pt x="0" y="258640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5773963" y="3349230"/>
            <a:ext cx="0" cy="196788"/>
          </a:xfrm>
          <a:custGeom>
            <a:avLst/>
            <a:gdLst/>
            <a:ahLst/>
            <a:cxnLst/>
            <a:rect l="l" t="t" r="r" b="b"/>
            <a:pathLst>
              <a:path w="0" h="196788">
                <a:moveTo>
                  <a:pt x="0" y="0"/>
                </a:moveTo>
                <a:lnTo>
                  <a:pt x="0" y="196788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5982167" y="3003171"/>
            <a:ext cx="0" cy="185941"/>
          </a:xfrm>
          <a:custGeom>
            <a:avLst/>
            <a:gdLst/>
            <a:ahLst/>
            <a:cxnLst/>
            <a:rect l="l" t="t" r="r" b="b"/>
            <a:pathLst>
              <a:path w="0" h="185941">
                <a:moveTo>
                  <a:pt x="0" y="185941"/>
                </a:moveTo>
                <a:lnTo>
                  <a:pt x="0" y="0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5950988" y="3003171"/>
            <a:ext cx="0" cy="185941"/>
          </a:xfrm>
          <a:custGeom>
            <a:avLst/>
            <a:gdLst/>
            <a:ahLst/>
            <a:cxnLst/>
            <a:rect l="l" t="t" r="r" b="b"/>
            <a:pathLst>
              <a:path w="0" h="185941">
                <a:moveTo>
                  <a:pt x="0" y="185941"/>
                </a:moveTo>
                <a:lnTo>
                  <a:pt x="0" y="0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5965418" y="3706122"/>
            <a:ext cx="1030" cy="186019"/>
          </a:xfrm>
          <a:custGeom>
            <a:avLst/>
            <a:gdLst/>
            <a:ahLst/>
            <a:cxnLst/>
            <a:rect l="l" t="t" r="r" b="b"/>
            <a:pathLst>
              <a:path w="1030" h="186019">
                <a:moveTo>
                  <a:pt x="1030" y="0"/>
                </a:moveTo>
                <a:lnTo>
                  <a:pt x="0" y="186019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7996571" y="3463506"/>
            <a:ext cx="96629" cy="58494"/>
          </a:xfrm>
          <a:custGeom>
            <a:avLst/>
            <a:gdLst/>
            <a:ahLst/>
            <a:cxnLst/>
            <a:rect l="l" t="t" r="r" b="b"/>
            <a:pathLst>
              <a:path w="96629" h="58494">
                <a:moveTo>
                  <a:pt x="77561" y="29053"/>
                </a:moveTo>
                <a:lnTo>
                  <a:pt x="96629" y="0"/>
                </a:lnTo>
                <a:lnTo>
                  <a:pt x="0" y="29053"/>
                </a:lnTo>
                <a:lnTo>
                  <a:pt x="96629" y="58494"/>
                </a:lnTo>
                <a:lnTo>
                  <a:pt x="77561" y="29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7996571" y="3492560"/>
            <a:ext cx="515486" cy="0"/>
          </a:xfrm>
          <a:custGeom>
            <a:avLst/>
            <a:gdLst/>
            <a:ahLst/>
            <a:cxnLst/>
            <a:rect l="l" t="t" r="r" b="b"/>
            <a:pathLst>
              <a:path w="515486" h="0">
                <a:moveTo>
                  <a:pt x="0" y="0"/>
                </a:moveTo>
                <a:lnTo>
                  <a:pt x="515486" y="0"/>
                </a:lnTo>
              </a:path>
            </a:pathLst>
          </a:custGeom>
          <a:ln w="4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7996571" y="3463506"/>
            <a:ext cx="96629" cy="58494"/>
          </a:xfrm>
          <a:custGeom>
            <a:avLst/>
            <a:gdLst/>
            <a:ahLst/>
            <a:cxnLst/>
            <a:rect l="l" t="t" r="r" b="b"/>
            <a:pathLst>
              <a:path w="96629" h="58494">
                <a:moveTo>
                  <a:pt x="0" y="29053"/>
                </a:moveTo>
                <a:lnTo>
                  <a:pt x="96629" y="0"/>
                </a:lnTo>
                <a:lnTo>
                  <a:pt x="77561" y="29053"/>
                </a:lnTo>
                <a:lnTo>
                  <a:pt x="96629" y="58494"/>
                </a:lnTo>
                <a:lnTo>
                  <a:pt x="0" y="29053"/>
                </a:lnTo>
                <a:close/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8415299" y="3463506"/>
            <a:ext cx="96758" cy="58494"/>
          </a:xfrm>
          <a:custGeom>
            <a:avLst/>
            <a:gdLst/>
            <a:ahLst/>
            <a:cxnLst/>
            <a:rect l="l" t="t" r="r" b="b"/>
            <a:pathLst>
              <a:path w="96758" h="58494">
                <a:moveTo>
                  <a:pt x="96758" y="29053"/>
                </a:moveTo>
                <a:lnTo>
                  <a:pt x="0" y="0"/>
                </a:lnTo>
                <a:lnTo>
                  <a:pt x="19454" y="29053"/>
                </a:lnTo>
                <a:lnTo>
                  <a:pt x="0" y="58494"/>
                </a:lnTo>
                <a:lnTo>
                  <a:pt x="96758" y="29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8415299" y="3463506"/>
            <a:ext cx="96758" cy="58494"/>
          </a:xfrm>
          <a:custGeom>
            <a:avLst/>
            <a:gdLst/>
            <a:ahLst/>
            <a:cxnLst/>
            <a:rect l="l" t="t" r="r" b="b"/>
            <a:pathLst>
              <a:path w="96758" h="58494">
                <a:moveTo>
                  <a:pt x="96758" y="29053"/>
                </a:moveTo>
                <a:lnTo>
                  <a:pt x="0" y="58494"/>
                </a:lnTo>
                <a:lnTo>
                  <a:pt x="19454" y="29053"/>
                </a:lnTo>
                <a:lnTo>
                  <a:pt x="0" y="0"/>
                </a:lnTo>
                <a:lnTo>
                  <a:pt x="96758" y="29053"/>
                </a:lnTo>
                <a:close/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8692947" y="3237665"/>
            <a:ext cx="223278" cy="128868"/>
          </a:xfrm>
          <a:custGeom>
            <a:avLst/>
            <a:gdLst/>
            <a:ahLst/>
            <a:cxnLst/>
            <a:rect l="l" t="t" r="r" b="b"/>
            <a:pathLst>
              <a:path w="223278" h="128868">
                <a:moveTo>
                  <a:pt x="223278" y="0"/>
                </a:moveTo>
                <a:lnTo>
                  <a:pt x="0" y="128868"/>
                </a:lnTo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8916226" y="3237665"/>
            <a:ext cx="223665" cy="128868"/>
          </a:xfrm>
          <a:custGeom>
            <a:avLst/>
            <a:gdLst/>
            <a:ahLst/>
            <a:cxnLst/>
            <a:rect l="l" t="t" r="r" b="b"/>
            <a:pathLst>
              <a:path w="223665" h="128868">
                <a:moveTo>
                  <a:pt x="223665" y="128868"/>
                </a:moveTo>
                <a:lnTo>
                  <a:pt x="0" y="0"/>
                </a:lnTo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9139891" y="3366533"/>
            <a:ext cx="0" cy="258898"/>
          </a:xfrm>
          <a:custGeom>
            <a:avLst/>
            <a:gdLst/>
            <a:ahLst/>
            <a:cxnLst/>
            <a:rect l="l" t="t" r="r" b="b"/>
            <a:pathLst>
              <a:path w="0" h="258898">
                <a:moveTo>
                  <a:pt x="0" y="258898"/>
                </a:moveTo>
                <a:lnTo>
                  <a:pt x="0" y="0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8916226" y="3625431"/>
            <a:ext cx="223665" cy="129203"/>
          </a:xfrm>
          <a:custGeom>
            <a:avLst/>
            <a:gdLst/>
            <a:ahLst/>
            <a:cxnLst/>
            <a:rect l="l" t="t" r="r" b="b"/>
            <a:pathLst>
              <a:path w="223665" h="129203">
                <a:moveTo>
                  <a:pt x="0" y="129203"/>
                </a:moveTo>
                <a:lnTo>
                  <a:pt x="223665" y="0"/>
                </a:lnTo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8927950" y="3614068"/>
            <a:ext cx="169294" cy="97916"/>
          </a:xfrm>
          <a:custGeom>
            <a:avLst/>
            <a:gdLst/>
            <a:ahLst/>
            <a:cxnLst/>
            <a:rect l="l" t="t" r="r" b="b"/>
            <a:pathLst>
              <a:path w="169294" h="97916">
                <a:moveTo>
                  <a:pt x="0" y="97916"/>
                </a:moveTo>
                <a:lnTo>
                  <a:pt x="169294" y="0"/>
                </a:lnTo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8692947" y="3625431"/>
            <a:ext cx="223278" cy="129203"/>
          </a:xfrm>
          <a:custGeom>
            <a:avLst/>
            <a:gdLst/>
            <a:ahLst/>
            <a:cxnLst/>
            <a:rect l="l" t="t" r="r" b="b"/>
            <a:pathLst>
              <a:path w="223278" h="129203">
                <a:moveTo>
                  <a:pt x="0" y="0"/>
                </a:moveTo>
                <a:lnTo>
                  <a:pt x="223278" y="129203"/>
                </a:lnTo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8692947" y="3366533"/>
            <a:ext cx="0" cy="258898"/>
          </a:xfrm>
          <a:custGeom>
            <a:avLst/>
            <a:gdLst/>
            <a:ahLst/>
            <a:cxnLst/>
            <a:rect l="l" t="t" r="r" b="b"/>
            <a:pathLst>
              <a:path w="0" h="258898">
                <a:moveTo>
                  <a:pt x="0" y="0"/>
                </a:moveTo>
                <a:lnTo>
                  <a:pt x="0" y="258898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8723869" y="3397781"/>
            <a:ext cx="0" cy="196788"/>
          </a:xfrm>
          <a:custGeom>
            <a:avLst/>
            <a:gdLst/>
            <a:ahLst/>
            <a:cxnLst/>
            <a:rect l="l" t="t" r="r" b="b"/>
            <a:pathLst>
              <a:path w="0" h="196788">
                <a:moveTo>
                  <a:pt x="0" y="0"/>
                </a:moveTo>
                <a:lnTo>
                  <a:pt x="0" y="196788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8931687" y="3051335"/>
            <a:ext cx="0" cy="186329"/>
          </a:xfrm>
          <a:custGeom>
            <a:avLst/>
            <a:gdLst/>
            <a:ahLst/>
            <a:cxnLst/>
            <a:rect l="l" t="t" r="r" b="b"/>
            <a:pathLst>
              <a:path w="0" h="186329">
                <a:moveTo>
                  <a:pt x="0" y="186329"/>
                </a:moveTo>
                <a:lnTo>
                  <a:pt x="0" y="0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8900765" y="3051335"/>
            <a:ext cx="0" cy="186329"/>
          </a:xfrm>
          <a:custGeom>
            <a:avLst/>
            <a:gdLst/>
            <a:ahLst/>
            <a:cxnLst/>
            <a:rect l="l" t="t" r="r" b="b"/>
            <a:pathLst>
              <a:path w="0" h="186329">
                <a:moveTo>
                  <a:pt x="0" y="186329"/>
                </a:moveTo>
                <a:lnTo>
                  <a:pt x="0" y="0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8916226" y="3754635"/>
            <a:ext cx="0" cy="176438"/>
          </a:xfrm>
          <a:custGeom>
            <a:avLst/>
            <a:gdLst/>
            <a:ahLst/>
            <a:cxnLst/>
            <a:rect l="l" t="t" r="r" b="b"/>
            <a:pathLst>
              <a:path w="0" h="176438">
                <a:moveTo>
                  <a:pt x="0" y="0"/>
                </a:moveTo>
                <a:lnTo>
                  <a:pt x="0" y="176438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7290660" y="3228109"/>
            <a:ext cx="223278" cy="128868"/>
          </a:xfrm>
          <a:custGeom>
            <a:avLst/>
            <a:gdLst/>
            <a:ahLst/>
            <a:cxnLst/>
            <a:rect l="l" t="t" r="r" b="b"/>
            <a:pathLst>
              <a:path w="223278" h="128868">
                <a:moveTo>
                  <a:pt x="223278" y="0"/>
                </a:moveTo>
                <a:lnTo>
                  <a:pt x="0" y="128868"/>
                </a:lnTo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7513938" y="3228109"/>
            <a:ext cx="223536" cy="128868"/>
          </a:xfrm>
          <a:custGeom>
            <a:avLst/>
            <a:gdLst/>
            <a:ahLst/>
            <a:cxnLst/>
            <a:rect l="l" t="t" r="r" b="b"/>
            <a:pathLst>
              <a:path w="223536" h="128868">
                <a:moveTo>
                  <a:pt x="223536" y="128868"/>
                </a:moveTo>
                <a:lnTo>
                  <a:pt x="0" y="0"/>
                </a:lnTo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7737475" y="3356977"/>
            <a:ext cx="0" cy="258898"/>
          </a:xfrm>
          <a:custGeom>
            <a:avLst/>
            <a:gdLst/>
            <a:ahLst/>
            <a:cxnLst/>
            <a:rect l="l" t="t" r="r" b="b"/>
            <a:pathLst>
              <a:path w="0" h="258898">
                <a:moveTo>
                  <a:pt x="0" y="258898"/>
                </a:moveTo>
                <a:lnTo>
                  <a:pt x="0" y="0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7706295" y="3387838"/>
            <a:ext cx="0" cy="197175"/>
          </a:xfrm>
          <a:custGeom>
            <a:avLst/>
            <a:gdLst/>
            <a:ahLst/>
            <a:cxnLst/>
            <a:rect l="l" t="t" r="r" b="b"/>
            <a:pathLst>
              <a:path w="0" h="197175">
                <a:moveTo>
                  <a:pt x="0" y="197175"/>
                </a:moveTo>
                <a:lnTo>
                  <a:pt x="0" y="0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7513938" y="3615876"/>
            <a:ext cx="223536" cy="128868"/>
          </a:xfrm>
          <a:custGeom>
            <a:avLst/>
            <a:gdLst/>
            <a:ahLst/>
            <a:cxnLst/>
            <a:rect l="l" t="t" r="r" b="b"/>
            <a:pathLst>
              <a:path w="223536" h="128868">
                <a:moveTo>
                  <a:pt x="0" y="128868"/>
                </a:moveTo>
                <a:lnTo>
                  <a:pt x="223536" y="0"/>
                </a:lnTo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7290660" y="3615876"/>
            <a:ext cx="223278" cy="128868"/>
          </a:xfrm>
          <a:custGeom>
            <a:avLst/>
            <a:gdLst/>
            <a:ahLst/>
            <a:cxnLst/>
            <a:rect l="l" t="t" r="r" b="b"/>
            <a:pathLst>
              <a:path w="223278" h="128868">
                <a:moveTo>
                  <a:pt x="0" y="0"/>
                </a:moveTo>
                <a:lnTo>
                  <a:pt x="223278" y="128868"/>
                </a:lnTo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7290660" y="3356977"/>
            <a:ext cx="0" cy="258898"/>
          </a:xfrm>
          <a:custGeom>
            <a:avLst/>
            <a:gdLst/>
            <a:ahLst/>
            <a:cxnLst/>
            <a:rect l="l" t="t" r="r" b="b"/>
            <a:pathLst>
              <a:path w="0" h="258898">
                <a:moveTo>
                  <a:pt x="0" y="0"/>
                </a:moveTo>
                <a:lnTo>
                  <a:pt x="0" y="258898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7321452" y="3387838"/>
            <a:ext cx="0" cy="197175"/>
          </a:xfrm>
          <a:custGeom>
            <a:avLst/>
            <a:gdLst/>
            <a:ahLst/>
            <a:cxnLst/>
            <a:rect l="l" t="t" r="r" b="b"/>
            <a:pathLst>
              <a:path w="0" h="197175">
                <a:moveTo>
                  <a:pt x="0" y="0"/>
                </a:moveTo>
                <a:lnTo>
                  <a:pt x="0" y="197175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7529399" y="3041780"/>
            <a:ext cx="0" cy="186329"/>
          </a:xfrm>
          <a:custGeom>
            <a:avLst/>
            <a:gdLst/>
            <a:ahLst/>
            <a:cxnLst/>
            <a:rect l="l" t="t" r="r" b="b"/>
            <a:pathLst>
              <a:path w="0" h="186329">
                <a:moveTo>
                  <a:pt x="0" y="186329"/>
                </a:moveTo>
                <a:lnTo>
                  <a:pt x="0" y="0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7498478" y="3041780"/>
            <a:ext cx="0" cy="186329"/>
          </a:xfrm>
          <a:custGeom>
            <a:avLst/>
            <a:gdLst/>
            <a:ahLst/>
            <a:cxnLst/>
            <a:rect l="l" t="t" r="r" b="b"/>
            <a:pathLst>
              <a:path w="0" h="186329">
                <a:moveTo>
                  <a:pt x="0" y="186329"/>
                </a:moveTo>
                <a:lnTo>
                  <a:pt x="0" y="0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7498478" y="3744744"/>
            <a:ext cx="0" cy="176438"/>
          </a:xfrm>
          <a:custGeom>
            <a:avLst/>
            <a:gdLst/>
            <a:ahLst/>
            <a:cxnLst/>
            <a:rect l="l" t="t" r="r" b="b"/>
            <a:pathLst>
              <a:path w="0" h="176438">
                <a:moveTo>
                  <a:pt x="0" y="0"/>
                </a:moveTo>
                <a:lnTo>
                  <a:pt x="0" y="176438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7530559" y="3744744"/>
            <a:ext cx="0" cy="176438"/>
          </a:xfrm>
          <a:custGeom>
            <a:avLst/>
            <a:gdLst/>
            <a:ahLst/>
            <a:cxnLst/>
            <a:rect l="l" t="t" r="r" b="b"/>
            <a:pathLst>
              <a:path w="0" h="176438">
                <a:moveTo>
                  <a:pt x="0" y="0"/>
                </a:moveTo>
                <a:lnTo>
                  <a:pt x="0" y="176438"/>
                </a:lnTo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7571916" y="4036763"/>
            <a:ext cx="93022" cy="54375"/>
          </a:xfrm>
          <a:custGeom>
            <a:avLst/>
            <a:gdLst/>
            <a:ahLst/>
            <a:cxnLst/>
            <a:rect l="l" t="t" r="r" b="b"/>
            <a:pathLst>
              <a:path w="93022" h="54375">
                <a:moveTo>
                  <a:pt x="93022" y="54375"/>
                </a:moveTo>
                <a:lnTo>
                  <a:pt x="0" y="0"/>
                </a:lnTo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7353276" y="4042625"/>
            <a:ext cx="93022" cy="53148"/>
          </a:xfrm>
          <a:custGeom>
            <a:avLst/>
            <a:gdLst/>
            <a:ahLst/>
            <a:cxnLst/>
            <a:rect l="l" t="t" r="r" b="b"/>
            <a:pathLst>
              <a:path w="93022" h="53148">
                <a:moveTo>
                  <a:pt x="93022" y="0"/>
                </a:moveTo>
                <a:lnTo>
                  <a:pt x="0" y="53148"/>
                </a:lnTo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6400895" y="3444137"/>
            <a:ext cx="96629" cy="58365"/>
          </a:xfrm>
          <a:custGeom>
            <a:avLst/>
            <a:gdLst/>
            <a:ahLst/>
            <a:cxnLst/>
            <a:rect l="l" t="t" r="r" b="b"/>
            <a:pathLst>
              <a:path w="96629" h="58365">
                <a:moveTo>
                  <a:pt x="77174" y="29311"/>
                </a:moveTo>
                <a:lnTo>
                  <a:pt x="96629" y="0"/>
                </a:lnTo>
                <a:lnTo>
                  <a:pt x="0" y="29311"/>
                </a:lnTo>
                <a:lnTo>
                  <a:pt x="96629" y="58365"/>
                </a:lnTo>
                <a:lnTo>
                  <a:pt x="77174" y="293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6400895" y="3473449"/>
            <a:ext cx="515486" cy="0"/>
          </a:xfrm>
          <a:custGeom>
            <a:avLst/>
            <a:gdLst/>
            <a:ahLst/>
            <a:cxnLst/>
            <a:rect l="l" t="t" r="r" b="b"/>
            <a:pathLst>
              <a:path w="515486" h="0">
                <a:moveTo>
                  <a:pt x="0" y="0"/>
                </a:moveTo>
                <a:lnTo>
                  <a:pt x="515486" y="0"/>
                </a:lnTo>
              </a:path>
            </a:pathLst>
          </a:custGeom>
          <a:ln w="4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6400895" y="3444137"/>
            <a:ext cx="96629" cy="58365"/>
          </a:xfrm>
          <a:custGeom>
            <a:avLst/>
            <a:gdLst/>
            <a:ahLst/>
            <a:cxnLst/>
            <a:rect l="l" t="t" r="r" b="b"/>
            <a:pathLst>
              <a:path w="96629" h="58365">
                <a:moveTo>
                  <a:pt x="0" y="29311"/>
                </a:moveTo>
                <a:lnTo>
                  <a:pt x="96629" y="0"/>
                </a:lnTo>
                <a:lnTo>
                  <a:pt x="77174" y="29311"/>
                </a:lnTo>
                <a:lnTo>
                  <a:pt x="96629" y="58365"/>
                </a:lnTo>
                <a:lnTo>
                  <a:pt x="0" y="29311"/>
                </a:lnTo>
                <a:close/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6819623" y="3444137"/>
            <a:ext cx="96758" cy="58365"/>
          </a:xfrm>
          <a:custGeom>
            <a:avLst/>
            <a:gdLst/>
            <a:ahLst/>
            <a:cxnLst/>
            <a:rect l="l" t="t" r="r" b="b"/>
            <a:pathLst>
              <a:path w="96758" h="58365">
                <a:moveTo>
                  <a:pt x="96758" y="29311"/>
                </a:moveTo>
                <a:lnTo>
                  <a:pt x="0" y="0"/>
                </a:lnTo>
                <a:lnTo>
                  <a:pt x="19197" y="29311"/>
                </a:lnTo>
                <a:lnTo>
                  <a:pt x="0" y="58365"/>
                </a:lnTo>
                <a:lnTo>
                  <a:pt x="96758" y="293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6819623" y="3444137"/>
            <a:ext cx="96758" cy="58365"/>
          </a:xfrm>
          <a:custGeom>
            <a:avLst/>
            <a:gdLst/>
            <a:ahLst/>
            <a:cxnLst/>
            <a:rect l="l" t="t" r="r" b="b"/>
            <a:pathLst>
              <a:path w="96758" h="58365">
                <a:moveTo>
                  <a:pt x="96758" y="29311"/>
                </a:moveTo>
                <a:lnTo>
                  <a:pt x="0" y="58365"/>
                </a:lnTo>
                <a:lnTo>
                  <a:pt x="19197" y="29311"/>
                </a:lnTo>
                <a:lnTo>
                  <a:pt x="0" y="0"/>
                </a:lnTo>
                <a:lnTo>
                  <a:pt x="96758" y="29311"/>
                </a:lnTo>
                <a:close/>
              </a:path>
            </a:pathLst>
          </a:custGeom>
          <a:ln w="49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644144" y="376896"/>
            <a:ext cx="5192994" cy="750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l</a:t>
            </a:r>
            <a:r>
              <a:rPr dirty="0" smtClean="0" baseline="3417" sz="2100" spc="1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est</a:t>
            </a:r>
            <a:r>
              <a:rPr dirty="0" smtClean="0" baseline="3417" sz="2100" spc="119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ssible</a:t>
            </a:r>
            <a:r>
              <a:rPr dirty="0" smtClean="0" baseline="3417" sz="2100" spc="1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-9">
                <a:latin typeface="Comic Sans MS"/>
                <a:cs typeface="Comic Sans MS"/>
              </a:rPr>
              <a:t>’</a:t>
            </a:r>
            <a:r>
              <a:rPr dirty="0" smtClean="0" baseline="3417" sz="2100" spc="-14">
                <a:latin typeface="Comic Sans MS"/>
                <a:cs typeface="Comic Sans MS"/>
              </a:rPr>
              <a:t>é</a:t>
            </a:r>
            <a:r>
              <a:rPr dirty="0" smtClean="0" baseline="3417" sz="2100" spc="0">
                <a:latin typeface="Comic Sans MS"/>
                <a:cs typeface="Comic Sans MS"/>
              </a:rPr>
              <a:t>crire</a:t>
            </a:r>
            <a:r>
              <a:rPr dirty="0" smtClean="0" baseline="3417" sz="2100" spc="12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-1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us</a:t>
            </a:r>
            <a:r>
              <a:rPr dirty="0" smtClean="0" baseline="3417" sz="2100" spc="-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eurs</a:t>
            </a:r>
            <a:r>
              <a:rPr dirty="0" smtClean="0" baseline="3417" sz="2100" spc="139">
                <a:latin typeface="Comic Sans MS"/>
                <a:cs typeface="Comic Sans MS"/>
              </a:rPr>
              <a:t> </a:t>
            </a:r>
            <a:r>
              <a:rPr dirty="0" smtClean="0" baseline="3417" sz="2100" spc="-14">
                <a:latin typeface="Comic Sans MS"/>
                <a:cs typeface="Comic Sans MS"/>
              </a:rPr>
              <a:t>f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rmules</a:t>
            </a:r>
            <a:r>
              <a:rPr dirty="0" smtClean="0" baseline="3417" sz="2100" spc="125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1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réso</a:t>
            </a:r>
            <a:r>
              <a:rPr dirty="0" smtClean="0" baseline="3417" sz="2100" spc="-9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ance</a:t>
            </a:r>
            <a:r>
              <a:rPr dirty="0" smtClean="0" baseline="3417" sz="2100" spc="11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-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ur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4" b="1">
                <a:latin typeface="Comic Sans MS"/>
                <a:cs typeface="Comic Sans MS"/>
              </a:rPr>
              <a:t>d</a:t>
            </a:r>
            <a:r>
              <a:rPr dirty="0" smtClean="0" baseline="1708" sz="2100" spc="0" b="1">
                <a:latin typeface="Comic Sans MS"/>
                <a:cs typeface="Comic Sans MS"/>
              </a:rPr>
              <a:t>él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cal</a:t>
            </a:r>
            <a:r>
              <a:rPr dirty="0" smtClean="0" baseline="1708" sz="2100" spc="4" b="1">
                <a:latin typeface="Comic Sans MS"/>
                <a:cs typeface="Comic Sans MS"/>
              </a:rPr>
              <a:t>i</a:t>
            </a:r>
            <a:r>
              <a:rPr dirty="0" smtClean="0" baseline="1708" sz="2100" spc="0" b="1">
                <a:latin typeface="Comic Sans MS"/>
                <a:cs typeface="Comic Sans MS"/>
              </a:rPr>
              <a:t>sée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vers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cycle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conséq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ent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sta</a:t>
            </a:r>
            <a:r>
              <a:rPr dirty="0" smtClean="0" baseline="1708" sz="2100" spc="-4" b="1">
                <a:latin typeface="Comic Sans MS"/>
                <a:cs typeface="Comic Sans MS"/>
              </a:rPr>
              <a:t>b</a:t>
            </a:r>
            <a:r>
              <a:rPr dirty="0" smtClean="0" baseline="1708" sz="2100" spc="0" b="1">
                <a:latin typeface="Comic Sans MS"/>
                <a:cs typeface="Comic Sans MS"/>
              </a:rPr>
              <a:t>il</a:t>
            </a:r>
            <a:r>
              <a:rPr dirty="0" smtClean="0" baseline="1708" sz="2100" spc="4" b="1">
                <a:latin typeface="Comic Sans MS"/>
                <a:cs typeface="Comic Sans MS"/>
              </a:rPr>
              <a:t>i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-4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e</a:t>
            </a:r>
            <a:r>
              <a:rPr dirty="0" smtClean="0" baseline="1708" sz="2100" spc="-189" b="1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  <a:p>
            <a:pPr marL="3163229" marR="1889897" algn="ctr">
              <a:lnSpc>
                <a:spcPct val="95825"/>
              </a:lnSpc>
              <a:spcBef>
                <a:spcPts val="341"/>
              </a:spcBef>
            </a:pPr>
            <a:r>
              <a:rPr dirty="0" smtClean="0" sz="1850" spc="0">
                <a:latin typeface="Arial"/>
                <a:cs typeface="Arial"/>
              </a:rPr>
              <a:t>-</a:t>
            </a:r>
            <a:endParaRPr sz="18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855589" y="376896"/>
            <a:ext cx="55212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-14">
                <a:latin typeface="Comic Sans MS"/>
                <a:cs typeface="Comic Sans MS"/>
              </a:rPr>
              <a:t>’</a:t>
            </a:r>
            <a:r>
              <a:rPr dirty="0" smtClean="0" baseline="1708" sz="2100" spc="0">
                <a:latin typeface="Comic Sans MS"/>
                <a:cs typeface="Comic Sans MS"/>
              </a:rPr>
              <a:t>an</a:t>
            </a:r>
            <a:r>
              <a:rPr dirty="0" smtClean="0" baseline="1708" sz="2100" spc="-9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425565" y="376896"/>
            <a:ext cx="90425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-1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nolate,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347584" y="376896"/>
            <a:ext cx="24100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ce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605141" y="376896"/>
            <a:ext cx="28372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qui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908417" y="376896"/>
            <a:ext cx="260989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ig</a:t>
            </a:r>
            <a:r>
              <a:rPr dirty="0" smtClean="0" baseline="1708" sz="2100" spc="-14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i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ie</a:t>
            </a:r>
            <a:r>
              <a:rPr dirty="0" smtClean="0" baseline="1708" sz="2100" spc="124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q</a:t>
            </a:r>
            <a:r>
              <a:rPr dirty="0" smtClean="0" baseline="1708" sz="2100" spc="0">
                <a:latin typeface="Comic Sans MS"/>
                <a:cs typeface="Comic Sans MS"/>
              </a:rPr>
              <a:t>ue</a:t>
            </a:r>
            <a:r>
              <a:rPr dirty="0" smtClean="0" baseline="1708" sz="2100" spc="1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1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cha</a:t>
            </a:r>
            <a:r>
              <a:rPr dirty="0" smtClean="0" baseline="1708" sz="2100" spc="-9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ge</a:t>
            </a:r>
            <a:r>
              <a:rPr dirty="0" smtClean="0" baseline="1708" sz="2100" spc="10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né</a:t>
            </a:r>
            <a:r>
              <a:rPr dirty="0" smtClean="0" baseline="1708" sz="2100" spc="-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-1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-9">
                <a:latin typeface="Comic Sans MS"/>
                <a:cs typeface="Comic Sans MS"/>
              </a:rPr>
              <a:t>v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534650" y="376896"/>
            <a:ext cx="52141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créée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072876" y="376896"/>
            <a:ext cx="31910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20133" y="1005420"/>
            <a:ext cx="181295" cy="192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sz="1300" spc="0">
                <a:latin typeface="Arial"/>
                <a:cs typeface="Arial"/>
              </a:rPr>
              <a:t>O</a:t>
            </a:r>
            <a:endParaRPr sz="13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27111" y="1005420"/>
            <a:ext cx="181295" cy="192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sz="1300" spc="0">
                <a:latin typeface="Arial"/>
                <a:cs typeface="Arial"/>
              </a:rPr>
              <a:t>O</a:t>
            </a:r>
            <a:endParaRPr sz="13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31909" y="1016006"/>
            <a:ext cx="181295" cy="192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sz="1300" spc="0">
                <a:latin typeface="Arial"/>
                <a:cs typeface="Arial"/>
              </a:rPr>
              <a:t>O</a:t>
            </a:r>
            <a:endParaRPr sz="13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93582" y="1026259"/>
            <a:ext cx="181295" cy="192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sz="1300" spc="0">
                <a:latin typeface="Arial"/>
                <a:cs typeface="Arial"/>
              </a:rPr>
              <a:t>O</a:t>
            </a:r>
            <a:endParaRPr sz="13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025236" y="1377516"/>
            <a:ext cx="139867" cy="2615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sz="1850" spc="0">
                <a:latin typeface="Arial"/>
                <a:cs typeface="Arial"/>
              </a:rPr>
              <a:t>-</a:t>
            </a:r>
            <a:endParaRPr sz="18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719619" y="1377516"/>
            <a:ext cx="139867" cy="2615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sz="1850" spc="0">
                <a:latin typeface="Arial"/>
                <a:cs typeface="Arial"/>
              </a:rPr>
              <a:t>-</a:t>
            </a:r>
            <a:endParaRPr sz="18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4144" y="1868277"/>
            <a:ext cx="9506731" cy="6655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095916" marR="3270947" algn="ctr">
              <a:lnSpc>
                <a:spcPts val="2000"/>
              </a:lnSpc>
              <a:spcBef>
                <a:spcPts val="100"/>
              </a:spcBef>
            </a:pPr>
            <a:r>
              <a:rPr dirty="0" smtClean="0" sz="1850" spc="0">
                <a:latin typeface="Arial"/>
                <a:cs typeface="Arial"/>
              </a:rPr>
              <a:t>-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ts val="1935"/>
              </a:lnSpc>
              <a:spcBef>
                <a:spcPts val="1302"/>
              </a:spcBef>
            </a:pPr>
            <a:r>
              <a:rPr dirty="0" smtClean="0" sz="1400" spc="0">
                <a:latin typeface="Comic Sans MS"/>
                <a:cs typeface="Comic Sans MS"/>
              </a:rPr>
              <a:t>On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urra</a:t>
            </a:r>
            <a:r>
              <a:rPr dirty="0" smtClean="0" sz="1400" spc="-2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en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re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acce</a:t>
            </a:r>
            <a:r>
              <a:rPr dirty="0" smtClean="0" sz="1400" spc="-4">
                <a:latin typeface="Comic Sans MS"/>
                <a:cs typeface="Comic Sans MS"/>
              </a:rPr>
              <a:t>n</a:t>
            </a:r>
            <a:r>
              <a:rPr dirty="0" smtClean="0" sz="1400" spc="0">
                <a:latin typeface="Comic Sans MS"/>
                <a:cs typeface="Comic Sans MS"/>
              </a:rPr>
              <a:t>tuer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l’aci</a:t>
            </a:r>
            <a:r>
              <a:rPr dirty="0" smtClean="0" sz="1400" spc="4">
                <a:latin typeface="Comic Sans MS"/>
                <a:cs typeface="Comic Sans MS"/>
              </a:rPr>
              <a:t>d</a:t>
            </a:r>
            <a:r>
              <a:rPr dirty="0" smtClean="0" sz="1400" spc="0">
                <a:latin typeface="Comic Sans MS"/>
                <a:cs typeface="Comic Sans MS"/>
              </a:rPr>
              <a:t>ité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des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4">
                <a:latin typeface="Comic Sans MS"/>
                <a:cs typeface="Comic Sans MS"/>
              </a:rPr>
              <a:t>h</a:t>
            </a:r>
            <a:r>
              <a:rPr dirty="0" smtClean="0" sz="1400" spc="0">
                <a:latin typeface="Comic Sans MS"/>
                <a:cs typeface="Comic Sans MS"/>
              </a:rPr>
              <a:t>énols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en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aj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utant</a:t>
            </a:r>
            <a:r>
              <a:rPr dirty="0" smtClean="0" sz="1400" spc="-34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d</a:t>
            </a:r>
            <a:r>
              <a:rPr dirty="0" smtClean="0" sz="1400" spc="0">
                <a:latin typeface="Comic Sans MS"/>
                <a:cs typeface="Comic Sans MS"/>
              </a:rPr>
              <a:t>es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solidFill>
                  <a:srgbClr val="FF0000"/>
                </a:solidFill>
                <a:latin typeface="Comic Sans MS"/>
                <a:cs typeface="Comic Sans MS"/>
              </a:rPr>
              <a:t>ca</a:t>
            </a:r>
            <a:r>
              <a:rPr dirty="0" smtClean="0" sz="1400" spc="4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dirty="0" smtClean="0" sz="1400" spc="0">
                <a:solidFill>
                  <a:srgbClr val="FF0000"/>
                </a:solidFill>
                <a:latin typeface="Comic Sans MS"/>
                <a:cs typeface="Comic Sans MS"/>
              </a:rPr>
              <a:t>teurs</a:t>
            </a:r>
            <a:r>
              <a:rPr dirty="0" smtClean="0" sz="1400" spc="-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0">
                <a:solidFill>
                  <a:srgbClr val="FF0000"/>
                </a:solidFill>
                <a:latin typeface="Comic Sans MS"/>
                <a:cs typeface="Comic Sans MS"/>
              </a:rPr>
              <a:t>més</a:t>
            </a:r>
            <a:r>
              <a:rPr dirty="0" smtClean="0" sz="1400" spc="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sz="1400" spc="0">
                <a:solidFill>
                  <a:srgbClr val="FF0000"/>
                </a:solidFill>
                <a:latin typeface="Comic Sans MS"/>
                <a:cs typeface="Comic Sans MS"/>
              </a:rPr>
              <a:t>mères</a:t>
            </a:r>
            <a:r>
              <a:rPr dirty="0" smtClean="0" sz="1400" spc="-3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en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rtho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u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en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0">
                <a:latin typeface="Comic Sans MS"/>
                <a:cs typeface="Comic Sans MS"/>
              </a:rPr>
              <a:t>ara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d</a:t>
            </a:r>
            <a:r>
              <a:rPr dirty="0" smtClean="0" sz="1400" spc="0">
                <a:latin typeface="Comic Sans MS"/>
                <a:cs typeface="Comic Sans MS"/>
              </a:rPr>
              <a:t>u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H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15706" y="2715555"/>
            <a:ext cx="131225" cy="2448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60"/>
              </a:lnSpc>
              <a:spcBef>
                <a:spcPts val="93"/>
              </a:spcBef>
            </a:pPr>
            <a:r>
              <a:rPr dirty="0" smtClean="0" sz="1700" spc="0">
                <a:latin typeface="Arial"/>
                <a:cs typeface="Arial"/>
              </a:rPr>
              <a:t>-</a:t>
            </a:r>
            <a:endParaRPr sz="17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898734" y="2845068"/>
            <a:ext cx="169321" cy="1807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dirty="0" smtClean="0" sz="12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12531" y="2854623"/>
            <a:ext cx="169321" cy="1807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dirty="0" smtClean="0" sz="12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94030" y="2864566"/>
            <a:ext cx="169321" cy="1807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dirty="0" smtClean="0" sz="12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46224" y="2883677"/>
            <a:ext cx="169321" cy="1807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dirty="0" smtClean="0" sz="12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48640" y="2893620"/>
            <a:ext cx="169321" cy="1807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dirty="0" smtClean="0" sz="12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28054" y="3190481"/>
            <a:ext cx="131225" cy="2448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60"/>
              </a:lnSpc>
              <a:spcBef>
                <a:spcPts val="93"/>
              </a:spcBef>
            </a:pPr>
            <a:r>
              <a:rPr dirty="0" smtClean="0" sz="1700" spc="0">
                <a:latin typeface="Arial"/>
                <a:cs typeface="Arial"/>
              </a:rPr>
              <a:t>-</a:t>
            </a:r>
            <a:endParaRPr sz="17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12096" y="3239033"/>
            <a:ext cx="131225" cy="2448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60"/>
              </a:lnSpc>
              <a:spcBef>
                <a:spcPts val="93"/>
              </a:spcBef>
            </a:pPr>
            <a:r>
              <a:rPr dirty="0" smtClean="0" sz="1700" spc="0">
                <a:latin typeface="Arial"/>
                <a:cs typeface="Arial"/>
              </a:rPr>
              <a:t>-</a:t>
            </a:r>
            <a:endParaRPr sz="17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33650" y="3510663"/>
            <a:ext cx="131225" cy="2448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60"/>
              </a:lnSpc>
              <a:spcBef>
                <a:spcPts val="93"/>
              </a:spcBef>
            </a:pPr>
            <a:r>
              <a:rPr dirty="0" smtClean="0" sz="1700" spc="0">
                <a:latin typeface="Arial"/>
                <a:cs typeface="Arial"/>
              </a:rPr>
              <a:t>-</a:t>
            </a:r>
            <a:endParaRPr sz="17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17169" y="3889494"/>
            <a:ext cx="348864" cy="202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7246" sz="1800" spc="4">
                <a:latin typeface="Arial"/>
                <a:cs typeface="Arial"/>
              </a:rPr>
              <a:t>N</a:t>
            </a:r>
            <a:r>
              <a:rPr dirty="0" smtClean="0" baseline="7246" sz="1800" spc="-4">
                <a:latin typeface="Arial"/>
                <a:cs typeface="Arial"/>
              </a:rPr>
              <a:t>O</a:t>
            </a:r>
            <a:r>
              <a:rPr dirty="0" smtClean="0" baseline="-6441" sz="1350" spc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02471" y="3889494"/>
            <a:ext cx="348864" cy="202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7246" sz="1800" spc="4">
                <a:latin typeface="Arial"/>
                <a:cs typeface="Arial"/>
              </a:rPr>
              <a:t>N</a:t>
            </a:r>
            <a:r>
              <a:rPr dirty="0" smtClean="0" baseline="7246" sz="1800" spc="-4">
                <a:latin typeface="Arial"/>
                <a:cs typeface="Arial"/>
              </a:rPr>
              <a:t>O</a:t>
            </a:r>
            <a:r>
              <a:rPr dirty="0" smtClean="0" baseline="-6441" sz="1350" spc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98965" y="3899075"/>
            <a:ext cx="348620" cy="202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7246" sz="1800" spc="0">
                <a:latin typeface="Arial"/>
                <a:cs typeface="Arial"/>
              </a:rPr>
              <a:t>N</a:t>
            </a:r>
            <a:r>
              <a:rPr dirty="0" smtClean="0" baseline="7246" sz="1800" spc="-4">
                <a:latin typeface="Arial"/>
                <a:cs typeface="Arial"/>
              </a:rPr>
              <a:t>O</a:t>
            </a:r>
            <a:r>
              <a:rPr dirty="0" smtClean="0" baseline="-6441" sz="1350" spc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50862" y="3918547"/>
            <a:ext cx="160640" cy="1807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dirty="0" smtClean="0" sz="1200" spc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53279" y="3928128"/>
            <a:ext cx="348863" cy="2024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7246" sz="1800" spc="4">
                <a:latin typeface="Arial"/>
                <a:cs typeface="Arial"/>
              </a:rPr>
              <a:t>N</a:t>
            </a:r>
            <a:r>
              <a:rPr dirty="0" smtClean="0" baseline="7246" sz="1800" spc="-4">
                <a:latin typeface="Arial"/>
                <a:cs typeface="Arial"/>
              </a:rPr>
              <a:t>O</a:t>
            </a:r>
            <a:r>
              <a:rPr dirty="0" smtClean="0" baseline="-6441" sz="1350" spc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46224" y="4010146"/>
            <a:ext cx="181877" cy="2389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650" spc="0">
                <a:latin typeface="Arial"/>
                <a:cs typeface="Arial"/>
              </a:rPr>
              <a:t>+</a:t>
            </a:r>
            <a:endParaRPr sz="16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22688" y="4047402"/>
            <a:ext cx="169321" cy="1807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dirty="0" smtClean="0" sz="12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69503" y="4047402"/>
            <a:ext cx="169321" cy="1807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dirty="0" smtClean="0" sz="12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29387" y="4131464"/>
            <a:ext cx="131225" cy="2448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60"/>
              </a:lnSpc>
              <a:spcBef>
                <a:spcPts val="93"/>
              </a:spcBef>
            </a:pPr>
            <a:r>
              <a:rPr dirty="0" smtClean="0" sz="1700" spc="0">
                <a:latin typeface="Arial"/>
                <a:cs typeface="Arial"/>
              </a:rPr>
              <a:t>-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42039" y="4131464"/>
            <a:ext cx="131225" cy="2448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60"/>
              </a:lnSpc>
              <a:spcBef>
                <a:spcPts val="93"/>
              </a:spcBef>
            </a:pPr>
            <a:r>
              <a:rPr dirty="0" smtClean="0" sz="1700" spc="0">
                <a:latin typeface="Arial"/>
                <a:cs typeface="Arial"/>
              </a:rPr>
              <a:t>-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04723" y="4396586"/>
            <a:ext cx="1123888" cy="1807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dirty="0" smtClean="0" sz="1200">
                <a:latin typeface="Arial"/>
                <a:cs typeface="Arial"/>
              </a:rPr>
              <a:t>p</a:t>
            </a:r>
            <a:r>
              <a:rPr dirty="0" smtClean="0" sz="1200" spc="-4">
                <a:latin typeface="Arial"/>
                <a:cs typeface="Arial"/>
              </a:rPr>
              <a:t>a</a:t>
            </a: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0">
                <a:latin typeface="Arial"/>
                <a:cs typeface="Arial"/>
              </a:rPr>
              <a:t>an</a:t>
            </a:r>
            <a:r>
              <a:rPr dirty="0" smtClean="0" sz="1200" spc="4">
                <a:latin typeface="Arial"/>
                <a:cs typeface="Arial"/>
              </a:rPr>
              <a:t>i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0">
                <a:latin typeface="Arial"/>
                <a:cs typeface="Arial"/>
              </a:rPr>
              <a:t>ophénol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65752" y="4742201"/>
            <a:ext cx="676456" cy="2391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0"/>
              </a:lnSpc>
              <a:spcBef>
                <a:spcPts val="91"/>
              </a:spcBef>
            </a:pPr>
            <a:r>
              <a:rPr dirty="0" smtClean="0" baseline="4831" sz="1800" spc="0">
                <a:latin typeface="Arial"/>
                <a:cs typeface="Arial"/>
              </a:rPr>
              <a:t>K</a:t>
            </a:r>
            <a:r>
              <a:rPr dirty="0" smtClean="0" baseline="-9662" sz="1350" spc="0">
                <a:latin typeface="Arial"/>
                <a:cs typeface="Arial"/>
              </a:rPr>
              <a:t>a</a:t>
            </a:r>
            <a:r>
              <a:rPr dirty="0" smtClean="0" baseline="-9662" sz="1350" spc="97">
                <a:latin typeface="Arial"/>
                <a:cs typeface="Arial"/>
              </a:rPr>
              <a:t> </a:t>
            </a:r>
            <a:r>
              <a:rPr dirty="0" smtClean="0" baseline="4831" sz="1800" spc="0">
                <a:latin typeface="Arial"/>
                <a:cs typeface="Arial"/>
              </a:rPr>
              <a:t>=</a:t>
            </a:r>
            <a:r>
              <a:rPr dirty="0" smtClean="0" baseline="4831" sz="1800" spc="6">
                <a:latin typeface="Arial"/>
                <a:cs typeface="Arial"/>
              </a:rPr>
              <a:t> </a:t>
            </a:r>
            <a:r>
              <a:rPr dirty="0" smtClean="0" baseline="4831" sz="1800" spc="0">
                <a:latin typeface="Arial"/>
                <a:cs typeface="Arial"/>
              </a:rPr>
              <a:t>10</a:t>
            </a:r>
            <a:r>
              <a:rPr dirty="0" smtClean="0" baseline="38650" sz="1350" spc="0">
                <a:latin typeface="Arial"/>
                <a:cs typeface="Arial"/>
              </a:rPr>
              <a:t>-8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1939" y="5352007"/>
            <a:ext cx="2402451" cy="2100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55"/>
              </a:lnSpc>
              <a:spcBef>
                <a:spcPts val="8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ci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ité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solidFill>
                  <a:srgbClr val="FF0000"/>
                </a:solidFill>
                <a:latin typeface="Comic Sans MS"/>
                <a:cs typeface="Comic Sans MS"/>
              </a:rPr>
              <a:t>4</a:t>
            </a: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.</a:t>
            </a:r>
            <a:r>
              <a:rPr dirty="0" smtClean="0" baseline="1708" sz="2100" spc="-4" b="1">
                <a:solidFill>
                  <a:srgbClr val="FF0000"/>
                </a:solidFill>
                <a:latin typeface="Comic Sans MS"/>
                <a:cs typeface="Comic Sans MS"/>
              </a:rPr>
              <a:t>10</a:t>
            </a:r>
            <a:r>
              <a:rPr dirty="0" smtClean="0" baseline="26577" sz="1350" spc="4" b="1">
                <a:solidFill>
                  <a:srgbClr val="FF0000"/>
                </a:solidFill>
                <a:latin typeface="Comic Sans MS"/>
                <a:cs typeface="Comic Sans MS"/>
              </a:rPr>
              <a:t>-</a:t>
            </a:r>
            <a:r>
              <a:rPr dirty="0" smtClean="0" baseline="26577" sz="1350" spc="0" b="1">
                <a:solidFill>
                  <a:srgbClr val="FF0000"/>
                </a:solidFill>
                <a:latin typeface="Comic Sans MS"/>
                <a:cs typeface="Comic Sans MS"/>
              </a:rPr>
              <a:t>1</a:t>
            </a:r>
            <a:r>
              <a:rPr dirty="0" smtClean="0" baseline="26577" sz="1350" spc="68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4144" y="5358344"/>
            <a:ext cx="394705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2</a:t>
            </a:r>
            <a:r>
              <a:rPr dirty="0" smtClean="0" baseline="1708" sz="2100" spc="-4">
                <a:latin typeface="Comic Sans MS"/>
                <a:cs typeface="Comic Sans MS"/>
              </a:rPr>
              <a:t>,</a:t>
            </a:r>
            <a:r>
              <a:rPr dirty="0" smtClean="0" baseline="1708" sz="2100" spc="-4">
                <a:latin typeface="Comic Sans MS"/>
                <a:cs typeface="Comic Sans MS"/>
              </a:rPr>
              <a:t>4</a:t>
            </a:r>
            <a:r>
              <a:rPr dirty="0" smtClean="0" baseline="1708" sz="2100" spc="-4">
                <a:latin typeface="Comic Sans MS"/>
                <a:cs typeface="Comic Sans MS"/>
              </a:rPr>
              <a:t>,</a:t>
            </a:r>
            <a:r>
              <a:rPr dirty="0" smtClean="0" baseline="1708" sz="2100" spc="-4">
                <a:latin typeface="Comic Sans MS"/>
                <a:cs typeface="Comic Sans MS"/>
              </a:rPr>
              <a:t>6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trinitro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énol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rés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nte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constante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94017" y="5358344"/>
            <a:ext cx="476519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véritable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aci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e.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Il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connu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us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nom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’</a:t>
            </a:r>
            <a:r>
              <a:rPr dirty="0" smtClean="0" baseline="1708" sz="2100" spc="0" b="1">
                <a:latin typeface="Comic Sans MS"/>
                <a:cs typeface="Comic Sans MS"/>
              </a:rPr>
              <a:t>aci</a:t>
            </a:r>
            <a:r>
              <a:rPr dirty="0" smtClean="0" baseline="1708" sz="2100" spc="4" b="1">
                <a:latin typeface="Comic Sans MS"/>
                <a:cs typeface="Comic Sans MS"/>
              </a:rPr>
              <a:t>d</a:t>
            </a:r>
            <a:r>
              <a:rPr dirty="0" smtClean="0" baseline="1708" sz="2100" spc="0" b="1">
                <a:latin typeface="Comic Sans MS"/>
                <a:cs typeface="Comic Sans MS"/>
              </a:rPr>
              <a:t>e</a:t>
            </a:r>
            <a:r>
              <a:rPr dirty="0" smtClean="0" baseline="1708" sz="2100" spc="-9" b="1"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latin typeface="Comic Sans MS"/>
                <a:cs typeface="Comic Sans MS"/>
              </a:rPr>
              <a:t>p</a:t>
            </a:r>
            <a:r>
              <a:rPr dirty="0" smtClean="0" baseline="1708" sz="2100" spc="0" b="1">
                <a:latin typeface="Comic Sans MS"/>
                <a:cs typeface="Comic Sans MS"/>
              </a:rPr>
              <a:t>icriq</a:t>
            </a:r>
            <a:r>
              <a:rPr dirty="0" smtClean="0" baseline="1708" sz="2100" spc="4" b="1">
                <a:latin typeface="Comic Sans MS"/>
                <a:cs typeface="Comic Sans MS"/>
              </a:rPr>
              <a:t>u</a:t>
            </a:r>
            <a:r>
              <a:rPr dirty="0" smtClean="0" baseline="1708" sz="2100" spc="0" b="1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4144" y="5785013"/>
            <a:ext cx="890196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contrari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,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rés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nce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eurs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sur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cycle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déstabilisera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l’ani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conséq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ent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minuera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l’aci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ité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4144" y="6211492"/>
            <a:ext cx="13525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(v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ir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4">
                <a:latin typeface="Comic Sans MS"/>
                <a:cs typeface="Comic Sans MS"/>
              </a:rPr>
              <a:t>x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cic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465214"/>
            <a:ext cx="857910" cy="235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4"/>
              </a:lnSpc>
              <a:spcBef>
                <a:spcPts val="90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</a:t>
            </a:r>
            <a:r>
              <a:rPr dirty="0" smtClean="0" baseline="-5012" sz="1500" spc="-89">
                <a:latin typeface="Segoe UI"/>
                <a:cs typeface="Segoe UI"/>
              </a:rPr>
              <a:t>1</a:t>
            </a:r>
            <a:r>
              <a:rPr dirty="0" smtClean="0" baseline="20480" sz="1800" spc="-514">
                <a:solidFill>
                  <a:srgbClr val="888888"/>
                </a:solidFill>
                <a:latin typeface="Calibri"/>
                <a:cs typeface="Calibri"/>
              </a:rPr>
              <a:t>1</a:t>
            </a:r>
            <a:r>
              <a:rPr dirty="0" smtClean="0" baseline="-5012" sz="1500" spc="-19">
                <a:latin typeface="Segoe UI"/>
                <a:cs typeface="Segoe UI"/>
              </a:rPr>
              <a:t>5</a:t>
            </a:r>
            <a:r>
              <a:rPr dirty="0" smtClean="0" baseline="20480" sz="1800" spc="4">
                <a:solidFill>
                  <a:srgbClr val="888888"/>
                </a:solidFill>
                <a:latin typeface="Calibri"/>
                <a:cs typeface="Calibri"/>
              </a:rPr>
              <a:t>15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66601" y="6531508"/>
            <a:ext cx="32185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object 7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9653454" y="772068"/>
            <a:ext cx="113061" cy="67858"/>
          </a:xfrm>
          <a:custGeom>
            <a:avLst/>
            <a:gdLst/>
            <a:ahLst/>
            <a:cxnLst/>
            <a:rect l="l" t="t" r="r" b="b"/>
            <a:pathLst>
              <a:path w="113061" h="67858">
                <a:moveTo>
                  <a:pt x="113061" y="33756"/>
                </a:moveTo>
                <a:lnTo>
                  <a:pt x="0" y="0"/>
                </a:lnTo>
                <a:lnTo>
                  <a:pt x="22732" y="33756"/>
                </a:lnTo>
                <a:lnTo>
                  <a:pt x="0" y="67858"/>
                </a:lnTo>
                <a:lnTo>
                  <a:pt x="113061" y="337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1916453" y="805825"/>
            <a:ext cx="7850063" cy="0"/>
          </a:xfrm>
          <a:custGeom>
            <a:avLst/>
            <a:gdLst/>
            <a:ahLst/>
            <a:cxnLst/>
            <a:rect l="l" t="t" r="r" b="b"/>
            <a:pathLst>
              <a:path w="7850063" h="0">
                <a:moveTo>
                  <a:pt x="0" y="0"/>
                </a:moveTo>
                <a:lnTo>
                  <a:pt x="7850063" y="0"/>
                </a:lnTo>
              </a:path>
            </a:pathLst>
          </a:custGeom>
          <a:ln w="57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9653454" y="772068"/>
            <a:ext cx="113061" cy="67858"/>
          </a:xfrm>
          <a:custGeom>
            <a:avLst/>
            <a:gdLst/>
            <a:ahLst/>
            <a:cxnLst/>
            <a:rect l="l" t="t" r="r" b="b"/>
            <a:pathLst>
              <a:path w="113061" h="67858">
                <a:moveTo>
                  <a:pt x="113061" y="33756"/>
                </a:moveTo>
                <a:lnTo>
                  <a:pt x="0" y="67858"/>
                </a:lnTo>
                <a:lnTo>
                  <a:pt x="22732" y="33756"/>
                </a:lnTo>
                <a:lnTo>
                  <a:pt x="0" y="0"/>
                </a:lnTo>
                <a:lnTo>
                  <a:pt x="113061" y="33756"/>
                </a:lnTo>
                <a:close/>
              </a:path>
            </a:pathLst>
          </a:custGeom>
          <a:ln w="57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2357417" y="658975"/>
            <a:ext cx="0" cy="301591"/>
          </a:xfrm>
          <a:custGeom>
            <a:avLst/>
            <a:gdLst/>
            <a:ahLst/>
            <a:cxnLst/>
            <a:rect l="l" t="t" r="r" b="b"/>
            <a:pathLst>
              <a:path w="0" h="301591">
                <a:moveTo>
                  <a:pt x="0" y="0"/>
                </a:moveTo>
                <a:lnTo>
                  <a:pt x="0" y="301591"/>
                </a:lnTo>
              </a:path>
            </a:pathLst>
          </a:custGeom>
          <a:ln w="57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3182328" y="647843"/>
            <a:ext cx="0" cy="301591"/>
          </a:xfrm>
          <a:custGeom>
            <a:avLst/>
            <a:gdLst/>
            <a:ahLst/>
            <a:cxnLst/>
            <a:rect l="l" t="t" r="r" b="b"/>
            <a:pathLst>
              <a:path w="0" h="301591">
                <a:moveTo>
                  <a:pt x="0" y="0"/>
                </a:moveTo>
                <a:lnTo>
                  <a:pt x="0" y="301591"/>
                </a:lnTo>
              </a:path>
            </a:pathLst>
          </a:custGeom>
          <a:ln w="57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3973742" y="658975"/>
            <a:ext cx="0" cy="301591"/>
          </a:xfrm>
          <a:custGeom>
            <a:avLst/>
            <a:gdLst/>
            <a:ahLst/>
            <a:cxnLst/>
            <a:rect l="l" t="t" r="r" b="b"/>
            <a:pathLst>
              <a:path w="0" h="301591">
                <a:moveTo>
                  <a:pt x="0" y="0"/>
                </a:moveTo>
                <a:lnTo>
                  <a:pt x="0" y="301591"/>
                </a:lnTo>
              </a:path>
            </a:pathLst>
          </a:custGeom>
          <a:ln w="57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4764720" y="647843"/>
            <a:ext cx="0" cy="301591"/>
          </a:xfrm>
          <a:custGeom>
            <a:avLst/>
            <a:gdLst/>
            <a:ahLst/>
            <a:cxnLst/>
            <a:rect l="l" t="t" r="r" b="b"/>
            <a:pathLst>
              <a:path w="0" h="301591">
                <a:moveTo>
                  <a:pt x="0" y="0"/>
                </a:moveTo>
                <a:lnTo>
                  <a:pt x="0" y="301591"/>
                </a:lnTo>
              </a:path>
            </a:pathLst>
          </a:custGeom>
          <a:ln w="57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5759539" y="647843"/>
            <a:ext cx="0" cy="301591"/>
          </a:xfrm>
          <a:custGeom>
            <a:avLst/>
            <a:gdLst/>
            <a:ahLst/>
            <a:cxnLst/>
            <a:rect l="l" t="t" r="r" b="b"/>
            <a:pathLst>
              <a:path w="0" h="301591">
                <a:moveTo>
                  <a:pt x="0" y="0"/>
                </a:moveTo>
                <a:lnTo>
                  <a:pt x="0" y="301591"/>
                </a:lnTo>
              </a:path>
            </a:pathLst>
          </a:custGeom>
          <a:ln w="57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6742916" y="636351"/>
            <a:ext cx="0" cy="301591"/>
          </a:xfrm>
          <a:custGeom>
            <a:avLst/>
            <a:gdLst/>
            <a:ahLst/>
            <a:cxnLst/>
            <a:rect l="l" t="t" r="r" b="b"/>
            <a:pathLst>
              <a:path w="0" h="301591">
                <a:moveTo>
                  <a:pt x="0" y="0"/>
                </a:moveTo>
                <a:lnTo>
                  <a:pt x="0" y="301591"/>
                </a:lnTo>
              </a:path>
            </a:pathLst>
          </a:custGeom>
          <a:ln w="57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7760167" y="636351"/>
            <a:ext cx="0" cy="301591"/>
          </a:xfrm>
          <a:custGeom>
            <a:avLst/>
            <a:gdLst/>
            <a:ahLst/>
            <a:cxnLst/>
            <a:rect l="l" t="t" r="r" b="b"/>
            <a:pathLst>
              <a:path w="0" h="301591">
                <a:moveTo>
                  <a:pt x="0" y="0"/>
                </a:moveTo>
                <a:lnTo>
                  <a:pt x="0" y="301591"/>
                </a:lnTo>
              </a:path>
            </a:pathLst>
          </a:custGeom>
          <a:ln w="57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8743394" y="647843"/>
            <a:ext cx="0" cy="301591"/>
          </a:xfrm>
          <a:custGeom>
            <a:avLst/>
            <a:gdLst/>
            <a:ahLst/>
            <a:cxnLst/>
            <a:rect l="l" t="t" r="r" b="b"/>
            <a:pathLst>
              <a:path w="0" h="301591">
                <a:moveTo>
                  <a:pt x="0" y="0"/>
                </a:moveTo>
                <a:lnTo>
                  <a:pt x="0" y="301591"/>
                </a:lnTo>
              </a:path>
            </a:pathLst>
          </a:custGeom>
          <a:ln w="57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2387653" y="331830"/>
            <a:ext cx="242519" cy="1613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0"/>
              </a:lnSpc>
              <a:spcBef>
                <a:spcPts val="59"/>
              </a:spcBef>
            </a:pPr>
            <a:r>
              <a:rPr dirty="0" smtClean="0" sz="1050" spc="-5">
                <a:latin typeface="Arial"/>
                <a:cs typeface="Arial"/>
              </a:rPr>
              <a:t>-</a:t>
            </a:r>
            <a:r>
              <a:rPr dirty="0" smtClean="0" sz="1050" spc="0">
                <a:latin typeface="Arial"/>
                <a:cs typeface="Arial"/>
              </a:rPr>
              <a:t>50</a:t>
            </a:r>
            <a:endParaRPr sz="105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566659" y="331830"/>
            <a:ext cx="381214" cy="2489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64"/>
              </a:lnSpc>
              <a:spcBef>
                <a:spcPts val="93"/>
              </a:spcBef>
            </a:pPr>
            <a:r>
              <a:rPr dirty="0" smtClean="0" baseline="-4141" sz="2100" spc="-5">
                <a:latin typeface="Arial"/>
                <a:cs typeface="Arial"/>
              </a:rPr>
              <a:t>1</a:t>
            </a:r>
            <a:r>
              <a:rPr dirty="0" smtClean="0" baseline="-4141" sz="2100" spc="-5">
                <a:latin typeface="Arial"/>
                <a:cs typeface="Arial"/>
              </a:rPr>
              <a:t>0</a:t>
            </a:r>
            <a:r>
              <a:rPr dirty="0" smtClean="0" baseline="27607" sz="1575" spc="0">
                <a:latin typeface="Arial"/>
                <a:cs typeface="Arial"/>
              </a:rPr>
              <a:t>-5</a:t>
            </a:r>
            <a:endParaRPr sz="10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003948" y="342962"/>
            <a:ext cx="242519" cy="1613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0"/>
              </a:lnSpc>
              <a:spcBef>
                <a:spcPts val="59"/>
              </a:spcBef>
            </a:pPr>
            <a:r>
              <a:rPr dirty="0" smtClean="0" sz="1050" spc="-5">
                <a:latin typeface="Arial"/>
                <a:cs typeface="Arial"/>
              </a:rPr>
              <a:t>-</a:t>
            </a:r>
            <a:r>
              <a:rPr dirty="0" smtClean="0" sz="1050" spc="0">
                <a:latin typeface="Arial"/>
                <a:cs typeface="Arial"/>
              </a:rPr>
              <a:t>23</a:t>
            </a:r>
            <a:endParaRPr sz="10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022754" y="354094"/>
            <a:ext cx="457069" cy="249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64"/>
              </a:lnSpc>
              <a:spcBef>
                <a:spcPts val="93"/>
              </a:spcBef>
            </a:pPr>
            <a:r>
              <a:rPr dirty="0" smtClean="0" baseline="-4141" sz="2100" spc="-5">
                <a:latin typeface="Arial"/>
                <a:cs typeface="Arial"/>
              </a:rPr>
              <a:t>1</a:t>
            </a:r>
            <a:r>
              <a:rPr dirty="0" smtClean="0" baseline="-4141" sz="2100" spc="-5">
                <a:latin typeface="Arial"/>
                <a:cs typeface="Arial"/>
              </a:rPr>
              <a:t>0</a:t>
            </a:r>
            <a:r>
              <a:rPr dirty="0" smtClean="0" baseline="27607" sz="1575" spc="0">
                <a:latin typeface="Arial"/>
                <a:cs typeface="Arial"/>
              </a:rPr>
              <a:t>-40</a:t>
            </a:r>
            <a:endParaRPr sz="10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772494" y="354094"/>
            <a:ext cx="242519" cy="1613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0"/>
              </a:lnSpc>
              <a:spcBef>
                <a:spcPts val="59"/>
              </a:spcBef>
            </a:pPr>
            <a:r>
              <a:rPr dirty="0" smtClean="0" sz="1050" spc="0">
                <a:latin typeface="Arial"/>
                <a:cs typeface="Arial"/>
              </a:rPr>
              <a:t>-18</a:t>
            </a:r>
            <a:endParaRPr sz="10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744731" y="354094"/>
            <a:ext cx="242519" cy="1613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0"/>
              </a:lnSpc>
              <a:spcBef>
                <a:spcPts val="59"/>
              </a:spcBef>
            </a:pPr>
            <a:r>
              <a:rPr dirty="0" smtClean="0" sz="1050" spc="-5">
                <a:latin typeface="Arial"/>
                <a:cs typeface="Arial"/>
              </a:rPr>
              <a:t>-</a:t>
            </a:r>
            <a:r>
              <a:rPr dirty="0" smtClean="0" sz="1050" spc="0">
                <a:latin typeface="Arial"/>
                <a:cs typeface="Arial"/>
              </a:rPr>
              <a:t>10</a:t>
            </a:r>
            <a:endParaRPr sz="105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761982" y="354094"/>
            <a:ext cx="166643" cy="1613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0"/>
              </a:lnSpc>
              <a:spcBef>
                <a:spcPts val="59"/>
              </a:spcBef>
            </a:pPr>
            <a:r>
              <a:rPr dirty="0" smtClean="0" sz="1050" spc="-4">
                <a:latin typeface="Arial"/>
                <a:cs typeface="Arial"/>
              </a:rPr>
              <a:t>-</a:t>
            </a:r>
            <a:r>
              <a:rPr dirty="0" smtClean="0" sz="1050" spc="0">
                <a:latin typeface="Arial"/>
                <a:cs typeface="Arial"/>
              </a:rPr>
              <a:t>8</a:t>
            </a:r>
            <a:endParaRPr sz="105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186296" y="374099"/>
            <a:ext cx="254397" cy="2066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dirty="0" smtClean="0" sz="1400" spc="-5">
                <a:latin typeface="Arial"/>
                <a:cs typeface="Arial"/>
              </a:rPr>
              <a:t>1</a:t>
            </a:r>
            <a:r>
              <a:rPr dirty="0" smtClean="0" sz="1400" spc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595050" y="380925"/>
            <a:ext cx="304258" cy="2066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dirty="0" smtClean="0" sz="1400" spc="-4">
                <a:latin typeface="Arial"/>
                <a:cs typeface="Arial"/>
              </a:rPr>
              <a:t>0</a:t>
            </a:r>
            <a:r>
              <a:rPr dirty="0" smtClean="0" sz="1400" spc="-4">
                <a:latin typeface="Arial"/>
                <a:cs typeface="Arial"/>
              </a:rPr>
              <a:t>.</a:t>
            </a:r>
            <a:r>
              <a:rPr dirty="0" smtClean="0" sz="1400" spc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802516" y="385231"/>
            <a:ext cx="254427" cy="2066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dirty="0" smtClean="0" sz="1400" spc="-5">
                <a:latin typeface="Arial"/>
                <a:cs typeface="Arial"/>
              </a:rPr>
              <a:t>1</a:t>
            </a:r>
            <a:r>
              <a:rPr dirty="0" smtClean="0" sz="1400" spc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578729" y="388472"/>
            <a:ext cx="346113" cy="3137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baseline="5797" sz="3000" spc="-4">
                <a:latin typeface="Arial"/>
                <a:cs typeface="Arial"/>
              </a:rPr>
              <a:t>K</a:t>
            </a:r>
            <a:r>
              <a:rPr dirty="0" smtClean="0" baseline="-5797" sz="2250" spc="0">
                <a:latin typeface="Arial"/>
                <a:cs typeface="Arial"/>
              </a:rPr>
              <a:t>a</a:t>
            </a:r>
            <a:endParaRPr sz="15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571212" y="396723"/>
            <a:ext cx="254427" cy="2066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dirty="0" smtClean="0" sz="1400" spc="-5">
                <a:latin typeface="Arial"/>
                <a:cs typeface="Arial"/>
              </a:rPr>
              <a:t>1</a:t>
            </a:r>
            <a:r>
              <a:rPr dirty="0" smtClean="0" sz="1400" spc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543298" y="396723"/>
            <a:ext cx="254427" cy="2066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dirty="0" smtClean="0" sz="1400" spc="-5">
                <a:latin typeface="Arial"/>
                <a:cs typeface="Arial"/>
              </a:rPr>
              <a:t>1</a:t>
            </a:r>
            <a:r>
              <a:rPr dirty="0" smtClean="0" sz="1400" spc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560549" y="396724"/>
            <a:ext cx="254427" cy="2066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dirty="0" smtClean="0" sz="1400" spc="-5">
                <a:latin typeface="Arial"/>
                <a:cs typeface="Arial"/>
              </a:rPr>
              <a:t>1</a:t>
            </a:r>
            <a:r>
              <a:rPr dirty="0" smtClean="0" sz="1400" spc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417617" y="1036153"/>
            <a:ext cx="726325" cy="2066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dirty="0" smtClean="0" sz="1400" spc="-4">
                <a:latin typeface="Arial"/>
                <a:cs typeface="Arial"/>
              </a:rPr>
              <a:t>R</a:t>
            </a:r>
            <a:r>
              <a:rPr dirty="0" smtClean="0" sz="1400" spc="-4">
                <a:latin typeface="Arial"/>
                <a:cs typeface="Arial"/>
              </a:rPr>
              <a:t>C</a:t>
            </a:r>
            <a:r>
              <a:rPr dirty="0" smtClean="0" sz="1400" spc="-9">
                <a:latin typeface="Arial"/>
                <a:cs typeface="Arial"/>
              </a:rPr>
              <a:t>O</a:t>
            </a:r>
            <a:r>
              <a:rPr dirty="0" smtClean="0" sz="1400" spc="-9">
                <a:latin typeface="Arial"/>
                <a:cs typeface="Arial"/>
              </a:rPr>
              <a:t>O</a:t>
            </a:r>
            <a:r>
              <a:rPr dirty="0" smtClean="0" sz="1400" spc="0" b="1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039437" y="1047285"/>
            <a:ext cx="665685" cy="2066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dirty="0" smtClean="0" sz="1400" spc="-4">
                <a:latin typeface="Arial"/>
                <a:cs typeface="Arial"/>
              </a:rPr>
              <a:t>a</a:t>
            </a:r>
            <a:r>
              <a:rPr dirty="0" smtClean="0" sz="1400" spc="0">
                <a:latin typeface="Arial"/>
                <a:cs typeface="Arial"/>
              </a:rPr>
              <a:t>l</a:t>
            </a:r>
            <a:r>
              <a:rPr dirty="0" smtClean="0" sz="1400" spc="-4">
                <a:latin typeface="Arial"/>
                <a:cs typeface="Arial"/>
              </a:rPr>
              <a:t>c</a:t>
            </a:r>
            <a:r>
              <a:rPr dirty="0" smtClean="0" sz="1400" spc="-4">
                <a:latin typeface="Arial"/>
                <a:cs typeface="Arial"/>
              </a:rPr>
              <a:t>a</a:t>
            </a:r>
            <a:r>
              <a:rPr dirty="0" smtClean="0" sz="1400" spc="-94">
                <a:latin typeface="Arial"/>
                <a:cs typeface="Arial"/>
              </a:rPr>
              <a:t>n</a:t>
            </a:r>
            <a:r>
              <a:rPr dirty="0" smtClean="0" sz="1400" spc="-4">
                <a:latin typeface="Arial"/>
                <a:cs typeface="Arial"/>
              </a:rPr>
              <a:t>e</a:t>
            </a:r>
            <a:r>
              <a:rPr dirty="0" smtClean="0" sz="1400" spc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258852" y="1047285"/>
            <a:ext cx="983525" cy="2321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6211" sz="2100" spc="-5">
                <a:latin typeface="Arial"/>
                <a:cs typeface="Arial"/>
              </a:rPr>
              <a:t>C</a:t>
            </a:r>
            <a:r>
              <a:rPr dirty="0" smtClean="0" baseline="6211" sz="2100" spc="-5">
                <a:latin typeface="Arial"/>
                <a:cs typeface="Arial"/>
              </a:rPr>
              <a:t>F</a:t>
            </a:r>
            <a:r>
              <a:rPr dirty="0" smtClean="0" baseline="-8282" sz="1575" spc="0">
                <a:latin typeface="Arial"/>
                <a:cs typeface="Arial"/>
              </a:rPr>
              <a:t>3</a:t>
            </a:r>
            <a:r>
              <a:rPr dirty="0" smtClean="0" baseline="6211" sz="2100" spc="-5">
                <a:latin typeface="Arial"/>
                <a:cs typeface="Arial"/>
              </a:rPr>
              <a:t>C</a:t>
            </a:r>
            <a:r>
              <a:rPr dirty="0" smtClean="0" baseline="6211" sz="2100" spc="0">
                <a:latin typeface="Arial"/>
                <a:cs typeface="Arial"/>
              </a:rPr>
              <a:t>H</a:t>
            </a:r>
            <a:r>
              <a:rPr dirty="0" smtClean="0" baseline="-8282" sz="1575" spc="0">
                <a:latin typeface="Arial"/>
                <a:cs typeface="Arial"/>
              </a:rPr>
              <a:t>2</a:t>
            </a:r>
            <a:r>
              <a:rPr dirty="0" smtClean="0" baseline="6211" sz="2100" spc="-10">
                <a:latin typeface="Arial"/>
                <a:cs typeface="Arial"/>
              </a:rPr>
              <a:t>O</a:t>
            </a:r>
            <a:r>
              <a:rPr dirty="0" smtClean="0" baseline="6211" sz="2100" spc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233435" y="1047285"/>
            <a:ext cx="1169907" cy="2066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dirty="0" smtClean="0" sz="1400" spc="-4">
                <a:latin typeface="Arial"/>
                <a:cs typeface="Arial"/>
              </a:rPr>
              <a:t>a</a:t>
            </a:r>
            <a:r>
              <a:rPr dirty="0" smtClean="0" sz="1400" spc="0">
                <a:latin typeface="Arial"/>
                <a:cs typeface="Arial"/>
              </a:rPr>
              <a:t>ci</a:t>
            </a:r>
            <a:r>
              <a:rPr dirty="0" smtClean="0" sz="1400" spc="-4">
                <a:latin typeface="Arial"/>
                <a:cs typeface="Arial"/>
              </a:rPr>
              <a:t>d</a:t>
            </a:r>
            <a:r>
              <a:rPr dirty="0" smtClean="0" sz="1400" spc="0">
                <a:latin typeface="Arial"/>
                <a:cs typeface="Arial"/>
              </a:rPr>
              <a:t>e</a:t>
            </a:r>
            <a:r>
              <a:rPr dirty="0" smtClean="0" sz="1400" spc="66">
                <a:latin typeface="Arial"/>
                <a:cs typeface="Arial"/>
              </a:rPr>
              <a:t> </a:t>
            </a:r>
            <a:r>
              <a:rPr dirty="0" smtClean="0" sz="1400" spc="-5">
                <a:latin typeface="Arial"/>
                <a:cs typeface="Arial"/>
              </a:rPr>
              <a:t>p</a:t>
            </a:r>
            <a:r>
              <a:rPr dirty="0" smtClean="0" sz="1400" spc="5">
                <a:latin typeface="Arial"/>
                <a:cs typeface="Arial"/>
              </a:rPr>
              <a:t>i</a:t>
            </a:r>
            <a:r>
              <a:rPr dirty="0" smtClean="0" sz="1400" spc="-5">
                <a:latin typeface="Arial"/>
                <a:cs typeface="Arial"/>
              </a:rPr>
              <a:t>c</a:t>
            </a:r>
            <a:r>
              <a:rPr dirty="0" smtClean="0" sz="1400" spc="-5">
                <a:latin typeface="Arial"/>
                <a:cs typeface="Arial"/>
              </a:rPr>
              <a:t>r</a:t>
            </a:r>
            <a:r>
              <a:rPr dirty="0" smtClean="0" sz="1400" spc="5">
                <a:latin typeface="Arial"/>
                <a:cs typeface="Arial"/>
              </a:rPr>
              <a:t>i</a:t>
            </a:r>
            <a:r>
              <a:rPr dirty="0" smtClean="0" sz="1400" spc="-5">
                <a:latin typeface="Arial"/>
                <a:cs typeface="Arial"/>
              </a:rPr>
              <a:t>q</a:t>
            </a:r>
            <a:r>
              <a:rPr dirty="0" smtClean="0" sz="1400" spc="-5">
                <a:latin typeface="Arial"/>
                <a:cs typeface="Arial"/>
              </a:rPr>
              <a:t>u</a:t>
            </a:r>
            <a:r>
              <a:rPr dirty="0" smtClean="0" sz="1400" spc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53162" y="1058777"/>
            <a:ext cx="665625" cy="2066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dirty="0" smtClean="0" sz="1400" spc="-4">
                <a:latin typeface="Arial"/>
                <a:cs typeface="Arial"/>
              </a:rPr>
              <a:t>a</a:t>
            </a:r>
            <a:r>
              <a:rPr dirty="0" smtClean="0" sz="1400" spc="4">
                <a:latin typeface="Arial"/>
                <a:cs typeface="Arial"/>
              </a:rPr>
              <a:t>l</a:t>
            </a:r>
            <a:r>
              <a:rPr dirty="0" smtClean="0" sz="1400" spc="-4">
                <a:latin typeface="Arial"/>
                <a:cs typeface="Arial"/>
              </a:rPr>
              <a:t>c</a:t>
            </a:r>
            <a:r>
              <a:rPr dirty="0" smtClean="0" sz="1400" spc="-4">
                <a:latin typeface="Arial"/>
                <a:cs typeface="Arial"/>
              </a:rPr>
              <a:t>è</a:t>
            </a:r>
            <a:r>
              <a:rPr dirty="0" smtClean="0" sz="1400" spc="-89">
                <a:latin typeface="Arial"/>
                <a:cs typeface="Arial"/>
              </a:rPr>
              <a:t>n</a:t>
            </a:r>
            <a:r>
              <a:rPr dirty="0" smtClean="0" sz="1400" spc="-4">
                <a:latin typeface="Arial"/>
                <a:cs typeface="Arial"/>
              </a:rPr>
              <a:t>e</a:t>
            </a:r>
            <a:r>
              <a:rPr dirty="0" smtClean="0" sz="1400" spc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664765" y="1058777"/>
            <a:ext cx="666679" cy="2066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dirty="0" smtClean="0" sz="1400" spc="-5">
                <a:latin typeface="Arial"/>
                <a:cs typeface="Arial"/>
              </a:rPr>
              <a:t>a</a:t>
            </a:r>
            <a:r>
              <a:rPr dirty="0" smtClean="0" sz="1400" spc="5">
                <a:latin typeface="Arial"/>
                <a:cs typeface="Arial"/>
              </a:rPr>
              <a:t>l</a:t>
            </a:r>
            <a:r>
              <a:rPr dirty="0" smtClean="0" sz="1400" spc="-5">
                <a:latin typeface="Arial"/>
                <a:cs typeface="Arial"/>
              </a:rPr>
              <a:t>c</a:t>
            </a:r>
            <a:r>
              <a:rPr dirty="0" smtClean="0" sz="1400" spc="-5">
                <a:latin typeface="Arial"/>
                <a:cs typeface="Arial"/>
              </a:rPr>
              <a:t>y</a:t>
            </a:r>
            <a:r>
              <a:rPr dirty="0" smtClean="0" sz="1400" spc="-5">
                <a:latin typeface="Arial"/>
                <a:cs typeface="Arial"/>
              </a:rPr>
              <a:t>n</a:t>
            </a:r>
            <a:r>
              <a:rPr dirty="0" smtClean="0" sz="1400" spc="-5">
                <a:latin typeface="Arial"/>
                <a:cs typeface="Arial"/>
              </a:rPr>
              <a:t>e</a:t>
            </a:r>
            <a:r>
              <a:rPr dirty="0" smtClean="0" sz="1400" spc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527102" y="1058777"/>
            <a:ext cx="515258" cy="2066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dirty="0" smtClean="0" sz="1400" spc="0">
                <a:latin typeface="Arial"/>
                <a:cs typeface="Arial"/>
              </a:rPr>
              <a:t>R</a:t>
            </a:r>
            <a:r>
              <a:rPr dirty="0" smtClean="0" sz="1400" spc="-5">
                <a:latin typeface="Arial"/>
                <a:cs typeface="Arial"/>
              </a:rPr>
              <a:t>-</a:t>
            </a:r>
            <a:r>
              <a:rPr dirty="0" smtClean="0" sz="1400" spc="-10">
                <a:latin typeface="Arial"/>
                <a:cs typeface="Arial"/>
              </a:rPr>
              <a:t>O</a:t>
            </a:r>
            <a:r>
              <a:rPr dirty="0" smtClean="0" sz="1400" spc="0" b="1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87482" y="1058777"/>
            <a:ext cx="738724" cy="4777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555"/>
              </a:lnSpc>
              <a:spcBef>
                <a:spcPts val="77"/>
              </a:spcBef>
            </a:pPr>
            <a:r>
              <a:rPr dirty="0" smtClean="0" sz="1400" spc="-5">
                <a:latin typeface="Arial"/>
                <a:cs typeface="Arial"/>
              </a:rPr>
              <a:t>C</a:t>
            </a:r>
            <a:r>
              <a:rPr dirty="0" smtClean="0" sz="1400" spc="0" b="1">
                <a:latin typeface="Arial"/>
                <a:cs typeface="Arial"/>
              </a:rPr>
              <a:t>H</a:t>
            </a:r>
            <a:r>
              <a:rPr dirty="0" smtClean="0" sz="1400" spc="-5">
                <a:latin typeface="Arial"/>
                <a:cs typeface="Arial"/>
              </a:rPr>
              <a:t>-</a:t>
            </a:r>
            <a:r>
              <a:rPr dirty="0" smtClean="0" sz="1400" spc="-5">
                <a:latin typeface="Arial"/>
                <a:cs typeface="Arial"/>
              </a:rPr>
              <a:t>C</a:t>
            </a:r>
            <a:r>
              <a:rPr dirty="0" smtClean="0" sz="1400" spc="-10">
                <a:latin typeface="Arial"/>
                <a:cs typeface="Arial"/>
              </a:rPr>
              <a:t>=</a:t>
            </a:r>
            <a:r>
              <a:rPr dirty="0" smtClean="0" sz="1400" spc="0"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  <a:p>
            <a:pPr marL="63185" marR="79444" algn="ctr">
              <a:lnSpc>
                <a:spcPct val="95825"/>
              </a:lnSpc>
              <a:spcBef>
                <a:spcPts val="446"/>
              </a:spcBef>
            </a:pPr>
            <a:r>
              <a:rPr dirty="0" smtClean="0" sz="1400" spc="-4">
                <a:latin typeface="Arial"/>
                <a:cs typeface="Arial"/>
              </a:rPr>
              <a:t>p</a:t>
            </a:r>
            <a:r>
              <a:rPr dirty="0" smtClean="0" sz="1400" spc="-4">
                <a:latin typeface="Arial"/>
                <a:cs typeface="Arial"/>
              </a:rPr>
              <a:t>h</a:t>
            </a:r>
            <a:r>
              <a:rPr dirty="0" smtClean="0" sz="1400" spc="-4">
                <a:latin typeface="Arial"/>
                <a:cs typeface="Arial"/>
              </a:rPr>
              <a:t>é</a:t>
            </a:r>
            <a:r>
              <a:rPr dirty="0" smtClean="0" sz="1400" spc="-4">
                <a:latin typeface="Arial"/>
                <a:cs typeface="Arial"/>
              </a:rPr>
              <a:t>n</a:t>
            </a:r>
            <a:r>
              <a:rPr dirty="0" smtClean="0" sz="1400" spc="-4">
                <a:latin typeface="Arial"/>
                <a:cs typeface="Arial"/>
              </a:rPr>
              <a:t>o</a:t>
            </a:r>
            <a:r>
              <a:rPr dirty="0" smtClean="0" sz="1400" spc="0"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9188" y="1982443"/>
            <a:ext cx="4417099" cy="2100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55"/>
              </a:lnSpc>
              <a:spcBef>
                <a:spcPts val="82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constante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ci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ité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l’aci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-1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acétique</a:t>
            </a:r>
            <a:r>
              <a:rPr dirty="0" smtClean="0" baseline="1708" sz="2100" spc="-3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est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-2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1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0</a:t>
            </a:r>
            <a:r>
              <a:rPr dirty="0" smtClean="0" baseline="26577" sz="1350" spc="4">
                <a:solidFill>
                  <a:srgbClr val="FF0000"/>
                </a:solidFill>
                <a:latin typeface="Comic Sans MS"/>
                <a:cs typeface="Comic Sans MS"/>
              </a:rPr>
              <a:t>-</a:t>
            </a:r>
            <a:r>
              <a:rPr dirty="0" smtClean="0" baseline="26577" sz="1350" spc="4">
                <a:solidFill>
                  <a:srgbClr val="FF0000"/>
                </a:solidFill>
                <a:latin typeface="Comic Sans MS"/>
                <a:cs typeface="Comic Sans MS"/>
              </a:rPr>
              <a:t>5</a:t>
            </a:r>
            <a:r>
              <a:rPr dirty="0" smtClean="0" baseline="1708" sz="2100" spc="0">
                <a:solidFill>
                  <a:srgbClr val="EC7C30"/>
                </a:solidFill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69188" y="2201899"/>
            <a:ext cx="870124" cy="4175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(c’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st</a:t>
            </a:r>
            <a:r>
              <a:rPr dirty="0" smtClean="0" baseline="3417" sz="2100" spc="17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une</a:t>
            </a:r>
            <a:endParaRPr sz="1400">
              <a:latin typeface="Comic Sans MS"/>
              <a:cs typeface="Comic Sans MS"/>
            </a:endParaRPr>
          </a:p>
          <a:p>
            <a:pPr marL="12700" marR="26791">
              <a:lnSpc>
                <a:spcPts val="1670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l’eau</a:t>
            </a:r>
            <a:r>
              <a:rPr dirty="0" smtClean="0" baseline="1708" sz="2100" spc="0">
                <a:latin typeface="Comic Sans MS"/>
                <a:cs typeface="Comic Sans MS"/>
              </a:rPr>
              <a:t>.)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59535" y="2201899"/>
            <a:ext cx="3812021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aci</a:t>
            </a:r>
            <a:r>
              <a:rPr dirty="0" smtClean="0" baseline="1708" sz="2100" spc="-9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ité</a:t>
            </a:r>
            <a:r>
              <a:rPr dirty="0" smtClean="0" baseline="1708" sz="2100" spc="15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aib</a:t>
            </a: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15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par</a:t>
            </a:r>
            <a:r>
              <a:rPr dirty="0" smtClean="0" baseline="1708" sz="2100" spc="16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ra</a:t>
            </a:r>
            <a:r>
              <a:rPr dirty="0" smtClean="0" baseline="1708" sz="2100" spc="-9">
                <a:latin typeface="Comic Sans MS"/>
                <a:cs typeface="Comic Sans MS"/>
              </a:rPr>
              <a:t>p</a:t>
            </a:r>
            <a:r>
              <a:rPr dirty="0" smtClean="0" baseline="1708" sz="2100" spc="-9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rt</a:t>
            </a:r>
            <a:r>
              <a:rPr dirty="0" smtClean="0" baseline="1708" sz="2100" spc="17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16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lle</a:t>
            </a:r>
            <a:r>
              <a:rPr dirty="0" smtClean="0" baseline="1708" sz="2100" spc="16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16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-1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id</a:t>
            </a:r>
            <a:r>
              <a:rPr dirty="0" smtClean="0" baseline="1708" sz="2100" spc="-1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195697" y="2201899"/>
            <a:ext cx="203651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dits</a:t>
            </a:r>
            <a:r>
              <a:rPr dirty="0" smtClean="0" baseline="1708" sz="2100" spc="179">
                <a:latin typeface="Comic Sans MS"/>
                <a:cs typeface="Comic Sans MS"/>
              </a:rPr>
              <a:t> </a:t>
            </a:r>
            <a:r>
              <a:rPr dirty="0" smtClean="0" baseline="1708" sz="2100" spc="-19">
                <a:latin typeface="Comic Sans MS"/>
                <a:cs typeface="Comic Sans MS"/>
              </a:rPr>
              <a:t>f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18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h</a:t>
            </a:r>
            <a:r>
              <a:rPr dirty="0" smtClean="0" baseline="1708" sz="2100" spc="-9">
                <a:latin typeface="Comic Sans MS"/>
                <a:cs typeface="Comic Sans MS"/>
              </a:rPr>
              <a:t>a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-1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uels</a:t>
            </a:r>
            <a:r>
              <a:rPr dirty="0" smtClean="0" baseline="1708" sz="2100" spc="16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q</a:t>
            </a:r>
            <a:r>
              <a:rPr dirty="0" smtClean="0" baseline="1708" sz="2100" spc="-9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255002" y="2201899"/>
            <a:ext cx="2313071" cy="2433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75"/>
              </a:lnSpc>
              <a:spcBef>
                <a:spcPts val="93"/>
              </a:spcBef>
            </a:pPr>
            <a:r>
              <a:rPr dirty="0" smtClean="0" baseline="10251" sz="2100" spc="0">
                <a:latin typeface="Comic Sans MS"/>
                <a:cs typeface="Comic Sans MS"/>
              </a:rPr>
              <a:t>sont</a:t>
            </a:r>
            <a:r>
              <a:rPr dirty="0" smtClean="0" baseline="10251" sz="2100" spc="179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H</a:t>
            </a:r>
            <a:r>
              <a:rPr dirty="0" smtClean="0" baseline="10251" sz="2100" spc="-9">
                <a:latin typeface="Comic Sans MS"/>
                <a:cs typeface="Comic Sans MS"/>
              </a:rPr>
              <a:t>C</a:t>
            </a:r>
            <a:r>
              <a:rPr dirty="0" smtClean="0" baseline="10251" sz="2100" spc="0">
                <a:latin typeface="Comic Sans MS"/>
                <a:cs typeface="Comic Sans MS"/>
              </a:rPr>
              <a:t>l,</a:t>
            </a:r>
            <a:r>
              <a:rPr dirty="0" smtClean="0" baseline="10251" sz="2100" spc="164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H</a:t>
            </a:r>
            <a:r>
              <a:rPr dirty="0" smtClean="0" baseline="10251" sz="2100" spc="-14">
                <a:latin typeface="Comic Sans MS"/>
                <a:cs typeface="Comic Sans MS"/>
              </a:rPr>
              <a:t>N</a:t>
            </a:r>
            <a:r>
              <a:rPr dirty="0" smtClean="0" baseline="10251" sz="2100" spc="-4">
                <a:latin typeface="Comic Sans MS"/>
                <a:cs typeface="Comic Sans MS"/>
              </a:rPr>
              <a:t>O</a:t>
            </a:r>
            <a:r>
              <a:rPr dirty="0" smtClean="0" baseline="-5315" sz="1350" spc="4">
                <a:latin typeface="Comic Sans MS"/>
                <a:cs typeface="Comic Sans MS"/>
              </a:rPr>
              <a:t>3</a:t>
            </a:r>
            <a:r>
              <a:rPr dirty="0" smtClean="0" baseline="10251" sz="2100" spc="-4">
                <a:latin typeface="Comic Sans MS"/>
                <a:cs typeface="Comic Sans MS"/>
              </a:rPr>
              <a:t>,</a:t>
            </a:r>
            <a:r>
              <a:rPr dirty="0" smtClean="0" baseline="10251" sz="2100" spc="0">
                <a:latin typeface="Comic Sans MS"/>
                <a:cs typeface="Comic Sans MS"/>
              </a:rPr>
              <a:t>…</a:t>
            </a:r>
            <a:r>
              <a:rPr dirty="0" smtClean="0" baseline="10251" sz="2100" spc="201">
                <a:latin typeface="Comic Sans MS"/>
                <a:cs typeface="Comic Sans MS"/>
              </a:rPr>
              <a:t> </a:t>
            </a:r>
            <a:r>
              <a:rPr dirty="0" smtClean="0" baseline="10251" sz="2100" spc="-9">
                <a:latin typeface="Comic Sans MS"/>
                <a:cs typeface="Comic Sans MS"/>
              </a:rPr>
              <a:t>qu</a:t>
            </a:r>
            <a:r>
              <a:rPr dirty="0" smtClean="0" baseline="10251" sz="2100" spc="0">
                <a:latin typeface="Comic Sans MS"/>
                <a:cs typeface="Comic Sans MS"/>
              </a:rPr>
              <a:t>i</a:t>
            </a:r>
            <a:r>
              <a:rPr dirty="0" smtClean="0" baseline="10251" sz="2100" spc="184">
                <a:latin typeface="Comic Sans MS"/>
                <a:cs typeface="Comic Sans MS"/>
              </a:rPr>
              <a:t> </a:t>
            </a:r>
            <a:r>
              <a:rPr dirty="0" smtClean="0" baseline="10251" sz="2100" spc="-9">
                <a:latin typeface="Comic Sans MS"/>
                <a:cs typeface="Comic Sans MS"/>
              </a:rPr>
              <a:t>s</a:t>
            </a:r>
            <a:r>
              <a:rPr dirty="0" smtClean="0" baseline="10251" sz="2100" spc="4">
                <a:latin typeface="Comic Sans MS"/>
                <a:cs typeface="Comic Sans MS"/>
              </a:rPr>
              <a:t>o</a:t>
            </a:r>
            <a:r>
              <a:rPr dirty="0" smtClean="0" baseline="10251" sz="2100" spc="0">
                <a:latin typeface="Comic Sans MS"/>
                <a:cs typeface="Comic Sans MS"/>
              </a:rPr>
              <a:t>nt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83928" y="2201899"/>
            <a:ext cx="964044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total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571480" y="2201899"/>
            <a:ext cx="799091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iss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-1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és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394694" y="2201899"/>
            <a:ext cx="427631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ans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18513" y="2973046"/>
            <a:ext cx="7047405" cy="4212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60"/>
              </a:lnSpc>
              <a:spcBef>
                <a:spcPts val="83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272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rés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nce</a:t>
            </a:r>
            <a:r>
              <a:rPr dirty="0" smtClean="0" baseline="3417" sz="2100" spc="262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267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ubstit</a:t>
            </a:r>
            <a:r>
              <a:rPr dirty="0" smtClean="0" baseline="3417" sz="2100" spc="-14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ants</a:t>
            </a:r>
            <a:r>
              <a:rPr dirty="0" smtClean="0" baseline="3417" sz="2100" spc="262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ca</a:t>
            </a:r>
            <a:r>
              <a:rPr dirty="0" smtClean="0" baseline="3417" sz="2100" spc="4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3417" sz="2100" spc="-14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ur</a:t>
            </a:r>
            <a:r>
              <a:rPr dirty="0" smtClean="0" baseline="3417" sz="2100" spc="267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in</a:t>
            </a:r>
            <a:r>
              <a:rPr dirty="0" smtClean="0" baseline="3417" sz="2100" spc="-9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uctif</a:t>
            </a:r>
            <a:r>
              <a:rPr dirty="0" smtClean="0" baseline="3417" sz="2100" spc="262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sur</a:t>
            </a:r>
            <a:r>
              <a:rPr dirty="0" smtClean="0" baseline="3417" sz="2100" spc="267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le</a:t>
            </a:r>
            <a:r>
              <a:rPr dirty="0" smtClean="0" baseline="3417" sz="2100" spc="252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car</a:t>
            </a:r>
            <a:r>
              <a:rPr dirty="0" smtClean="0" baseline="3417" sz="2100" spc="-4">
                <a:solidFill>
                  <a:srgbClr val="FF0000"/>
                </a:solidFill>
                <a:latin typeface="Comic Sans MS"/>
                <a:cs typeface="Comic Sans MS"/>
              </a:rPr>
              <a:t>b</a:t>
            </a:r>
            <a:r>
              <a:rPr dirty="0" smtClean="0" baseline="3417" sz="2100" spc="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ne</a:t>
            </a:r>
            <a:r>
              <a:rPr dirty="0" smtClean="0" baseline="3417" sz="2100" spc="252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en</a:t>
            </a:r>
            <a:r>
              <a:rPr dirty="0" smtClean="0" baseline="3417" sz="2100" spc="262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886" sz="2100" spc="0">
                <a:solidFill>
                  <a:srgbClr val="FF0000"/>
                </a:solidFill>
                <a:latin typeface="Symbol"/>
                <a:cs typeface="Symbol"/>
              </a:rPr>
              <a:t></a:t>
            </a:r>
            <a:r>
              <a:rPr dirty="0" smtClean="0" baseline="4141" sz="2100" spc="33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3417" sz="2100" spc="4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3417" sz="2100" spc="252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la</a:t>
            </a:r>
            <a:r>
              <a:rPr dirty="0" smtClean="0" baseline="3417" sz="2100" spc="267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solidFill>
                  <a:srgbClr val="FF0000"/>
                </a:solidFill>
                <a:latin typeface="Comic Sans MS"/>
                <a:cs typeface="Comic Sans MS"/>
              </a:rPr>
              <a:t>f</a:t>
            </a:r>
            <a:r>
              <a:rPr dirty="0" smtClean="0" baseline="3417" sz="2100" spc="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nc</a:t>
            </a:r>
            <a:r>
              <a:rPr dirty="0" smtClean="0" baseline="3417" sz="2100" spc="-4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  <a:p>
            <a:pPr marL="12700" marR="27543">
              <a:lnSpc>
                <a:spcPts val="1655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l’aci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ité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lécule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l’ani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car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xylate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te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sera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utant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lus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sta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il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sé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99906" y="2978364"/>
            <a:ext cx="4864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-9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419590" y="2978364"/>
            <a:ext cx="840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aug</a:t>
            </a:r>
            <a:r>
              <a:rPr dirty="0" smtClean="0" baseline="1708" sz="2100" spc="-9"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ente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47694" y="3610964"/>
            <a:ext cx="1244341" cy="28103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3613">
              <a:lnSpc>
                <a:spcPts val="1925"/>
              </a:lnSpc>
              <a:spcBef>
                <a:spcPts val="96"/>
              </a:spcBef>
            </a:pPr>
            <a:r>
              <a:rPr dirty="0" smtClean="0" baseline="10251" sz="2100" spc="-4">
                <a:latin typeface="Comic Sans MS"/>
                <a:cs typeface="Comic Sans MS"/>
              </a:rPr>
              <a:t>K</a:t>
            </a:r>
            <a:r>
              <a:rPr dirty="0" smtClean="0" baseline="-7973" sz="1350" spc="0">
                <a:latin typeface="Comic Sans MS"/>
                <a:cs typeface="Comic Sans MS"/>
              </a:rPr>
              <a:t>a</a:t>
            </a:r>
            <a:r>
              <a:rPr dirty="0" smtClean="0" baseline="-7973" sz="1350" spc="161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=</a:t>
            </a:r>
            <a:r>
              <a:rPr dirty="0" smtClean="0" baseline="10251" sz="2100" spc="-4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1.8x10</a:t>
            </a:r>
            <a:r>
              <a:rPr dirty="0" smtClean="0" baseline="37208" sz="1350" spc="4">
                <a:latin typeface="Comic Sans MS"/>
                <a:cs typeface="Comic Sans MS"/>
              </a:rPr>
              <a:t>-</a:t>
            </a:r>
            <a:r>
              <a:rPr dirty="0" smtClean="0" baseline="37208" sz="1350" spc="0">
                <a:latin typeface="Comic Sans MS"/>
                <a:cs typeface="Comic Sans MS"/>
              </a:rPr>
              <a:t>5</a:t>
            </a:r>
            <a:endParaRPr sz="900">
              <a:latin typeface="Comic Sans MS"/>
              <a:cs typeface="Comic Sans MS"/>
            </a:endParaRPr>
          </a:p>
          <a:p>
            <a:pPr marL="12700" marR="33613">
              <a:lnSpc>
                <a:spcPts val="1797"/>
              </a:lnSpc>
              <a:spcBef>
                <a:spcPts val="1058"/>
              </a:spcBef>
            </a:pPr>
            <a:r>
              <a:rPr dirty="0" smtClean="0" sz="1400" spc="-4">
                <a:latin typeface="Comic Sans MS"/>
                <a:cs typeface="Comic Sans MS"/>
              </a:rPr>
              <a:t>K</a:t>
            </a:r>
            <a:r>
              <a:rPr dirty="0" smtClean="0" baseline="-21261" sz="1350" spc="0">
                <a:latin typeface="Comic Sans MS"/>
                <a:cs typeface="Comic Sans MS"/>
              </a:rPr>
              <a:t>a</a:t>
            </a:r>
            <a:r>
              <a:rPr dirty="0" smtClean="0" baseline="-21261" sz="1350" spc="161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=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5</a:t>
            </a:r>
            <a:r>
              <a:rPr dirty="0" smtClean="0" sz="1400" spc="0">
                <a:latin typeface="Comic Sans MS"/>
                <a:cs typeface="Comic Sans MS"/>
              </a:rPr>
              <a:t>.</a:t>
            </a:r>
            <a:r>
              <a:rPr dirty="0" smtClean="0" sz="1400" spc="-4">
                <a:latin typeface="Comic Sans MS"/>
                <a:cs typeface="Comic Sans MS"/>
              </a:rPr>
              <a:t>6</a:t>
            </a:r>
            <a:r>
              <a:rPr dirty="0" smtClean="0" sz="1400" spc="0">
                <a:latin typeface="Comic Sans MS"/>
                <a:cs typeface="Comic Sans MS"/>
              </a:rPr>
              <a:t>x10</a:t>
            </a:r>
            <a:r>
              <a:rPr dirty="0" smtClean="0" baseline="21261" sz="1350" spc="4">
                <a:latin typeface="Comic Sans MS"/>
                <a:cs typeface="Comic Sans MS"/>
              </a:rPr>
              <a:t>-</a:t>
            </a:r>
            <a:r>
              <a:rPr dirty="0" smtClean="0" baseline="21261" sz="1350" spc="0">
                <a:latin typeface="Comic Sans MS"/>
                <a:cs typeface="Comic Sans MS"/>
              </a:rPr>
              <a:t>5</a:t>
            </a:r>
            <a:endParaRPr sz="900">
              <a:latin typeface="Comic Sans MS"/>
              <a:cs typeface="Comic Sans MS"/>
            </a:endParaRPr>
          </a:p>
          <a:p>
            <a:pPr marL="12700" marR="33613">
              <a:lnSpc>
                <a:spcPts val="1797"/>
              </a:lnSpc>
              <a:spcBef>
                <a:spcPts val="1554"/>
              </a:spcBef>
            </a:pPr>
            <a:r>
              <a:rPr dirty="0" smtClean="0" sz="1400" spc="-4">
                <a:latin typeface="Comic Sans MS"/>
                <a:cs typeface="Comic Sans MS"/>
              </a:rPr>
              <a:t>K</a:t>
            </a:r>
            <a:r>
              <a:rPr dirty="0" smtClean="0" baseline="-21261" sz="1350" spc="0">
                <a:latin typeface="Comic Sans MS"/>
                <a:cs typeface="Comic Sans MS"/>
              </a:rPr>
              <a:t>a</a:t>
            </a:r>
            <a:r>
              <a:rPr dirty="0" smtClean="0" baseline="-21261" sz="1350" spc="161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=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7</a:t>
            </a:r>
            <a:r>
              <a:rPr dirty="0" smtClean="0" sz="1400" spc="-4">
                <a:latin typeface="Comic Sans MS"/>
                <a:cs typeface="Comic Sans MS"/>
              </a:rPr>
              <a:t>5</a:t>
            </a:r>
            <a:r>
              <a:rPr dirty="0" smtClean="0" sz="1400" spc="0">
                <a:latin typeface="Comic Sans MS"/>
                <a:cs typeface="Comic Sans MS"/>
              </a:rPr>
              <a:t>x1</a:t>
            </a:r>
            <a:r>
              <a:rPr dirty="0" smtClean="0" sz="1400" spc="-4">
                <a:latin typeface="Comic Sans MS"/>
                <a:cs typeface="Comic Sans MS"/>
              </a:rPr>
              <a:t>0</a:t>
            </a:r>
            <a:r>
              <a:rPr dirty="0" smtClean="0" baseline="21261" sz="1350" spc="9">
                <a:latin typeface="Comic Sans MS"/>
                <a:cs typeface="Comic Sans MS"/>
              </a:rPr>
              <a:t>-</a:t>
            </a:r>
            <a:r>
              <a:rPr dirty="0" smtClean="0" baseline="21261" sz="1350" spc="0">
                <a:latin typeface="Comic Sans MS"/>
                <a:cs typeface="Comic Sans MS"/>
              </a:rPr>
              <a:t>5</a:t>
            </a:r>
            <a:endParaRPr sz="900">
              <a:latin typeface="Comic Sans MS"/>
              <a:cs typeface="Comic Sans MS"/>
            </a:endParaRPr>
          </a:p>
          <a:p>
            <a:pPr marL="12700" marR="33613">
              <a:lnSpc>
                <a:spcPts val="1797"/>
              </a:lnSpc>
              <a:spcBef>
                <a:spcPts val="1556"/>
              </a:spcBef>
            </a:pPr>
            <a:r>
              <a:rPr dirty="0" smtClean="0" sz="1400" spc="-4">
                <a:latin typeface="Comic Sans MS"/>
                <a:cs typeface="Comic Sans MS"/>
              </a:rPr>
              <a:t>K</a:t>
            </a:r>
            <a:r>
              <a:rPr dirty="0" smtClean="0" baseline="-21261" sz="1350" spc="0">
                <a:latin typeface="Comic Sans MS"/>
                <a:cs typeface="Comic Sans MS"/>
              </a:rPr>
              <a:t>a</a:t>
            </a:r>
            <a:r>
              <a:rPr dirty="0" smtClean="0" baseline="-21261" sz="1350" spc="161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=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13</a:t>
            </a:r>
            <a:r>
              <a:rPr dirty="0" smtClean="0" sz="1400" spc="-4">
                <a:latin typeface="Comic Sans MS"/>
                <a:cs typeface="Comic Sans MS"/>
              </a:rPr>
              <a:t>8</a:t>
            </a:r>
            <a:r>
              <a:rPr dirty="0" smtClean="0" sz="1400" spc="0">
                <a:latin typeface="Comic Sans MS"/>
                <a:cs typeface="Comic Sans MS"/>
              </a:rPr>
              <a:t>x10</a:t>
            </a:r>
            <a:r>
              <a:rPr dirty="0" smtClean="0" baseline="21261" sz="1350" spc="-4">
                <a:latin typeface="Comic Sans MS"/>
                <a:cs typeface="Comic Sans MS"/>
              </a:rPr>
              <a:t>-</a:t>
            </a:r>
            <a:r>
              <a:rPr dirty="0" smtClean="0" baseline="21261" sz="1350" spc="0">
                <a:latin typeface="Comic Sans MS"/>
                <a:cs typeface="Comic Sans MS"/>
              </a:rPr>
              <a:t>5</a:t>
            </a:r>
            <a:endParaRPr sz="900">
              <a:latin typeface="Comic Sans MS"/>
              <a:cs typeface="Comic Sans MS"/>
            </a:endParaRPr>
          </a:p>
          <a:p>
            <a:pPr marL="12700" marR="33613">
              <a:lnSpc>
                <a:spcPts val="1797"/>
              </a:lnSpc>
              <a:spcBef>
                <a:spcPts val="1554"/>
              </a:spcBef>
            </a:pPr>
            <a:r>
              <a:rPr dirty="0" smtClean="0" sz="1400" spc="-4">
                <a:latin typeface="Comic Sans MS"/>
                <a:cs typeface="Comic Sans MS"/>
              </a:rPr>
              <a:t>K</a:t>
            </a:r>
            <a:r>
              <a:rPr dirty="0" smtClean="0" baseline="-21261" sz="1350" spc="0">
                <a:latin typeface="Comic Sans MS"/>
                <a:cs typeface="Comic Sans MS"/>
              </a:rPr>
              <a:t>a</a:t>
            </a:r>
            <a:r>
              <a:rPr dirty="0" smtClean="0" baseline="-21261" sz="1350" spc="161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=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3</a:t>
            </a:r>
            <a:r>
              <a:rPr dirty="0" smtClean="0" sz="1400" spc="0">
                <a:latin typeface="Comic Sans MS"/>
                <a:cs typeface="Comic Sans MS"/>
              </a:rPr>
              <a:t>17x10</a:t>
            </a:r>
            <a:r>
              <a:rPr dirty="0" smtClean="0" baseline="21261" sz="1350" spc="-4">
                <a:latin typeface="Comic Sans MS"/>
                <a:cs typeface="Comic Sans MS"/>
              </a:rPr>
              <a:t>-</a:t>
            </a:r>
            <a:r>
              <a:rPr dirty="0" smtClean="0" baseline="21261" sz="1350" spc="0">
                <a:latin typeface="Comic Sans MS"/>
                <a:cs typeface="Comic Sans MS"/>
              </a:rPr>
              <a:t>5</a:t>
            </a:r>
            <a:endParaRPr sz="900">
              <a:latin typeface="Comic Sans MS"/>
              <a:cs typeface="Comic Sans MS"/>
            </a:endParaRPr>
          </a:p>
          <a:p>
            <a:pPr marL="12700">
              <a:lnSpc>
                <a:spcPts val="1797"/>
              </a:lnSpc>
              <a:spcBef>
                <a:spcPts val="1554"/>
              </a:spcBef>
            </a:pPr>
            <a:r>
              <a:rPr dirty="0" smtClean="0" sz="1400" spc="-4">
                <a:latin typeface="Comic Sans MS"/>
                <a:cs typeface="Comic Sans MS"/>
              </a:rPr>
              <a:t>K</a:t>
            </a:r>
            <a:r>
              <a:rPr dirty="0" smtClean="0" baseline="-21261" sz="1350" spc="0">
                <a:latin typeface="Comic Sans MS"/>
                <a:cs typeface="Comic Sans MS"/>
              </a:rPr>
              <a:t>a</a:t>
            </a:r>
            <a:r>
              <a:rPr dirty="0" smtClean="0" baseline="-21261" sz="1350" spc="156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=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5</a:t>
            </a:r>
            <a:r>
              <a:rPr dirty="0" smtClean="0" sz="1400" spc="0">
                <a:latin typeface="Comic Sans MS"/>
                <a:cs typeface="Comic Sans MS"/>
              </a:rPr>
              <a:t>14</a:t>
            </a:r>
            <a:r>
              <a:rPr dirty="0" smtClean="0" sz="1400" spc="-9">
                <a:latin typeface="Comic Sans MS"/>
                <a:cs typeface="Comic Sans MS"/>
              </a:rPr>
              <a:t>0</a:t>
            </a:r>
            <a:r>
              <a:rPr dirty="0" smtClean="0" sz="1400" spc="0">
                <a:latin typeface="Comic Sans MS"/>
                <a:cs typeface="Comic Sans MS"/>
              </a:rPr>
              <a:t>x1</a:t>
            </a:r>
            <a:r>
              <a:rPr dirty="0" smtClean="0" sz="1400" spc="-4">
                <a:latin typeface="Comic Sans MS"/>
                <a:cs typeface="Comic Sans MS"/>
              </a:rPr>
              <a:t>0</a:t>
            </a:r>
            <a:r>
              <a:rPr dirty="0" smtClean="0" baseline="21261" sz="1350" spc="-4">
                <a:latin typeface="Comic Sans MS"/>
                <a:cs typeface="Comic Sans MS"/>
              </a:rPr>
              <a:t>-</a:t>
            </a:r>
            <a:r>
              <a:rPr dirty="0" smtClean="0" baseline="21261" sz="1350" spc="0">
                <a:latin typeface="Comic Sans MS"/>
                <a:cs typeface="Comic Sans MS"/>
              </a:rPr>
              <a:t>5</a:t>
            </a:r>
            <a:endParaRPr sz="900">
              <a:latin typeface="Comic Sans MS"/>
              <a:cs typeface="Comic Sans MS"/>
            </a:endParaRPr>
          </a:p>
          <a:p>
            <a:pPr marL="12700" marR="33613">
              <a:lnSpc>
                <a:spcPts val="1797"/>
              </a:lnSpc>
              <a:spcBef>
                <a:spcPts val="1557"/>
              </a:spcBef>
            </a:pPr>
            <a:r>
              <a:rPr dirty="0" smtClean="0" sz="1400" spc="-4">
                <a:latin typeface="Comic Sans MS"/>
                <a:cs typeface="Comic Sans MS"/>
              </a:rPr>
              <a:t>K</a:t>
            </a:r>
            <a:r>
              <a:rPr dirty="0" smtClean="0" baseline="-21261" sz="1350" spc="0">
                <a:latin typeface="Comic Sans MS"/>
                <a:cs typeface="Comic Sans MS"/>
              </a:rPr>
              <a:t>a</a:t>
            </a:r>
            <a:r>
              <a:rPr dirty="0" smtClean="0" baseline="-21261" sz="1350" spc="161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=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1.21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18513" y="3617301"/>
            <a:ext cx="1243961" cy="2803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9309">
              <a:lnSpc>
                <a:spcPts val="1875"/>
              </a:lnSpc>
              <a:spcBef>
                <a:spcPts val="93"/>
              </a:spcBef>
            </a:pPr>
            <a:r>
              <a:rPr dirty="0" smtClean="0" baseline="10251" sz="2100">
                <a:latin typeface="Comic Sans MS"/>
                <a:cs typeface="Comic Sans MS"/>
              </a:rPr>
              <a:t>H</a:t>
            </a:r>
            <a:r>
              <a:rPr dirty="0" smtClean="0" baseline="10251" sz="2100" spc="-4">
                <a:latin typeface="Comic Sans MS"/>
                <a:cs typeface="Comic Sans MS"/>
              </a:rPr>
              <a:t>-C</a:t>
            </a:r>
            <a:r>
              <a:rPr dirty="0" smtClean="0" baseline="10251" sz="2100" spc="0">
                <a:latin typeface="Comic Sans MS"/>
                <a:cs typeface="Comic Sans MS"/>
              </a:rPr>
              <a:t>H</a:t>
            </a:r>
            <a:r>
              <a:rPr dirty="0" smtClean="0" baseline="-5315" sz="1350" spc="4">
                <a:latin typeface="Comic Sans MS"/>
                <a:cs typeface="Comic Sans MS"/>
              </a:rPr>
              <a:t>2</a:t>
            </a:r>
            <a:r>
              <a:rPr dirty="0" smtClean="0" baseline="10251" sz="2100" spc="-9">
                <a:latin typeface="Comic Sans MS"/>
                <a:cs typeface="Comic Sans MS"/>
              </a:rPr>
              <a:t>-</a:t>
            </a:r>
            <a:r>
              <a:rPr dirty="0" smtClean="0" baseline="10251" sz="2100" spc="-4">
                <a:latin typeface="Comic Sans MS"/>
                <a:cs typeface="Comic Sans MS"/>
              </a:rPr>
              <a:t>C</a:t>
            </a:r>
            <a:r>
              <a:rPr dirty="0" smtClean="0" baseline="10251" sz="2100" spc="-4">
                <a:latin typeface="Comic Sans MS"/>
                <a:cs typeface="Comic Sans MS"/>
              </a:rPr>
              <a:t>O</a:t>
            </a:r>
            <a:r>
              <a:rPr dirty="0" smtClean="0" baseline="10251" sz="2100" spc="-4">
                <a:latin typeface="Comic Sans MS"/>
                <a:cs typeface="Comic Sans MS"/>
              </a:rPr>
              <a:t>O</a:t>
            </a:r>
            <a:r>
              <a:rPr dirty="0" smtClean="0" baseline="10251" sz="2100" spc="0">
                <a:latin typeface="Comic Sans MS"/>
                <a:cs typeface="Comic Sans MS"/>
              </a:rPr>
              <a:t>H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950"/>
              </a:lnSpc>
              <a:spcBef>
                <a:spcPts val="1061"/>
              </a:spcBef>
            </a:pPr>
            <a:r>
              <a:rPr dirty="0" smtClean="0" sz="1400">
                <a:latin typeface="Comic Sans MS"/>
                <a:cs typeface="Comic Sans MS"/>
              </a:rPr>
              <a:t>P</a:t>
            </a:r>
            <a:r>
              <a:rPr dirty="0" smtClean="0" sz="1400" spc="9">
                <a:latin typeface="Comic Sans MS"/>
                <a:cs typeface="Comic Sans MS"/>
              </a:rPr>
              <a:t>h</a:t>
            </a:r>
            <a:r>
              <a:rPr dirty="0" smtClean="0" sz="1400" spc="-9">
                <a:latin typeface="Comic Sans MS"/>
                <a:cs typeface="Comic Sans MS"/>
              </a:rPr>
              <a:t>-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0">
                <a:latin typeface="Comic Sans MS"/>
                <a:cs typeface="Comic Sans MS"/>
              </a:rPr>
              <a:t>H</a:t>
            </a:r>
            <a:r>
              <a:rPr dirty="0" smtClean="0" baseline="-21261" sz="1350" spc="4">
                <a:latin typeface="Comic Sans MS"/>
                <a:cs typeface="Comic Sans MS"/>
              </a:rPr>
              <a:t>2</a:t>
            </a:r>
            <a:r>
              <a:rPr dirty="0" smtClean="0" sz="1400" spc="-9">
                <a:latin typeface="Comic Sans MS"/>
                <a:cs typeface="Comic Sans MS"/>
              </a:rPr>
              <a:t>-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-4">
                <a:latin typeface="Comic Sans MS"/>
                <a:cs typeface="Comic Sans MS"/>
              </a:rPr>
              <a:t>O</a:t>
            </a:r>
            <a:r>
              <a:rPr dirty="0" smtClean="0" sz="1400" spc="-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H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950"/>
              </a:lnSpc>
              <a:spcBef>
                <a:spcPts val="1022"/>
              </a:spcBef>
            </a:pPr>
            <a:r>
              <a:rPr dirty="0" smtClean="0" sz="1400" spc="0">
                <a:latin typeface="Comic Sans MS"/>
                <a:cs typeface="Comic Sans MS"/>
              </a:rPr>
              <a:t>Br</a:t>
            </a:r>
            <a:r>
              <a:rPr dirty="0" smtClean="0" sz="1400" spc="-9">
                <a:latin typeface="Comic Sans MS"/>
                <a:cs typeface="Comic Sans MS"/>
              </a:rPr>
              <a:t>-C</a:t>
            </a:r>
            <a:r>
              <a:rPr dirty="0" smtClean="0" sz="1400" spc="0">
                <a:latin typeface="Comic Sans MS"/>
                <a:cs typeface="Comic Sans MS"/>
              </a:rPr>
              <a:t>H</a:t>
            </a:r>
            <a:r>
              <a:rPr dirty="0" smtClean="0" baseline="-21261" sz="1350" spc="4">
                <a:latin typeface="Comic Sans MS"/>
                <a:cs typeface="Comic Sans MS"/>
              </a:rPr>
              <a:t>2</a:t>
            </a:r>
            <a:r>
              <a:rPr dirty="0" smtClean="0" sz="1400" spc="-9">
                <a:latin typeface="Comic Sans MS"/>
                <a:cs typeface="Comic Sans MS"/>
              </a:rPr>
              <a:t>-</a:t>
            </a:r>
            <a:r>
              <a:rPr dirty="0" smtClean="0" sz="1400" spc="-9">
                <a:latin typeface="Comic Sans MS"/>
                <a:cs typeface="Comic Sans MS"/>
              </a:rPr>
              <a:t>C</a:t>
            </a:r>
            <a:r>
              <a:rPr dirty="0" smtClean="0" sz="1400" spc="-4">
                <a:latin typeface="Comic Sans MS"/>
                <a:cs typeface="Comic Sans MS"/>
              </a:rPr>
              <a:t>O</a:t>
            </a:r>
            <a:r>
              <a:rPr dirty="0" smtClean="0" sz="1400" spc="-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H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950"/>
              </a:lnSpc>
              <a:spcBef>
                <a:spcPts val="1022"/>
              </a:spcBef>
            </a:pP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0">
                <a:latin typeface="Comic Sans MS"/>
                <a:cs typeface="Comic Sans MS"/>
              </a:rPr>
              <a:t>l</a:t>
            </a:r>
            <a:r>
              <a:rPr dirty="0" smtClean="0" sz="1400" spc="-4">
                <a:latin typeface="Comic Sans MS"/>
                <a:cs typeface="Comic Sans MS"/>
              </a:rPr>
              <a:t>-C</a:t>
            </a:r>
            <a:r>
              <a:rPr dirty="0" smtClean="0" sz="1400" spc="0">
                <a:latin typeface="Comic Sans MS"/>
                <a:cs typeface="Comic Sans MS"/>
              </a:rPr>
              <a:t>H</a:t>
            </a:r>
            <a:r>
              <a:rPr dirty="0" smtClean="0" baseline="-21261" sz="1350" spc="4">
                <a:latin typeface="Comic Sans MS"/>
                <a:cs typeface="Comic Sans MS"/>
              </a:rPr>
              <a:t>2</a:t>
            </a:r>
            <a:r>
              <a:rPr dirty="0" smtClean="0" sz="1400" spc="-9">
                <a:latin typeface="Comic Sans MS"/>
                <a:cs typeface="Comic Sans MS"/>
              </a:rPr>
              <a:t>-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-4">
                <a:latin typeface="Comic Sans MS"/>
                <a:cs typeface="Comic Sans MS"/>
              </a:rPr>
              <a:t>O</a:t>
            </a:r>
            <a:r>
              <a:rPr dirty="0" smtClean="0" sz="1400" spc="-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H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950"/>
              </a:lnSpc>
              <a:spcBef>
                <a:spcPts val="1022"/>
              </a:spcBef>
            </a:pPr>
            <a:r>
              <a:rPr dirty="0" smtClean="0" sz="1400" spc="0">
                <a:latin typeface="Comic Sans MS"/>
                <a:cs typeface="Comic Sans MS"/>
              </a:rPr>
              <a:t>F</a:t>
            </a:r>
            <a:r>
              <a:rPr dirty="0" smtClean="0" sz="1400" spc="-9">
                <a:latin typeface="Comic Sans MS"/>
                <a:cs typeface="Comic Sans MS"/>
              </a:rPr>
              <a:t>-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4">
                <a:latin typeface="Comic Sans MS"/>
                <a:cs typeface="Comic Sans MS"/>
              </a:rPr>
              <a:t>H</a:t>
            </a:r>
            <a:r>
              <a:rPr dirty="0" smtClean="0" baseline="-21261" sz="1350" spc="4">
                <a:latin typeface="Comic Sans MS"/>
                <a:cs typeface="Comic Sans MS"/>
              </a:rPr>
              <a:t>2</a:t>
            </a:r>
            <a:r>
              <a:rPr dirty="0" smtClean="0" sz="1400" spc="-9">
                <a:latin typeface="Comic Sans MS"/>
                <a:cs typeface="Comic Sans MS"/>
              </a:rPr>
              <a:t>-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-4">
                <a:latin typeface="Comic Sans MS"/>
                <a:cs typeface="Comic Sans MS"/>
              </a:rPr>
              <a:t>O</a:t>
            </a:r>
            <a:r>
              <a:rPr dirty="0" smtClean="0" sz="1400" spc="-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H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950"/>
              </a:lnSpc>
              <a:spcBef>
                <a:spcPts val="1022"/>
              </a:spcBef>
            </a:pPr>
            <a:r>
              <a:rPr dirty="0" smtClean="0" sz="1400" spc="-9">
                <a:latin typeface="Comic Sans MS"/>
                <a:cs typeface="Comic Sans MS"/>
              </a:rPr>
              <a:t>C</a:t>
            </a:r>
            <a:r>
              <a:rPr dirty="0" smtClean="0" sz="1400" spc="0">
                <a:latin typeface="Comic Sans MS"/>
                <a:cs typeface="Comic Sans MS"/>
              </a:rPr>
              <a:t>l</a:t>
            </a:r>
            <a:r>
              <a:rPr dirty="0" smtClean="0" baseline="-21261" sz="1350" spc="4">
                <a:latin typeface="Comic Sans MS"/>
                <a:cs typeface="Comic Sans MS"/>
              </a:rPr>
              <a:t>2</a:t>
            </a:r>
            <a:r>
              <a:rPr dirty="0" smtClean="0" sz="1400" spc="-9">
                <a:latin typeface="Comic Sans MS"/>
                <a:cs typeface="Comic Sans MS"/>
              </a:rPr>
              <a:t>C</a:t>
            </a:r>
            <a:r>
              <a:rPr dirty="0" smtClean="0" sz="1400" spc="0">
                <a:latin typeface="Comic Sans MS"/>
                <a:cs typeface="Comic Sans MS"/>
              </a:rPr>
              <a:t>H</a:t>
            </a:r>
            <a:r>
              <a:rPr dirty="0" smtClean="0" sz="1400" spc="-9">
                <a:latin typeface="Comic Sans MS"/>
                <a:cs typeface="Comic Sans MS"/>
              </a:rPr>
              <a:t>-</a:t>
            </a:r>
            <a:r>
              <a:rPr dirty="0" smtClean="0" sz="1400" spc="-9">
                <a:latin typeface="Comic Sans MS"/>
                <a:cs typeface="Comic Sans MS"/>
              </a:rPr>
              <a:t>C</a:t>
            </a:r>
            <a:r>
              <a:rPr dirty="0" smtClean="0" sz="1400" spc="-4">
                <a:latin typeface="Comic Sans MS"/>
                <a:cs typeface="Comic Sans MS"/>
              </a:rPr>
              <a:t>O</a:t>
            </a:r>
            <a:r>
              <a:rPr dirty="0" smtClean="0" sz="1400" spc="-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H</a:t>
            </a:r>
            <a:endParaRPr sz="1400">
              <a:latin typeface="Comic Sans MS"/>
              <a:cs typeface="Comic Sans MS"/>
            </a:endParaRPr>
          </a:p>
          <a:p>
            <a:pPr marL="12700" marR="29309">
              <a:lnSpc>
                <a:spcPts val="1950"/>
              </a:lnSpc>
              <a:spcBef>
                <a:spcPts val="1022"/>
              </a:spcBef>
            </a:pP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0">
                <a:latin typeface="Comic Sans MS"/>
                <a:cs typeface="Comic Sans MS"/>
              </a:rPr>
              <a:t>l</a:t>
            </a:r>
            <a:r>
              <a:rPr dirty="0" smtClean="0" baseline="-21261" sz="1350" spc="9">
                <a:latin typeface="Comic Sans MS"/>
                <a:cs typeface="Comic Sans MS"/>
              </a:rPr>
              <a:t>3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-9">
                <a:latin typeface="Comic Sans MS"/>
                <a:cs typeface="Comic Sans MS"/>
              </a:rPr>
              <a:t>-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-4">
                <a:latin typeface="Comic Sans MS"/>
                <a:cs typeface="Comic Sans MS"/>
              </a:rPr>
              <a:t>O</a:t>
            </a:r>
            <a:r>
              <a:rPr dirty="0" smtClean="0" sz="1400" spc="-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H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76748" y="4044021"/>
            <a:ext cx="176628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aci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ényla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étiq</a:t>
            </a:r>
            <a:r>
              <a:rPr dirty="0" smtClean="0" baseline="1708" sz="2100" spc="-9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76748" y="6178205"/>
            <a:ext cx="197312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aci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trichl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ro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cé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ique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448290" y="6465214"/>
            <a:ext cx="857910" cy="235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4"/>
              </a:lnSpc>
              <a:spcBef>
                <a:spcPts val="90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</a:t>
            </a:r>
            <a:r>
              <a:rPr dirty="0" smtClean="0" baseline="-5012" sz="1500" spc="-89">
                <a:latin typeface="Segoe UI"/>
                <a:cs typeface="Segoe UI"/>
              </a:rPr>
              <a:t>1</a:t>
            </a:r>
            <a:r>
              <a:rPr dirty="0" smtClean="0" baseline="20480" sz="1800" spc="-514">
                <a:solidFill>
                  <a:srgbClr val="888888"/>
                </a:solidFill>
                <a:latin typeface="Calibri"/>
                <a:cs typeface="Calibri"/>
              </a:rPr>
              <a:t>1</a:t>
            </a:r>
            <a:r>
              <a:rPr dirty="0" smtClean="0" baseline="-5012" sz="1500" spc="-19">
                <a:latin typeface="Segoe UI"/>
                <a:cs typeface="Segoe UI"/>
              </a:rPr>
              <a:t>5</a:t>
            </a:r>
            <a:r>
              <a:rPr dirty="0" smtClean="0" baseline="20480" sz="1800" spc="4">
                <a:solidFill>
                  <a:srgbClr val="888888"/>
                </a:solidFill>
                <a:latin typeface="Calibri"/>
                <a:cs typeface="Calibri"/>
              </a:rPr>
              <a:t>16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66601" y="6531508"/>
            <a:ext cx="32185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116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16453" y="636351"/>
            <a:ext cx="440964" cy="1694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2357417" y="636351"/>
            <a:ext cx="824910" cy="1694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3182328" y="636351"/>
            <a:ext cx="791414" cy="1694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3973742" y="636351"/>
            <a:ext cx="790977" cy="1694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4764720" y="636351"/>
            <a:ext cx="994819" cy="1694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5759539" y="636351"/>
            <a:ext cx="983377" cy="1694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6742916" y="636351"/>
            <a:ext cx="1017250" cy="1694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7760167" y="636351"/>
            <a:ext cx="983226" cy="1694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8743394" y="636351"/>
            <a:ext cx="1023121" cy="1694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1916453" y="805825"/>
            <a:ext cx="440964" cy="1547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2357417" y="805825"/>
            <a:ext cx="824910" cy="1547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3182328" y="805825"/>
            <a:ext cx="791414" cy="1547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3973742" y="805825"/>
            <a:ext cx="790977" cy="1547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4764720" y="805825"/>
            <a:ext cx="994819" cy="1547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5759539" y="805825"/>
            <a:ext cx="983377" cy="1547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6742916" y="805825"/>
            <a:ext cx="1017250" cy="1547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7760167" y="805825"/>
            <a:ext cx="983226" cy="1547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8743394" y="805825"/>
            <a:ext cx="1023121" cy="1547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70382" y="664424"/>
            <a:ext cx="11192332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peut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en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util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sant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les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pr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riétés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aci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des</a:t>
            </a:r>
            <a:r>
              <a:rPr dirty="0" smtClean="0" baseline="3417" sz="2100" spc="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aci</a:t>
            </a:r>
            <a:r>
              <a:rPr dirty="0" smtClean="0" baseline="3417" sz="2100" spc="4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es</a:t>
            </a:r>
            <a:r>
              <a:rPr dirty="0" smtClean="0" baseline="3417" sz="2100" spc="-1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car</a:t>
            </a:r>
            <a:r>
              <a:rPr dirty="0" smtClean="0" baseline="3417" sz="2100" spc="-4">
                <a:solidFill>
                  <a:srgbClr val="FF0000"/>
                </a:solidFill>
                <a:latin typeface="Comic Sans MS"/>
                <a:cs typeface="Comic Sans MS"/>
              </a:rPr>
              <a:t>b</a:t>
            </a:r>
            <a:r>
              <a:rPr dirty="0" smtClean="0" baseline="3417" sz="2100" spc="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xyli</a:t>
            </a:r>
            <a:r>
              <a:rPr dirty="0" smtClean="0" baseline="3417" sz="2100" spc="4">
                <a:solidFill>
                  <a:srgbClr val="FF0000"/>
                </a:solidFill>
                <a:latin typeface="Comic Sans MS"/>
                <a:cs typeface="Comic Sans MS"/>
              </a:rPr>
              <a:t>q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dirty="0" smtClean="0" baseline="3417" sz="2100" spc="-9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3417" sz="2100" spc="-2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mett</a:t>
            </a:r>
            <a:r>
              <a:rPr dirty="0" smtClean="0" baseline="3417" sz="2100" spc="-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expérimentale</a:t>
            </a:r>
            <a:r>
              <a:rPr dirty="0" smtClean="0" baseline="3417" sz="2100" spc="-14">
                <a:latin typeface="Comic Sans MS"/>
                <a:cs typeface="Comic Sans MS"/>
              </a:rPr>
              <a:t>m</a:t>
            </a:r>
            <a:r>
              <a:rPr dirty="0" smtClean="0" baseline="3417" sz="2100" spc="0">
                <a:latin typeface="Comic Sans MS"/>
                <a:cs typeface="Comic Sans MS"/>
              </a:rPr>
              <a:t>ent</a:t>
            </a:r>
            <a:r>
              <a:rPr dirty="0" smtClean="0" baseline="3417" sz="2100" spc="-3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en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évi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en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</a:t>
            </a:r>
            <a:r>
              <a:rPr dirty="0" smtClean="0" baseline="3417" sz="2100" spc="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caract</a:t>
            </a:r>
            <a:r>
              <a:rPr dirty="0" smtClean="0" baseline="3417" sz="2100" spc="-4">
                <a:solidFill>
                  <a:srgbClr val="FF0000"/>
                </a:solidFill>
                <a:latin typeface="Comic Sans MS"/>
                <a:cs typeface="Comic Sans MS"/>
              </a:rPr>
              <a:t>è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re</a:t>
            </a:r>
            <a:r>
              <a:rPr dirty="0" smtClean="0" baseline="3417" sz="2100" spc="-2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3417" sz="2100" spc="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cal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de</a:t>
            </a:r>
            <a:r>
              <a:rPr dirty="0" smtClean="0" baseline="3417" sz="2100" spc="-1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l’e</a:t>
            </a:r>
            <a:r>
              <a:rPr dirty="0" smtClean="0" baseline="3417" sz="2100" spc="-9">
                <a:solidFill>
                  <a:srgbClr val="FF0000"/>
                </a:solidFill>
                <a:latin typeface="Comic Sans MS"/>
                <a:cs typeface="Comic Sans MS"/>
              </a:rPr>
              <a:t>f</a:t>
            </a:r>
            <a:r>
              <a:rPr dirty="0" smtClean="0" baseline="3417" sz="2100" spc="-4">
                <a:solidFill>
                  <a:srgbClr val="FF0000"/>
                </a:solidFill>
                <a:latin typeface="Comic Sans MS"/>
                <a:cs typeface="Comic Sans MS"/>
              </a:rPr>
              <a:t>f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et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inductif</a:t>
            </a:r>
            <a:r>
              <a:rPr dirty="0" smtClean="0" baseline="1708" sz="2100" spc="-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538" y="1298167"/>
            <a:ext cx="1160706" cy="12770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7770">
              <a:lnSpc>
                <a:spcPts val="1670"/>
              </a:lnSpc>
              <a:spcBef>
                <a:spcPts val="83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K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=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1.8x1</a:t>
            </a:r>
            <a:r>
              <a:rPr dirty="0" smtClean="0" baseline="1708" sz="2100" spc="-4">
                <a:latin typeface="Comic Sans MS"/>
                <a:cs typeface="Comic Sans MS"/>
              </a:rPr>
              <a:t>0</a:t>
            </a:r>
            <a:r>
              <a:rPr dirty="0" smtClean="0" baseline="26577" sz="1350" spc="4">
                <a:latin typeface="Comic Sans MS"/>
                <a:cs typeface="Comic Sans MS"/>
              </a:rPr>
              <a:t>-</a:t>
            </a:r>
            <a:r>
              <a:rPr dirty="0" smtClean="0" baseline="26577" sz="1350" spc="0">
                <a:latin typeface="Comic Sans MS"/>
                <a:cs typeface="Comic Sans MS"/>
              </a:rPr>
              <a:t>5</a:t>
            </a:r>
            <a:endParaRPr sz="900">
              <a:latin typeface="Comic Sans MS"/>
              <a:cs typeface="Comic Sans MS"/>
            </a:endParaRPr>
          </a:p>
          <a:p>
            <a:pPr marL="12700">
              <a:lnSpc>
                <a:spcPts val="1950"/>
              </a:lnSpc>
              <a:spcBef>
                <a:spcPts val="763"/>
              </a:spcBef>
            </a:pPr>
            <a:r>
              <a:rPr dirty="0" smtClean="0" sz="1400" spc="-4">
                <a:latin typeface="Comic Sans MS"/>
                <a:cs typeface="Comic Sans MS"/>
              </a:rPr>
              <a:t>K</a:t>
            </a:r>
            <a:r>
              <a:rPr dirty="0" smtClean="0" sz="1400" spc="0">
                <a:latin typeface="Comic Sans MS"/>
                <a:cs typeface="Comic Sans MS"/>
              </a:rPr>
              <a:t>a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=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14</a:t>
            </a:r>
            <a:r>
              <a:rPr dirty="0" smtClean="0" sz="1400" spc="-4">
                <a:latin typeface="Comic Sans MS"/>
                <a:cs typeface="Comic Sans MS"/>
              </a:rPr>
              <a:t>0</a:t>
            </a:r>
            <a:r>
              <a:rPr dirty="0" smtClean="0" sz="1400" spc="0">
                <a:latin typeface="Comic Sans MS"/>
                <a:cs typeface="Comic Sans MS"/>
              </a:rPr>
              <a:t>x10</a:t>
            </a:r>
            <a:r>
              <a:rPr dirty="0" smtClean="0" baseline="21261" sz="1350" spc="4">
                <a:latin typeface="Comic Sans MS"/>
                <a:cs typeface="Comic Sans MS"/>
              </a:rPr>
              <a:t>-</a:t>
            </a:r>
            <a:r>
              <a:rPr dirty="0" smtClean="0" baseline="21261" sz="1350" spc="0">
                <a:latin typeface="Comic Sans MS"/>
                <a:cs typeface="Comic Sans MS"/>
              </a:rPr>
              <a:t>5</a:t>
            </a:r>
            <a:endParaRPr sz="900">
              <a:latin typeface="Comic Sans MS"/>
              <a:cs typeface="Comic Sans MS"/>
            </a:endParaRPr>
          </a:p>
          <a:p>
            <a:pPr marL="12700" marR="27770">
              <a:lnSpc>
                <a:spcPts val="1950"/>
              </a:lnSpc>
              <a:spcBef>
                <a:spcPts val="845"/>
              </a:spcBef>
            </a:pPr>
            <a:r>
              <a:rPr dirty="0" smtClean="0" sz="1400" spc="-4">
                <a:latin typeface="Comic Sans MS"/>
                <a:cs typeface="Comic Sans MS"/>
              </a:rPr>
              <a:t>K</a:t>
            </a:r>
            <a:r>
              <a:rPr dirty="0" smtClean="0" sz="1400" spc="0">
                <a:latin typeface="Comic Sans MS"/>
                <a:cs typeface="Comic Sans MS"/>
              </a:rPr>
              <a:t>a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=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8</a:t>
            </a:r>
            <a:r>
              <a:rPr dirty="0" smtClean="0" sz="1400" spc="0">
                <a:latin typeface="Comic Sans MS"/>
                <a:cs typeface="Comic Sans MS"/>
              </a:rPr>
              <a:t>.</a:t>
            </a:r>
            <a:r>
              <a:rPr dirty="0" smtClean="0" sz="1400" spc="-4">
                <a:latin typeface="Comic Sans MS"/>
                <a:cs typeface="Comic Sans MS"/>
              </a:rPr>
              <a:t>8</a:t>
            </a:r>
            <a:r>
              <a:rPr dirty="0" smtClean="0" sz="1400" spc="0">
                <a:latin typeface="Comic Sans MS"/>
                <a:cs typeface="Comic Sans MS"/>
              </a:rPr>
              <a:t>x10</a:t>
            </a:r>
            <a:r>
              <a:rPr dirty="0" smtClean="0" baseline="21261" sz="1350" spc="4">
                <a:latin typeface="Comic Sans MS"/>
                <a:cs typeface="Comic Sans MS"/>
              </a:rPr>
              <a:t>-</a:t>
            </a:r>
            <a:r>
              <a:rPr dirty="0" smtClean="0" baseline="21261" sz="1350" spc="0">
                <a:latin typeface="Comic Sans MS"/>
                <a:cs typeface="Comic Sans MS"/>
              </a:rPr>
              <a:t>5</a:t>
            </a:r>
            <a:endParaRPr sz="900">
              <a:latin typeface="Comic Sans MS"/>
              <a:cs typeface="Comic Sans MS"/>
            </a:endParaRPr>
          </a:p>
          <a:p>
            <a:pPr marL="12700" marR="27770">
              <a:lnSpc>
                <a:spcPts val="1935"/>
              </a:lnSpc>
              <a:spcBef>
                <a:spcPts val="953"/>
              </a:spcBef>
            </a:pPr>
            <a:r>
              <a:rPr dirty="0" smtClean="0" sz="1400" spc="-4">
                <a:latin typeface="Comic Sans MS"/>
                <a:cs typeface="Comic Sans MS"/>
              </a:rPr>
              <a:t>K</a:t>
            </a:r>
            <a:r>
              <a:rPr dirty="0" smtClean="0" sz="1400" spc="0">
                <a:latin typeface="Comic Sans MS"/>
                <a:cs typeface="Comic Sans MS"/>
              </a:rPr>
              <a:t>a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=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1.8x1</a:t>
            </a:r>
            <a:r>
              <a:rPr dirty="0" smtClean="0" sz="1400" spc="-4">
                <a:latin typeface="Comic Sans MS"/>
                <a:cs typeface="Comic Sans MS"/>
              </a:rPr>
              <a:t>0</a:t>
            </a:r>
            <a:r>
              <a:rPr dirty="0" smtClean="0" baseline="23919" sz="1350" spc="4">
                <a:latin typeface="Comic Sans MS"/>
                <a:cs typeface="Comic Sans MS"/>
              </a:rPr>
              <a:t>-</a:t>
            </a:r>
            <a:r>
              <a:rPr dirty="0" smtClean="0" baseline="23919" sz="1350" spc="0">
                <a:latin typeface="Comic Sans MS"/>
                <a:cs typeface="Comic Sans MS"/>
              </a:rPr>
              <a:t>5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0382" y="1304504"/>
            <a:ext cx="1275463" cy="12707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-4">
                <a:latin typeface="Comic Sans MS"/>
                <a:cs typeface="Comic Sans MS"/>
              </a:rPr>
              <a:t>O</a:t>
            </a:r>
            <a:r>
              <a:rPr dirty="0" smtClean="0" baseline="3417" sz="2100" spc="-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H</a:t>
            </a:r>
            <a:endParaRPr sz="1400">
              <a:latin typeface="Comic Sans MS"/>
              <a:cs typeface="Comic Sans MS"/>
            </a:endParaRPr>
          </a:p>
          <a:p>
            <a:pPr marL="12700" marR="2280">
              <a:lnSpc>
                <a:spcPts val="1950"/>
              </a:lnSpc>
              <a:spcBef>
                <a:spcPts val="766"/>
              </a:spcBef>
            </a:pP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-9">
                <a:latin typeface="Comic Sans MS"/>
                <a:cs typeface="Comic Sans MS"/>
              </a:rPr>
              <a:t>-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-9">
                <a:latin typeface="Comic Sans MS"/>
                <a:cs typeface="Comic Sans MS"/>
              </a:rPr>
              <a:t>-</a:t>
            </a:r>
            <a:r>
              <a:rPr dirty="0" smtClean="0" sz="1400" spc="-4">
                <a:latin typeface="Comic Sans MS"/>
                <a:cs typeface="Comic Sans MS"/>
              </a:rPr>
              <a:t>CC</a:t>
            </a:r>
            <a:r>
              <a:rPr dirty="0" smtClean="0" sz="1400" spc="0">
                <a:latin typeface="Comic Sans MS"/>
                <a:cs typeface="Comic Sans MS"/>
              </a:rPr>
              <a:t>l</a:t>
            </a:r>
            <a:r>
              <a:rPr dirty="0" smtClean="0" sz="1400" spc="-9">
                <a:latin typeface="Comic Sans MS"/>
                <a:cs typeface="Comic Sans MS"/>
              </a:rPr>
              <a:t>-</a:t>
            </a:r>
            <a:r>
              <a:rPr dirty="0" smtClean="0" sz="1400" spc="0">
                <a:latin typeface="Comic Sans MS"/>
                <a:cs typeface="Comic Sans MS"/>
              </a:rPr>
              <a:t>C</a:t>
            </a:r>
            <a:r>
              <a:rPr dirty="0" smtClean="0" sz="1400" spc="-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OH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endParaRPr sz="1400">
              <a:latin typeface="Comic Sans MS"/>
              <a:cs typeface="Comic Sans MS"/>
            </a:endParaRPr>
          </a:p>
          <a:p>
            <a:pPr marL="12700" marR="2280">
              <a:lnSpc>
                <a:spcPts val="1950"/>
              </a:lnSpc>
              <a:spcBef>
                <a:spcPts val="844"/>
              </a:spcBef>
            </a:pP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-9">
                <a:latin typeface="Comic Sans MS"/>
                <a:cs typeface="Comic Sans MS"/>
              </a:rPr>
              <a:t>-</a:t>
            </a:r>
            <a:r>
              <a:rPr dirty="0" smtClean="0" sz="1400" spc="-4">
                <a:latin typeface="Comic Sans MS"/>
                <a:cs typeface="Comic Sans MS"/>
              </a:rPr>
              <a:t>CC</a:t>
            </a:r>
            <a:r>
              <a:rPr dirty="0" smtClean="0" sz="1400" spc="0">
                <a:latin typeface="Comic Sans MS"/>
                <a:cs typeface="Comic Sans MS"/>
              </a:rPr>
              <a:t>l</a:t>
            </a:r>
            <a:r>
              <a:rPr dirty="0" smtClean="0" sz="1400" spc="-9">
                <a:latin typeface="Comic Sans MS"/>
                <a:cs typeface="Comic Sans MS"/>
              </a:rPr>
              <a:t>-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-9">
                <a:latin typeface="Comic Sans MS"/>
                <a:cs typeface="Comic Sans MS"/>
              </a:rPr>
              <a:t>-</a:t>
            </a:r>
            <a:r>
              <a:rPr dirty="0" smtClean="0" sz="1400" spc="0">
                <a:latin typeface="Comic Sans MS"/>
                <a:cs typeface="Comic Sans MS"/>
              </a:rPr>
              <a:t>C</a:t>
            </a:r>
            <a:r>
              <a:rPr dirty="0" smtClean="0" sz="1400" spc="-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OH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935"/>
              </a:lnSpc>
              <a:spcBef>
                <a:spcPts val="951"/>
              </a:spcBef>
            </a:pPr>
            <a:r>
              <a:rPr dirty="0" smtClean="0" sz="1400" spc="-4">
                <a:latin typeface="Comic Sans MS"/>
                <a:cs typeface="Comic Sans MS"/>
              </a:rPr>
              <a:t>CC</a:t>
            </a:r>
            <a:r>
              <a:rPr dirty="0" smtClean="0" sz="1400" spc="0">
                <a:latin typeface="Comic Sans MS"/>
                <a:cs typeface="Comic Sans MS"/>
              </a:rPr>
              <a:t>l</a:t>
            </a:r>
            <a:r>
              <a:rPr dirty="0" smtClean="0" sz="1400" spc="-9">
                <a:latin typeface="Comic Sans MS"/>
                <a:cs typeface="Comic Sans MS"/>
              </a:rPr>
              <a:t>-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-9">
                <a:latin typeface="Comic Sans MS"/>
                <a:cs typeface="Comic Sans MS"/>
              </a:rPr>
              <a:t>-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-9">
                <a:latin typeface="Comic Sans MS"/>
                <a:cs typeface="Comic Sans MS"/>
              </a:rPr>
              <a:t>-</a:t>
            </a:r>
            <a:r>
              <a:rPr dirty="0" smtClean="0" sz="1400" spc="0">
                <a:latin typeface="Comic Sans MS"/>
                <a:cs typeface="Comic Sans MS"/>
              </a:rPr>
              <a:t>C</a:t>
            </a:r>
            <a:r>
              <a:rPr dirty="0" smtClean="0" sz="1400" spc="-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OH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0382" y="2798037"/>
            <a:ext cx="7952950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ema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que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que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lo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g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em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l’a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me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chlore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nd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inductif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tout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ait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gli</a:t>
            </a:r>
            <a:r>
              <a:rPr dirty="0" smtClean="0" baseline="1708" sz="2100" spc="-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ea</a:t>
            </a:r>
            <a:r>
              <a:rPr dirty="0" smtClean="0" baseline="1708" sz="2100" spc="-9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le.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465214"/>
            <a:ext cx="857910" cy="235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4"/>
              </a:lnSpc>
              <a:spcBef>
                <a:spcPts val="90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</a:t>
            </a:r>
            <a:r>
              <a:rPr dirty="0" smtClean="0" baseline="-5012" sz="1500" spc="-89">
                <a:latin typeface="Segoe UI"/>
                <a:cs typeface="Segoe UI"/>
              </a:rPr>
              <a:t>1</a:t>
            </a:r>
            <a:r>
              <a:rPr dirty="0" smtClean="0" baseline="20480" sz="1800" spc="-514">
                <a:solidFill>
                  <a:srgbClr val="888888"/>
                </a:solidFill>
                <a:latin typeface="Calibri"/>
                <a:cs typeface="Calibri"/>
              </a:rPr>
              <a:t>1</a:t>
            </a:r>
            <a:r>
              <a:rPr dirty="0" smtClean="0" baseline="-5012" sz="1500" spc="-19">
                <a:latin typeface="Segoe UI"/>
                <a:cs typeface="Segoe UI"/>
              </a:rPr>
              <a:t>5</a:t>
            </a:r>
            <a:r>
              <a:rPr dirty="0" smtClean="0" baseline="20480" sz="1800" spc="4">
                <a:solidFill>
                  <a:srgbClr val="888888"/>
                </a:solidFill>
                <a:latin typeface="Calibri"/>
                <a:cs typeface="Calibri"/>
              </a:rPr>
              <a:t>17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66601" y="6531508"/>
            <a:ext cx="32185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848612" y="981456"/>
            <a:ext cx="8424672" cy="5401056"/>
          </a:xfrm>
          <a:custGeom>
            <a:avLst/>
            <a:gdLst/>
            <a:ahLst/>
            <a:cxnLst/>
            <a:rect l="l" t="t" r="r" b="b"/>
            <a:pathLst>
              <a:path w="8424672" h="5401056">
                <a:moveTo>
                  <a:pt x="0" y="5401056"/>
                </a:moveTo>
                <a:lnTo>
                  <a:pt x="8424672" y="5401056"/>
                </a:lnTo>
                <a:lnTo>
                  <a:pt x="8424672" y="0"/>
                </a:lnTo>
                <a:lnTo>
                  <a:pt x="0" y="0"/>
                </a:lnTo>
                <a:lnTo>
                  <a:pt x="0" y="540105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1848612" y="981456"/>
            <a:ext cx="8424672" cy="5401056"/>
          </a:xfrm>
          <a:custGeom>
            <a:avLst/>
            <a:gdLst/>
            <a:ahLst/>
            <a:cxnLst/>
            <a:rect l="l" t="t" r="r" b="b"/>
            <a:pathLst>
              <a:path w="8424672" h="5401056">
                <a:moveTo>
                  <a:pt x="0" y="5401056"/>
                </a:moveTo>
                <a:lnTo>
                  <a:pt x="8424672" y="5401056"/>
                </a:lnTo>
                <a:lnTo>
                  <a:pt x="8424672" y="0"/>
                </a:lnTo>
                <a:lnTo>
                  <a:pt x="0" y="0"/>
                </a:lnTo>
                <a:lnTo>
                  <a:pt x="0" y="540105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5879592" y="1662684"/>
            <a:ext cx="1008888" cy="76200"/>
          </a:xfrm>
          <a:custGeom>
            <a:avLst/>
            <a:gdLst/>
            <a:ahLst/>
            <a:cxnLst/>
            <a:rect l="l" t="t" r="r" b="b"/>
            <a:pathLst>
              <a:path w="1008888" h="76200">
                <a:moveTo>
                  <a:pt x="945388" y="44450"/>
                </a:moveTo>
                <a:lnTo>
                  <a:pt x="932687" y="44450"/>
                </a:lnTo>
                <a:lnTo>
                  <a:pt x="932688" y="76200"/>
                </a:lnTo>
                <a:lnTo>
                  <a:pt x="1008888" y="38100"/>
                </a:lnTo>
                <a:lnTo>
                  <a:pt x="945388" y="44450"/>
                </a:lnTo>
                <a:close/>
              </a:path>
              <a:path w="1008888" h="76200">
                <a:moveTo>
                  <a:pt x="945388" y="31750"/>
                </a:moveTo>
                <a:lnTo>
                  <a:pt x="932688" y="0"/>
                </a:lnTo>
                <a:lnTo>
                  <a:pt x="932688" y="31749"/>
                </a:lnTo>
                <a:lnTo>
                  <a:pt x="945388" y="31750"/>
                </a:lnTo>
                <a:close/>
              </a:path>
              <a:path w="1008888" h="76200">
                <a:moveTo>
                  <a:pt x="0" y="31750"/>
                </a:moveTo>
                <a:lnTo>
                  <a:pt x="0" y="44450"/>
                </a:lnTo>
                <a:lnTo>
                  <a:pt x="945388" y="44450"/>
                </a:lnTo>
                <a:lnTo>
                  <a:pt x="1008888" y="38100"/>
                </a:lnTo>
                <a:lnTo>
                  <a:pt x="932688" y="0"/>
                </a:lnTo>
                <a:lnTo>
                  <a:pt x="945388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329684" y="1987296"/>
            <a:ext cx="76200" cy="720851"/>
          </a:xfrm>
          <a:custGeom>
            <a:avLst/>
            <a:gdLst/>
            <a:ahLst/>
            <a:cxnLst/>
            <a:rect l="l" t="t" r="r" b="b"/>
            <a:pathLst>
              <a:path w="76200" h="720851">
                <a:moveTo>
                  <a:pt x="31749" y="644652"/>
                </a:moveTo>
                <a:lnTo>
                  <a:pt x="0" y="644651"/>
                </a:lnTo>
                <a:lnTo>
                  <a:pt x="38100" y="720851"/>
                </a:lnTo>
                <a:lnTo>
                  <a:pt x="76200" y="644651"/>
                </a:lnTo>
                <a:lnTo>
                  <a:pt x="44450" y="644651"/>
                </a:lnTo>
                <a:lnTo>
                  <a:pt x="44450" y="657351"/>
                </a:lnTo>
                <a:lnTo>
                  <a:pt x="31750" y="657351"/>
                </a:lnTo>
                <a:lnTo>
                  <a:pt x="31749" y="644652"/>
                </a:lnTo>
                <a:close/>
              </a:path>
              <a:path w="76200" h="720851">
                <a:moveTo>
                  <a:pt x="31750" y="657351"/>
                </a:moveTo>
                <a:lnTo>
                  <a:pt x="44450" y="657351"/>
                </a:lnTo>
                <a:lnTo>
                  <a:pt x="44450" y="0"/>
                </a:lnTo>
                <a:lnTo>
                  <a:pt x="31750" y="0"/>
                </a:lnTo>
                <a:lnTo>
                  <a:pt x="31750" y="6573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544568" y="1915667"/>
            <a:ext cx="76200" cy="720852"/>
          </a:xfrm>
          <a:custGeom>
            <a:avLst/>
            <a:gdLst/>
            <a:ahLst/>
            <a:cxnLst/>
            <a:rect l="l" t="t" r="r" b="b"/>
            <a:pathLst>
              <a:path w="76200" h="720852">
                <a:moveTo>
                  <a:pt x="31750" y="720852"/>
                </a:moveTo>
                <a:lnTo>
                  <a:pt x="44450" y="720852"/>
                </a:lnTo>
                <a:lnTo>
                  <a:pt x="44450" y="63500"/>
                </a:lnTo>
                <a:lnTo>
                  <a:pt x="76200" y="76200"/>
                </a:lnTo>
                <a:lnTo>
                  <a:pt x="38100" y="0"/>
                </a:lnTo>
                <a:lnTo>
                  <a:pt x="31750" y="63500"/>
                </a:lnTo>
                <a:lnTo>
                  <a:pt x="31750" y="720852"/>
                </a:lnTo>
                <a:close/>
              </a:path>
              <a:path w="76200" h="720852">
                <a:moveTo>
                  <a:pt x="31750" y="63500"/>
                </a:moveTo>
                <a:lnTo>
                  <a:pt x="38100" y="0"/>
                </a:lnTo>
                <a:lnTo>
                  <a:pt x="0" y="76200"/>
                </a:lnTo>
                <a:lnTo>
                  <a:pt x="31749" y="76200"/>
                </a:lnTo>
                <a:lnTo>
                  <a:pt x="31750" y="63500"/>
                </a:lnTo>
                <a:close/>
              </a:path>
              <a:path w="76200" h="720852">
                <a:moveTo>
                  <a:pt x="76200" y="76200"/>
                </a:moveTo>
                <a:lnTo>
                  <a:pt x="44450" y="63500"/>
                </a:lnTo>
                <a:lnTo>
                  <a:pt x="44450" y="76199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282823" y="3284220"/>
            <a:ext cx="510413" cy="508888"/>
          </a:xfrm>
          <a:custGeom>
            <a:avLst/>
            <a:gdLst/>
            <a:ahLst/>
            <a:cxnLst/>
            <a:rect l="l" t="t" r="r" b="b"/>
            <a:pathLst>
              <a:path w="510413" h="508888">
                <a:moveTo>
                  <a:pt x="0" y="499998"/>
                </a:moveTo>
                <a:lnTo>
                  <a:pt x="8889" y="508888"/>
                </a:lnTo>
                <a:lnTo>
                  <a:pt x="460895" y="58252"/>
                </a:lnTo>
                <a:lnTo>
                  <a:pt x="469900" y="49275"/>
                </a:lnTo>
                <a:lnTo>
                  <a:pt x="483362" y="80771"/>
                </a:lnTo>
                <a:lnTo>
                  <a:pt x="510413" y="0"/>
                </a:lnTo>
                <a:lnTo>
                  <a:pt x="461010" y="40385"/>
                </a:lnTo>
                <a:lnTo>
                  <a:pt x="452016" y="49352"/>
                </a:lnTo>
                <a:lnTo>
                  <a:pt x="0" y="499998"/>
                </a:lnTo>
                <a:close/>
              </a:path>
              <a:path w="510413" h="508888">
                <a:moveTo>
                  <a:pt x="461010" y="40385"/>
                </a:moveTo>
                <a:lnTo>
                  <a:pt x="510413" y="0"/>
                </a:lnTo>
                <a:lnTo>
                  <a:pt x="429513" y="26796"/>
                </a:lnTo>
                <a:lnTo>
                  <a:pt x="452016" y="49352"/>
                </a:lnTo>
                <a:lnTo>
                  <a:pt x="461010" y="40385"/>
                </a:lnTo>
                <a:close/>
              </a:path>
              <a:path w="510413" h="508888">
                <a:moveTo>
                  <a:pt x="483362" y="80771"/>
                </a:moveTo>
                <a:lnTo>
                  <a:pt x="469900" y="49275"/>
                </a:lnTo>
                <a:lnTo>
                  <a:pt x="460895" y="58252"/>
                </a:lnTo>
                <a:lnTo>
                  <a:pt x="483362" y="80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3432048" y="3424554"/>
            <a:ext cx="435737" cy="435737"/>
          </a:xfrm>
          <a:custGeom>
            <a:avLst/>
            <a:gdLst/>
            <a:ahLst/>
            <a:cxnLst/>
            <a:rect l="l" t="t" r="r" b="b"/>
            <a:pathLst>
              <a:path w="435737" h="435737">
                <a:moveTo>
                  <a:pt x="49341" y="377381"/>
                </a:moveTo>
                <a:lnTo>
                  <a:pt x="26924" y="354965"/>
                </a:lnTo>
                <a:lnTo>
                  <a:pt x="0" y="435737"/>
                </a:lnTo>
                <a:lnTo>
                  <a:pt x="80772" y="408813"/>
                </a:lnTo>
                <a:lnTo>
                  <a:pt x="58355" y="386395"/>
                </a:lnTo>
                <a:lnTo>
                  <a:pt x="49402" y="395351"/>
                </a:lnTo>
                <a:lnTo>
                  <a:pt x="40386" y="386334"/>
                </a:lnTo>
                <a:lnTo>
                  <a:pt x="49341" y="377381"/>
                </a:lnTo>
                <a:close/>
              </a:path>
              <a:path w="435737" h="435737">
                <a:moveTo>
                  <a:pt x="40386" y="386334"/>
                </a:moveTo>
                <a:lnTo>
                  <a:pt x="49402" y="395351"/>
                </a:lnTo>
                <a:lnTo>
                  <a:pt x="58355" y="386395"/>
                </a:lnTo>
                <a:lnTo>
                  <a:pt x="435737" y="8890"/>
                </a:lnTo>
                <a:lnTo>
                  <a:pt x="426847" y="0"/>
                </a:lnTo>
                <a:lnTo>
                  <a:pt x="49341" y="377381"/>
                </a:lnTo>
                <a:lnTo>
                  <a:pt x="40386" y="386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346833" y="1844039"/>
            <a:ext cx="1661287" cy="1805686"/>
          </a:xfrm>
          <a:custGeom>
            <a:avLst/>
            <a:gdLst/>
            <a:ahLst/>
            <a:cxnLst/>
            <a:rect l="l" t="t" r="r" b="b"/>
            <a:pathLst>
              <a:path w="1661287" h="1805686">
                <a:moveTo>
                  <a:pt x="0" y="1797050"/>
                </a:moveTo>
                <a:lnTo>
                  <a:pt x="9398" y="1805686"/>
                </a:lnTo>
                <a:lnTo>
                  <a:pt x="1614352" y="60384"/>
                </a:lnTo>
                <a:lnTo>
                  <a:pt x="1622933" y="51054"/>
                </a:lnTo>
                <a:lnTo>
                  <a:pt x="1637792" y="81914"/>
                </a:lnTo>
                <a:lnTo>
                  <a:pt x="1661287" y="0"/>
                </a:lnTo>
                <a:lnTo>
                  <a:pt x="1613662" y="42418"/>
                </a:lnTo>
                <a:lnTo>
                  <a:pt x="1605021" y="51813"/>
                </a:lnTo>
                <a:lnTo>
                  <a:pt x="0" y="1797050"/>
                </a:lnTo>
                <a:close/>
              </a:path>
              <a:path w="1661287" h="1805686">
                <a:moveTo>
                  <a:pt x="1613662" y="42418"/>
                </a:moveTo>
                <a:lnTo>
                  <a:pt x="1661287" y="0"/>
                </a:lnTo>
                <a:lnTo>
                  <a:pt x="1581658" y="30352"/>
                </a:lnTo>
                <a:lnTo>
                  <a:pt x="1605021" y="51813"/>
                </a:lnTo>
                <a:lnTo>
                  <a:pt x="1613662" y="42418"/>
                </a:lnTo>
                <a:close/>
              </a:path>
              <a:path w="1661287" h="1805686">
                <a:moveTo>
                  <a:pt x="1637792" y="81914"/>
                </a:moveTo>
                <a:lnTo>
                  <a:pt x="1622933" y="51054"/>
                </a:lnTo>
                <a:lnTo>
                  <a:pt x="1614352" y="60384"/>
                </a:lnTo>
                <a:lnTo>
                  <a:pt x="1637792" y="81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424684" y="1984502"/>
            <a:ext cx="1588135" cy="1732534"/>
          </a:xfrm>
          <a:custGeom>
            <a:avLst/>
            <a:gdLst/>
            <a:ahLst/>
            <a:cxnLst/>
            <a:rect l="l" t="t" r="r" b="b"/>
            <a:pathLst>
              <a:path w="1588135" h="1732534">
                <a:moveTo>
                  <a:pt x="46840" y="1672078"/>
                </a:moveTo>
                <a:lnTo>
                  <a:pt x="23368" y="1650619"/>
                </a:lnTo>
                <a:lnTo>
                  <a:pt x="0" y="1732534"/>
                </a:lnTo>
                <a:lnTo>
                  <a:pt x="79629" y="1702054"/>
                </a:lnTo>
                <a:lnTo>
                  <a:pt x="56197" y="1680632"/>
                </a:lnTo>
                <a:lnTo>
                  <a:pt x="47625" y="1689989"/>
                </a:lnTo>
                <a:lnTo>
                  <a:pt x="38227" y="1681480"/>
                </a:lnTo>
                <a:lnTo>
                  <a:pt x="46840" y="1672078"/>
                </a:lnTo>
                <a:close/>
              </a:path>
              <a:path w="1588135" h="1732534">
                <a:moveTo>
                  <a:pt x="38227" y="1681480"/>
                </a:moveTo>
                <a:lnTo>
                  <a:pt x="47625" y="1689989"/>
                </a:lnTo>
                <a:lnTo>
                  <a:pt x="56197" y="1680632"/>
                </a:lnTo>
                <a:lnTo>
                  <a:pt x="1588135" y="8636"/>
                </a:lnTo>
                <a:lnTo>
                  <a:pt x="1578737" y="0"/>
                </a:lnTo>
                <a:lnTo>
                  <a:pt x="46840" y="1672078"/>
                </a:lnTo>
                <a:lnTo>
                  <a:pt x="38227" y="1681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648455" y="4038600"/>
            <a:ext cx="1583436" cy="76200"/>
          </a:xfrm>
          <a:custGeom>
            <a:avLst/>
            <a:gdLst/>
            <a:ahLst/>
            <a:cxnLst/>
            <a:rect l="l" t="t" r="r" b="b"/>
            <a:pathLst>
              <a:path w="1583436" h="76200">
                <a:moveTo>
                  <a:pt x="1519936" y="44450"/>
                </a:moveTo>
                <a:lnTo>
                  <a:pt x="1507235" y="44450"/>
                </a:lnTo>
                <a:lnTo>
                  <a:pt x="1507236" y="76200"/>
                </a:lnTo>
                <a:lnTo>
                  <a:pt x="1583436" y="38100"/>
                </a:lnTo>
                <a:lnTo>
                  <a:pt x="1519936" y="44450"/>
                </a:lnTo>
                <a:close/>
              </a:path>
              <a:path w="1583436" h="76200">
                <a:moveTo>
                  <a:pt x="1519936" y="31750"/>
                </a:moveTo>
                <a:lnTo>
                  <a:pt x="1507236" y="0"/>
                </a:lnTo>
                <a:lnTo>
                  <a:pt x="1507236" y="31749"/>
                </a:lnTo>
                <a:lnTo>
                  <a:pt x="1519936" y="31750"/>
                </a:lnTo>
                <a:close/>
              </a:path>
              <a:path w="1583436" h="76200">
                <a:moveTo>
                  <a:pt x="0" y="31750"/>
                </a:moveTo>
                <a:lnTo>
                  <a:pt x="0" y="44450"/>
                </a:lnTo>
                <a:lnTo>
                  <a:pt x="1519936" y="44450"/>
                </a:lnTo>
                <a:lnTo>
                  <a:pt x="1583436" y="38100"/>
                </a:lnTo>
                <a:lnTo>
                  <a:pt x="1507236" y="0"/>
                </a:lnTo>
                <a:lnTo>
                  <a:pt x="1519936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2709799" y="4286885"/>
            <a:ext cx="5618860" cy="1250949"/>
          </a:xfrm>
          <a:custGeom>
            <a:avLst/>
            <a:gdLst/>
            <a:ahLst/>
            <a:cxnLst/>
            <a:rect l="l" t="t" r="r" b="b"/>
            <a:pathLst>
              <a:path w="5618860" h="1250950">
                <a:moveTo>
                  <a:pt x="5555487" y="1222755"/>
                </a:moveTo>
                <a:lnTo>
                  <a:pt x="5543061" y="1220048"/>
                </a:lnTo>
                <a:lnTo>
                  <a:pt x="5536310" y="1250949"/>
                </a:lnTo>
                <a:lnTo>
                  <a:pt x="5618860" y="1229995"/>
                </a:lnTo>
                <a:lnTo>
                  <a:pt x="5555487" y="1222755"/>
                </a:lnTo>
                <a:close/>
              </a:path>
              <a:path w="5618860" h="1250950">
                <a:moveTo>
                  <a:pt x="5558155" y="1210309"/>
                </a:moveTo>
                <a:lnTo>
                  <a:pt x="5552567" y="1176527"/>
                </a:lnTo>
                <a:lnTo>
                  <a:pt x="5545776" y="1207613"/>
                </a:lnTo>
                <a:lnTo>
                  <a:pt x="5558155" y="1210309"/>
                </a:lnTo>
                <a:close/>
              </a:path>
              <a:path w="5618860" h="1250950">
                <a:moveTo>
                  <a:pt x="2793" y="0"/>
                </a:moveTo>
                <a:lnTo>
                  <a:pt x="0" y="12445"/>
                </a:lnTo>
                <a:lnTo>
                  <a:pt x="5543061" y="1220048"/>
                </a:lnTo>
                <a:lnTo>
                  <a:pt x="5555487" y="1222755"/>
                </a:lnTo>
                <a:lnTo>
                  <a:pt x="5618860" y="1229995"/>
                </a:lnTo>
                <a:lnTo>
                  <a:pt x="5552567" y="1176527"/>
                </a:lnTo>
                <a:lnTo>
                  <a:pt x="5558155" y="1210309"/>
                </a:lnTo>
                <a:lnTo>
                  <a:pt x="5545776" y="1207613"/>
                </a:lnTo>
                <a:lnTo>
                  <a:pt x="2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9081516" y="4581144"/>
            <a:ext cx="76200" cy="288036"/>
          </a:xfrm>
          <a:custGeom>
            <a:avLst/>
            <a:gdLst/>
            <a:ahLst/>
            <a:cxnLst/>
            <a:rect l="l" t="t" r="r" b="b"/>
            <a:pathLst>
              <a:path w="76200" h="288036">
                <a:moveTo>
                  <a:pt x="31750" y="288035"/>
                </a:moveTo>
                <a:lnTo>
                  <a:pt x="44450" y="288035"/>
                </a:lnTo>
                <a:lnTo>
                  <a:pt x="44450" y="63499"/>
                </a:lnTo>
                <a:lnTo>
                  <a:pt x="76200" y="76199"/>
                </a:lnTo>
                <a:lnTo>
                  <a:pt x="38100" y="0"/>
                </a:lnTo>
                <a:lnTo>
                  <a:pt x="31750" y="63499"/>
                </a:lnTo>
                <a:lnTo>
                  <a:pt x="31750" y="288035"/>
                </a:lnTo>
                <a:close/>
              </a:path>
              <a:path w="76200" h="288036">
                <a:moveTo>
                  <a:pt x="31750" y="63499"/>
                </a:moveTo>
                <a:lnTo>
                  <a:pt x="38100" y="0"/>
                </a:lnTo>
                <a:lnTo>
                  <a:pt x="0" y="76199"/>
                </a:lnTo>
                <a:lnTo>
                  <a:pt x="31749" y="76200"/>
                </a:lnTo>
                <a:lnTo>
                  <a:pt x="31750" y="63499"/>
                </a:lnTo>
                <a:close/>
              </a:path>
              <a:path w="76200" h="288036">
                <a:moveTo>
                  <a:pt x="76200" y="76199"/>
                </a:moveTo>
                <a:lnTo>
                  <a:pt x="44450" y="63499"/>
                </a:lnTo>
                <a:lnTo>
                  <a:pt x="44449" y="76200"/>
                </a:lnTo>
                <a:lnTo>
                  <a:pt x="76200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6165342" y="2197480"/>
            <a:ext cx="1658874" cy="661416"/>
          </a:xfrm>
          <a:custGeom>
            <a:avLst/>
            <a:gdLst/>
            <a:ahLst/>
            <a:cxnLst/>
            <a:rect l="l" t="t" r="r" b="b"/>
            <a:pathLst>
              <a:path w="1658874" h="661416">
                <a:moveTo>
                  <a:pt x="0" y="649478"/>
                </a:moveTo>
                <a:lnTo>
                  <a:pt x="4572" y="661416"/>
                </a:lnTo>
                <a:lnTo>
                  <a:pt x="1590214" y="41478"/>
                </a:lnTo>
                <a:lnTo>
                  <a:pt x="1602105" y="36830"/>
                </a:lnTo>
                <a:lnTo>
                  <a:pt x="1601724" y="70993"/>
                </a:lnTo>
                <a:lnTo>
                  <a:pt x="1658874" y="7747"/>
                </a:lnTo>
                <a:lnTo>
                  <a:pt x="1597406" y="24892"/>
                </a:lnTo>
                <a:lnTo>
                  <a:pt x="1585552" y="29526"/>
                </a:lnTo>
                <a:lnTo>
                  <a:pt x="0" y="649478"/>
                </a:lnTo>
                <a:close/>
              </a:path>
              <a:path w="1658874" h="661416">
                <a:moveTo>
                  <a:pt x="1597406" y="24892"/>
                </a:moveTo>
                <a:lnTo>
                  <a:pt x="1658874" y="7747"/>
                </a:lnTo>
                <a:lnTo>
                  <a:pt x="1574038" y="0"/>
                </a:lnTo>
                <a:lnTo>
                  <a:pt x="1585552" y="29526"/>
                </a:lnTo>
                <a:lnTo>
                  <a:pt x="1597406" y="24892"/>
                </a:lnTo>
                <a:close/>
              </a:path>
              <a:path w="1658874" h="661416">
                <a:moveTo>
                  <a:pt x="1601724" y="70993"/>
                </a:moveTo>
                <a:lnTo>
                  <a:pt x="1602105" y="36830"/>
                </a:lnTo>
                <a:lnTo>
                  <a:pt x="1590214" y="41478"/>
                </a:lnTo>
                <a:lnTo>
                  <a:pt x="1601724" y="70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730875" y="3209416"/>
            <a:ext cx="293497" cy="507619"/>
          </a:xfrm>
          <a:custGeom>
            <a:avLst/>
            <a:gdLst/>
            <a:ahLst/>
            <a:cxnLst/>
            <a:rect l="l" t="t" r="r" b="b"/>
            <a:pathLst>
              <a:path w="293497" h="507619">
                <a:moveTo>
                  <a:pt x="256539" y="455676"/>
                </a:moveTo>
                <a:lnTo>
                  <a:pt x="250214" y="444597"/>
                </a:lnTo>
                <a:lnTo>
                  <a:pt x="222630" y="460375"/>
                </a:lnTo>
                <a:lnTo>
                  <a:pt x="293497" y="507619"/>
                </a:lnTo>
                <a:lnTo>
                  <a:pt x="256539" y="455676"/>
                </a:lnTo>
                <a:close/>
              </a:path>
              <a:path w="293497" h="507619">
                <a:moveTo>
                  <a:pt x="288798" y="422529"/>
                </a:moveTo>
                <a:lnTo>
                  <a:pt x="261181" y="438325"/>
                </a:lnTo>
                <a:lnTo>
                  <a:pt x="267462" y="449326"/>
                </a:lnTo>
                <a:lnTo>
                  <a:pt x="288798" y="422529"/>
                </a:lnTo>
                <a:close/>
              </a:path>
              <a:path w="293497" h="507619">
                <a:moveTo>
                  <a:pt x="10922" y="0"/>
                </a:moveTo>
                <a:lnTo>
                  <a:pt x="0" y="6350"/>
                </a:lnTo>
                <a:lnTo>
                  <a:pt x="250214" y="444597"/>
                </a:lnTo>
                <a:lnTo>
                  <a:pt x="256539" y="455676"/>
                </a:lnTo>
                <a:lnTo>
                  <a:pt x="293497" y="507619"/>
                </a:lnTo>
                <a:lnTo>
                  <a:pt x="288798" y="422529"/>
                </a:lnTo>
                <a:lnTo>
                  <a:pt x="267462" y="449326"/>
                </a:lnTo>
                <a:lnTo>
                  <a:pt x="261181" y="438325"/>
                </a:lnTo>
                <a:lnTo>
                  <a:pt x="1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6240272" y="2821559"/>
            <a:ext cx="1655572" cy="182499"/>
          </a:xfrm>
          <a:custGeom>
            <a:avLst/>
            <a:gdLst/>
            <a:ahLst/>
            <a:cxnLst/>
            <a:rect l="l" t="t" r="r" b="b"/>
            <a:pathLst>
              <a:path w="1655572" h="182499">
                <a:moveTo>
                  <a:pt x="0" y="169799"/>
                </a:moveTo>
                <a:lnTo>
                  <a:pt x="1015" y="182499"/>
                </a:lnTo>
                <a:lnTo>
                  <a:pt x="1580175" y="44287"/>
                </a:lnTo>
                <a:lnTo>
                  <a:pt x="1592833" y="43179"/>
                </a:lnTo>
                <a:lnTo>
                  <a:pt x="1582927" y="75945"/>
                </a:lnTo>
                <a:lnTo>
                  <a:pt x="1655572" y="31368"/>
                </a:lnTo>
                <a:lnTo>
                  <a:pt x="1591818" y="30606"/>
                </a:lnTo>
                <a:lnTo>
                  <a:pt x="1579082" y="31720"/>
                </a:lnTo>
                <a:lnTo>
                  <a:pt x="0" y="169799"/>
                </a:lnTo>
                <a:close/>
              </a:path>
              <a:path w="1655572" h="182499">
                <a:moveTo>
                  <a:pt x="1591818" y="30606"/>
                </a:moveTo>
                <a:lnTo>
                  <a:pt x="1655572" y="31368"/>
                </a:lnTo>
                <a:lnTo>
                  <a:pt x="1576324" y="0"/>
                </a:lnTo>
                <a:lnTo>
                  <a:pt x="1579082" y="31720"/>
                </a:lnTo>
                <a:lnTo>
                  <a:pt x="1591818" y="30606"/>
                </a:lnTo>
                <a:close/>
              </a:path>
              <a:path w="1655572" h="182499">
                <a:moveTo>
                  <a:pt x="1582927" y="75945"/>
                </a:moveTo>
                <a:lnTo>
                  <a:pt x="1592833" y="43179"/>
                </a:lnTo>
                <a:lnTo>
                  <a:pt x="1580175" y="44287"/>
                </a:lnTo>
                <a:lnTo>
                  <a:pt x="1582927" y="759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6239891" y="3206369"/>
            <a:ext cx="1511173" cy="249554"/>
          </a:xfrm>
          <a:custGeom>
            <a:avLst/>
            <a:gdLst/>
            <a:ahLst/>
            <a:cxnLst/>
            <a:rect l="l" t="t" r="r" b="b"/>
            <a:pathLst>
              <a:path w="1511173" h="249554">
                <a:moveTo>
                  <a:pt x="1447418" y="219963"/>
                </a:moveTo>
                <a:lnTo>
                  <a:pt x="1434819" y="218157"/>
                </a:lnTo>
                <a:lnTo>
                  <a:pt x="1430274" y="249554"/>
                </a:lnTo>
                <a:lnTo>
                  <a:pt x="1511173" y="222630"/>
                </a:lnTo>
                <a:lnTo>
                  <a:pt x="1447418" y="219963"/>
                </a:lnTo>
                <a:close/>
              </a:path>
              <a:path w="1511173" h="249554">
                <a:moveTo>
                  <a:pt x="1449197" y="207390"/>
                </a:moveTo>
                <a:lnTo>
                  <a:pt x="1441195" y="174116"/>
                </a:lnTo>
                <a:lnTo>
                  <a:pt x="1436638" y="205591"/>
                </a:lnTo>
                <a:lnTo>
                  <a:pt x="1449197" y="207390"/>
                </a:lnTo>
                <a:close/>
              </a:path>
              <a:path w="1511173" h="249554">
                <a:moveTo>
                  <a:pt x="1778" y="0"/>
                </a:moveTo>
                <a:lnTo>
                  <a:pt x="0" y="12445"/>
                </a:lnTo>
                <a:lnTo>
                  <a:pt x="1434819" y="218157"/>
                </a:lnTo>
                <a:lnTo>
                  <a:pt x="1447418" y="219963"/>
                </a:lnTo>
                <a:lnTo>
                  <a:pt x="1511173" y="222630"/>
                </a:lnTo>
                <a:lnTo>
                  <a:pt x="1441195" y="174116"/>
                </a:lnTo>
                <a:lnTo>
                  <a:pt x="1449197" y="207390"/>
                </a:lnTo>
                <a:lnTo>
                  <a:pt x="1436638" y="205591"/>
                </a:lnTo>
                <a:lnTo>
                  <a:pt x="1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3648455" y="4221226"/>
            <a:ext cx="1403350" cy="44450"/>
          </a:xfrm>
          <a:custGeom>
            <a:avLst/>
            <a:gdLst/>
            <a:ahLst/>
            <a:cxnLst/>
            <a:rect l="l" t="t" r="r" b="b"/>
            <a:pathLst>
              <a:path w="1403350" h="44450">
                <a:moveTo>
                  <a:pt x="76199" y="12700"/>
                </a:moveTo>
                <a:lnTo>
                  <a:pt x="1403350" y="12700"/>
                </a:lnTo>
                <a:lnTo>
                  <a:pt x="1403350" y="0"/>
                </a:lnTo>
                <a:lnTo>
                  <a:pt x="63500" y="0"/>
                </a:lnTo>
                <a:lnTo>
                  <a:pt x="63500" y="12700"/>
                </a:lnTo>
                <a:lnTo>
                  <a:pt x="76199" y="12700"/>
                </a:lnTo>
                <a:close/>
              </a:path>
              <a:path w="1403350" h="44450">
                <a:moveTo>
                  <a:pt x="76199" y="0"/>
                </a:moveTo>
                <a:lnTo>
                  <a:pt x="76200" y="-31750"/>
                </a:lnTo>
                <a:lnTo>
                  <a:pt x="0" y="6350"/>
                </a:lnTo>
                <a:lnTo>
                  <a:pt x="76200" y="44450"/>
                </a:lnTo>
                <a:lnTo>
                  <a:pt x="76199" y="12700"/>
                </a:lnTo>
                <a:lnTo>
                  <a:pt x="63500" y="12700"/>
                </a:lnTo>
                <a:lnTo>
                  <a:pt x="63500" y="0"/>
                </a:lnTo>
                <a:lnTo>
                  <a:pt x="7619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127119" y="2928492"/>
            <a:ext cx="166490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 b="1">
                <a:latin typeface="Calibri"/>
                <a:cs typeface="Calibri"/>
              </a:rPr>
              <a:t>Hal</a:t>
            </a:r>
            <a:r>
              <a:rPr dirty="0" smtClean="0" baseline="3034" sz="2700" spc="9" b="1">
                <a:latin typeface="Calibri"/>
                <a:cs typeface="Calibri"/>
              </a:rPr>
              <a:t>o</a:t>
            </a:r>
            <a:r>
              <a:rPr dirty="0" smtClean="0" baseline="3034" sz="2700" spc="-25" b="1">
                <a:latin typeface="Calibri"/>
                <a:cs typeface="Calibri"/>
              </a:rPr>
              <a:t>g</a:t>
            </a:r>
            <a:r>
              <a:rPr dirty="0" smtClean="0" baseline="3034" sz="2700" spc="4" b="1">
                <a:latin typeface="Calibri"/>
                <a:cs typeface="Calibri"/>
              </a:rPr>
              <a:t>é</a:t>
            </a:r>
            <a:r>
              <a:rPr dirty="0" smtClean="0" baseline="3034" sz="2700" spc="4" b="1">
                <a:latin typeface="Calibri"/>
                <a:cs typeface="Calibri"/>
              </a:rPr>
              <a:t>n</a:t>
            </a:r>
            <a:r>
              <a:rPr dirty="0" smtClean="0" baseline="3034" sz="2700" spc="-9" b="1">
                <a:latin typeface="Calibri"/>
                <a:cs typeface="Calibri"/>
              </a:rPr>
              <a:t>o</a:t>
            </a:r>
            <a:r>
              <a:rPr dirty="0" smtClean="0" baseline="3034" sz="2700" spc="0" b="1">
                <a:latin typeface="Calibri"/>
                <a:cs typeface="Calibri"/>
              </a:rPr>
              <a:t>a</a:t>
            </a:r>
            <a:r>
              <a:rPr dirty="0" smtClean="0" baseline="3034" sz="2700" spc="-9" b="1">
                <a:latin typeface="Calibri"/>
                <a:cs typeface="Calibri"/>
              </a:rPr>
              <a:t>l</a:t>
            </a:r>
            <a:r>
              <a:rPr dirty="0" smtClean="0" baseline="3034" sz="2700" spc="-9" b="1">
                <a:latin typeface="Calibri"/>
                <a:cs typeface="Calibri"/>
              </a:rPr>
              <a:t>c</a:t>
            </a:r>
            <a:r>
              <a:rPr dirty="0" smtClean="0" baseline="3034" sz="2700" spc="0" b="1">
                <a:latin typeface="Calibri"/>
                <a:cs typeface="Calibri"/>
              </a:rPr>
              <a:t>a</a:t>
            </a:r>
            <a:r>
              <a:rPr dirty="0" smtClean="0" baseline="3034" sz="2700" spc="-4" b="1">
                <a:latin typeface="Calibri"/>
                <a:cs typeface="Calibri"/>
              </a:rPr>
              <a:t>n</a:t>
            </a:r>
            <a:r>
              <a:rPr dirty="0" smtClean="0" baseline="3034" sz="2700" spc="-4" b="1">
                <a:latin typeface="Calibri"/>
                <a:cs typeface="Calibri"/>
              </a:rPr>
              <a:t>e</a:t>
            </a:r>
            <a:r>
              <a:rPr dirty="0" smtClean="0" baseline="3034" sz="2700" spc="0" b="1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06688" y="4142994"/>
            <a:ext cx="582907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9" b="1">
                <a:latin typeface="Calibri"/>
                <a:cs typeface="Calibri"/>
              </a:rPr>
              <a:t>A</a:t>
            </a:r>
            <a:r>
              <a:rPr dirty="0" smtClean="0" baseline="1950" sz="2100" spc="0" b="1">
                <a:latin typeface="Calibri"/>
                <a:cs typeface="Calibri"/>
              </a:rPr>
              <a:t>CID</a:t>
            </a:r>
            <a:r>
              <a:rPr dirty="0" smtClean="0" baseline="1950" sz="2100" spc="-9" b="1">
                <a:latin typeface="Calibri"/>
                <a:cs typeface="Calibri"/>
              </a:rPr>
              <a:t>E</a:t>
            </a:r>
            <a:r>
              <a:rPr dirty="0" smtClean="0" baseline="1950" sz="2100" spc="0" b="1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465214"/>
            <a:ext cx="857910" cy="235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4"/>
              </a:lnSpc>
              <a:spcBef>
                <a:spcPts val="90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</a:t>
            </a:r>
            <a:r>
              <a:rPr dirty="0" smtClean="0" baseline="-5012" sz="1500" spc="-89">
                <a:latin typeface="Segoe UI"/>
                <a:cs typeface="Segoe UI"/>
              </a:rPr>
              <a:t>1</a:t>
            </a:r>
            <a:r>
              <a:rPr dirty="0" smtClean="0" baseline="20480" sz="1800" spc="-514">
                <a:solidFill>
                  <a:srgbClr val="888888"/>
                </a:solidFill>
                <a:latin typeface="Calibri"/>
                <a:cs typeface="Calibri"/>
              </a:rPr>
              <a:t>1</a:t>
            </a:r>
            <a:r>
              <a:rPr dirty="0" smtClean="0" baseline="-5012" sz="1500" spc="-19">
                <a:latin typeface="Segoe UI"/>
                <a:cs typeface="Segoe UI"/>
              </a:rPr>
              <a:t>5</a:t>
            </a:r>
            <a:r>
              <a:rPr dirty="0" smtClean="0" baseline="20480" sz="1800" spc="4">
                <a:solidFill>
                  <a:srgbClr val="888888"/>
                </a:solidFill>
                <a:latin typeface="Calibri"/>
                <a:cs typeface="Calibri"/>
              </a:rPr>
              <a:t>18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6601" y="6531508"/>
            <a:ext cx="32185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118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48612" y="981456"/>
            <a:ext cx="8424672" cy="54010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2323211">
              <a:lnSpc>
                <a:spcPts val="2030"/>
              </a:lnSpc>
              <a:spcBef>
                <a:spcPts val="3288"/>
              </a:spcBef>
            </a:pPr>
            <a:r>
              <a:rPr dirty="0" smtClean="0" sz="1800" spc="0" b="1">
                <a:latin typeface="Calibri"/>
                <a:cs typeface="Calibri"/>
              </a:rPr>
              <a:t>A</a:t>
            </a:r>
            <a:r>
              <a:rPr dirty="0" smtClean="0" sz="1800" spc="-29" b="1">
                <a:latin typeface="Calibri"/>
                <a:cs typeface="Calibri"/>
              </a:rPr>
              <a:t>L</a:t>
            </a:r>
            <a:r>
              <a:rPr dirty="0" smtClean="0" sz="1800" spc="0" b="1">
                <a:latin typeface="Calibri"/>
                <a:cs typeface="Calibri"/>
              </a:rPr>
              <a:t>CAN</a:t>
            </a:r>
            <a:r>
              <a:rPr dirty="0" smtClean="0" sz="1800" spc="-14" b="1">
                <a:latin typeface="Calibri"/>
                <a:cs typeface="Calibri"/>
              </a:rPr>
              <a:t>E</a:t>
            </a:r>
            <a:r>
              <a:rPr dirty="0" smtClean="0" sz="1800" spc="0" b="1">
                <a:latin typeface="Calibri"/>
                <a:cs typeface="Calibri"/>
              </a:rPr>
              <a:t>S</a:t>
            </a:r>
            <a:r>
              <a:rPr dirty="0" smtClean="0" sz="1800" spc="0" b="1">
                <a:latin typeface="Calibri"/>
                <a:cs typeface="Calibri"/>
              </a:rPr>
              <a:t>                                           </a:t>
            </a:r>
            <a:r>
              <a:rPr dirty="0" smtClean="0" sz="1800" spc="276" b="1">
                <a:latin typeface="Calibri"/>
                <a:cs typeface="Calibri"/>
              </a:rPr>
              <a:t> </a:t>
            </a:r>
            <a:r>
              <a:rPr dirty="0" smtClean="0" sz="1800" spc="-14" b="1">
                <a:latin typeface="Calibri"/>
                <a:cs typeface="Calibri"/>
              </a:rPr>
              <a:t>C</a:t>
            </a:r>
            <a:r>
              <a:rPr dirty="0" smtClean="0" sz="1800" spc="-4" b="1">
                <a:latin typeface="Calibri"/>
                <a:cs typeface="Calibri"/>
              </a:rPr>
              <a:t>O</a:t>
            </a:r>
            <a:r>
              <a:rPr dirty="0" smtClean="0" baseline="-20480" sz="1800" spc="0" b="1">
                <a:latin typeface="Calibri"/>
                <a:cs typeface="Calibri"/>
              </a:rPr>
              <a:t>2</a:t>
            </a:r>
            <a:r>
              <a:rPr dirty="0" smtClean="0" baseline="-20480" sz="1800" spc="0" b="1">
                <a:latin typeface="Calibri"/>
                <a:cs typeface="Calibri"/>
              </a:rPr>
              <a:t> </a:t>
            </a:r>
            <a:r>
              <a:rPr dirty="0" smtClean="0" baseline="-20480" sz="1800" spc="146" b="1">
                <a:latin typeface="Calibri"/>
                <a:cs typeface="Calibri"/>
              </a:rPr>
              <a:t> </a:t>
            </a:r>
            <a:r>
              <a:rPr dirty="0" smtClean="0" sz="1800" spc="0" b="1">
                <a:latin typeface="Calibri"/>
                <a:cs typeface="Calibri"/>
              </a:rPr>
              <a:t>+</a:t>
            </a:r>
            <a:r>
              <a:rPr dirty="0" smtClean="0" sz="1800" spc="0" b="1">
                <a:latin typeface="Calibri"/>
                <a:cs typeface="Calibri"/>
              </a:rPr>
              <a:t> </a:t>
            </a:r>
            <a:r>
              <a:rPr dirty="0" smtClean="0" sz="1800" spc="14" b="1">
                <a:latin typeface="Calibri"/>
                <a:cs typeface="Calibri"/>
              </a:rPr>
              <a:t> </a:t>
            </a:r>
            <a:r>
              <a:rPr dirty="0" smtClean="0" sz="1800" spc="9" b="1">
                <a:latin typeface="Calibri"/>
                <a:cs typeface="Calibri"/>
              </a:rPr>
              <a:t>H</a:t>
            </a:r>
            <a:r>
              <a:rPr dirty="0" smtClean="0" baseline="-20480" sz="1800" spc="4" b="1">
                <a:latin typeface="Calibri"/>
                <a:cs typeface="Calibri"/>
              </a:rPr>
              <a:t>2</a:t>
            </a:r>
            <a:r>
              <a:rPr dirty="0" smtClean="0" sz="1800" spc="0" b="1"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  <a:p>
            <a:pPr marR="1737257" algn="r">
              <a:lnSpc>
                <a:spcPct val="101725"/>
              </a:lnSpc>
              <a:spcBef>
                <a:spcPts val="1364"/>
              </a:spcBef>
            </a:pPr>
            <a:r>
              <a:rPr dirty="0" smtClean="0" sz="1800" spc="0">
                <a:latin typeface="Calibri"/>
                <a:cs typeface="Calibri"/>
              </a:rPr>
              <a:t>A</a:t>
            </a:r>
            <a:r>
              <a:rPr dirty="0" smtClean="0" sz="1800" spc="9">
                <a:latin typeface="Calibri"/>
                <a:cs typeface="Calibri"/>
              </a:rPr>
              <a:t>m</a:t>
            </a:r>
            <a:r>
              <a:rPr dirty="0" smtClean="0" sz="1800" spc="-4">
                <a:latin typeface="Calibri"/>
                <a:cs typeface="Calibri"/>
              </a:rPr>
              <a:t>i</a:t>
            </a:r>
            <a:r>
              <a:rPr dirty="0" smtClean="0" sz="1800" spc="4">
                <a:latin typeface="Calibri"/>
                <a:cs typeface="Calibri"/>
              </a:rPr>
              <a:t>n</a:t>
            </a:r>
            <a:r>
              <a:rPr dirty="0" smtClean="0" sz="1800" spc="4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R="1621535" algn="r">
              <a:lnSpc>
                <a:spcPct val="101725"/>
              </a:lnSpc>
              <a:spcBef>
                <a:spcPts val="3478"/>
              </a:spcBef>
            </a:pPr>
            <a:r>
              <a:rPr dirty="0" smtClean="0" sz="1800" spc="0">
                <a:latin typeface="Calibri"/>
                <a:cs typeface="Calibri"/>
              </a:rPr>
              <a:t>Ni</a:t>
            </a:r>
            <a:r>
              <a:rPr dirty="0" smtClean="0" sz="1800" spc="-4">
                <a:latin typeface="Calibri"/>
                <a:cs typeface="Calibri"/>
              </a:rPr>
              <a:t>t</a:t>
            </a:r>
            <a:r>
              <a:rPr dirty="0" smtClean="0" sz="1800" spc="0">
                <a:latin typeface="Calibri"/>
                <a:cs typeface="Calibri"/>
              </a:rPr>
              <a:t>r</a:t>
            </a:r>
            <a:r>
              <a:rPr dirty="0" smtClean="0" sz="1800" spc="-4">
                <a:latin typeface="Calibri"/>
                <a:cs typeface="Calibri"/>
              </a:rPr>
              <a:t>i</a:t>
            </a:r>
            <a:r>
              <a:rPr dirty="0" smtClean="0" sz="1800" spc="-4">
                <a:latin typeface="Calibri"/>
                <a:cs typeface="Calibri"/>
              </a:rPr>
              <a:t>l</a:t>
            </a:r>
            <a:r>
              <a:rPr dirty="0" smtClean="0" sz="1800" spc="4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R="1655336" algn="r">
              <a:lnSpc>
                <a:spcPts val="2191"/>
              </a:lnSpc>
              <a:spcBef>
                <a:spcPts val="2341"/>
              </a:spcBef>
            </a:pPr>
            <a:r>
              <a:rPr dirty="0" smtClean="0" baseline="-12136" sz="2700" spc="-4" b="1">
                <a:latin typeface="Calibri"/>
                <a:cs typeface="Calibri"/>
              </a:rPr>
              <a:t>R</a:t>
            </a:r>
            <a:r>
              <a:rPr dirty="0" smtClean="0" baseline="-12136" sz="2700" spc="0" b="1">
                <a:latin typeface="Calibri"/>
                <a:cs typeface="Calibri"/>
              </a:rPr>
              <a:t>-X</a:t>
            </a:r>
            <a:r>
              <a:rPr dirty="0" smtClean="0" baseline="-12136" sz="2700" spc="0" b="1">
                <a:latin typeface="Calibri"/>
                <a:cs typeface="Calibri"/>
              </a:rPr>
              <a:t>                                                     </a:t>
            </a:r>
            <a:r>
              <a:rPr dirty="0" smtClean="0" baseline="-12136" sz="2700" spc="169" b="1">
                <a:latin typeface="Calibri"/>
                <a:cs typeface="Calibri"/>
              </a:rPr>
              <a:t> </a:t>
            </a:r>
            <a:r>
              <a:rPr dirty="0" smtClean="0" sz="1800" spc="0">
                <a:latin typeface="Calibri"/>
                <a:cs typeface="Calibri"/>
              </a:rPr>
              <a:t>ET</a:t>
            </a:r>
            <a:r>
              <a:rPr dirty="0" smtClean="0" sz="1800" spc="-9">
                <a:latin typeface="Calibri"/>
                <a:cs typeface="Calibri"/>
              </a:rPr>
              <a:t>H</a:t>
            </a:r>
            <a:r>
              <a:rPr dirty="0" smtClean="0" sz="1800" spc="0">
                <a:latin typeface="Calibri"/>
                <a:cs typeface="Calibri"/>
              </a:rPr>
              <a:t>E</a:t>
            </a:r>
            <a:r>
              <a:rPr dirty="0" smtClean="0" sz="1800" spc="-34">
                <a:latin typeface="Calibri"/>
                <a:cs typeface="Calibri"/>
              </a:rPr>
              <a:t>R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162432">
              <a:lnSpc>
                <a:spcPts val="2197"/>
              </a:lnSpc>
              <a:spcBef>
                <a:spcPts val="2904"/>
              </a:spcBef>
            </a:pPr>
            <a:r>
              <a:rPr dirty="0" smtClean="0" sz="1800" spc="0">
                <a:latin typeface="Calibri"/>
                <a:cs typeface="Calibri"/>
              </a:rPr>
              <a:t>A</a:t>
            </a:r>
            <a:r>
              <a:rPr dirty="0" smtClean="0" sz="1800" spc="-19">
                <a:latin typeface="Calibri"/>
                <a:cs typeface="Calibri"/>
              </a:rPr>
              <a:t>L</a:t>
            </a:r>
            <a:r>
              <a:rPr dirty="0" smtClean="0" sz="1800" spc="0">
                <a:latin typeface="Calibri"/>
                <a:cs typeface="Calibri"/>
              </a:rPr>
              <a:t>CEN</a:t>
            </a:r>
            <a:r>
              <a:rPr dirty="0" smtClean="0" sz="1800" spc="-14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r>
              <a:rPr dirty="0" smtClean="0" sz="1800" spc="0">
                <a:latin typeface="Calibri"/>
                <a:cs typeface="Calibri"/>
              </a:rPr>
              <a:t>                                                  </a:t>
            </a:r>
            <a:r>
              <a:rPr dirty="0" smtClean="0" sz="1800" spc="0">
                <a:latin typeface="Calibri"/>
                <a:cs typeface="Calibri"/>
              </a:rPr>
              <a:t> </a:t>
            </a:r>
            <a:r>
              <a:rPr dirty="0" smtClean="0" baseline="-16687" sz="2700" spc="0">
                <a:latin typeface="Calibri"/>
                <a:cs typeface="Calibri"/>
              </a:rPr>
              <a:t>A</a:t>
            </a:r>
            <a:r>
              <a:rPr dirty="0" smtClean="0" baseline="-16687" sz="2700" spc="-25">
                <a:latin typeface="Calibri"/>
                <a:cs typeface="Calibri"/>
              </a:rPr>
              <a:t>L</a:t>
            </a:r>
            <a:r>
              <a:rPr dirty="0" smtClean="0" baseline="-16687" sz="2700" spc="-14">
                <a:latin typeface="Calibri"/>
                <a:cs typeface="Calibri"/>
              </a:rPr>
              <a:t>C</a:t>
            </a:r>
            <a:r>
              <a:rPr dirty="0" smtClean="0" baseline="-16687" sz="2700" spc="0">
                <a:latin typeface="Calibri"/>
                <a:cs typeface="Calibri"/>
              </a:rPr>
              <a:t>O</a:t>
            </a:r>
            <a:r>
              <a:rPr dirty="0" smtClean="0" baseline="-16687" sz="2700" spc="-9">
                <a:latin typeface="Calibri"/>
                <a:cs typeface="Calibri"/>
              </a:rPr>
              <a:t>O</a:t>
            </a:r>
            <a:r>
              <a:rPr dirty="0" smtClean="0" baseline="-16687" sz="2700" spc="0">
                <a:latin typeface="Calibri"/>
                <a:cs typeface="Calibri"/>
              </a:rPr>
              <a:t>LS</a:t>
            </a:r>
            <a:endParaRPr sz="1800">
              <a:latin typeface="Calibri"/>
              <a:cs typeface="Calibri"/>
            </a:endParaRPr>
          </a:p>
          <a:p>
            <a:pPr marR="569711" algn="r">
              <a:lnSpc>
                <a:spcPct val="101725"/>
              </a:lnSpc>
              <a:spcBef>
                <a:spcPts val="1190"/>
              </a:spcBef>
            </a:pPr>
            <a:r>
              <a:rPr dirty="0" smtClean="0" sz="1400" spc="0" b="1">
                <a:latin typeface="Calibri"/>
                <a:cs typeface="Calibri"/>
              </a:rPr>
              <a:t>CAR</a:t>
            </a:r>
            <a:r>
              <a:rPr dirty="0" smtClean="0" sz="1400" spc="4" b="1">
                <a:latin typeface="Calibri"/>
                <a:cs typeface="Calibri"/>
              </a:rPr>
              <a:t>B</a:t>
            </a:r>
            <a:r>
              <a:rPr dirty="0" smtClean="0" sz="1400" spc="-50" b="1">
                <a:latin typeface="Calibri"/>
                <a:cs typeface="Calibri"/>
              </a:rPr>
              <a:t>O</a:t>
            </a:r>
            <a:r>
              <a:rPr dirty="0" smtClean="0" sz="1400" spc="-4" b="1">
                <a:latin typeface="Calibri"/>
                <a:cs typeface="Calibri"/>
              </a:rPr>
              <a:t>X</a:t>
            </a:r>
            <a:r>
              <a:rPr dirty="0" smtClean="0" sz="1400" spc="0" b="1">
                <a:latin typeface="Calibri"/>
                <a:cs typeface="Calibri"/>
              </a:rPr>
              <a:t>YL</a:t>
            </a:r>
            <a:r>
              <a:rPr dirty="0" smtClean="0" sz="1400" spc="-4" b="1">
                <a:latin typeface="Calibri"/>
                <a:cs typeface="Calibri"/>
              </a:rPr>
              <a:t>I</a:t>
            </a:r>
            <a:r>
              <a:rPr dirty="0" smtClean="0" sz="1400" spc="0" b="1">
                <a:latin typeface="Calibri"/>
                <a:cs typeface="Calibri"/>
              </a:rPr>
              <a:t>Q</a:t>
            </a:r>
            <a:r>
              <a:rPr dirty="0" smtClean="0" sz="1400" spc="-9" b="1">
                <a:latin typeface="Calibri"/>
                <a:cs typeface="Calibri"/>
              </a:rPr>
              <a:t>U</a:t>
            </a:r>
            <a:r>
              <a:rPr dirty="0" smtClean="0" sz="1400" spc="-9" b="1">
                <a:latin typeface="Calibri"/>
                <a:cs typeface="Calibri"/>
              </a:rPr>
              <a:t>E</a:t>
            </a:r>
            <a:r>
              <a:rPr dirty="0" smtClean="0" sz="1400" spc="0" b="1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  <a:p>
            <a:pPr marR="691685" algn="r">
              <a:lnSpc>
                <a:spcPct val="101725"/>
              </a:lnSpc>
              <a:spcBef>
                <a:spcPts val="3416"/>
              </a:spcBef>
            </a:pPr>
            <a:r>
              <a:rPr dirty="0" smtClean="0" sz="1800" spc="0">
                <a:latin typeface="Calibri"/>
                <a:cs typeface="Calibri"/>
              </a:rPr>
              <a:t>ALD</a:t>
            </a:r>
            <a:r>
              <a:rPr dirty="0" smtClean="0" sz="1800" spc="-9">
                <a:latin typeface="Calibri"/>
                <a:cs typeface="Calibri"/>
              </a:rPr>
              <a:t>E</a:t>
            </a:r>
            <a:r>
              <a:rPr dirty="0" smtClean="0" sz="1800" spc="-4">
                <a:latin typeface="Calibri"/>
                <a:cs typeface="Calibri"/>
              </a:rPr>
              <a:t>H</a:t>
            </a:r>
            <a:r>
              <a:rPr dirty="0" smtClean="0" sz="1800" spc="0">
                <a:latin typeface="Calibri"/>
                <a:cs typeface="Calibri"/>
              </a:rPr>
              <a:t>Y</a:t>
            </a:r>
            <a:r>
              <a:rPr dirty="0" smtClean="0" sz="1800" spc="-4">
                <a:latin typeface="Calibri"/>
                <a:cs typeface="Calibri"/>
              </a:rPr>
              <a:t>D</a:t>
            </a:r>
            <a:r>
              <a:rPr dirty="0" smtClean="0" sz="1800" spc="-14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R="927906" algn="r">
              <a:lnSpc>
                <a:spcPct val="101725"/>
              </a:lnSpc>
              <a:spcBef>
                <a:spcPts val="4042"/>
              </a:spcBef>
            </a:pPr>
            <a:r>
              <a:rPr dirty="0" smtClean="0" sz="1800" spc="0">
                <a:latin typeface="Calibri"/>
                <a:cs typeface="Calibri"/>
              </a:rPr>
              <a:t>CE</a:t>
            </a:r>
            <a:r>
              <a:rPr dirty="0" smtClean="0" sz="1800" spc="-50">
                <a:latin typeface="Calibri"/>
                <a:cs typeface="Calibri"/>
              </a:rPr>
              <a:t>T</a:t>
            </a:r>
            <a:r>
              <a:rPr dirty="0" smtClean="0" sz="1800" spc="0">
                <a:latin typeface="Calibri"/>
                <a:cs typeface="Calibri"/>
              </a:rPr>
              <a:t>ON</a:t>
            </a:r>
            <a:r>
              <a:rPr dirty="0" smtClean="0" sz="1800" spc="-14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bject 9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2725438" y="2366301"/>
            <a:ext cx="0" cy="211098"/>
          </a:xfrm>
          <a:custGeom>
            <a:avLst/>
            <a:gdLst/>
            <a:ahLst/>
            <a:cxnLst/>
            <a:rect l="l" t="t" r="r" b="b"/>
            <a:pathLst>
              <a:path w="0" h="211098">
                <a:moveTo>
                  <a:pt x="0" y="0"/>
                </a:moveTo>
                <a:lnTo>
                  <a:pt x="0" y="211098"/>
                </a:lnTo>
              </a:path>
            </a:pathLst>
          </a:custGeom>
          <a:ln w="44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2449258" y="2577400"/>
            <a:ext cx="276180" cy="0"/>
          </a:xfrm>
          <a:custGeom>
            <a:avLst/>
            <a:gdLst/>
            <a:ahLst/>
            <a:cxnLst/>
            <a:rect l="l" t="t" r="r" b="b"/>
            <a:pathLst>
              <a:path w="276180" h="0">
                <a:moveTo>
                  <a:pt x="276180" y="0"/>
                </a:moveTo>
                <a:lnTo>
                  <a:pt x="0" y="0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2725438" y="2577400"/>
            <a:ext cx="0" cy="276674"/>
          </a:xfrm>
          <a:custGeom>
            <a:avLst/>
            <a:gdLst/>
            <a:ahLst/>
            <a:cxnLst/>
            <a:rect l="l" t="t" r="r" b="b"/>
            <a:pathLst>
              <a:path w="0" h="276674">
                <a:moveTo>
                  <a:pt x="0" y="0"/>
                </a:moveTo>
                <a:lnTo>
                  <a:pt x="0" y="276674"/>
                </a:lnTo>
              </a:path>
            </a:pathLst>
          </a:custGeom>
          <a:ln w="44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2725438" y="2577400"/>
            <a:ext cx="277302" cy="0"/>
          </a:xfrm>
          <a:custGeom>
            <a:avLst/>
            <a:gdLst/>
            <a:ahLst/>
            <a:cxnLst/>
            <a:rect l="l" t="t" r="r" b="b"/>
            <a:pathLst>
              <a:path w="277302" h="0">
                <a:moveTo>
                  <a:pt x="0" y="0"/>
                </a:moveTo>
                <a:lnTo>
                  <a:pt x="277302" y="0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3002740" y="2301003"/>
            <a:ext cx="0" cy="276397"/>
          </a:xfrm>
          <a:custGeom>
            <a:avLst/>
            <a:gdLst/>
            <a:ahLst/>
            <a:cxnLst/>
            <a:rect l="l" t="t" r="r" b="b"/>
            <a:pathLst>
              <a:path w="0" h="276397">
                <a:moveTo>
                  <a:pt x="0" y="276397"/>
                </a:moveTo>
                <a:lnTo>
                  <a:pt x="0" y="0"/>
                </a:lnTo>
              </a:path>
            </a:pathLst>
          </a:custGeom>
          <a:ln w="44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3002740" y="2577400"/>
            <a:ext cx="0" cy="202531"/>
          </a:xfrm>
          <a:custGeom>
            <a:avLst/>
            <a:gdLst/>
            <a:ahLst/>
            <a:cxnLst/>
            <a:rect l="l" t="t" r="r" b="b"/>
            <a:pathLst>
              <a:path w="0" h="202531">
                <a:moveTo>
                  <a:pt x="0" y="0"/>
                </a:moveTo>
                <a:lnTo>
                  <a:pt x="0" y="202531"/>
                </a:lnTo>
              </a:path>
            </a:pathLst>
          </a:custGeom>
          <a:ln w="44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3002740" y="2577400"/>
            <a:ext cx="277290" cy="0"/>
          </a:xfrm>
          <a:custGeom>
            <a:avLst/>
            <a:gdLst/>
            <a:ahLst/>
            <a:cxnLst/>
            <a:rect l="l" t="t" r="r" b="b"/>
            <a:pathLst>
              <a:path w="277290" h="0">
                <a:moveTo>
                  <a:pt x="0" y="0"/>
                </a:moveTo>
                <a:lnTo>
                  <a:pt x="277290" y="0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3280030" y="2366301"/>
            <a:ext cx="0" cy="211098"/>
          </a:xfrm>
          <a:custGeom>
            <a:avLst/>
            <a:gdLst/>
            <a:ahLst/>
            <a:cxnLst/>
            <a:rect l="l" t="t" r="r" b="b"/>
            <a:pathLst>
              <a:path w="0" h="211098">
                <a:moveTo>
                  <a:pt x="0" y="211098"/>
                </a:moveTo>
                <a:lnTo>
                  <a:pt x="0" y="0"/>
                </a:lnTo>
              </a:path>
            </a:pathLst>
          </a:custGeom>
          <a:ln w="44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3280030" y="2577400"/>
            <a:ext cx="0" cy="276674"/>
          </a:xfrm>
          <a:custGeom>
            <a:avLst/>
            <a:gdLst/>
            <a:ahLst/>
            <a:cxnLst/>
            <a:rect l="l" t="t" r="r" b="b"/>
            <a:pathLst>
              <a:path w="0" h="276674">
                <a:moveTo>
                  <a:pt x="0" y="0"/>
                </a:moveTo>
                <a:lnTo>
                  <a:pt x="0" y="276674"/>
                </a:lnTo>
              </a:path>
            </a:pathLst>
          </a:custGeom>
          <a:ln w="44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3280030" y="2577400"/>
            <a:ext cx="276183" cy="0"/>
          </a:xfrm>
          <a:custGeom>
            <a:avLst/>
            <a:gdLst/>
            <a:ahLst/>
            <a:cxnLst/>
            <a:rect l="l" t="t" r="r" b="b"/>
            <a:pathLst>
              <a:path w="276183" h="0">
                <a:moveTo>
                  <a:pt x="0" y="0"/>
                </a:moveTo>
                <a:lnTo>
                  <a:pt x="276183" y="0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4867067" y="2532854"/>
            <a:ext cx="87377" cy="52569"/>
          </a:xfrm>
          <a:custGeom>
            <a:avLst/>
            <a:gdLst/>
            <a:ahLst/>
            <a:cxnLst/>
            <a:rect l="l" t="t" r="r" b="b"/>
            <a:pathLst>
              <a:path w="87377" h="52569">
                <a:moveTo>
                  <a:pt x="87377" y="26290"/>
                </a:moveTo>
                <a:lnTo>
                  <a:pt x="0" y="0"/>
                </a:lnTo>
                <a:lnTo>
                  <a:pt x="17592" y="26290"/>
                </a:lnTo>
                <a:lnTo>
                  <a:pt x="0" y="52569"/>
                </a:lnTo>
                <a:lnTo>
                  <a:pt x="87377" y="262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4488314" y="2559144"/>
            <a:ext cx="466131" cy="0"/>
          </a:xfrm>
          <a:custGeom>
            <a:avLst/>
            <a:gdLst/>
            <a:ahLst/>
            <a:cxnLst/>
            <a:rect l="l" t="t" r="r" b="b"/>
            <a:pathLst>
              <a:path w="466131" h="0">
                <a:moveTo>
                  <a:pt x="0" y="0"/>
                </a:moveTo>
                <a:lnTo>
                  <a:pt x="466131" y="0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4867067" y="2532854"/>
            <a:ext cx="87377" cy="52569"/>
          </a:xfrm>
          <a:custGeom>
            <a:avLst/>
            <a:gdLst/>
            <a:ahLst/>
            <a:cxnLst/>
            <a:rect l="l" t="t" r="r" b="b"/>
            <a:pathLst>
              <a:path w="87377" h="52569">
                <a:moveTo>
                  <a:pt x="87377" y="26290"/>
                </a:moveTo>
                <a:lnTo>
                  <a:pt x="0" y="52569"/>
                </a:lnTo>
                <a:lnTo>
                  <a:pt x="17592" y="26290"/>
                </a:lnTo>
                <a:lnTo>
                  <a:pt x="0" y="0"/>
                </a:lnTo>
                <a:lnTo>
                  <a:pt x="87377" y="26290"/>
                </a:lnTo>
                <a:close/>
              </a:path>
            </a:pathLst>
          </a:custGeom>
          <a:ln w="444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5453780" y="2348867"/>
            <a:ext cx="0" cy="211110"/>
          </a:xfrm>
          <a:custGeom>
            <a:avLst/>
            <a:gdLst/>
            <a:ahLst/>
            <a:cxnLst/>
            <a:rect l="l" t="t" r="r" b="b"/>
            <a:pathLst>
              <a:path w="0" h="211110">
                <a:moveTo>
                  <a:pt x="0" y="0"/>
                </a:moveTo>
                <a:lnTo>
                  <a:pt x="0" y="211110"/>
                </a:lnTo>
              </a:path>
            </a:pathLst>
          </a:custGeom>
          <a:ln w="44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5177549" y="2559977"/>
            <a:ext cx="276230" cy="0"/>
          </a:xfrm>
          <a:custGeom>
            <a:avLst/>
            <a:gdLst/>
            <a:ahLst/>
            <a:cxnLst/>
            <a:rect l="l" t="t" r="r" b="b"/>
            <a:pathLst>
              <a:path w="276230" h="0">
                <a:moveTo>
                  <a:pt x="276230" y="0"/>
                </a:moveTo>
                <a:lnTo>
                  <a:pt x="0" y="0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5453780" y="2559977"/>
            <a:ext cx="0" cy="276663"/>
          </a:xfrm>
          <a:custGeom>
            <a:avLst/>
            <a:gdLst/>
            <a:ahLst/>
            <a:cxnLst/>
            <a:rect l="l" t="t" r="r" b="b"/>
            <a:pathLst>
              <a:path w="0" h="276663">
                <a:moveTo>
                  <a:pt x="0" y="0"/>
                </a:moveTo>
                <a:lnTo>
                  <a:pt x="0" y="276663"/>
                </a:lnTo>
              </a:path>
            </a:pathLst>
          </a:custGeom>
          <a:ln w="44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5453780" y="2559977"/>
            <a:ext cx="277278" cy="0"/>
          </a:xfrm>
          <a:custGeom>
            <a:avLst/>
            <a:gdLst/>
            <a:ahLst/>
            <a:cxnLst/>
            <a:rect l="l" t="t" r="r" b="b"/>
            <a:pathLst>
              <a:path w="277278" h="0">
                <a:moveTo>
                  <a:pt x="0" y="0"/>
                </a:moveTo>
                <a:lnTo>
                  <a:pt x="277278" y="0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5731059" y="2283580"/>
            <a:ext cx="0" cy="276397"/>
          </a:xfrm>
          <a:custGeom>
            <a:avLst/>
            <a:gdLst/>
            <a:ahLst/>
            <a:cxnLst/>
            <a:rect l="l" t="t" r="r" b="b"/>
            <a:pathLst>
              <a:path w="0" h="276397">
                <a:moveTo>
                  <a:pt x="0" y="276397"/>
                </a:moveTo>
                <a:lnTo>
                  <a:pt x="0" y="0"/>
                </a:lnTo>
              </a:path>
            </a:pathLst>
          </a:custGeom>
          <a:ln w="44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5731059" y="2559977"/>
            <a:ext cx="0" cy="202520"/>
          </a:xfrm>
          <a:custGeom>
            <a:avLst/>
            <a:gdLst/>
            <a:ahLst/>
            <a:cxnLst/>
            <a:rect l="l" t="t" r="r" b="b"/>
            <a:pathLst>
              <a:path w="0" h="202520">
                <a:moveTo>
                  <a:pt x="0" y="0"/>
                </a:moveTo>
                <a:lnTo>
                  <a:pt x="0" y="202520"/>
                </a:lnTo>
              </a:path>
            </a:pathLst>
          </a:custGeom>
          <a:ln w="44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5731059" y="2559977"/>
            <a:ext cx="277045" cy="0"/>
          </a:xfrm>
          <a:custGeom>
            <a:avLst/>
            <a:gdLst/>
            <a:ahLst/>
            <a:cxnLst/>
            <a:rect l="l" t="t" r="r" b="b"/>
            <a:pathLst>
              <a:path w="277045" h="0">
                <a:moveTo>
                  <a:pt x="0" y="0"/>
                </a:moveTo>
                <a:lnTo>
                  <a:pt x="277045" y="0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6008104" y="2348867"/>
            <a:ext cx="0" cy="211110"/>
          </a:xfrm>
          <a:custGeom>
            <a:avLst/>
            <a:gdLst/>
            <a:ahLst/>
            <a:cxnLst/>
            <a:rect l="l" t="t" r="r" b="b"/>
            <a:pathLst>
              <a:path w="0" h="211110">
                <a:moveTo>
                  <a:pt x="0" y="211110"/>
                </a:moveTo>
                <a:lnTo>
                  <a:pt x="0" y="0"/>
                </a:lnTo>
              </a:path>
            </a:pathLst>
          </a:custGeom>
          <a:ln w="44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6008104" y="2559977"/>
            <a:ext cx="0" cy="276663"/>
          </a:xfrm>
          <a:custGeom>
            <a:avLst/>
            <a:gdLst/>
            <a:ahLst/>
            <a:cxnLst/>
            <a:rect l="l" t="t" r="r" b="b"/>
            <a:pathLst>
              <a:path w="0" h="276663">
                <a:moveTo>
                  <a:pt x="0" y="0"/>
                </a:moveTo>
                <a:lnTo>
                  <a:pt x="0" y="276663"/>
                </a:lnTo>
              </a:path>
            </a:pathLst>
          </a:custGeom>
          <a:ln w="44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6008104" y="2559977"/>
            <a:ext cx="276463" cy="0"/>
          </a:xfrm>
          <a:custGeom>
            <a:avLst/>
            <a:gdLst/>
            <a:ahLst/>
            <a:cxnLst/>
            <a:rect l="l" t="t" r="r" b="b"/>
            <a:pathLst>
              <a:path w="276463" h="0">
                <a:moveTo>
                  <a:pt x="0" y="0"/>
                </a:moveTo>
                <a:lnTo>
                  <a:pt x="276463" y="0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5618166" y="2888932"/>
            <a:ext cx="60348" cy="60315"/>
          </a:xfrm>
          <a:custGeom>
            <a:avLst/>
            <a:gdLst/>
            <a:ahLst/>
            <a:cxnLst/>
            <a:rect l="l" t="t" r="r" b="b"/>
            <a:pathLst>
              <a:path w="60348" h="60315">
                <a:moveTo>
                  <a:pt x="60348" y="0"/>
                </a:moveTo>
                <a:lnTo>
                  <a:pt x="0" y="60315"/>
                </a:lnTo>
              </a:path>
            </a:pathLst>
          </a:custGeom>
          <a:ln w="44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5779058" y="2884504"/>
            <a:ext cx="55805" cy="55887"/>
          </a:xfrm>
          <a:custGeom>
            <a:avLst/>
            <a:gdLst/>
            <a:ahLst/>
            <a:cxnLst/>
            <a:rect l="l" t="t" r="r" b="b"/>
            <a:pathLst>
              <a:path w="55805" h="55887">
                <a:moveTo>
                  <a:pt x="0" y="0"/>
                </a:moveTo>
                <a:lnTo>
                  <a:pt x="55805" y="55887"/>
                </a:lnTo>
              </a:path>
            </a:pathLst>
          </a:custGeom>
          <a:ln w="44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5554322" y="2662896"/>
            <a:ext cx="406481" cy="549746"/>
          </a:xfrm>
          <a:custGeom>
            <a:avLst/>
            <a:gdLst/>
            <a:ahLst/>
            <a:cxnLst/>
            <a:rect l="l" t="t" r="r" b="b"/>
            <a:pathLst>
              <a:path w="406481" h="549746">
                <a:moveTo>
                  <a:pt x="3611" y="123949"/>
                </a:moveTo>
                <a:lnTo>
                  <a:pt x="3611" y="125602"/>
                </a:lnTo>
                <a:lnTo>
                  <a:pt x="5242" y="131695"/>
                </a:lnTo>
                <a:lnTo>
                  <a:pt x="6058" y="133626"/>
                </a:lnTo>
                <a:lnTo>
                  <a:pt x="7805" y="140551"/>
                </a:lnTo>
                <a:lnTo>
                  <a:pt x="8854" y="142204"/>
                </a:lnTo>
                <a:lnTo>
                  <a:pt x="11417" y="149129"/>
                </a:lnTo>
                <a:lnTo>
                  <a:pt x="12232" y="151060"/>
                </a:lnTo>
                <a:lnTo>
                  <a:pt x="14795" y="157974"/>
                </a:lnTo>
                <a:lnTo>
                  <a:pt x="15844" y="159639"/>
                </a:lnTo>
                <a:lnTo>
                  <a:pt x="19223" y="167662"/>
                </a:lnTo>
                <a:lnTo>
                  <a:pt x="20038" y="169315"/>
                </a:lnTo>
                <a:lnTo>
                  <a:pt x="24465" y="177073"/>
                </a:lnTo>
                <a:lnTo>
                  <a:pt x="25397" y="179004"/>
                </a:lnTo>
                <a:lnTo>
                  <a:pt x="29824" y="186750"/>
                </a:lnTo>
                <a:lnTo>
                  <a:pt x="30640" y="188415"/>
                </a:lnTo>
                <a:lnTo>
                  <a:pt x="35999" y="197259"/>
                </a:lnTo>
                <a:lnTo>
                  <a:pt x="36815" y="198924"/>
                </a:lnTo>
                <a:lnTo>
                  <a:pt x="42057" y="206948"/>
                </a:lnTo>
                <a:lnTo>
                  <a:pt x="43805" y="209433"/>
                </a:lnTo>
                <a:lnTo>
                  <a:pt x="49048" y="218289"/>
                </a:lnTo>
                <a:lnTo>
                  <a:pt x="50795" y="219954"/>
                </a:lnTo>
                <a:lnTo>
                  <a:pt x="56970" y="228533"/>
                </a:lnTo>
                <a:lnTo>
                  <a:pt x="58601" y="231296"/>
                </a:lnTo>
                <a:lnTo>
                  <a:pt x="65591" y="239874"/>
                </a:lnTo>
                <a:lnTo>
                  <a:pt x="67222" y="242637"/>
                </a:lnTo>
                <a:lnTo>
                  <a:pt x="74212" y="251216"/>
                </a:lnTo>
                <a:lnTo>
                  <a:pt x="76193" y="253979"/>
                </a:lnTo>
                <a:lnTo>
                  <a:pt x="83999" y="263668"/>
                </a:lnTo>
                <a:lnTo>
                  <a:pt x="85630" y="265321"/>
                </a:lnTo>
                <a:lnTo>
                  <a:pt x="93552" y="275009"/>
                </a:lnTo>
                <a:lnTo>
                  <a:pt x="96232" y="277495"/>
                </a:lnTo>
                <a:lnTo>
                  <a:pt x="104969" y="287183"/>
                </a:lnTo>
                <a:lnTo>
                  <a:pt x="106600" y="289669"/>
                </a:lnTo>
                <a:lnTo>
                  <a:pt x="116387" y="300190"/>
                </a:lnTo>
                <a:lnTo>
                  <a:pt x="118018" y="302676"/>
                </a:lnTo>
                <a:lnTo>
                  <a:pt x="127571" y="313196"/>
                </a:lnTo>
                <a:lnTo>
                  <a:pt x="130367" y="315960"/>
                </a:lnTo>
                <a:lnTo>
                  <a:pt x="140736" y="326469"/>
                </a:lnTo>
                <a:lnTo>
                  <a:pt x="143532" y="328966"/>
                </a:lnTo>
                <a:lnTo>
                  <a:pt x="153784" y="339475"/>
                </a:lnTo>
                <a:lnTo>
                  <a:pt x="157396" y="341961"/>
                </a:lnTo>
                <a:lnTo>
                  <a:pt x="167765" y="353303"/>
                </a:lnTo>
                <a:lnTo>
                  <a:pt x="171376" y="356077"/>
                </a:lnTo>
                <a:lnTo>
                  <a:pt x="182910" y="367419"/>
                </a:lnTo>
                <a:lnTo>
                  <a:pt x="186172" y="369905"/>
                </a:lnTo>
                <a:lnTo>
                  <a:pt x="198522" y="381246"/>
                </a:lnTo>
                <a:lnTo>
                  <a:pt x="202133" y="384021"/>
                </a:lnTo>
                <a:lnTo>
                  <a:pt x="215298" y="396195"/>
                </a:lnTo>
                <a:lnTo>
                  <a:pt x="217745" y="398681"/>
                </a:lnTo>
                <a:lnTo>
                  <a:pt x="231725" y="410855"/>
                </a:lnTo>
                <a:lnTo>
                  <a:pt x="235337" y="413618"/>
                </a:lnTo>
                <a:lnTo>
                  <a:pt x="249317" y="425792"/>
                </a:lnTo>
                <a:lnTo>
                  <a:pt x="252696" y="428567"/>
                </a:lnTo>
                <a:lnTo>
                  <a:pt x="267492" y="440741"/>
                </a:lnTo>
                <a:lnTo>
                  <a:pt x="271104" y="444059"/>
                </a:lnTo>
                <a:lnTo>
                  <a:pt x="286715" y="456233"/>
                </a:lnTo>
                <a:lnTo>
                  <a:pt x="290327" y="459829"/>
                </a:lnTo>
                <a:lnTo>
                  <a:pt x="306870" y="472831"/>
                </a:lnTo>
                <a:lnTo>
                  <a:pt x="310482" y="475597"/>
                </a:lnTo>
                <a:lnTo>
                  <a:pt x="326909" y="488602"/>
                </a:lnTo>
                <a:lnTo>
                  <a:pt x="331453" y="492197"/>
                </a:lnTo>
                <a:lnTo>
                  <a:pt x="350676" y="506862"/>
                </a:lnTo>
                <a:lnTo>
                  <a:pt x="158328" y="832"/>
                </a:lnTo>
                <a:lnTo>
                  <a:pt x="147726" y="832"/>
                </a:lnTo>
                <a:lnTo>
                  <a:pt x="139804" y="0"/>
                </a:lnTo>
                <a:lnTo>
                  <a:pt x="138173" y="0"/>
                </a:lnTo>
                <a:lnTo>
                  <a:pt x="131183" y="832"/>
                </a:lnTo>
                <a:lnTo>
                  <a:pt x="119765" y="832"/>
                </a:lnTo>
                <a:lnTo>
                  <a:pt x="112775" y="1930"/>
                </a:lnTo>
                <a:lnTo>
                  <a:pt x="111960" y="1930"/>
                </a:lnTo>
                <a:lnTo>
                  <a:pt x="104969" y="2763"/>
                </a:lnTo>
                <a:lnTo>
                  <a:pt x="103222" y="2763"/>
                </a:lnTo>
                <a:lnTo>
                  <a:pt x="96232" y="3595"/>
                </a:lnTo>
                <a:lnTo>
                  <a:pt x="95416" y="3595"/>
                </a:lnTo>
                <a:lnTo>
                  <a:pt x="88426" y="4427"/>
                </a:lnTo>
                <a:lnTo>
                  <a:pt x="86562" y="5248"/>
                </a:lnTo>
                <a:lnTo>
                  <a:pt x="80387" y="6081"/>
                </a:lnTo>
                <a:lnTo>
                  <a:pt x="79572" y="6913"/>
                </a:lnTo>
                <a:lnTo>
                  <a:pt x="73397" y="8855"/>
                </a:lnTo>
                <a:lnTo>
                  <a:pt x="71766" y="8855"/>
                </a:lnTo>
                <a:lnTo>
                  <a:pt x="66407" y="10509"/>
                </a:lnTo>
                <a:lnTo>
                  <a:pt x="64776" y="10509"/>
                </a:lnTo>
                <a:lnTo>
                  <a:pt x="59416" y="13272"/>
                </a:lnTo>
                <a:lnTo>
                  <a:pt x="58601" y="13272"/>
                </a:lnTo>
                <a:lnTo>
                  <a:pt x="53242" y="15769"/>
                </a:lnTo>
                <a:lnTo>
                  <a:pt x="51611" y="15769"/>
                </a:lnTo>
                <a:lnTo>
                  <a:pt x="47183" y="18255"/>
                </a:lnTo>
                <a:lnTo>
                  <a:pt x="45436" y="19365"/>
                </a:lnTo>
                <a:lnTo>
                  <a:pt x="41009" y="21850"/>
                </a:lnTo>
                <a:lnTo>
                  <a:pt x="40193" y="22683"/>
                </a:lnTo>
                <a:lnTo>
                  <a:pt x="35999" y="25446"/>
                </a:lnTo>
                <a:lnTo>
                  <a:pt x="35184" y="26278"/>
                </a:lnTo>
                <a:lnTo>
                  <a:pt x="30640" y="28776"/>
                </a:lnTo>
                <a:lnTo>
                  <a:pt x="29824" y="29597"/>
                </a:lnTo>
                <a:lnTo>
                  <a:pt x="25397" y="32371"/>
                </a:lnTo>
                <a:lnTo>
                  <a:pt x="24465" y="33192"/>
                </a:lnTo>
                <a:lnTo>
                  <a:pt x="20854" y="36799"/>
                </a:lnTo>
                <a:lnTo>
                  <a:pt x="20038" y="37620"/>
                </a:lnTo>
                <a:lnTo>
                  <a:pt x="17592" y="40950"/>
                </a:lnTo>
                <a:lnTo>
                  <a:pt x="16660" y="42048"/>
                </a:lnTo>
                <a:lnTo>
                  <a:pt x="13863" y="46199"/>
                </a:lnTo>
                <a:lnTo>
                  <a:pt x="13048" y="47309"/>
                </a:lnTo>
                <a:lnTo>
                  <a:pt x="10601" y="51459"/>
                </a:lnTo>
                <a:lnTo>
                  <a:pt x="9669" y="52291"/>
                </a:lnTo>
                <a:lnTo>
                  <a:pt x="7805" y="56719"/>
                </a:lnTo>
                <a:lnTo>
                  <a:pt x="6873" y="57540"/>
                </a:lnTo>
                <a:lnTo>
                  <a:pt x="5242" y="61968"/>
                </a:lnTo>
                <a:lnTo>
                  <a:pt x="4427" y="62801"/>
                </a:lnTo>
                <a:lnTo>
                  <a:pt x="3611" y="68061"/>
                </a:lnTo>
                <a:lnTo>
                  <a:pt x="2796" y="68894"/>
                </a:lnTo>
                <a:lnTo>
                  <a:pt x="1864" y="74142"/>
                </a:lnTo>
                <a:lnTo>
                  <a:pt x="1864" y="74975"/>
                </a:lnTo>
                <a:lnTo>
                  <a:pt x="815" y="80235"/>
                </a:lnTo>
                <a:lnTo>
                  <a:pt x="0" y="81068"/>
                </a:lnTo>
                <a:lnTo>
                  <a:pt x="0" y="102086"/>
                </a:lnTo>
                <a:lnTo>
                  <a:pt x="815" y="108179"/>
                </a:lnTo>
                <a:lnTo>
                  <a:pt x="815" y="110110"/>
                </a:lnTo>
                <a:lnTo>
                  <a:pt x="1864" y="116203"/>
                </a:lnTo>
                <a:lnTo>
                  <a:pt x="1864" y="117035"/>
                </a:lnTo>
                <a:lnTo>
                  <a:pt x="3611" y="123949"/>
                </a:lnTo>
                <a:close/>
              </a:path>
              <a:path w="406481" h="549746">
                <a:moveTo>
                  <a:pt x="350676" y="506862"/>
                </a:moveTo>
                <a:lnTo>
                  <a:pt x="316657" y="521801"/>
                </a:lnTo>
                <a:lnTo>
                  <a:pt x="406481" y="549746"/>
                </a:lnTo>
                <a:lnTo>
                  <a:pt x="356850" y="470341"/>
                </a:lnTo>
                <a:lnTo>
                  <a:pt x="350676" y="506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5554322" y="2662896"/>
            <a:ext cx="350676" cy="506862"/>
          </a:xfrm>
          <a:custGeom>
            <a:avLst/>
            <a:gdLst/>
            <a:ahLst/>
            <a:cxnLst/>
            <a:rect l="l" t="t" r="r" b="b"/>
            <a:pathLst>
              <a:path w="350676" h="506862">
                <a:moveTo>
                  <a:pt x="158328" y="832"/>
                </a:moveTo>
                <a:lnTo>
                  <a:pt x="149590" y="832"/>
                </a:lnTo>
                <a:lnTo>
                  <a:pt x="147726" y="832"/>
                </a:lnTo>
                <a:lnTo>
                  <a:pt x="139804" y="0"/>
                </a:lnTo>
                <a:lnTo>
                  <a:pt x="138173" y="0"/>
                </a:lnTo>
                <a:lnTo>
                  <a:pt x="131183" y="832"/>
                </a:lnTo>
                <a:lnTo>
                  <a:pt x="129552" y="832"/>
                </a:lnTo>
                <a:lnTo>
                  <a:pt x="121746" y="832"/>
                </a:lnTo>
                <a:lnTo>
                  <a:pt x="119765" y="832"/>
                </a:lnTo>
                <a:lnTo>
                  <a:pt x="112775" y="1930"/>
                </a:lnTo>
                <a:lnTo>
                  <a:pt x="111960" y="1930"/>
                </a:lnTo>
                <a:lnTo>
                  <a:pt x="104969" y="2763"/>
                </a:lnTo>
                <a:lnTo>
                  <a:pt x="103222" y="2763"/>
                </a:lnTo>
                <a:lnTo>
                  <a:pt x="96232" y="3595"/>
                </a:lnTo>
                <a:lnTo>
                  <a:pt x="95416" y="3595"/>
                </a:lnTo>
                <a:lnTo>
                  <a:pt x="88426" y="4427"/>
                </a:lnTo>
                <a:lnTo>
                  <a:pt x="86562" y="5248"/>
                </a:lnTo>
                <a:lnTo>
                  <a:pt x="80387" y="6081"/>
                </a:lnTo>
                <a:lnTo>
                  <a:pt x="79572" y="6913"/>
                </a:lnTo>
                <a:lnTo>
                  <a:pt x="73397" y="8855"/>
                </a:lnTo>
                <a:lnTo>
                  <a:pt x="71766" y="8855"/>
                </a:lnTo>
                <a:lnTo>
                  <a:pt x="66407" y="10509"/>
                </a:lnTo>
                <a:lnTo>
                  <a:pt x="64776" y="10509"/>
                </a:lnTo>
                <a:lnTo>
                  <a:pt x="59416" y="13272"/>
                </a:lnTo>
                <a:lnTo>
                  <a:pt x="58601" y="13272"/>
                </a:lnTo>
                <a:lnTo>
                  <a:pt x="53242" y="15769"/>
                </a:lnTo>
                <a:lnTo>
                  <a:pt x="51611" y="15769"/>
                </a:lnTo>
                <a:lnTo>
                  <a:pt x="47183" y="18255"/>
                </a:lnTo>
                <a:lnTo>
                  <a:pt x="45436" y="19365"/>
                </a:lnTo>
                <a:lnTo>
                  <a:pt x="41009" y="21850"/>
                </a:lnTo>
                <a:lnTo>
                  <a:pt x="40193" y="22683"/>
                </a:lnTo>
                <a:lnTo>
                  <a:pt x="35999" y="25446"/>
                </a:lnTo>
                <a:lnTo>
                  <a:pt x="35184" y="26278"/>
                </a:lnTo>
                <a:lnTo>
                  <a:pt x="30640" y="28776"/>
                </a:lnTo>
                <a:lnTo>
                  <a:pt x="29824" y="29597"/>
                </a:lnTo>
                <a:lnTo>
                  <a:pt x="25397" y="32371"/>
                </a:lnTo>
                <a:lnTo>
                  <a:pt x="24465" y="33192"/>
                </a:lnTo>
                <a:lnTo>
                  <a:pt x="20854" y="36799"/>
                </a:lnTo>
                <a:lnTo>
                  <a:pt x="20038" y="37620"/>
                </a:lnTo>
                <a:lnTo>
                  <a:pt x="17592" y="40950"/>
                </a:lnTo>
                <a:lnTo>
                  <a:pt x="16660" y="42048"/>
                </a:lnTo>
                <a:lnTo>
                  <a:pt x="13863" y="46199"/>
                </a:lnTo>
                <a:lnTo>
                  <a:pt x="13048" y="47309"/>
                </a:lnTo>
                <a:lnTo>
                  <a:pt x="10601" y="51459"/>
                </a:lnTo>
                <a:lnTo>
                  <a:pt x="9669" y="52291"/>
                </a:lnTo>
                <a:lnTo>
                  <a:pt x="7805" y="56719"/>
                </a:lnTo>
                <a:lnTo>
                  <a:pt x="6873" y="57540"/>
                </a:lnTo>
                <a:lnTo>
                  <a:pt x="5242" y="61968"/>
                </a:lnTo>
                <a:lnTo>
                  <a:pt x="4427" y="62801"/>
                </a:lnTo>
                <a:lnTo>
                  <a:pt x="3611" y="68061"/>
                </a:lnTo>
                <a:lnTo>
                  <a:pt x="2796" y="68894"/>
                </a:lnTo>
                <a:lnTo>
                  <a:pt x="1864" y="74142"/>
                </a:lnTo>
                <a:lnTo>
                  <a:pt x="1864" y="74975"/>
                </a:lnTo>
                <a:lnTo>
                  <a:pt x="815" y="80235"/>
                </a:lnTo>
                <a:lnTo>
                  <a:pt x="0" y="81068"/>
                </a:lnTo>
                <a:lnTo>
                  <a:pt x="0" y="86317"/>
                </a:lnTo>
                <a:lnTo>
                  <a:pt x="0" y="88259"/>
                </a:lnTo>
                <a:lnTo>
                  <a:pt x="0" y="93508"/>
                </a:lnTo>
                <a:lnTo>
                  <a:pt x="0" y="95173"/>
                </a:lnTo>
                <a:lnTo>
                  <a:pt x="0" y="100433"/>
                </a:lnTo>
                <a:lnTo>
                  <a:pt x="0" y="102086"/>
                </a:lnTo>
                <a:lnTo>
                  <a:pt x="815" y="108179"/>
                </a:lnTo>
                <a:lnTo>
                  <a:pt x="815" y="110110"/>
                </a:lnTo>
                <a:lnTo>
                  <a:pt x="1864" y="116203"/>
                </a:lnTo>
                <a:lnTo>
                  <a:pt x="1864" y="117035"/>
                </a:lnTo>
                <a:lnTo>
                  <a:pt x="3611" y="123949"/>
                </a:lnTo>
                <a:lnTo>
                  <a:pt x="3611" y="125602"/>
                </a:lnTo>
                <a:lnTo>
                  <a:pt x="5242" y="131695"/>
                </a:lnTo>
                <a:lnTo>
                  <a:pt x="6058" y="133626"/>
                </a:lnTo>
                <a:lnTo>
                  <a:pt x="7805" y="140551"/>
                </a:lnTo>
                <a:lnTo>
                  <a:pt x="8854" y="142204"/>
                </a:lnTo>
                <a:lnTo>
                  <a:pt x="11417" y="149129"/>
                </a:lnTo>
                <a:lnTo>
                  <a:pt x="12232" y="151060"/>
                </a:lnTo>
                <a:lnTo>
                  <a:pt x="14795" y="157974"/>
                </a:lnTo>
                <a:lnTo>
                  <a:pt x="15844" y="159639"/>
                </a:lnTo>
                <a:lnTo>
                  <a:pt x="19223" y="167662"/>
                </a:lnTo>
                <a:lnTo>
                  <a:pt x="20038" y="169315"/>
                </a:lnTo>
                <a:lnTo>
                  <a:pt x="24465" y="177073"/>
                </a:lnTo>
                <a:lnTo>
                  <a:pt x="25397" y="179004"/>
                </a:lnTo>
                <a:lnTo>
                  <a:pt x="29824" y="186750"/>
                </a:lnTo>
                <a:lnTo>
                  <a:pt x="30640" y="188415"/>
                </a:lnTo>
                <a:lnTo>
                  <a:pt x="35999" y="197259"/>
                </a:lnTo>
                <a:lnTo>
                  <a:pt x="36815" y="198924"/>
                </a:lnTo>
                <a:lnTo>
                  <a:pt x="42057" y="206948"/>
                </a:lnTo>
                <a:lnTo>
                  <a:pt x="43805" y="209433"/>
                </a:lnTo>
                <a:lnTo>
                  <a:pt x="49048" y="218289"/>
                </a:lnTo>
                <a:lnTo>
                  <a:pt x="50795" y="219954"/>
                </a:lnTo>
                <a:lnTo>
                  <a:pt x="56970" y="228533"/>
                </a:lnTo>
                <a:lnTo>
                  <a:pt x="58601" y="231296"/>
                </a:lnTo>
                <a:lnTo>
                  <a:pt x="65591" y="239874"/>
                </a:lnTo>
                <a:lnTo>
                  <a:pt x="67222" y="242637"/>
                </a:lnTo>
                <a:lnTo>
                  <a:pt x="74212" y="251216"/>
                </a:lnTo>
                <a:lnTo>
                  <a:pt x="76193" y="253979"/>
                </a:lnTo>
                <a:lnTo>
                  <a:pt x="83999" y="263668"/>
                </a:lnTo>
                <a:lnTo>
                  <a:pt x="85630" y="265321"/>
                </a:lnTo>
                <a:lnTo>
                  <a:pt x="93552" y="275009"/>
                </a:lnTo>
                <a:lnTo>
                  <a:pt x="96232" y="277495"/>
                </a:lnTo>
                <a:lnTo>
                  <a:pt x="104969" y="287183"/>
                </a:lnTo>
                <a:lnTo>
                  <a:pt x="106600" y="289669"/>
                </a:lnTo>
                <a:lnTo>
                  <a:pt x="116387" y="300190"/>
                </a:lnTo>
                <a:lnTo>
                  <a:pt x="118018" y="302676"/>
                </a:lnTo>
                <a:lnTo>
                  <a:pt x="127571" y="313196"/>
                </a:lnTo>
                <a:lnTo>
                  <a:pt x="130367" y="315960"/>
                </a:lnTo>
                <a:lnTo>
                  <a:pt x="140736" y="326469"/>
                </a:lnTo>
                <a:lnTo>
                  <a:pt x="143532" y="328966"/>
                </a:lnTo>
                <a:lnTo>
                  <a:pt x="153784" y="339475"/>
                </a:lnTo>
                <a:lnTo>
                  <a:pt x="157396" y="341961"/>
                </a:lnTo>
                <a:lnTo>
                  <a:pt x="167765" y="353303"/>
                </a:lnTo>
                <a:lnTo>
                  <a:pt x="171376" y="356077"/>
                </a:lnTo>
                <a:lnTo>
                  <a:pt x="182910" y="367419"/>
                </a:lnTo>
                <a:lnTo>
                  <a:pt x="186172" y="369905"/>
                </a:lnTo>
                <a:lnTo>
                  <a:pt x="198522" y="381246"/>
                </a:lnTo>
                <a:lnTo>
                  <a:pt x="202133" y="384021"/>
                </a:lnTo>
                <a:lnTo>
                  <a:pt x="215298" y="396195"/>
                </a:lnTo>
                <a:lnTo>
                  <a:pt x="217745" y="398681"/>
                </a:lnTo>
                <a:lnTo>
                  <a:pt x="231725" y="410855"/>
                </a:lnTo>
                <a:lnTo>
                  <a:pt x="235337" y="413618"/>
                </a:lnTo>
                <a:lnTo>
                  <a:pt x="249317" y="425792"/>
                </a:lnTo>
                <a:lnTo>
                  <a:pt x="252696" y="428567"/>
                </a:lnTo>
                <a:lnTo>
                  <a:pt x="267492" y="440741"/>
                </a:lnTo>
                <a:lnTo>
                  <a:pt x="271104" y="444059"/>
                </a:lnTo>
                <a:lnTo>
                  <a:pt x="286715" y="456233"/>
                </a:lnTo>
                <a:lnTo>
                  <a:pt x="290327" y="459829"/>
                </a:lnTo>
                <a:lnTo>
                  <a:pt x="306870" y="472831"/>
                </a:lnTo>
                <a:lnTo>
                  <a:pt x="310482" y="475597"/>
                </a:lnTo>
                <a:lnTo>
                  <a:pt x="326909" y="488602"/>
                </a:lnTo>
                <a:lnTo>
                  <a:pt x="331453" y="492197"/>
                </a:lnTo>
                <a:lnTo>
                  <a:pt x="350676" y="506862"/>
                </a:lnTo>
              </a:path>
            </a:pathLst>
          </a:custGeom>
          <a:ln w="44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5870980" y="3133237"/>
            <a:ext cx="89824" cy="79405"/>
          </a:xfrm>
          <a:custGeom>
            <a:avLst/>
            <a:gdLst/>
            <a:ahLst/>
            <a:cxnLst/>
            <a:rect l="l" t="t" r="r" b="b"/>
            <a:pathLst>
              <a:path w="89824" h="79405">
                <a:moveTo>
                  <a:pt x="89824" y="79405"/>
                </a:moveTo>
                <a:lnTo>
                  <a:pt x="0" y="51460"/>
                </a:lnTo>
                <a:lnTo>
                  <a:pt x="34019" y="36521"/>
                </a:lnTo>
                <a:lnTo>
                  <a:pt x="40193" y="0"/>
                </a:lnTo>
                <a:lnTo>
                  <a:pt x="89824" y="79405"/>
                </a:lnTo>
                <a:close/>
              </a:path>
            </a:pathLst>
          </a:custGeom>
          <a:ln w="4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5240345" y="1816790"/>
            <a:ext cx="295802" cy="349753"/>
          </a:xfrm>
          <a:custGeom>
            <a:avLst/>
            <a:gdLst/>
            <a:ahLst/>
            <a:cxnLst/>
            <a:rect l="l" t="t" r="r" b="b"/>
            <a:pathLst>
              <a:path w="295802" h="349753">
                <a:moveTo>
                  <a:pt x="261434" y="212844"/>
                </a:moveTo>
                <a:lnTo>
                  <a:pt x="260618" y="205098"/>
                </a:lnTo>
                <a:lnTo>
                  <a:pt x="260618" y="203132"/>
                </a:lnTo>
                <a:lnTo>
                  <a:pt x="259803" y="195386"/>
                </a:lnTo>
                <a:lnTo>
                  <a:pt x="259803" y="193652"/>
                </a:lnTo>
                <a:lnTo>
                  <a:pt x="258871" y="185675"/>
                </a:lnTo>
                <a:lnTo>
                  <a:pt x="258871" y="184056"/>
                </a:lnTo>
                <a:lnTo>
                  <a:pt x="257240" y="176310"/>
                </a:lnTo>
                <a:lnTo>
                  <a:pt x="257240" y="174345"/>
                </a:lnTo>
                <a:lnTo>
                  <a:pt x="256424" y="167408"/>
                </a:lnTo>
                <a:lnTo>
                  <a:pt x="255259" y="165789"/>
                </a:lnTo>
                <a:lnTo>
                  <a:pt x="254444" y="158621"/>
                </a:lnTo>
                <a:lnTo>
                  <a:pt x="253628" y="156887"/>
                </a:lnTo>
                <a:lnTo>
                  <a:pt x="252813" y="150875"/>
                </a:lnTo>
                <a:lnTo>
                  <a:pt x="251881" y="149141"/>
                </a:lnTo>
                <a:lnTo>
                  <a:pt x="251065" y="142204"/>
                </a:lnTo>
                <a:lnTo>
                  <a:pt x="250249" y="140354"/>
                </a:lnTo>
                <a:lnTo>
                  <a:pt x="248269" y="134227"/>
                </a:lnTo>
                <a:lnTo>
                  <a:pt x="248269" y="132608"/>
                </a:lnTo>
                <a:lnTo>
                  <a:pt x="246638" y="126481"/>
                </a:lnTo>
                <a:lnTo>
                  <a:pt x="245822" y="125671"/>
                </a:lnTo>
                <a:lnTo>
                  <a:pt x="244075" y="119544"/>
                </a:lnTo>
                <a:lnTo>
                  <a:pt x="243259" y="117578"/>
                </a:lnTo>
                <a:lnTo>
                  <a:pt x="241279" y="112376"/>
                </a:lnTo>
                <a:lnTo>
                  <a:pt x="240463" y="110757"/>
                </a:lnTo>
                <a:lnTo>
                  <a:pt x="238832" y="105439"/>
                </a:lnTo>
                <a:lnTo>
                  <a:pt x="238017" y="103820"/>
                </a:lnTo>
                <a:lnTo>
                  <a:pt x="235220" y="98502"/>
                </a:lnTo>
                <a:lnTo>
                  <a:pt x="235220" y="97693"/>
                </a:lnTo>
                <a:lnTo>
                  <a:pt x="232657" y="92490"/>
                </a:lnTo>
                <a:lnTo>
                  <a:pt x="231842" y="91565"/>
                </a:lnTo>
                <a:lnTo>
                  <a:pt x="229279" y="86363"/>
                </a:lnTo>
                <a:lnTo>
                  <a:pt x="229279" y="85553"/>
                </a:lnTo>
                <a:lnTo>
                  <a:pt x="226483" y="80235"/>
                </a:lnTo>
                <a:lnTo>
                  <a:pt x="225667" y="79195"/>
                </a:lnTo>
                <a:lnTo>
                  <a:pt x="223221" y="75033"/>
                </a:lnTo>
                <a:lnTo>
                  <a:pt x="222056" y="73067"/>
                </a:lnTo>
                <a:lnTo>
                  <a:pt x="219492" y="68905"/>
                </a:lnTo>
                <a:lnTo>
                  <a:pt x="218677" y="67865"/>
                </a:lnTo>
                <a:lnTo>
                  <a:pt x="215065" y="63703"/>
                </a:lnTo>
                <a:lnTo>
                  <a:pt x="215065" y="62893"/>
                </a:lnTo>
                <a:lnTo>
                  <a:pt x="211687" y="59194"/>
                </a:lnTo>
                <a:lnTo>
                  <a:pt x="210871" y="57575"/>
                </a:lnTo>
                <a:lnTo>
                  <a:pt x="207260" y="53991"/>
                </a:lnTo>
                <a:lnTo>
                  <a:pt x="207260" y="53182"/>
                </a:lnTo>
                <a:lnTo>
                  <a:pt x="203881" y="49598"/>
                </a:lnTo>
                <a:lnTo>
                  <a:pt x="203065" y="48788"/>
                </a:lnTo>
                <a:lnTo>
                  <a:pt x="199454" y="45436"/>
                </a:lnTo>
                <a:lnTo>
                  <a:pt x="198638" y="44279"/>
                </a:lnTo>
                <a:lnTo>
                  <a:pt x="194910" y="41042"/>
                </a:lnTo>
                <a:lnTo>
                  <a:pt x="194095" y="40117"/>
                </a:lnTo>
                <a:lnTo>
                  <a:pt x="190716" y="37343"/>
                </a:lnTo>
                <a:lnTo>
                  <a:pt x="189901" y="36533"/>
                </a:lnTo>
                <a:lnTo>
                  <a:pt x="186289" y="32949"/>
                </a:lnTo>
                <a:lnTo>
                  <a:pt x="185473" y="32949"/>
                </a:lnTo>
                <a:lnTo>
                  <a:pt x="181046" y="29597"/>
                </a:lnTo>
                <a:lnTo>
                  <a:pt x="180114" y="29597"/>
                </a:lnTo>
                <a:lnTo>
                  <a:pt x="176852" y="26822"/>
                </a:lnTo>
                <a:lnTo>
                  <a:pt x="175920" y="26013"/>
                </a:lnTo>
                <a:lnTo>
                  <a:pt x="171493" y="23585"/>
                </a:lnTo>
                <a:lnTo>
                  <a:pt x="170677" y="22775"/>
                </a:lnTo>
                <a:lnTo>
                  <a:pt x="167066" y="20810"/>
                </a:lnTo>
                <a:lnTo>
                  <a:pt x="166250" y="20001"/>
                </a:lnTo>
                <a:lnTo>
                  <a:pt x="161707" y="18266"/>
                </a:lnTo>
                <a:lnTo>
                  <a:pt x="160891" y="17457"/>
                </a:lnTo>
                <a:lnTo>
                  <a:pt x="156697" y="15492"/>
                </a:lnTo>
                <a:lnTo>
                  <a:pt x="155532" y="14682"/>
                </a:lnTo>
                <a:lnTo>
                  <a:pt x="151454" y="13064"/>
                </a:lnTo>
                <a:lnTo>
                  <a:pt x="150522" y="13064"/>
                </a:lnTo>
                <a:lnTo>
                  <a:pt x="146095" y="11330"/>
                </a:lnTo>
                <a:lnTo>
                  <a:pt x="144464" y="10289"/>
                </a:lnTo>
                <a:lnTo>
                  <a:pt x="139920" y="9480"/>
                </a:lnTo>
                <a:lnTo>
                  <a:pt x="139105" y="8671"/>
                </a:lnTo>
                <a:lnTo>
                  <a:pt x="134678" y="7746"/>
                </a:lnTo>
                <a:lnTo>
                  <a:pt x="133862" y="6936"/>
                </a:lnTo>
                <a:lnTo>
                  <a:pt x="129668" y="6127"/>
                </a:lnTo>
                <a:lnTo>
                  <a:pt x="127688" y="6127"/>
                </a:lnTo>
                <a:lnTo>
                  <a:pt x="123493" y="4162"/>
                </a:lnTo>
                <a:lnTo>
                  <a:pt x="122328" y="4162"/>
                </a:lnTo>
                <a:lnTo>
                  <a:pt x="117319" y="3352"/>
                </a:lnTo>
                <a:lnTo>
                  <a:pt x="116503" y="3352"/>
                </a:lnTo>
                <a:lnTo>
                  <a:pt x="112076" y="2543"/>
                </a:lnTo>
                <a:lnTo>
                  <a:pt x="110329" y="2543"/>
                </a:lnTo>
                <a:lnTo>
                  <a:pt x="105901" y="1734"/>
                </a:lnTo>
                <a:lnTo>
                  <a:pt x="104154" y="1734"/>
                </a:lnTo>
                <a:lnTo>
                  <a:pt x="99727" y="924"/>
                </a:lnTo>
                <a:lnTo>
                  <a:pt x="93552" y="924"/>
                </a:lnTo>
                <a:lnTo>
                  <a:pt x="91921" y="0"/>
                </a:lnTo>
                <a:lnTo>
                  <a:pt x="60348" y="0"/>
                </a:lnTo>
                <a:lnTo>
                  <a:pt x="55106" y="924"/>
                </a:lnTo>
                <a:lnTo>
                  <a:pt x="53358" y="924"/>
                </a:lnTo>
                <a:lnTo>
                  <a:pt x="48116" y="1734"/>
                </a:lnTo>
                <a:lnTo>
                  <a:pt x="41941" y="1734"/>
                </a:lnTo>
                <a:lnTo>
                  <a:pt x="40310" y="2543"/>
                </a:lnTo>
                <a:lnTo>
                  <a:pt x="34951" y="2543"/>
                </a:lnTo>
                <a:lnTo>
                  <a:pt x="33320" y="3352"/>
                </a:lnTo>
                <a:lnTo>
                  <a:pt x="27960" y="4162"/>
                </a:lnTo>
                <a:lnTo>
                  <a:pt x="27145" y="4162"/>
                </a:lnTo>
                <a:lnTo>
                  <a:pt x="20970" y="4971"/>
                </a:lnTo>
                <a:lnTo>
                  <a:pt x="20155" y="4971"/>
                </a:lnTo>
                <a:lnTo>
                  <a:pt x="14795" y="6127"/>
                </a:lnTo>
                <a:lnTo>
                  <a:pt x="13164" y="6936"/>
                </a:lnTo>
                <a:lnTo>
                  <a:pt x="7805" y="7746"/>
                </a:lnTo>
                <a:lnTo>
                  <a:pt x="6174" y="7746"/>
                </a:lnTo>
                <a:lnTo>
                  <a:pt x="0" y="9480"/>
                </a:lnTo>
                <a:lnTo>
                  <a:pt x="262599" y="280027"/>
                </a:lnTo>
                <a:lnTo>
                  <a:pt x="262599" y="223365"/>
                </a:lnTo>
                <a:lnTo>
                  <a:pt x="261434" y="215272"/>
                </a:lnTo>
                <a:lnTo>
                  <a:pt x="261434" y="212844"/>
                </a:lnTo>
                <a:close/>
              </a:path>
              <a:path w="295802" h="349753">
                <a:moveTo>
                  <a:pt x="262599" y="280027"/>
                </a:moveTo>
                <a:lnTo>
                  <a:pt x="230094" y="261748"/>
                </a:lnTo>
                <a:lnTo>
                  <a:pt x="260618" y="349753"/>
                </a:lnTo>
                <a:lnTo>
                  <a:pt x="295802" y="263483"/>
                </a:lnTo>
                <a:lnTo>
                  <a:pt x="262599" y="2800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5240345" y="1816790"/>
            <a:ext cx="262599" cy="280027"/>
          </a:xfrm>
          <a:custGeom>
            <a:avLst/>
            <a:gdLst/>
            <a:ahLst/>
            <a:cxnLst/>
            <a:rect l="l" t="t" r="r" b="b"/>
            <a:pathLst>
              <a:path w="262599" h="280027">
                <a:moveTo>
                  <a:pt x="0" y="9480"/>
                </a:moveTo>
                <a:lnTo>
                  <a:pt x="6174" y="7746"/>
                </a:lnTo>
                <a:lnTo>
                  <a:pt x="7805" y="7746"/>
                </a:lnTo>
                <a:lnTo>
                  <a:pt x="13164" y="6936"/>
                </a:lnTo>
                <a:lnTo>
                  <a:pt x="14795" y="6127"/>
                </a:lnTo>
                <a:lnTo>
                  <a:pt x="20155" y="4971"/>
                </a:lnTo>
                <a:lnTo>
                  <a:pt x="20970" y="4971"/>
                </a:lnTo>
                <a:lnTo>
                  <a:pt x="27145" y="4162"/>
                </a:lnTo>
                <a:lnTo>
                  <a:pt x="27960" y="4162"/>
                </a:lnTo>
                <a:lnTo>
                  <a:pt x="33320" y="3352"/>
                </a:lnTo>
                <a:lnTo>
                  <a:pt x="34951" y="2543"/>
                </a:lnTo>
                <a:lnTo>
                  <a:pt x="40310" y="2543"/>
                </a:lnTo>
                <a:lnTo>
                  <a:pt x="41941" y="1734"/>
                </a:lnTo>
                <a:lnTo>
                  <a:pt x="47183" y="1734"/>
                </a:lnTo>
                <a:lnTo>
                  <a:pt x="48116" y="1734"/>
                </a:lnTo>
                <a:lnTo>
                  <a:pt x="53358" y="924"/>
                </a:lnTo>
                <a:lnTo>
                  <a:pt x="55106" y="924"/>
                </a:lnTo>
                <a:lnTo>
                  <a:pt x="60348" y="0"/>
                </a:lnTo>
                <a:lnTo>
                  <a:pt x="61164" y="0"/>
                </a:lnTo>
                <a:lnTo>
                  <a:pt x="66523" y="0"/>
                </a:lnTo>
                <a:lnTo>
                  <a:pt x="68154" y="0"/>
                </a:lnTo>
                <a:lnTo>
                  <a:pt x="73513" y="0"/>
                </a:lnTo>
                <a:lnTo>
                  <a:pt x="74329" y="0"/>
                </a:lnTo>
                <a:lnTo>
                  <a:pt x="79688" y="0"/>
                </a:lnTo>
                <a:lnTo>
                  <a:pt x="80504" y="0"/>
                </a:lnTo>
                <a:lnTo>
                  <a:pt x="85746" y="0"/>
                </a:lnTo>
                <a:lnTo>
                  <a:pt x="87494" y="0"/>
                </a:lnTo>
                <a:lnTo>
                  <a:pt x="91921" y="0"/>
                </a:lnTo>
                <a:lnTo>
                  <a:pt x="93552" y="924"/>
                </a:lnTo>
                <a:lnTo>
                  <a:pt x="98096" y="924"/>
                </a:lnTo>
                <a:lnTo>
                  <a:pt x="99727" y="924"/>
                </a:lnTo>
                <a:lnTo>
                  <a:pt x="104154" y="1734"/>
                </a:lnTo>
                <a:lnTo>
                  <a:pt x="105901" y="1734"/>
                </a:lnTo>
                <a:lnTo>
                  <a:pt x="110329" y="2543"/>
                </a:lnTo>
                <a:lnTo>
                  <a:pt x="112076" y="2543"/>
                </a:lnTo>
                <a:lnTo>
                  <a:pt x="116503" y="3352"/>
                </a:lnTo>
                <a:lnTo>
                  <a:pt x="117319" y="3352"/>
                </a:lnTo>
                <a:lnTo>
                  <a:pt x="122328" y="4162"/>
                </a:lnTo>
                <a:lnTo>
                  <a:pt x="123493" y="4162"/>
                </a:lnTo>
                <a:lnTo>
                  <a:pt x="127688" y="6127"/>
                </a:lnTo>
                <a:lnTo>
                  <a:pt x="129668" y="6127"/>
                </a:lnTo>
                <a:lnTo>
                  <a:pt x="133862" y="6936"/>
                </a:lnTo>
                <a:lnTo>
                  <a:pt x="134678" y="7746"/>
                </a:lnTo>
                <a:lnTo>
                  <a:pt x="139105" y="8671"/>
                </a:lnTo>
                <a:lnTo>
                  <a:pt x="139920" y="9480"/>
                </a:lnTo>
                <a:lnTo>
                  <a:pt x="144464" y="10289"/>
                </a:lnTo>
                <a:lnTo>
                  <a:pt x="146095" y="11330"/>
                </a:lnTo>
                <a:lnTo>
                  <a:pt x="150522" y="13064"/>
                </a:lnTo>
                <a:lnTo>
                  <a:pt x="151454" y="13064"/>
                </a:lnTo>
                <a:lnTo>
                  <a:pt x="155532" y="14682"/>
                </a:lnTo>
                <a:lnTo>
                  <a:pt x="156697" y="15492"/>
                </a:lnTo>
                <a:lnTo>
                  <a:pt x="160891" y="17457"/>
                </a:lnTo>
                <a:lnTo>
                  <a:pt x="161707" y="18266"/>
                </a:lnTo>
                <a:lnTo>
                  <a:pt x="166250" y="20001"/>
                </a:lnTo>
                <a:lnTo>
                  <a:pt x="167066" y="20810"/>
                </a:lnTo>
                <a:lnTo>
                  <a:pt x="170677" y="22775"/>
                </a:lnTo>
                <a:lnTo>
                  <a:pt x="171493" y="23585"/>
                </a:lnTo>
                <a:lnTo>
                  <a:pt x="175920" y="26013"/>
                </a:lnTo>
                <a:lnTo>
                  <a:pt x="176852" y="26822"/>
                </a:lnTo>
                <a:lnTo>
                  <a:pt x="180114" y="29597"/>
                </a:lnTo>
                <a:lnTo>
                  <a:pt x="181046" y="29597"/>
                </a:lnTo>
                <a:lnTo>
                  <a:pt x="185473" y="32949"/>
                </a:lnTo>
                <a:lnTo>
                  <a:pt x="186289" y="32949"/>
                </a:lnTo>
                <a:lnTo>
                  <a:pt x="189901" y="36533"/>
                </a:lnTo>
                <a:lnTo>
                  <a:pt x="190716" y="37343"/>
                </a:lnTo>
                <a:lnTo>
                  <a:pt x="194095" y="40117"/>
                </a:lnTo>
                <a:lnTo>
                  <a:pt x="194910" y="41042"/>
                </a:lnTo>
                <a:lnTo>
                  <a:pt x="198638" y="44279"/>
                </a:lnTo>
                <a:lnTo>
                  <a:pt x="199454" y="45436"/>
                </a:lnTo>
                <a:lnTo>
                  <a:pt x="203065" y="48788"/>
                </a:lnTo>
                <a:lnTo>
                  <a:pt x="203881" y="49598"/>
                </a:lnTo>
                <a:lnTo>
                  <a:pt x="207260" y="53182"/>
                </a:lnTo>
                <a:lnTo>
                  <a:pt x="207260" y="53991"/>
                </a:lnTo>
                <a:lnTo>
                  <a:pt x="210871" y="57575"/>
                </a:lnTo>
                <a:lnTo>
                  <a:pt x="211687" y="59194"/>
                </a:lnTo>
                <a:lnTo>
                  <a:pt x="215065" y="62893"/>
                </a:lnTo>
                <a:lnTo>
                  <a:pt x="215065" y="63703"/>
                </a:lnTo>
                <a:lnTo>
                  <a:pt x="218677" y="67865"/>
                </a:lnTo>
                <a:lnTo>
                  <a:pt x="219492" y="68905"/>
                </a:lnTo>
                <a:lnTo>
                  <a:pt x="222056" y="73067"/>
                </a:lnTo>
                <a:lnTo>
                  <a:pt x="223221" y="75033"/>
                </a:lnTo>
                <a:lnTo>
                  <a:pt x="225667" y="79195"/>
                </a:lnTo>
                <a:lnTo>
                  <a:pt x="226483" y="80235"/>
                </a:lnTo>
                <a:lnTo>
                  <a:pt x="229279" y="85553"/>
                </a:lnTo>
                <a:lnTo>
                  <a:pt x="229279" y="86363"/>
                </a:lnTo>
                <a:lnTo>
                  <a:pt x="231842" y="91565"/>
                </a:lnTo>
                <a:lnTo>
                  <a:pt x="232657" y="92490"/>
                </a:lnTo>
                <a:lnTo>
                  <a:pt x="235220" y="97693"/>
                </a:lnTo>
                <a:lnTo>
                  <a:pt x="235220" y="98502"/>
                </a:lnTo>
                <a:lnTo>
                  <a:pt x="238017" y="103820"/>
                </a:lnTo>
                <a:lnTo>
                  <a:pt x="238832" y="105439"/>
                </a:lnTo>
                <a:lnTo>
                  <a:pt x="240463" y="110757"/>
                </a:lnTo>
                <a:lnTo>
                  <a:pt x="241279" y="112376"/>
                </a:lnTo>
                <a:lnTo>
                  <a:pt x="243259" y="117578"/>
                </a:lnTo>
                <a:lnTo>
                  <a:pt x="244075" y="119544"/>
                </a:lnTo>
                <a:lnTo>
                  <a:pt x="245822" y="125671"/>
                </a:lnTo>
                <a:lnTo>
                  <a:pt x="246638" y="126481"/>
                </a:lnTo>
                <a:lnTo>
                  <a:pt x="248269" y="132608"/>
                </a:lnTo>
                <a:lnTo>
                  <a:pt x="248269" y="134227"/>
                </a:lnTo>
                <a:lnTo>
                  <a:pt x="250249" y="140354"/>
                </a:lnTo>
                <a:lnTo>
                  <a:pt x="251065" y="142204"/>
                </a:lnTo>
                <a:lnTo>
                  <a:pt x="251881" y="149141"/>
                </a:lnTo>
                <a:lnTo>
                  <a:pt x="252813" y="150875"/>
                </a:lnTo>
                <a:lnTo>
                  <a:pt x="253628" y="156887"/>
                </a:lnTo>
                <a:lnTo>
                  <a:pt x="254444" y="158621"/>
                </a:lnTo>
                <a:lnTo>
                  <a:pt x="255259" y="165789"/>
                </a:lnTo>
                <a:lnTo>
                  <a:pt x="256424" y="167408"/>
                </a:lnTo>
                <a:lnTo>
                  <a:pt x="257240" y="174345"/>
                </a:lnTo>
                <a:lnTo>
                  <a:pt x="257240" y="176310"/>
                </a:lnTo>
                <a:lnTo>
                  <a:pt x="258871" y="184056"/>
                </a:lnTo>
                <a:lnTo>
                  <a:pt x="258871" y="185675"/>
                </a:lnTo>
                <a:lnTo>
                  <a:pt x="259803" y="193652"/>
                </a:lnTo>
                <a:lnTo>
                  <a:pt x="259803" y="195386"/>
                </a:lnTo>
                <a:lnTo>
                  <a:pt x="260618" y="203132"/>
                </a:lnTo>
                <a:lnTo>
                  <a:pt x="260618" y="205098"/>
                </a:lnTo>
                <a:lnTo>
                  <a:pt x="261434" y="212844"/>
                </a:lnTo>
                <a:lnTo>
                  <a:pt x="261434" y="215272"/>
                </a:lnTo>
                <a:lnTo>
                  <a:pt x="262599" y="223365"/>
                </a:lnTo>
                <a:lnTo>
                  <a:pt x="262599" y="224983"/>
                </a:lnTo>
                <a:lnTo>
                  <a:pt x="262599" y="233770"/>
                </a:lnTo>
                <a:lnTo>
                  <a:pt x="262599" y="236313"/>
                </a:lnTo>
                <a:lnTo>
                  <a:pt x="262599" y="244060"/>
                </a:lnTo>
                <a:lnTo>
                  <a:pt x="262599" y="246834"/>
                </a:lnTo>
                <a:lnTo>
                  <a:pt x="262599" y="255390"/>
                </a:lnTo>
                <a:lnTo>
                  <a:pt x="262599" y="258164"/>
                </a:lnTo>
                <a:lnTo>
                  <a:pt x="262599" y="266720"/>
                </a:lnTo>
                <a:lnTo>
                  <a:pt x="262599" y="269495"/>
                </a:lnTo>
                <a:lnTo>
                  <a:pt x="262599" y="280027"/>
                </a:lnTo>
              </a:path>
            </a:pathLst>
          </a:custGeom>
          <a:ln w="44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5470440" y="2078539"/>
            <a:ext cx="65708" cy="88004"/>
          </a:xfrm>
          <a:custGeom>
            <a:avLst/>
            <a:gdLst/>
            <a:ahLst/>
            <a:cxnLst/>
            <a:rect l="l" t="t" r="r" b="b"/>
            <a:pathLst>
              <a:path w="65708" h="88004">
                <a:moveTo>
                  <a:pt x="30523" y="88004"/>
                </a:moveTo>
                <a:lnTo>
                  <a:pt x="0" y="0"/>
                </a:lnTo>
                <a:lnTo>
                  <a:pt x="32504" y="18278"/>
                </a:lnTo>
                <a:lnTo>
                  <a:pt x="65708" y="1734"/>
                </a:lnTo>
                <a:lnTo>
                  <a:pt x="30523" y="88004"/>
                </a:lnTo>
                <a:close/>
              </a:path>
            </a:pathLst>
          </a:custGeom>
          <a:ln w="44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6956911" y="2524275"/>
            <a:ext cx="87494" cy="52291"/>
          </a:xfrm>
          <a:custGeom>
            <a:avLst/>
            <a:gdLst/>
            <a:ahLst/>
            <a:cxnLst/>
            <a:rect l="l" t="t" r="r" b="b"/>
            <a:pathLst>
              <a:path w="87494" h="52291">
                <a:moveTo>
                  <a:pt x="87494" y="26013"/>
                </a:moveTo>
                <a:lnTo>
                  <a:pt x="0" y="0"/>
                </a:lnTo>
                <a:lnTo>
                  <a:pt x="17592" y="26013"/>
                </a:lnTo>
                <a:lnTo>
                  <a:pt x="0" y="52291"/>
                </a:lnTo>
                <a:lnTo>
                  <a:pt x="87494" y="260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6578273" y="2550288"/>
            <a:ext cx="466131" cy="0"/>
          </a:xfrm>
          <a:custGeom>
            <a:avLst/>
            <a:gdLst/>
            <a:ahLst/>
            <a:cxnLst/>
            <a:rect l="l" t="t" r="r" b="b"/>
            <a:pathLst>
              <a:path w="466131" h="0">
                <a:moveTo>
                  <a:pt x="0" y="0"/>
                </a:moveTo>
                <a:lnTo>
                  <a:pt x="466131" y="0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6956911" y="2524275"/>
            <a:ext cx="87494" cy="52291"/>
          </a:xfrm>
          <a:custGeom>
            <a:avLst/>
            <a:gdLst/>
            <a:ahLst/>
            <a:cxnLst/>
            <a:rect l="l" t="t" r="r" b="b"/>
            <a:pathLst>
              <a:path w="87494" h="52291">
                <a:moveTo>
                  <a:pt x="87494" y="26013"/>
                </a:moveTo>
                <a:lnTo>
                  <a:pt x="0" y="52291"/>
                </a:lnTo>
                <a:lnTo>
                  <a:pt x="17592" y="26013"/>
                </a:lnTo>
                <a:lnTo>
                  <a:pt x="0" y="0"/>
                </a:lnTo>
                <a:lnTo>
                  <a:pt x="87494" y="26013"/>
                </a:lnTo>
                <a:close/>
              </a:path>
            </a:pathLst>
          </a:custGeom>
          <a:ln w="444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7354887" y="2542542"/>
            <a:ext cx="276230" cy="0"/>
          </a:xfrm>
          <a:custGeom>
            <a:avLst/>
            <a:gdLst/>
            <a:ahLst/>
            <a:cxnLst/>
            <a:rect l="l" t="t" r="r" b="b"/>
            <a:pathLst>
              <a:path w="276230" h="0">
                <a:moveTo>
                  <a:pt x="276230" y="0"/>
                </a:moveTo>
                <a:lnTo>
                  <a:pt x="0" y="0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7631117" y="2542542"/>
            <a:ext cx="0" cy="276674"/>
          </a:xfrm>
          <a:custGeom>
            <a:avLst/>
            <a:gdLst/>
            <a:ahLst/>
            <a:cxnLst/>
            <a:rect l="l" t="t" r="r" b="b"/>
            <a:pathLst>
              <a:path w="0" h="276674">
                <a:moveTo>
                  <a:pt x="0" y="0"/>
                </a:moveTo>
                <a:lnTo>
                  <a:pt x="0" y="276674"/>
                </a:lnTo>
              </a:path>
            </a:pathLst>
          </a:custGeom>
          <a:ln w="44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7631117" y="2542542"/>
            <a:ext cx="277278" cy="0"/>
          </a:xfrm>
          <a:custGeom>
            <a:avLst/>
            <a:gdLst/>
            <a:ahLst/>
            <a:cxnLst/>
            <a:rect l="l" t="t" r="r" b="b"/>
            <a:pathLst>
              <a:path w="277278" h="0">
                <a:moveTo>
                  <a:pt x="0" y="0"/>
                </a:moveTo>
                <a:lnTo>
                  <a:pt x="277278" y="0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7664321" y="2509338"/>
            <a:ext cx="210871" cy="0"/>
          </a:xfrm>
          <a:custGeom>
            <a:avLst/>
            <a:gdLst/>
            <a:ahLst/>
            <a:cxnLst/>
            <a:rect l="l" t="t" r="r" b="b"/>
            <a:pathLst>
              <a:path w="210871" h="0">
                <a:moveTo>
                  <a:pt x="0" y="0"/>
                </a:moveTo>
                <a:lnTo>
                  <a:pt x="210871" y="0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7908396" y="2265868"/>
            <a:ext cx="0" cy="276674"/>
          </a:xfrm>
          <a:custGeom>
            <a:avLst/>
            <a:gdLst/>
            <a:ahLst/>
            <a:cxnLst/>
            <a:rect l="l" t="t" r="r" b="b"/>
            <a:pathLst>
              <a:path w="0" h="276674">
                <a:moveTo>
                  <a:pt x="0" y="276674"/>
                </a:moveTo>
                <a:lnTo>
                  <a:pt x="0" y="0"/>
                </a:lnTo>
              </a:path>
            </a:pathLst>
          </a:custGeom>
          <a:ln w="44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7908396" y="2542542"/>
            <a:ext cx="277278" cy="0"/>
          </a:xfrm>
          <a:custGeom>
            <a:avLst/>
            <a:gdLst/>
            <a:ahLst/>
            <a:cxnLst/>
            <a:rect l="l" t="t" r="r" b="b"/>
            <a:pathLst>
              <a:path w="277278" h="0">
                <a:moveTo>
                  <a:pt x="0" y="0"/>
                </a:moveTo>
                <a:lnTo>
                  <a:pt x="277278" y="0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8185675" y="2331444"/>
            <a:ext cx="0" cy="211098"/>
          </a:xfrm>
          <a:custGeom>
            <a:avLst/>
            <a:gdLst/>
            <a:ahLst/>
            <a:cxnLst/>
            <a:rect l="l" t="t" r="r" b="b"/>
            <a:pathLst>
              <a:path w="0" h="211098">
                <a:moveTo>
                  <a:pt x="0" y="211098"/>
                </a:moveTo>
                <a:lnTo>
                  <a:pt x="0" y="0"/>
                </a:lnTo>
              </a:path>
            </a:pathLst>
          </a:custGeom>
          <a:ln w="44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8185675" y="2542542"/>
            <a:ext cx="0" cy="276674"/>
          </a:xfrm>
          <a:custGeom>
            <a:avLst/>
            <a:gdLst/>
            <a:ahLst/>
            <a:cxnLst/>
            <a:rect l="l" t="t" r="r" b="b"/>
            <a:pathLst>
              <a:path w="0" h="276674">
                <a:moveTo>
                  <a:pt x="0" y="0"/>
                </a:moveTo>
                <a:lnTo>
                  <a:pt x="0" y="276674"/>
                </a:lnTo>
              </a:path>
            </a:pathLst>
          </a:custGeom>
          <a:ln w="44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8185675" y="2542542"/>
            <a:ext cx="276230" cy="0"/>
          </a:xfrm>
          <a:custGeom>
            <a:avLst/>
            <a:gdLst/>
            <a:ahLst/>
            <a:cxnLst/>
            <a:rect l="l" t="t" r="r" b="b"/>
            <a:pathLst>
              <a:path w="276230" h="0">
                <a:moveTo>
                  <a:pt x="0" y="0"/>
                </a:moveTo>
                <a:lnTo>
                  <a:pt x="276230" y="0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820623" y="426439"/>
            <a:ext cx="4005368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E</a:t>
            </a:r>
            <a:r>
              <a:rPr dirty="0" smtClean="0" baseline="1708" sz="2100" spc="-4" b="1">
                <a:latin typeface="Comic Sans MS"/>
                <a:cs typeface="Comic Sans MS"/>
              </a:rPr>
              <a:t>l</a:t>
            </a:r>
            <a:r>
              <a:rPr dirty="0" smtClean="0" baseline="1708" sz="2100" spc="0" b="1">
                <a:latin typeface="Comic Sans MS"/>
                <a:cs typeface="Comic Sans MS"/>
              </a:rPr>
              <a:t>imina</a:t>
            </a:r>
            <a:r>
              <a:rPr dirty="0" smtClean="0" baseline="1708" sz="2100" spc="-4" b="1">
                <a:latin typeface="Comic Sans MS"/>
                <a:cs typeface="Comic Sans MS"/>
              </a:rPr>
              <a:t>t</a:t>
            </a:r>
            <a:r>
              <a:rPr dirty="0" smtClean="0" baseline="1708" sz="2100" spc="0" b="1">
                <a:latin typeface="Comic Sans MS"/>
                <a:cs typeface="Comic Sans MS"/>
              </a:rPr>
              <a:t>i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r>
              <a:rPr dirty="0" smtClean="0" baseline="1708" sz="2100" spc="-1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d’</a:t>
            </a:r>
            <a:r>
              <a:rPr dirty="0" smtClean="0" baseline="1708" sz="2100" spc="-9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au</a:t>
            </a:r>
            <a:r>
              <a:rPr dirty="0" smtClean="0" baseline="1708" sz="2100" spc="-4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–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dé</a:t>
            </a:r>
            <a:r>
              <a:rPr dirty="0" smtClean="0" baseline="1708" sz="2100" spc="-4" b="1">
                <a:latin typeface="Comic Sans MS"/>
                <a:cs typeface="Comic Sans MS"/>
              </a:rPr>
              <a:t>s</a:t>
            </a:r>
            <a:r>
              <a:rPr dirty="0" smtClean="0" baseline="1708" sz="2100" spc="0" b="1">
                <a:latin typeface="Comic Sans MS"/>
                <a:cs typeface="Comic Sans MS"/>
              </a:rPr>
              <a:t>h</a:t>
            </a:r>
            <a:r>
              <a:rPr dirty="0" smtClean="0" baseline="1708" sz="2100" spc="4" b="1">
                <a:latin typeface="Comic Sans MS"/>
                <a:cs typeface="Comic Sans MS"/>
              </a:rPr>
              <a:t>y</a:t>
            </a:r>
            <a:r>
              <a:rPr dirty="0" smtClean="0" baseline="1708" sz="2100" spc="0" b="1">
                <a:latin typeface="Comic Sans MS"/>
                <a:cs typeface="Comic Sans MS"/>
              </a:rPr>
              <a:t>dra</a:t>
            </a:r>
            <a:r>
              <a:rPr dirty="0" smtClean="0" baseline="1708" sz="2100" spc="-4" b="1">
                <a:latin typeface="Comic Sans MS"/>
                <a:cs typeface="Comic Sans MS"/>
              </a:rPr>
              <a:t>t</a:t>
            </a:r>
            <a:r>
              <a:rPr dirty="0" smtClean="0" baseline="1708" sz="2100" spc="0" b="1">
                <a:latin typeface="Comic Sans MS"/>
                <a:cs typeface="Comic Sans MS"/>
              </a:rPr>
              <a:t>a</a:t>
            </a:r>
            <a:r>
              <a:rPr dirty="0" smtClean="0" baseline="1708" sz="2100" spc="-4" b="1">
                <a:latin typeface="Comic Sans MS"/>
                <a:cs typeface="Comic Sans MS"/>
              </a:rPr>
              <a:t>t</a:t>
            </a:r>
            <a:r>
              <a:rPr dirty="0" smtClean="0" baseline="1708" sz="2100" spc="0" b="1">
                <a:latin typeface="Comic Sans MS"/>
                <a:cs typeface="Comic Sans MS"/>
              </a:rPr>
              <a:t>i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r>
              <a:rPr dirty="0" smtClean="0" baseline="1708" sz="2100" spc="-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des</a:t>
            </a:r>
            <a:r>
              <a:rPr dirty="0" smtClean="0" baseline="1708" sz="2100" spc="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al</a:t>
            </a:r>
            <a:r>
              <a:rPr dirty="0" smtClean="0" baseline="1708" sz="2100" spc="-4" b="1">
                <a:latin typeface="Comic Sans MS"/>
                <a:cs typeface="Comic Sans MS"/>
              </a:rPr>
              <a:t>c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ls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20623" y="853654"/>
            <a:ext cx="9255264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232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réac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-9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232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entre</a:t>
            </a:r>
            <a:r>
              <a:rPr dirty="0" smtClean="0" baseline="3417" sz="2100" spc="217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un</a:t>
            </a:r>
            <a:r>
              <a:rPr dirty="0" smtClean="0" baseline="3417" sz="2100" spc="217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alc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l</a:t>
            </a:r>
            <a:r>
              <a:rPr dirty="0" smtClean="0" baseline="3417" sz="2100" spc="232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et</a:t>
            </a:r>
            <a:r>
              <a:rPr dirty="0" smtClean="0" baseline="3417" sz="2100" spc="217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686600"/>
                </a:solidFill>
                <a:latin typeface="Comic Sans MS"/>
                <a:cs typeface="Comic Sans MS"/>
              </a:rPr>
              <a:t>l’ac</a:t>
            </a:r>
            <a:r>
              <a:rPr dirty="0" smtClean="0" baseline="3417" sz="2100" spc="-9">
                <a:solidFill>
                  <a:srgbClr val="686600"/>
                </a:solidFill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solidFill>
                  <a:srgbClr val="686600"/>
                </a:solidFill>
                <a:latin typeface="Comic Sans MS"/>
                <a:cs typeface="Comic Sans MS"/>
              </a:rPr>
              <a:t>de</a:t>
            </a:r>
            <a:r>
              <a:rPr dirty="0" smtClean="0" baseline="3417" sz="2100" spc="237">
                <a:solidFill>
                  <a:srgbClr val="6866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686600"/>
                </a:solidFill>
                <a:latin typeface="Comic Sans MS"/>
                <a:cs typeface="Comic Sans MS"/>
              </a:rPr>
              <a:t>sulfu</a:t>
            </a:r>
            <a:r>
              <a:rPr dirty="0" smtClean="0" baseline="3417" sz="2100" spc="-14">
                <a:solidFill>
                  <a:srgbClr val="686600"/>
                </a:solidFill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solidFill>
                  <a:srgbClr val="686600"/>
                </a:solidFill>
                <a:latin typeface="Comic Sans MS"/>
                <a:cs typeface="Comic Sans MS"/>
              </a:rPr>
              <a:t>i</a:t>
            </a:r>
            <a:r>
              <a:rPr dirty="0" smtClean="0" baseline="3417" sz="2100" spc="-4">
                <a:solidFill>
                  <a:srgbClr val="686600"/>
                </a:solidFill>
                <a:latin typeface="Comic Sans MS"/>
                <a:cs typeface="Comic Sans MS"/>
              </a:rPr>
              <a:t>q</a:t>
            </a:r>
            <a:r>
              <a:rPr dirty="0" smtClean="0" baseline="3417" sz="2100" spc="0">
                <a:solidFill>
                  <a:srgbClr val="686600"/>
                </a:solidFill>
                <a:latin typeface="Comic Sans MS"/>
                <a:cs typeface="Comic Sans MS"/>
              </a:rPr>
              <a:t>ue</a:t>
            </a:r>
            <a:r>
              <a:rPr dirty="0" smtClean="0" baseline="3417" sz="2100" spc="217">
                <a:solidFill>
                  <a:srgbClr val="6866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solidFill>
                  <a:srgbClr val="68660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solidFill>
                  <a:srgbClr val="686600"/>
                </a:solidFill>
                <a:latin typeface="Comic Sans MS"/>
                <a:cs typeface="Comic Sans MS"/>
              </a:rPr>
              <a:t>u</a:t>
            </a:r>
            <a:r>
              <a:rPr dirty="0" smtClean="0" baseline="3417" sz="2100" spc="222">
                <a:solidFill>
                  <a:srgbClr val="6866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solidFill>
                  <a:srgbClr val="686600"/>
                </a:solidFill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solidFill>
                  <a:srgbClr val="686600"/>
                </a:solidFill>
                <a:latin typeface="Comic Sans MS"/>
                <a:cs typeface="Comic Sans MS"/>
              </a:rPr>
              <a:t>h</a:t>
            </a:r>
            <a:r>
              <a:rPr dirty="0" smtClean="0" baseline="3417" sz="2100" spc="4">
                <a:solidFill>
                  <a:srgbClr val="68660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solidFill>
                  <a:srgbClr val="686600"/>
                </a:solidFill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solidFill>
                  <a:srgbClr val="686600"/>
                </a:solidFill>
                <a:latin typeface="Comic Sans MS"/>
                <a:cs typeface="Comic Sans MS"/>
              </a:rPr>
              <a:t>p</a:t>
            </a:r>
            <a:r>
              <a:rPr dirty="0" smtClean="0" baseline="3417" sz="2100" spc="-4">
                <a:solidFill>
                  <a:srgbClr val="686600"/>
                </a:solidFill>
                <a:latin typeface="Comic Sans MS"/>
                <a:cs typeface="Comic Sans MS"/>
              </a:rPr>
              <a:t>h</a:t>
            </a:r>
            <a:r>
              <a:rPr dirty="0" smtClean="0" baseline="3417" sz="2100" spc="4">
                <a:solidFill>
                  <a:srgbClr val="68660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solidFill>
                  <a:srgbClr val="686600"/>
                </a:solidFill>
                <a:latin typeface="Comic Sans MS"/>
                <a:cs typeface="Comic Sans MS"/>
              </a:rPr>
              <a:t>r</a:t>
            </a:r>
            <a:r>
              <a:rPr dirty="0" smtClean="0" baseline="3417" sz="2100" spc="-9">
                <a:solidFill>
                  <a:srgbClr val="686600"/>
                </a:solidFill>
                <a:latin typeface="Comic Sans MS"/>
                <a:cs typeface="Comic Sans MS"/>
              </a:rPr>
              <a:t>i</a:t>
            </a:r>
            <a:r>
              <a:rPr dirty="0" smtClean="0" baseline="3417" sz="2100" spc="-9">
                <a:solidFill>
                  <a:srgbClr val="686600"/>
                </a:solidFill>
                <a:latin typeface="Comic Sans MS"/>
                <a:cs typeface="Comic Sans MS"/>
              </a:rPr>
              <a:t>q</a:t>
            </a:r>
            <a:r>
              <a:rPr dirty="0" smtClean="0" baseline="3417" sz="2100" spc="0">
                <a:solidFill>
                  <a:srgbClr val="686600"/>
                </a:solidFill>
                <a:latin typeface="Comic Sans MS"/>
                <a:cs typeface="Comic Sans MS"/>
              </a:rPr>
              <a:t>ue</a:t>
            </a:r>
            <a:r>
              <a:rPr dirty="0" smtClean="0" baseline="3417" sz="2100" spc="227">
                <a:solidFill>
                  <a:srgbClr val="6866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nt</a:t>
            </a:r>
            <a:r>
              <a:rPr dirty="0" smtClean="0" baseline="3417" sz="2100" spc="217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les</a:t>
            </a:r>
            <a:r>
              <a:rPr dirty="0" smtClean="0" baseline="3417" sz="2100" spc="232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an</a:t>
            </a:r>
            <a:r>
              <a:rPr dirty="0" smtClean="0" baseline="3417" sz="2100" spc="-9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ns</a:t>
            </a:r>
            <a:r>
              <a:rPr dirty="0" smtClean="0" baseline="3417" sz="2100" spc="227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nt</a:t>
            </a:r>
            <a:r>
              <a:rPr dirty="0" smtClean="0" baseline="3417" sz="2100" spc="227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très</a:t>
            </a:r>
            <a:r>
              <a:rPr dirty="0" smtClean="0" baseline="3417" sz="2100" spc="232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-9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u</a:t>
            </a:r>
            <a:r>
              <a:rPr dirty="0" smtClean="0" baseline="3417" sz="2100" spc="232">
                <a:latin typeface="Comic Sans MS"/>
                <a:cs typeface="Comic Sans MS"/>
              </a:rPr>
              <a:t> </a:t>
            </a:r>
            <a:r>
              <a:rPr dirty="0" smtClean="0" baseline="3417" sz="2100" spc="-1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ucléophil</a:t>
            </a:r>
            <a:r>
              <a:rPr dirty="0" smtClean="0" baseline="3417" sz="2100" spc="-9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mène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dés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y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ratati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-4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l’alco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l’obte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l’alcè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ssédant</a:t>
            </a:r>
            <a:r>
              <a:rPr dirty="0" smtClean="0" baseline="1708" sz="2100" spc="-1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uble</a:t>
            </a:r>
            <a:r>
              <a:rPr dirty="0" smtClean="0" baseline="1708" sz="2100" spc="-2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-1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lus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substitué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23610" y="1884999"/>
            <a:ext cx="451548" cy="2173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14"/>
              </a:lnSpc>
              <a:spcBef>
                <a:spcPts val="80"/>
              </a:spcBef>
            </a:pPr>
            <a:r>
              <a:rPr dirty="0" smtClean="0" baseline="2635" sz="1650">
                <a:latin typeface="Arial"/>
                <a:cs typeface="Arial"/>
              </a:rPr>
              <a:t>H</a:t>
            </a:r>
            <a:r>
              <a:rPr dirty="0" smtClean="0" baseline="2635" sz="1650" spc="-4">
                <a:latin typeface="Arial"/>
                <a:cs typeface="Arial"/>
              </a:rPr>
              <a:t>S</a:t>
            </a:r>
            <a:r>
              <a:rPr dirty="0" smtClean="0" baseline="2635" sz="1650" spc="-9">
                <a:latin typeface="Arial"/>
                <a:cs typeface="Arial"/>
              </a:rPr>
              <a:t>O</a:t>
            </a:r>
            <a:r>
              <a:rPr dirty="0" smtClean="0" baseline="-10870" sz="1200" spc="0">
                <a:latin typeface="Arial"/>
                <a:cs typeface="Arial"/>
              </a:rPr>
              <a:t>4</a:t>
            </a:r>
            <a:r>
              <a:rPr dirty="0" smtClean="0" baseline="39858" sz="1200" spc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27422" y="2187906"/>
            <a:ext cx="148214" cy="1653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H</a:t>
            </a:r>
            <a:endParaRPr sz="11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95527" y="2205340"/>
            <a:ext cx="148214" cy="1653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H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950084" y="2205340"/>
            <a:ext cx="148214" cy="1653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H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67220" y="2222763"/>
            <a:ext cx="148214" cy="1653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H</a:t>
            </a:r>
            <a:endParaRPr sz="11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21812" y="2222763"/>
            <a:ext cx="148214" cy="1653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H</a:t>
            </a:r>
            <a:endParaRPr sz="11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767493" y="2446036"/>
            <a:ext cx="469884" cy="4552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60"/>
              </a:lnSpc>
              <a:spcBef>
                <a:spcPts val="68"/>
              </a:spcBef>
            </a:pPr>
            <a:r>
              <a:rPr dirty="0" smtClean="0" baseline="5270" sz="1650" spc="-4">
                <a:latin typeface="Arial"/>
                <a:cs typeface="Arial"/>
              </a:rPr>
              <a:t>H</a:t>
            </a:r>
            <a:r>
              <a:rPr dirty="0" smtClean="0" baseline="-7246" sz="1200" spc="0">
                <a:latin typeface="Arial"/>
                <a:cs typeface="Arial"/>
              </a:rPr>
              <a:t>2</a:t>
            </a:r>
            <a:r>
              <a:rPr dirty="0" smtClean="0" baseline="5270" sz="1650" spc="-4">
                <a:latin typeface="Arial"/>
                <a:cs typeface="Arial"/>
              </a:rPr>
              <a:t>S</a:t>
            </a:r>
            <a:r>
              <a:rPr dirty="0" smtClean="0" baseline="5270" sz="1650" spc="-9">
                <a:latin typeface="Arial"/>
                <a:cs typeface="Arial"/>
              </a:rPr>
              <a:t>O</a:t>
            </a:r>
            <a:r>
              <a:rPr dirty="0" smtClean="0" baseline="-7246" sz="1200" spc="0"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  <a:p>
            <a:pPr marL="30292" marR="23934">
              <a:lnSpc>
                <a:spcPts val="1264"/>
              </a:lnSpc>
              <a:spcBef>
                <a:spcPts val="661"/>
              </a:spcBef>
            </a:pPr>
            <a:r>
              <a:rPr dirty="0" smtClean="0" sz="1100" spc="-4">
                <a:latin typeface="Arial"/>
                <a:cs typeface="Arial"/>
              </a:rPr>
              <a:t>H</a:t>
            </a:r>
            <a:r>
              <a:rPr dirty="0" smtClean="0" baseline="-14493" sz="1200" spc="0">
                <a:latin typeface="Arial"/>
                <a:cs typeface="Arial"/>
              </a:rPr>
              <a:t>2</a:t>
            </a:r>
            <a:r>
              <a:rPr dirty="0" smtClean="0" sz="1100" spc="0">
                <a:latin typeface="Arial"/>
                <a:cs typeface="Arial"/>
              </a:rPr>
              <a:t>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620582" y="2472326"/>
            <a:ext cx="146344" cy="4270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92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+</a:t>
            </a:r>
            <a:endParaRPr sz="1100">
              <a:latin typeface="Arial"/>
              <a:cs typeface="Arial"/>
            </a:endParaRPr>
          </a:p>
          <a:p>
            <a:pPr marL="30292">
              <a:lnSpc>
                <a:spcPct val="95825"/>
              </a:lnSpc>
              <a:spcBef>
                <a:spcPts val="734"/>
              </a:spcBef>
            </a:pPr>
            <a:r>
              <a:rPr dirty="0" smtClean="0" sz="1100" spc="0">
                <a:latin typeface="Arial"/>
                <a:cs typeface="Arial"/>
              </a:rPr>
              <a:t>+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826921" y="2489761"/>
            <a:ext cx="469999" cy="1849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60"/>
              </a:lnSpc>
              <a:spcBef>
                <a:spcPts val="68"/>
              </a:spcBef>
            </a:pPr>
            <a:r>
              <a:rPr dirty="0" smtClean="0" baseline="5270" sz="1650" spc="-4">
                <a:latin typeface="Arial"/>
                <a:cs typeface="Arial"/>
              </a:rPr>
              <a:t>H</a:t>
            </a:r>
            <a:r>
              <a:rPr dirty="0" smtClean="0" baseline="-7246" sz="1200" spc="0">
                <a:latin typeface="Arial"/>
                <a:cs typeface="Arial"/>
              </a:rPr>
              <a:t>2</a:t>
            </a:r>
            <a:r>
              <a:rPr dirty="0" smtClean="0" baseline="5270" sz="1650" spc="-4">
                <a:latin typeface="Arial"/>
                <a:cs typeface="Arial"/>
              </a:rPr>
              <a:t>S</a:t>
            </a:r>
            <a:r>
              <a:rPr dirty="0" smtClean="0" baseline="5270" sz="1650" spc="-9">
                <a:latin typeface="Arial"/>
                <a:cs typeface="Arial"/>
              </a:rPr>
              <a:t>O</a:t>
            </a:r>
            <a:r>
              <a:rPr dirty="0" smtClean="0" baseline="-7246" sz="1200" spc="0"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71155" y="2507184"/>
            <a:ext cx="128752" cy="1653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+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88236" y="2760065"/>
            <a:ext cx="681568" cy="1653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T</a:t>
            </a:r>
            <a:r>
              <a:rPr dirty="0" smtClean="0" sz="1100" spc="1">
                <a:latin typeface="Arial"/>
                <a:cs typeface="Arial"/>
              </a:rPr>
              <a:t> </a:t>
            </a:r>
            <a:r>
              <a:rPr dirty="0" smtClean="0" sz="1100" spc="0">
                <a:latin typeface="Arial"/>
                <a:cs typeface="Arial"/>
              </a:rPr>
              <a:t>=</a:t>
            </a:r>
            <a:r>
              <a:rPr dirty="0" smtClean="0" sz="1100" spc="-3">
                <a:latin typeface="Arial"/>
                <a:cs typeface="Arial"/>
              </a:rPr>
              <a:t> </a:t>
            </a:r>
            <a:r>
              <a:rPr dirty="0" smtClean="0" sz="1100" spc="-4">
                <a:latin typeface="Arial"/>
                <a:cs typeface="Arial"/>
              </a:rPr>
              <a:t>1</a:t>
            </a:r>
            <a:r>
              <a:rPr dirty="0" smtClean="0" sz="1100" spc="-4">
                <a:latin typeface="Arial"/>
                <a:cs typeface="Arial"/>
              </a:rPr>
              <a:t>7</a:t>
            </a:r>
            <a:r>
              <a:rPr dirty="0" smtClean="0" sz="1100" spc="-4">
                <a:latin typeface="Arial"/>
                <a:cs typeface="Arial"/>
              </a:rPr>
              <a:t>0</a:t>
            </a:r>
            <a:r>
              <a:rPr dirty="0" smtClean="0" sz="1100" spc="-4">
                <a:latin typeface="Arial"/>
                <a:cs typeface="Arial"/>
              </a:rPr>
              <a:t>°</a:t>
            </a:r>
            <a:r>
              <a:rPr dirty="0" smtClean="0" sz="1100" spc="0">
                <a:latin typeface="Arial"/>
                <a:cs typeface="Arial"/>
              </a:rPr>
              <a:t>C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668378" y="2758400"/>
            <a:ext cx="156112" cy="1653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40048" y="2775835"/>
            <a:ext cx="256842" cy="1653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-9">
                <a:latin typeface="Arial"/>
                <a:cs typeface="Arial"/>
              </a:rPr>
              <a:t>O</a:t>
            </a:r>
            <a:r>
              <a:rPr dirty="0" smtClean="0" sz="1100" spc="0">
                <a:latin typeface="Arial"/>
                <a:cs typeface="Arial"/>
              </a:rPr>
              <a:t>H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82359" y="2873505"/>
            <a:ext cx="128752" cy="1653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+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07487" y="2923300"/>
            <a:ext cx="478852" cy="1653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H</a:t>
            </a:r>
            <a:r>
              <a:rPr dirty="0" smtClean="0" sz="1100" spc="0">
                <a:latin typeface="Arial"/>
                <a:cs typeface="Arial"/>
              </a:rPr>
              <a:t>    </a:t>
            </a:r>
            <a:r>
              <a:rPr dirty="0" smtClean="0" sz="1100" spc="279">
                <a:latin typeface="Arial"/>
                <a:cs typeface="Arial"/>
              </a:rPr>
              <a:t> </a:t>
            </a:r>
            <a:r>
              <a:rPr dirty="0" smtClean="0" sz="1100" spc="0">
                <a:latin typeface="Arial"/>
                <a:cs typeface="Arial"/>
              </a:rPr>
              <a:t>H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448290" y="6465214"/>
            <a:ext cx="857910" cy="235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4"/>
              </a:lnSpc>
              <a:spcBef>
                <a:spcPts val="90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</a:t>
            </a:r>
            <a:r>
              <a:rPr dirty="0" smtClean="0" baseline="-5012" sz="1500" spc="-89">
                <a:latin typeface="Segoe UI"/>
                <a:cs typeface="Segoe UI"/>
              </a:rPr>
              <a:t>1</a:t>
            </a:r>
            <a:r>
              <a:rPr dirty="0" smtClean="0" baseline="20480" sz="1800" spc="-514">
                <a:solidFill>
                  <a:srgbClr val="888888"/>
                </a:solidFill>
                <a:latin typeface="Calibri"/>
                <a:cs typeface="Calibri"/>
              </a:rPr>
              <a:t>1</a:t>
            </a:r>
            <a:r>
              <a:rPr dirty="0" smtClean="0" baseline="-5012" sz="1500" spc="-19">
                <a:latin typeface="Segoe UI"/>
                <a:cs typeface="Segoe UI"/>
              </a:rPr>
              <a:t>5</a:t>
            </a:r>
            <a:r>
              <a:rPr dirty="0" smtClean="0" baseline="20480" sz="1800" spc="4">
                <a:solidFill>
                  <a:srgbClr val="888888"/>
                </a:solidFill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666601" y="6531508"/>
            <a:ext cx="32185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119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54887" y="2265868"/>
            <a:ext cx="553509" cy="2766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7908396" y="2265868"/>
            <a:ext cx="277278" cy="2766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8185675" y="2265868"/>
            <a:ext cx="276230" cy="2766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7354887" y="2542542"/>
            <a:ext cx="276230" cy="2766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7631117" y="2542542"/>
            <a:ext cx="554557" cy="2766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8185675" y="2542542"/>
            <a:ext cx="276230" cy="2766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5177549" y="2283580"/>
            <a:ext cx="276230" cy="2763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5453780" y="2283580"/>
            <a:ext cx="277278" cy="2763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5731059" y="2283580"/>
            <a:ext cx="277045" cy="2763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6008104" y="2283580"/>
            <a:ext cx="276463" cy="2763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5177549" y="2559977"/>
            <a:ext cx="276230" cy="2766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5453780" y="2559977"/>
            <a:ext cx="277278" cy="2766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5731059" y="2559977"/>
            <a:ext cx="277045" cy="2766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6008104" y="2559977"/>
            <a:ext cx="276463" cy="2766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2449258" y="2301003"/>
            <a:ext cx="276180" cy="2763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2725438" y="2301003"/>
            <a:ext cx="277302" cy="2763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3002740" y="2301003"/>
            <a:ext cx="277290" cy="2763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3280030" y="2301003"/>
            <a:ext cx="276183" cy="2763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2449258" y="2577400"/>
            <a:ext cx="276180" cy="2766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2725438" y="2577400"/>
            <a:ext cx="277302" cy="2766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3002740" y="2577400"/>
            <a:ext cx="277290" cy="2766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280030" y="2577400"/>
            <a:ext cx="276183" cy="2766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47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8009977" y="2270370"/>
            <a:ext cx="197625" cy="0"/>
          </a:xfrm>
          <a:custGeom>
            <a:avLst/>
            <a:gdLst/>
            <a:ahLst/>
            <a:cxnLst/>
            <a:rect l="l" t="t" r="r" b="b"/>
            <a:pathLst>
              <a:path w="197625" h="0">
                <a:moveTo>
                  <a:pt x="0" y="0"/>
                </a:moveTo>
                <a:lnTo>
                  <a:pt x="197625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8207603" y="2086197"/>
            <a:ext cx="0" cy="184173"/>
          </a:xfrm>
          <a:custGeom>
            <a:avLst/>
            <a:gdLst/>
            <a:ahLst/>
            <a:cxnLst/>
            <a:rect l="l" t="t" r="r" b="b"/>
            <a:pathLst>
              <a:path w="0" h="184173">
                <a:moveTo>
                  <a:pt x="0" y="184173"/>
                </a:moveTo>
                <a:lnTo>
                  <a:pt x="0" y="0"/>
                </a:lnTo>
              </a:path>
            </a:pathLst>
          </a:custGeom>
          <a:ln w="48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8207603" y="2270370"/>
            <a:ext cx="0" cy="174473"/>
          </a:xfrm>
          <a:custGeom>
            <a:avLst/>
            <a:gdLst/>
            <a:ahLst/>
            <a:cxnLst/>
            <a:rect l="l" t="t" r="r" b="b"/>
            <a:pathLst>
              <a:path w="0" h="174473">
                <a:moveTo>
                  <a:pt x="0" y="0"/>
                </a:moveTo>
                <a:lnTo>
                  <a:pt x="0" y="174473"/>
                </a:lnTo>
              </a:path>
            </a:pathLst>
          </a:custGeom>
          <a:ln w="48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8207603" y="2270370"/>
            <a:ext cx="182172" cy="0"/>
          </a:xfrm>
          <a:custGeom>
            <a:avLst/>
            <a:gdLst/>
            <a:ahLst/>
            <a:cxnLst/>
            <a:rect l="l" t="t" r="r" b="b"/>
            <a:pathLst>
              <a:path w="182172" h="0">
                <a:moveTo>
                  <a:pt x="0" y="0"/>
                </a:moveTo>
                <a:lnTo>
                  <a:pt x="182172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8704703" y="2270370"/>
            <a:ext cx="207021" cy="0"/>
          </a:xfrm>
          <a:custGeom>
            <a:avLst/>
            <a:gdLst/>
            <a:ahLst/>
            <a:cxnLst/>
            <a:rect l="l" t="t" r="r" b="b"/>
            <a:pathLst>
              <a:path w="207021" h="0">
                <a:moveTo>
                  <a:pt x="0" y="0"/>
                </a:moveTo>
                <a:lnTo>
                  <a:pt x="207021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8911724" y="2086197"/>
            <a:ext cx="0" cy="184173"/>
          </a:xfrm>
          <a:custGeom>
            <a:avLst/>
            <a:gdLst/>
            <a:ahLst/>
            <a:cxnLst/>
            <a:rect l="l" t="t" r="r" b="b"/>
            <a:pathLst>
              <a:path w="0" h="184173">
                <a:moveTo>
                  <a:pt x="0" y="184173"/>
                </a:moveTo>
                <a:lnTo>
                  <a:pt x="0" y="0"/>
                </a:lnTo>
              </a:path>
            </a:pathLst>
          </a:custGeom>
          <a:ln w="48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8911725" y="2270370"/>
            <a:ext cx="178556" cy="0"/>
          </a:xfrm>
          <a:custGeom>
            <a:avLst/>
            <a:gdLst/>
            <a:ahLst/>
            <a:cxnLst/>
            <a:rect l="l" t="t" r="r" b="b"/>
            <a:pathLst>
              <a:path w="178556" h="0">
                <a:moveTo>
                  <a:pt x="0" y="0"/>
                </a:moveTo>
                <a:lnTo>
                  <a:pt x="178556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691388" y="701902"/>
            <a:ext cx="499533" cy="2342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baseline="8542" sz="2100" spc="-4">
                <a:latin typeface="Comic Sans MS"/>
                <a:cs typeface="Comic Sans MS"/>
              </a:rPr>
              <a:t>C</a:t>
            </a:r>
            <a:r>
              <a:rPr dirty="0" smtClean="0" baseline="-5315" sz="1350" spc="4">
                <a:latin typeface="Comic Sans MS"/>
                <a:cs typeface="Comic Sans MS"/>
              </a:rPr>
              <a:t>6</a:t>
            </a:r>
            <a:r>
              <a:rPr dirty="0" smtClean="0" baseline="8542" sz="2100" spc="0">
                <a:latin typeface="Comic Sans MS"/>
                <a:cs typeface="Comic Sans MS"/>
              </a:rPr>
              <a:t>H</a:t>
            </a:r>
            <a:r>
              <a:rPr dirty="0" smtClean="0" baseline="-5315" sz="1350" spc="0">
                <a:latin typeface="Comic Sans MS"/>
                <a:cs typeface="Comic Sans MS"/>
              </a:rPr>
              <a:t>14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520188" y="701902"/>
            <a:ext cx="1451422" cy="41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4">
                <a:latin typeface="Comic Sans MS"/>
                <a:cs typeface="Comic Sans MS"/>
              </a:rPr>
              <a:t>h</a:t>
            </a:r>
            <a:r>
              <a:rPr dirty="0" smtClean="0" baseline="3417" sz="2100" spc="0">
                <a:latin typeface="Comic Sans MS"/>
                <a:cs typeface="Comic Sans MS"/>
              </a:rPr>
              <a:t>exane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70"/>
              </a:lnSpc>
              <a:spcBef>
                <a:spcPts val="2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2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méthyl</a:t>
            </a:r>
            <a:r>
              <a:rPr dirty="0" smtClean="0" baseline="1708" sz="2100" spc="9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ane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64023" y="701902"/>
            <a:ext cx="557577" cy="41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234</a:t>
            </a:r>
            <a:r>
              <a:rPr dirty="0" smtClean="0" baseline="3417" sz="2100" spc="0">
                <a:latin typeface="Comic Sans MS"/>
                <a:cs typeface="Comic Sans MS"/>
              </a:rPr>
              <a:t>°C</a:t>
            </a:r>
            <a:endParaRPr sz="1400">
              <a:latin typeface="Comic Sans MS"/>
              <a:cs typeface="Comic Sans MS"/>
            </a:endParaRPr>
          </a:p>
          <a:p>
            <a:pPr marL="12700" marR="1382">
              <a:lnSpc>
                <a:spcPts val="1670"/>
              </a:lnSpc>
              <a:spcBef>
                <a:spcPts val="2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306</a:t>
            </a:r>
            <a:r>
              <a:rPr dirty="0" smtClean="0" baseline="2070" sz="2100" spc="0">
                <a:latin typeface="Times New Roman"/>
                <a:cs typeface="Times New Roman"/>
              </a:rPr>
              <a:t>°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1388" y="1342604"/>
            <a:ext cx="499438" cy="233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baseline="8542" sz="2100" spc="-4">
                <a:latin typeface="Comic Sans MS"/>
                <a:cs typeface="Comic Sans MS"/>
              </a:rPr>
              <a:t>C</a:t>
            </a:r>
            <a:r>
              <a:rPr dirty="0" smtClean="0" baseline="-5315" sz="1350" spc="4">
                <a:latin typeface="Comic Sans MS"/>
                <a:cs typeface="Comic Sans MS"/>
              </a:rPr>
              <a:t>8</a:t>
            </a:r>
            <a:r>
              <a:rPr dirty="0" smtClean="0" baseline="8542" sz="2100" spc="0">
                <a:latin typeface="Comic Sans MS"/>
                <a:cs typeface="Comic Sans MS"/>
              </a:rPr>
              <a:t>H</a:t>
            </a:r>
            <a:r>
              <a:rPr dirty="0" smtClean="0" baseline="-5315" sz="1350" spc="0">
                <a:latin typeface="Comic Sans MS"/>
                <a:cs typeface="Comic Sans MS"/>
              </a:rPr>
              <a:t>18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20188" y="1342604"/>
            <a:ext cx="1984864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ct</a:t>
            </a:r>
            <a:r>
              <a:rPr dirty="0" smtClean="0" baseline="3417" sz="2100" spc="4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ne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2</a:t>
            </a:r>
            <a:r>
              <a:rPr dirty="0" smtClean="0" baseline="1708" sz="2100" spc="-4">
                <a:latin typeface="Comic Sans MS"/>
                <a:cs typeface="Comic Sans MS"/>
              </a:rPr>
              <a:t>,</a:t>
            </a:r>
            <a:r>
              <a:rPr dirty="0" smtClean="0" baseline="1708" sz="2100" spc="-4">
                <a:latin typeface="Comic Sans MS"/>
                <a:cs typeface="Comic Sans MS"/>
              </a:rPr>
              <a:t>2</a:t>
            </a:r>
            <a:r>
              <a:rPr dirty="0" smtClean="0" baseline="1708" sz="2100" spc="-4">
                <a:latin typeface="Comic Sans MS"/>
                <a:cs typeface="Comic Sans MS"/>
              </a:rPr>
              <a:t>,</a:t>
            </a:r>
            <a:r>
              <a:rPr dirty="0" smtClean="0" baseline="1708" sz="2100" spc="-4">
                <a:latin typeface="Comic Sans MS"/>
                <a:cs typeface="Comic Sans MS"/>
              </a:rPr>
              <a:t>4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triméthyl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ane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64023" y="1340134"/>
            <a:ext cx="556194" cy="4195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9"/>
              </a:lnSpc>
              <a:spcBef>
                <a:spcPts val="82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220</a:t>
            </a:r>
            <a:r>
              <a:rPr dirty="0" smtClean="0" baseline="4141" sz="2100" spc="0">
                <a:latin typeface="Times New Roman"/>
                <a:cs typeface="Times New Roman"/>
              </a:rPr>
              <a:t>°</a:t>
            </a:r>
            <a:r>
              <a:rPr dirty="0" smtClean="0" baseline="3417" sz="2100" spc="0">
                <a:latin typeface="Comic Sans MS"/>
                <a:cs typeface="Comic Sans MS"/>
              </a:rPr>
              <a:t>C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64"/>
              </a:lnSpc>
              <a:spcBef>
                <a:spcPts val="1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456</a:t>
            </a:r>
            <a:r>
              <a:rPr dirty="0" smtClean="0" baseline="2070" sz="2100" spc="0">
                <a:latin typeface="Times New Roman"/>
                <a:cs typeface="Times New Roman"/>
              </a:rPr>
              <a:t>°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92823" y="1555964"/>
            <a:ext cx="14312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=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007477" y="1555964"/>
            <a:ext cx="83578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is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ctane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35494" y="1930024"/>
            <a:ext cx="260531" cy="1788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M</a:t>
            </a:r>
            <a:r>
              <a:rPr dirty="0" smtClean="0" sz="1200" spc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39919" y="1930025"/>
            <a:ext cx="260531" cy="1788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M</a:t>
            </a:r>
            <a:r>
              <a:rPr dirty="0" smtClean="0" sz="1200" spc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23817" y="2172136"/>
            <a:ext cx="319097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FF3300"/>
                </a:solidFill>
                <a:latin typeface="Arial"/>
                <a:cs typeface="Arial"/>
              </a:rPr>
              <a:t>C</a:t>
            </a:r>
            <a:r>
              <a:rPr dirty="0" smtClean="0" sz="1800" spc="-9">
                <a:solidFill>
                  <a:srgbClr val="FF3300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FF3300"/>
                </a:solidFill>
                <a:latin typeface="Arial"/>
                <a:cs typeface="Arial"/>
              </a:rPr>
              <a:t>s</a:t>
            </a:r>
            <a:r>
              <a:rPr dirty="0" smtClean="0" sz="1800" spc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FF3300"/>
                </a:solidFill>
                <a:latin typeface="Arial"/>
                <a:cs typeface="Arial"/>
              </a:rPr>
              <a:t>f</a:t>
            </a:r>
            <a:r>
              <a:rPr dirty="0" smtClean="0" sz="1800" spc="0">
                <a:solidFill>
                  <a:srgbClr val="FF3300"/>
                </a:solidFill>
                <a:latin typeface="Arial"/>
                <a:cs typeface="Arial"/>
              </a:rPr>
              <a:t>av</a:t>
            </a:r>
            <a:r>
              <a:rPr dirty="0" smtClean="0" sz="1800" spc="-9">
                <a:solidFill>
                  <a:srgbClr val="FF3300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FF3300"/>
                </a:solidFill>
                <a:latin typeface="Arial"/>
                <a:cs typeface="Arial"/>
              </a:rPr>
              <a:t>ra</a:t>
            </a:r>
            <a:r>
              <a:rPr dirty="0" smtClean="0" sz="1800" spc="-9">
                <a:solidFill>
                  <a:srgbClr val="FF3300"/>
                </a:solidFill>
                <a:latin typeface="Arial"/>
                <a:cs typeface="Arial"/>
              </a:rPr>
              <a:t>b</a:t>
            </a:r>
            <a:r>
              <a:rPr dirty="0" smtClean="0" sz="1800" spc="0">
                <a:solidFill>
                  <a:srgbClr val="FF3300"/>
                </a:solidFill>
                <a:latin typeface="Arial"/>
                <a:cs typeface="Arial"/>
              </a:rPr>
              <a:t>le</a:t>
            </a:r>
            <a:r>
              <a:rPr dirty="0" smtClean="0" sz="1800" spc="19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FF3300"/>
                </a:solidFill>
                <a:latin typeface="Arial"/>
                <a:cs typeface="Arial"/>
              </a:rPr>
              <a:t>:</a:t>
            </a:r>
            <a:r>
              <a:rPr dirty="0" smtClean="0" sz="1800" spc="-34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mtClean="0" sz="1800" spc="-184" u="heavy">
                <a:solidFill>
                  <a:srgbClr val="FF3300"/>
                </a:solidFill>
                <a:latin typeface="Arial"/>
                <a:cs typeface="Arial"/>
              </a:rPr>
              <a:t>T</a:t>
            </a:r>
            <a:r>
              <a:rPr dirty="0" smtClean="0" sz="1800" spc="0" u="heavy">
                <a:solidFill>
                  <a:srgbClr val="FF3300"/>
                </a:solidFill>
                <a:latin typeface="Arial"/>
                <a:cs typeface="Arial"/>
              </a:rPr>
              <a:t>auto</a:t>
            </a:r>
            <a:r>
              <a:rPr dirty="0" smtClean="0" sz="1800" spc="-4" u="heavy">
                <a:solidFill>
                  <a:srgbClr val="FF3300"/>
                </a:solidFill>
                <a:latin typeface="Arial"/>
                <a:cs typeface="Arial"/>
              </a:rPr>
              <a:t>i</a:t>
            </a:r>
            <a:r>
              <a:rPr dirty="0" smtClean="0" sz="1800" spc="0" u="heavy">
                <a:solidFill>
                  <a:srgbClr val="FF3300"/>
                </a:solidFill>
                <a:latin typeface="Arial"/>
                <a:cs typeface="Arial"/>
              </a:rPr>
              <a:t>nf</a:t>
            </a:r>
            <a:r>
              <a:rPr dirty="0" smtClean="0" sz="1800" spc="-4" u="heavy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mtClean="0" sz="1800" spc="0" u="heavy">
                <a:solidFill>
                  <a:srgbClr val="FF3300"/>
                </a:solidFill>
                <a:latin typeface="Arial"/>
                <a:cs typeface="Arial"/>
              </a:rPr>
              <a:t>é</a:t>
            </a:r>
            <a:r>
              <a:rPr dirty="0" smtClean="0" sz="1800" spc="-9" u="heavy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dirty="0" smtClean="0" sz="1800" spc="0" u="heavy">
                <a:solidFill>
                  <a:srgbClr val="FF3300"/>
                </a:solidFill>
                <a:latin typeface="Arial"/>
                <a:cs typeface="Arial"/>
              </a:rPr>
              <a:t>ev</a:t>
            </a:r>
            <a:r>
              <a:rPr dirty="0" smtClean="0" sz="1800" spc="-9" u="heavy">
                <a:solidFill>
                  <a:srgbClr val="FF3300"/>
                </a:solidFill>
                <a:latin typeface="Arial"/>
                <a:cs typeface="Arial"/>
              </a:rPr>
              <a:t>é</a:t>
            </a:r>
            <a:r>
              <a:rPr dirty="0" smtClean="0" sz="1800" spc="0" u="heavy">
                <a:solidFill>
                  <a:srgbClr val="FF3300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75704" y="2185795"/>
            <a:ext cx="260540" cy="1788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M</a:t>
            </a:r>
            <a:r>
              <a:rPr dirty="0" smtClean="0" sz="1200" spc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394350" y="2185795"/>
            <a:ext cx="336802" cy="200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0"/>
              </a:lnSpc>
              <a:spcBef>
                <a:spcPts val="76"/>
              </a:spcBef>
            </a:pPr>
            <a:r>
              <a:rPr dirty="0" smtClean="0" baseline="7246" sz="1800" spc="0">
                <a:latin typeface="Arial"/>
                <a:cs typeface="Arial"/>
              </a:rPr>
              <a:t>CH</a:t>
            </a:r>
            <a:r>
              <a:rPr dirty="0" smtClean="0" baseline="-6441" sz="1350" spc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094779" y="2185795"/>
            <a:ext cx="260620" cy="1788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M</a:t>
            </a:r>
            <a:r>
              <a:rPr dirty="0" smtClean="0" sz="1200" spc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35494" y="2441881"/>
            <a:ext cx="260531" cy="1788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M</a:t>
            </a:r>
            <a:r>
              <a:rPr dirty="0" smtClean="0" sz="1200" spc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1388" y="2836378"/>
            <a:ext cx="565923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cognage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augmente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avec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ngueur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cha</a:t>
            </a:r>
            <a:r>
              <a:rPr dirty="0" smtClean="0" baseline="1708" sz="2100" spc="4">
                <a:latin typeface="Comic Sans MS"/>
                <a:cs typeface="Comic Sans MS"/>
              </a:rPr>
              <a:t>î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397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aut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inf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minue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1388" y="3263098"/>
            <a:ext cx="493588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cognage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minue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avec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ramificati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aut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inf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augmente.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1388" y="3903432"/>
            <a:ext cx="11041628" cy="6304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un</a:t>
            </a:r>
            <a:r>
              <a:rPr dirty="0" smtClean="0" baseline="3417" sz="2100" spc="34">
                <a:latin typeface="Comic Sans MS"/>
                <a:cs typeface="Comic Sans MS"/>
              </a:rPr>
              <a:t> </a:t>
            </a:r>
            <a:r>
              <a:rPr dirty="0" smtClean="0" baseline="3417" sz="2100" spc="-14">
                <a:latin typeface="Comic Sans MS"/>
                <a:cs typeface="Comic Sans MS"/>
              </a:rPr>
              <a:t>b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4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car</a:t>
            </a:r>
            <a:r>
              <a:rPr dirty="0" smtClean="0" baseline="3417" sz="2100" spc="-19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urant</a:t>
            </a:r>
            <a:r>
              <a:rPr dirty="0" smtClean="0" baseline="3417" sz="2100" spc="2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dev</a:t>
            </a:r>
            <a:r>
              <a:rPr dirty="0" smtClean="0" baseline="3417" sz="2100" spc="-9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39">
                <a:latin typeface="Comic Sans MS"/>
                <a:cs typeface="Comic Sans MS"/>
              </a:rPr>
              <a:t> </a:t>
            </a:r>
            <a:r>
              <a:rPr dirty="0" smtClean="0" baseline="3417" sz="2100" spc="-14">
                <a:latin typeface="Comic Sans MS"/>
                <a:cs typeface="Comic Sans MS"/>
              </a:rPr>
              <a:t>é</a:t>
            </a:r>
            <a:r>
              <a:rPr dirty="0" smtClean="0" baseline="3417" sz="2100" spc="-9">
                <a:latin typeface="Comic Sans MS"/>
                <a:cs typeface="Comic Sans MS"/>
              </a:rPr>
              <a:t>v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-1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m</a:t>
            </a:r>
            <a:r>
              <a:rPr dirty="0" smtClean="0" baseline="3417" sz="2100" spc="-9">
                <a:latin typeface="Comic Sans MS"/>
                <a:cs typeface="Comic Sans MS"/>
              </a:rPr>
              <a:t>m</a:t>
            </a:r>
            <a:r>
              <a:rPr dirty="0" smtClean="0" baseline="3417" sz="2100" spc="0">
                <a:latin typeface="Comic Sans MS"/>
                <a:cs typeface="Comic Sans MS"/>
              </a:rPr>
              <a:t>ent</a:t>
            </a:r>
            <a:r>
              <a:rPr dirty="0" smtClean="0" baseline="3417" sz="2100" spc="3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ssé</a:t>
            </a:r>
            <a:r>
              <a:rPr dirty="0" smtClean="0" baseline="3417" sz="2100" spc="-9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er</a:t>
            </a:r>
            <a:r>
              <a:rPr dirty="0" smtClean="0" baseline="3417" sz="2100" spc="3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des</a:t>
            </a:r>
            <a:r>
              <a:rPr dirty="0" smtClean="0" baseline="3417" sz="2100" spc="3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-9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opr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é</a:t>
            </a:r>
            <a:r>
              <a:rPr dirty="0" smtClean="0" baseline="3417" sz="2100" spc="-9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és</a:t>
            </a:r>
            <a:r>
              <a:rPr dirty="0" smtClean="0" baseline="3417" sz="2100" spc="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anti</a:t>
            </a: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dét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-1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ante</a:t>
            </a:r>
            <a:r>
              <a:rPr dirty="0" smtClean="0" baseline="3417" sz="2100" spc="-4">
                <a:latin typeface="Comic Sans MS"/>
                <a:cs typeface="Comic Sans MS"/>
              </a:rPr>
              <a:t>s</a:t>
            </a:r>
            <a:r>
              <a:rPr dirty="0" smtClean="0" baseline="3417" sz="2100" spc="0">
                <a:latin typeface="Comic Sans MS"/>
                <a:cs typeface="Comic Sans MS"/>
              </a:rPr>
              <a:t>.</a:t>
            </a:r>
            <a:r>
              <a:rPr dirty="0" smtClean="0" baseline="3417" sz="2100" spc="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P</a:t>
            </a:r>
            <a:r>
              <a:rPr dirty="0" smtClean="0" baseline="3417" sz="2100" spc="-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ur</a:t>
            </a:r>
            <a:r>
              <a:rPr dirty="0" smtClean="0" baseline="3417" sz="2100" spc="50">
                <a:latin typeface="Comic Sans MS"/>
                <a:cs typeface="Comic Sans MS"/>
              </a:rPr>
              <a:t> </a:t>
            </a:r>
            <a:r>
              <a:rPr dirty="0" smtClean="0" baseline="3417" sz="2100" spc="-14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aracté</a:t>
            </a:r>
            <a:r>
              <a:rPr dirty="0" smtClean="0" baseline="3417" sz="2100" spc="-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iser</a:t>
            </a:r>
            <a:r>
              <a:rPr dirty="0" smtClean="0" baseline="3417" sz="2100" spc="3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les</a:t>
            </a:r>
            <a:r>
              <a:rPr dirty="0" smtClean="0" baseline="3417" sz="2100" spc="39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if</a:t>
            </a:r>
            <a:r>
              <a:rPr dirty="0" smtClean="0" baseline="3417" sz="2100" spc="-9">
                <a:latin typeface="Comic Sans MS"/>
                <a:cs typeface="Comic Sans MS"/>
              </a:rPr>
              <a:t>f</a:t>
            </a:r>
            <a:r>
              <a:rPr dirty="0" smtClean="0" baseline="3417" sz="2100" spc="0">
                <a:latin typeface="Comic Sans MS"/>
                <a:cs typeface="Comic Sans MS"/>
              </a:rPr>
              <a:t>ér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nts</a:t>
            </a:r>
            <a:r>
              <a:rPr dirty="0" smtClean="0" baseline="3417" sz="2100" spc="4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</a:t>
            </a:r>
            <a:r>
              <a:rPr dirty="0" smtClean="0" baseline="3417" sz="2100" spc="4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rbu</a:t>
            </a:r>
            <a:r>
              <a:rPr dirty="0" smtClean="0" baseline="3417" sz="2100" spc="-9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ants,</a:t>
            </a:r>
            <a:r>
              <a:rPr dirty="0" smtClean="0" baseline="3417" sz="2100" spc="2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l’ind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ce</a:t>
            </a:r>
            <a:endParaRPr sz="1400">
              <a:latin typeface="Comic Sans MS"/>
              <a:cs typeface="Comic Sans MS"/>
            </a:endParaRPr>
          </a:p>
          <a:p>
            <a:pPr marL="12700" marR="582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ctane</a:t>
            </a:r>
            <a:r>
              <a:rPr dirty="0" smtClean="0" baseline="1708" sz="2100" spc="297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302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été</a:t>
            </a:r>
            <a:r>
              <a:rPr dirty="0" smtClean="0" baseline="1708" sz="2100" spc="302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-9">
                <a:latin typeface="Comic Sans MS"/>
                <a:cs typeface="Comic Sans MS"/>
              </a:rPr>
              <a:t>é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ini</a:t>
            </a:r>
            <a:r>
              <a:rPr dirty="0" smtClean="0" baseline="1708" sz="2100" spc="307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312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corres</a:t>
            </a:r>
            <a:r>
              <a:rPr dirty="0" smtClean="0" baseline="1708" sz="2100" spc="-9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nd,</a:t>
            </a:r>
            <a:r>
              <a:rPr dirty="0" smtClean="0" baseline="1708" sz="2100" spc="312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ur</a:t>
            </a:r>
            <a:r>
              <a:rPr dirty="0" smtClean="0" baseline="1708" sz="2100" spc="302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</a:t>
            </a:r>
            <a:r>
              <a:rPr dirty="0" smtClean="0" baseline="1708" sz="2100" spc="312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car</a:t>
            </a:r>
            <a:r>
              <a:rPr dirty="0" smtClean="0" baseline="1708" sz="2100" spc="-19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urant</a:t>
            </a:r>
            <a:r>
              <a:rPr dirty="0" smtClean="0" baseline="1708" sz="2100" spc="317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é,</a:t>
            </a:r>
            <a:r>
              <a:rPr dirty="0" smtClean="0" baseline="1708" sz="2100" spc="297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au</a:t>
            </a:r>
            <a:r>
              <a:rPr dirty="0" smtClean="0" baseline="1708" sz="2100" spc="307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mé</a:t>
            </a:r>
            <a:r>
              <a:rPr dirty="0" smtClean="0" baseline="1708" sz="2100" spc="-9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ange</a:t>
            </a:r>
            <a:r>
              <a:rPr dirty="0" smtClean="0" baseline="1708" sz="2100" spc="297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-14">
                <a:latin typeface="Comic Sans MS"/>
                <a:cs typeface="Comic Sans MS"/>
              </a:rPr>
              <a:t>e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tan</a:t>
            </a:r>
            <a:r>
              <a:rPr dirty="0" smtClean="0" baseline="1708" sz="2100" spc="-14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/</a:t>
            </a:r>
            <a:r>
              <a:rPr dirty="0" smtClean="0" baseline="1708" sz="2100" spc="0">
                <a:latin typeface="Comic Sans MS"/>
                <a:cs typeface="Comic Sans MS"/>
              </a:rPr>
              <a:t>is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ctane</a:t>
            </a:r>
            <a:r>
              <a:rPr dirty="0" smtClean="0" baseline="1708" sz="2100" spc="317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q</a:t>
            </a:r>
            <a:r>
              <a:rPr dirty="0" smtClean="0" baseline="1708" sz="2100" spc="0">
                <a:latin typeface="Comic Sans MS"/>
                <a:cs typeface="Comic Sans MS"/>
              </a:rPr>
              <a:t>ui</a:t>
            </a:r>
            <a:r>
              <a:rPr dirty="0" smtClean="0" baseline="1708" sz="2100" spc="307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302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302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-9">
                <a:latin typeface="Comic Sans MS"/>
                <a:cs typeface="Comic Sans MS"/>
              </a:rPr>
              <a:t>ê</a:t>
            </a:r>
            <a:r>
              <a:rPr dirty="0" smtClean="0" baseline="1708" sz="2100" spc="0">
                <a:latin typeface="Comic Sans MS"/>
                <a:cs typeface="Comic Sans MS"/>
              </a:rPr>
              <a:t>me</a:t>
            </a:r>
            <a:r>
              <a:rPr dirty="0" smtClean="0" baseline="1708" sz="2100" spc="307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-9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v</a:t>
            </a: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ir</a:t>
            </a:r>
            <a:r>
              <a:rPr dirty="0" smtClean="0" baseline="1708" sz="2100" spc="317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éto</a:t>
            </a:r>
            <a:r>
              <a:rPr dirty="0" smtClean="0" baseline="1708" sz="2100" spc="-9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an</a:t>
            </a:r>
            <a:r>
              <a:rPr dirty="0" smtClean="0" baseline="1708" sz="2100" spc="-1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antidétonant.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1388" y="4756631"/>
            <a:ext cx="10346840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mé</a:t>
            </a: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an</a:t>
            </a:r>
            <a:r>
              <a:rPr dirty="0" smtClean="0" baseline="1708" sz="2100" spc="-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heptan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is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ctane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nc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mé</a:t>
            </a: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an</a:t>
            </a:r>
            <a:r>
              <a:rPr dirty="0" smtClean="0" baseline="1708" sz="2100" spc="-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é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ce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l’indice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ane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cor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espond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p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ur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ta</a:t>
            </a:r>
            <a:r>
              <a:rPr dirty="0" smtClean="0" baseline="1708" sz="2100" spc="-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’is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ctan</a:t>
            </a:r>
            <a:r>
              <a:rPr dirty="0" smtClean="0" baseline="1708" sz="2100" spc="-1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1388" y="5183973"/>
            <a:ext cx="48490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I.</a:t>
            </a: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20188" y="5183973"/>
            <a:ext cx="350759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0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1</a:t>
            </a:r>
            <a:r>
              <a:rPr dirty="0" smtClean="0" baseline="1708" sz="2100" spc="0">
                <a:latin typeface="Comic Sans MS"/>
                <a:cs typeface="Comic Sans MS"/>
              </a:rPr>
              <a:t>00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34841" y="5183973"/>
            <a:ext cx="2480159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10</a:t>
            </a:r>
            <a:r>
              <a:rPr dirty="0" smtClean="0" baseline="3417" sz="2100" spc="-4">
                <a:latin typeface="Comic Sans MS"/>
                <a:cs typeface="Comic Sans MS"/>
              </a:rPr>
              <a:t>0</a:t>
            </a:r>
            <a:r>
              <a:rPr dirty="0" smtClean="0" baseline="3417" sz="2100" spc="0">
                <a:latin typeface="Comic Sans MS"/>
                <a:cs typeface="Comic Sans MS"/>
              </a:rPr>
              <a:t>%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h</a:t>
            </a:r>
            <a:r>
              <a:rPr dirty="0" smtClean="0" baseline="3417" sz="2100" spc="0">
                <a:latin typeface="Comic Sans MS"/>
                <a:cs typeface="Comic Sans MS"/>
              </a:rPr>
              <a:t>eptane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–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0</a:t>
            </a:r>
            <a:r>
              <a:rPr dirty="0" smtClean="0" baseline="3417" sz="2100" spc="0">
                <a:latin typeface="Comic Sans MS"/>
                <a:cs typeface="Comic Sans MS"/>
              </a:rPr>
              <a:t>%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ct</a:t>
            </a:r>
            <a:r>
              <a:rPr dirty="0" smtClean="0" baseline="3417" sz="2100" spc="4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ne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0</a:t>
            </a:r>
            <a:r>
              <a:rPr dirty="0" smtClean="0" baseline="1708" sz="2100" spc="0">
                <a:latin typeface="Comic Sans MS"/>
                <a:cs typeface="Comic Sans MS"/>
              </a:rPr>
              <a:t>%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eptane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–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10</a:t>
            </a:r>
            <a:r>
              <a:rPr dirty="0" smtClean="0" baseline="1708" sz="2100" spc="-4">
                <a:latin typeface="Comic Sans MS"/>
                <a:cs typeface="Comic Sans MS"/>
              </a:rPr>
              <a:t>0</a:t>
            </a:r>
            <a:r>
              <a:rPr dirty="0" smtClean="0" baseline="1708" sz="2100" spc="0">
                <a:latin typeface="Comic Sans MS"/>
                <a:cs typeface="Comic Sans MS"/>
              </a:rPr>
              <a:t>%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ct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1388" y="5824028"/>
            <a:ext cx="1064542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Par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exemple,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car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urant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nd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ce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ctane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9</a:t>
            </a:r>
            <a:r>
              <a:rPr dirty="0" smtClean="0" baseline="1708" sz="2100" spc="0">
                <a:latin typeface="Comic Sans MS"/>
                <a:cs typeface="Comic Sans MS"/>
              </a:rPr>
              <a:t>8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aura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mêmes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ro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riétés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antidétonantes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qu’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mélange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eptane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ct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2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98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04703" y="2086197"/>
            <a:ext cx="207021" cy="1841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8911725" y="2086197"/>
            <a:ext cx="178556" cy="1841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8009977" y="2086197"/>
            <a:ext cx="197625" cy="1841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8207603" y="2086197"/>
            <a:ext cx="182172" cy="1841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8009977" y="2270370"/>
            <a:ext cx="197625" cy="1744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8207603" y="2270370"/>
            <a:ext cx="182172" cy="1744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6033617" y="2230374"/>
            <a:ext cx="6301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8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848612" y="981456"/>
            <a:ext cx="8424672" cy="5401056"/>
          </a:xfrm>
          <a:custGeom>
            <a:avLst/>
            <a:gdLst/>
            <a:ahLst/>
            <a:cxnLst/>
            <a:rect l="l" t="t" r="r" b="b"/>
            <a:pathLst>
              <a:path w="8424672" h="5401056">
                <a:moveTo>
                  <a:pt x="0" y="5401056"/>
                </a:moveTo>
                <a:lnTo>
                  <a:pt x="8424672" y="5401056"/>
                </a:lnTo>
                <a:lnTo>
                  <a:pt x="8424672" y="0"/>
                </a:lnTo>
                <a:lnTo>
                  <a:pt x="0" y="0"/>
                </a:lnTo>
                <a:lnTo>
                  <a:pt x="0" y="540105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1848612" y="981456"/>
            <a:ext cx="8424672" cy="5401056"/>
          </a:xfrm>
          <a:custGeom>
            <a:avLst/>
            <a:gdLst/>
            <a:ahLst/>
            <a:cxnLst/>
            <a:rect l="l" t="t" r="r" b="b"/>
            <a:pathLst>
              <a:path w="8424672" h="5401056">
                <a:moveTo>
                  <a:pt x="0" y="5401056"/>
                </a:moveTo>
                <a:lnTo>
                  <a:pt x="8424672" y="5401056"/>
                </a:lnTo>
                <a:lnTo>
                  <a:pt x="8424672" y="0"/>
                </a:lnTo>
                <a:lnTo>
                  <a:pt x="0" y="0"/>
                </a:lnTo>
                <a:lnTo>
                  <a:pt x="0" y="540105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5879592" y="1662684"/>
            <a:ext cx="1008888" cy="76200"/>
          </a:xfrm>
          <a:custGeom>
            <a:avLst/>
            <a:gdLst/>
            <a:ahLst/>
            <a:cxnLst/>
            <a:rect l="l" t="t" r="r" b="b"/>
            <a:pathLst>
              <a:path w="1008888" h="76200">
                <a:moveTo>
                  <a:pt x="945388" y="44450"/>
                </a:moveTo>
                <a:lnTo>
                  <a:pt x="932687" y="44450"/>
                </a:lnTo>
                <a:lnTo>
                  <a:pt x="932688" y="76200"/>
                </a:lnTo>
                <a:lnTo>
                  <a:pt x="1008888" y="38100"/>
                </a:lnTo>
                <a:lnTo>
                  <a:pt x="945388" y="44450"/>
                </a:lnTo>
                <a:close/>
              </a:path>
              <a:path w="1008888" h="76200">
                <a:moveTo>
                  <a:pt x="945388" y="31750"/>
                </a:moveTo>
                <a:lnTo>
                  <a:pt x="932688" y="0"/>
                </a:lnTo>
                <a:lnTo>
                  <a:pt x="932688" y="31749"/>
                </a:lnTo>
                <a:lnTo>
                  <a:pt x="945388" y="31750"/>
                </a:lnTo>
                <a:close/>
              </a:path>
              <a:path w="1008888" h="76200">
                <a:moveTo>
                  <a:pt x="0" y="31750"/>
                </a:moveTo>
                <a:lnTo>
                  <a:pt x="0" y="44450"/>
                </a:lnTo>
                <a:lnTo>
                  <a:pt x="945388" y="44450"/>
                </a:lnTo>
                <a:lnTo>
                  <a:pt x="1008888" y="38100"/>
                </a:lnTo>
                <a:lnTo>
                  <a:pt x="932688" y="0"/>
                </a:lnTo>
                <a:lnTo>
                  <a:pt x="945388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329684" y="1987296"/>
            <a:ext cx="76200" cy="720851"/>
          </a:xfrm>
          <a:custGeom>
            <a:avLst/>
            <a:gdLst/>
            <a:ahLst/>
            <a:cxnLst/>
            <a:rect l="l" t="t" r="r" b="b"/>
            <a:pathLst>
              <a:path w="76200" h="720851">
                <a:moveTo>
                  <a:pt x="31749" y="644652"/>
                </a:moveTo>
                <a:lnTo>
                  <a:pt x="0" y="644651"/>
                </a:lnTo>
                <a:lnTo>
                  <a:pt x="38100" y="720851"/>
                </a:lnTo>
                <a:lnTo>
                  <a:pt x="76200" y="644651"/>
                </a:lnTo>
                <a:lnTo>
                  <a:pt x="44450" y="644651"/>
                </a:lnTo>
                <a:lnTo>
                  <a:pt x="44450" y="657351"/>
                </a:lnTo>
                <a:lnTo>
                  <a:pt x="31750" y="657351"/>
                </a:lnTo>
                <a:lnTo>
                  <a:pt x="31749" y="644652"/>
                </a:lnTo>
                <a:close/>
              </a:path>
              <a:path w="76200" h="720851">
                <a:moveTo>
                  <a:pt x="31750" y="657351"/>
                </a:moveTo>
                <a:lnTo>
                  <a:pt x="44450" y="657351"/>
                </a:lnTo>
                <a:lnTo>
                  <a:pt x="44450" y="0"/>
                </a:lnTo>
                <a:lnTo>
                  <a:pt x="31750" y="0"/>
                </a:lnTo>
                <a:lnTo>
                  <a:pt x="31750" y="6573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544568" y="1915667"/>
            <a:ext cx="76200" cy="720852"/>
          </a:xfrm>
          <a:custGeom>
            <a:avLst/>
            <a:gdLst/>
            <a:ahLst/>
            <a:cxnLst/>
            <a:rect l="l" t="t" r="r" b="b"/>
            <a:pathLst>
              <a:path w="76200" h="720852">
                <a:moveTo>
                  <a:pt x="31750" y="720852"/>
                </a:moveTo>
                <a:lnTo>
                  <a:pt x="44450" y="720852"/>
                </a:lnTo>
                <a:lnTo>
                  <a:pt x="44450" y="63500"/>
                </a:lnTo>
                <a:lnTo>
                  <a:pt x="76200" y="76200"/>
                </a:lnTo>
                <a:lnTo>
                  <a:pt x="38100" y="0"/>
                </a:lnTo>
                <a:lnTo>
                  <a:pt x="31750" y="63500"/>
                </a:lnTo>
                <a:lnTo>
                  <a:pt x="31750" y="720852"/>
                </a:lnTo>
                <a:close/>
              </a:path>
              <a:path w="76200" h="720852">
                <a:moveTo>
                  <a:pt x="31750" y="63500"/>
                </a:moveTo>
                <a:lnTo>
                  <a:pt x="38100" y="0"/>
                </a:lnTo>
                <a:lnTo>
                  <a:pt x="0" y="76200"/>
                </a:lnTo>
                <a:lnTo>
                  <a:pt x="31749" y="76200"/>
                </a:lnTo>
                <a:lnTo>
                  <a:pt x="31750" y="63500"/>
                </a:lnTo>
                <a:close/>
              </a:path>
              <a:path w="76200" h="720852">
                <a:moveTo>
                  <a:pt x="76200" y="76200"/>
                </a:moveTo>
                <a:lnTo>
                  <a:pt x="44450" y="63500"/>
                </a:lnTo>
                <a:lnTo>
                  <a:pt x="44450" y="76199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282823" y="3284220"/>
            <a:ext cx="510413" cy="508888"/>
          </a:xfrm>
          <a:custGeom>
            <a:avLst/>
            <a:gdLst/>
            <a:ahLst/>
            <a:cxnLst/>
            <a:rect l="l" t="t" r="r" b="b"/>
            <a:pathLst>
              <a:path w="510413" h="508888">
                <a:moveTo>
                  <a:pt x="0" y="499998"/>
                </a:moveTo>
                <a:lnTo>
                  <a:pt x="8889" y="508888"/>
                </a:lnTo>
                <a:lnTo>
                  <a:pt x="460895" y="58252"/>
                </a:lnTo>
                <a:lnTo>
                  <a:pt x="469900" y="49275"/>
                </a:lnTo>
                <a:lnTo>
                  <a:pt x="483362" y="80771"/>
                </a:lnTo>
                <a:lnTo>
                  <a:pt x="510413" y="0"/>
                </a:lnTo>
                <a:lnTo>
                  <a:pt x="461010" y="40385"/>
                </a:lnTo>
                <a:lnTo>
                  <a:pt x="452016" y="49352"/>
                </a:lnTo>
                <a:lnTo>
                  <a:pt x="0" y="499998"/>
                </a:lnTo>
                <a:close/>
              </a:path>
              <a:path w="510413" h="508888">
                <a:moveTo>
                  <a:pt x="461010" y="40385"/>
                </a:moveTo>
                <a:lnTo>
                  <a:pt x="510413" y="0"/>
                </a:lnTo>
                <a:lnTo>
                  <a:pt x="429513" y="26796"/>
                </a:lnTo>
                <a:lnTo>
                  <a:pt x="452016" y="49352"/>
                </a:lnTo>
                <a:lnTo>
                  <a:pt x="461010" y="40385"/>
                </a:lnTo>
                <a:close/>
              </a:path>
              <a:path w="510413" h="508888">
                <a:moveTo>
                  <a:pt x="483362" y="80771"/>
                </a:moveTo>
                <a:lnTo>
                  <a:pt x="469900" y="49275"/>
                </a:lnTo>
                <a:lnTo>
                  <a:pt x="460895" y="58252"/>
                </a:lnTo>
                <a:lnTo>
                  <a:pt x="483362" y="80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3432048" y="3424554"/>
            <a:ext cx="435737" cy="435737"/>
          </a:xfrm>
          <a:custGeom>
            <a:avLst/>
            <a:gdLst/>
            <a:ahLst/>
            <a:cxnLst/>
            <a:rect l="l" t="t" r="r" b="b"/>
            <a:pathLst>
              <a:path w="435737" h="435737">
                <a:moveTo>
                  <a:pt x="49341" y="377381"/>
                </a:moveTo>
                <a:lnTo>
                  <a:pt x="26924" y="354965"/>
                </a:lnTo>
                <a:lnTo>
                  <a:pt x="0" y="435737"/>
                </a:lnTo>
                <a:lnTo>
                  <a:pt x="80772" y="408813"/>
                </a:lnTo>
                <a:lnTo>
                  <a:pt x="58355" y="386395"/>
                </a:lnTo>
                <a:lnTo>
                  <a:pt x="49402" y="395351"/>
                </a:lnTo>
                <a:lnTo>
                  <a:pt x="40386" y="386334"/>
                </a:lnTo>
                <a:lnTo>
                  <a:pt x="49341" y="377381"/>
                </a:lnTo>
                <a:close/>
              </a:path>
              <a:path w="435737" h="435737">
                <a:moveTo>
                  <a:pt x="40386" y="386334"/>
                </a:moveTo>
                <a:lnTo>
                  <a:pt x="49402" y="395351"/>
                </a:lnTo>
                <a:lnTo>
                  <a:pt x="58355" y="386395"/>
                </a:lnTo>
                <a:lnTo>
                  <a:pt x="435737" y="8890"/>
                </a:lnTo>
                <a:lnTo>
                  <a:pt x="426847" y="0"/>
                </a:lnTo>
                <a:lnTo>
                  <a:pt x="49341" y="377381"/>
                </a:lnTo>
                <a:lnTo>
                  <a:pt x="40386" y="386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346833" y="1844039"/>
            <a:ext cx="1661287" cy="1805686"/>
          </a:xfrm>
          <a:custGeom>
            <a:avLst/>
            <a:gdLst/>
            <a:ahLst/>
            <a:cxnLst/>
            <a:rect l="l" t="t" r="r" b="b"/>
            <a:pathLst>
              <a:path w="1661287" h="1805686">
                <a:moveTo>
                  <a:pt x="0" y="1797050"/>
                </a:moveTo>
                <a:lnTo>
                  <a:pt x="9398" y="1805686"/>
                </a:lnTo>
                <a:lnTo>
                  <a:pt x="1614352" y="60384"/>
                </a:lnTo>
                <a:lnTo>
                  <a:pt x="1622933" y="51054"/>
                </a:lnTo>
                <a:lnTo>
                  <a:pt x="1637792" y="81914"/>
                </a:lnTo>
                <a:lnTo>
                  <a:pt x="1661287" y="0"/>
                </a:lnTo>
                <a:lnTo>
                  <a:pt x="1613662" y="42418"/>
                </a:lnTo>
                <a:lnTo>
                  <a:pt x="1605021" y="51813"/>
                </a:lnTo>
                <a:lnTo>
                  <a:pt x="0" y="1797050"/>
                </a:lnTo>
                <a:close/>
              </a:path>
              <a:path w="1661287" h="1805686">
                <a:moveTo>
                  <a:pt x="1613662" y="42418"/>
                </a:moveTo>
                <a:lnTo>
                  <a:pt x="1661287" y="0"/>
                </a:lnTo>
                <a:lnTo>
                  <a:pt x="1581658" y="30352"/>
                </a:lnTo>
                <a:lnTo>
                  <a:pt x="1605021" y="51813"/>
                </a:lnTo>
                <a:lnTo>
                  <a:pt x="1613662" y="42418"/>
                </a:lnTo>
                <a:close/>
              </a:path>
              <a:path w="1661287" h="1805686">
                <a:moveTo>
                  <a:pt x="1637792" y="81914"/>
                </a:moveTo>
                <a:lnTo>
                  <a:pt x="1622933" y="51054"/>
                </a:lnTo>
                <a:lnTo>
                  <a:pt x="1614352" y="60384"/>
                </a:lnTo>
                <a:lnTo>
                  <a:pt x="1637792" y="81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424684" y="1984502"/>
            <a:ext cx="1588135" cy="1732534"/>
          </a:xfrm>
          <a:custGeom>
            <a:avLst/>
            <a:gdLst/>
            <a:ahLst/>
            <a:cxnLst/>
            <a:rect l="l" t="t" r="r" b="b"/>
            <a:pathLst>
              <a:path w="1588135" h="1732534">
                <a:moveTo>
                  <a:pt x="46840" y="1672078"/>
                </a:moveTo>
                <a:lnTo>
                  <a:pt x="23368" y="1650619"/>
                </a:lnTo>
                <a:lnTo>
                  <a:pt x="0" y="1732534"/>
                </a:lnTo>
                <a:lnTo>
                  <a:pt x="79629" y="1702054"/>
                </a:lnTo>
                <a:lnTo>
                  <a:pt x="56197" y="1680632"/>
                </a:lnTo>
                <a:lnTo>
                  <a:pt x="47625" y="1689989"/>
                </a:lnTo>
                <a:lnTo>
                  <a:pt x="38227" y="1681480"/>
                </a:lnTo>
                <a:lnTo>
                  <a:pt x="46840" y="1672078"/>
                </a:lnTo>
                <a:close/>
              </a:path>
              <a:path w="1588135" h="1732534">
                <a:moveTo>
                  <a:pt x="38227" y="1681480"/>
                </a:moveTo>
                <a:lnTo>
                  <a:pt x="47625" y="1689989"/>
                </a:lnTo>
                <a:lnTo>
                  <a:pt x="56197" y="1680632"/>
                </a:lnTo>
                <a:lnTo>
                  <a:pt x="1588135" y="8636"/>
                </a:lnTo>
                <a:lnTo>
                  <a:pt x="1578737" y="0"/>
                </a:lnTo>
                <a:lnTo>
                  <a:pt x="46840" y="1672078"/>
                </a:lnTo>
                <a:lnTo>
                  <a:pt x="38227" y="1681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648455" y="4038600"/>
            <a:ext cx="1583436" cy="76200"/>
          </a:xfrm>
          <a:custGeom>
            <a:avLst/>
            <a:gdLst/>
            <a:ahLst/>
            <a:cxnLst/>
            <a:rect l="l" t="t" r="r" b="b"/>
            <a:pathLst>
              <a:path w="1583436" h="76200">
                <a:moveTo>
                  <a:pt x="1519936" y="44450"/>
                </a:moveTo>
                <a:lnTo>
                  <a:pt x="1507235" y="44450"/>
                </a:lnTo>
                <a:lnTo>
                  <a:pt x="1507236" y="76200"/>
                </a:lnTo>
                <a:lnTo>
                  <a:pt x="1583436" y="38100"/>
                </a:lnTo>
                <a:lnTo>
                  <a:pt x="1519936" y="44450"/>
                </a:lnTo>
                <a:close/>
              </a:path>
              <a:path w="1583436" h="76200">
                <a:moveTo>
                  <a:pt x="1519936" y="31750"/>
                </a:moveTo>
                <a:lnTo>
                  <a:pt x="1507236" y="0"/>
                </a:lnTo>
                <a:lnTo>
                  <a:pt x="1507236" y="31749"/>
                </a:lnTo>
                <a:lnTo>
                  <a:pt x="1519936" y="31750"/>
                </a:lnTo>
                <a:close/>
              </a:path>
              <a:path w="1583436" h="76200">
                <a:moveTo>
                  <a:pt x="0" y="31750"/>
                </a:moveTo>
                <a:lnTo>
                  <a:pt x="0" y="44450"/>
                </a:lnTo>
                <a:lnTo>
                  <a:pt x="1519936" y="44450"/>
                </a:lnTo>
                <a:lnTo>
                  <a:pt x="1583436" y="38100"/>
                </a:lnTo>
                <a:lnTo>
                  <a:pt x="1507236" y="0"/>
                </a:lnTo>
                <a:lnTo>
                  <a:pt x="1519936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3648455" y="4215130"/>
            <a:ext cx="1655064" cy="44450"/>
          </a:xfrm>
          <a:custGeom>
            <a:avLst/>
            <a:gdLst/>
            <a:ahLst/>
            <a:cxnLst/>
            <a:rect l="l" t="t" r="r" b="b"/>
            <a:pathLst>
              <a:path w="1655064" h="44450">
                <a:moveTo>
                  <a:pt x="76199" y="12700"/>
                </a:moveTo>
                <a:lnTo>
                  <a:pt x="1655064" y="12700"/>
                </a:lnTo>
                <a:lnTo>
                  <a:pt x="1655064" y="0"/>
                </a:lnTo>
                <a:lnTo>
                  <a:pt x="63500" y="0"/>
                </a:lnTo>
                <a:lnTo>
                  <a:pt x="63500" y="12700"/>
                </a:lnTo>
                <a:lnTo>
                  <a:pt x="76199" y="12700"/>
                </a:lnTo>
                <a:close/>
              </a:path>
              <a:path w="1655064" h="44450">
                <a:moveTo>
                  <a:pt x="76200" y="0"/>
                </a:moveTo>
                <a:lnTo>
                  <a:pt x="76200" y="-31749"/>
                </a:lnTo>
                <a:lnTo>
                  <a:pt x="0" y="6350"/>
                </a:lnTo>
                <a:lnTo>
                  <a:pt x="76200" y="44450"/>
                </a:lnTo>
                <a:lnTo>
                  <a:pt x="76199" y="12700"/>
                </a:lnTo>
                <a:lnTo>
                  <a:pt x="63500" y="12700"/>
                </a:lnTo>
                <a:lnTo>
                  <a:pt x="63500" y="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2709799" y="4286885"/>
            <a:ext cx="5618860" cy="1250949"/>
          </a:xfrm>
          <a:custGeom>
            <a:avLst/>
            <a:gdLst/>
            <a:ahLst/>
            <a:cxnLst/>
            <a:rect l="l" t="t" r="r" b="b"/>
            <a:pathLst>
              <a:path w="5618860" h="1250950">
                <a:moveTo>
                  <a:pt x="5555487" y="1222755"/>
                </a:moveTo>
                <a:lnTo>
                  <a:pt x="5543061" y="1220048"/>
                </a:lnTo>
                <a:lnTo>
                  <a:pt x="5536310" y="1250949"/>
                </a:lnTo>
                <a:lnTo>
                  <a:pt x="5618860" y="1229995"/>
                </a:lnTo>
                <a:lnTo>
                  <a:pt x="5555487" y="1222755"/>
                </a:lnTo>
                <a:close/>
              </a:path>
              <a:path w="5618860" h="1250950">
                <a:moveTo>
                  <a:pt x="5558155" y="1210309"/>
                </a:moveTo>
                <a:lnTo>
                  <a:pt x="5552567" y="1176527"/>
                </a:lnTo>
                <a:lnTo>
                  <a:pt x="5545776" y="1207613"/>
                </a:lnTo>
                <a:lnTo>
                  <a:pt x="5558155" y="1210309"/>
                </a:lnTo>
                <a:close/>
              </a:path>
              <a:path w="5618860" h="1250950">
                <a:moveTo>
                  <a:pt x="2793" y="0"/>
                </a:moveTo>
                <a:lnTo>
                  <a:pt x="0" y="12445"/>
                </a:lnTo>
                <a:lnTo>
                  <a:pt x="5543061" y="1220048"/>
                </a:lnTo>
                <a:lnTo>
                  <a:pt x="5555487" y="1222755"/>
                </a:lnTo>
                <a:lnTo>
                  <a:pt x="5618860" y="1229995"/>
                </a:lnTo>
                <a:lnTo>
                  <a:pt x="5552567" y="1176527"/>
                </a:lnTo>
                <a:lnTo>
                  <a:pt x="5558155" y="1210309"/>
                </a:lnTo>
                <a:lnTo>
                  <a:pt x="5545776" y="1207613"/>
                </a:lnTo>
                <a:lnTo>
                  <a:pt x="2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2711196" y="4415663"/>
            <a:ext cx="5547233" cy="1252194"/>
          </a:xfrm>
          <a:custGeom>
            <a:avLst/>
            <a:gdLst/>
            <a:ahLst/>
            <a:cxnLst/>
            <a:rect l="l" t="t" r="r" b="b"/>
            <a:pathLst>
              <a:path w="5547233" h="1252194">
                <a:moveTo>
                  <a:pt x="73034" y="43391"/>
                </a:moveTo>
                <a:lnTo>
                  <a:pt x="5544438" y="1252194"/>
                </a:lnTo>
                <a:lnTo>
                  <a:pt x="5547233" y="1239799"/>
                </a:lnTo>
                <a:lnTo>
                  <a:pt x="75801" y="30939"/>
                </a:lnTo>
                <a:lnTo>
                  <a:pt x="63373" y="28193"/>
                </a:lnTo>
                <a:lnTo>
                  <a:pt x="60579" y="40639"/>
                </a:lnTo>
                <a:lnTo>
                  <a:pt x="73034" y="43391"/>
                </a:lnTo>
                <a:close/>
              </a:path>
              <a:path w="5547233" h="1252194">
                <a:moveTo>
                  <a:pt x="75801" y="30939"/>
                </a:moveTo>
                <a:lnTo>
                  <a:pt x="82677" y="0"/>
                </a:lnTo>
                <a:lnTo>
                  <a:pt x="0" y="20700"/>
                </a:lnTo>
                <a:lnTo>
                  <a:pt x="66167" y="74294"/>
                </a:lnTo>
                <a:lnTo>
                  <a:pt x="73034" y="43391"/>
                </a:lnTo>
                <a:lnTo>
                  <a:pt x="60579" y="40639"/>
                </a:lnTo>
                <a:lnTo>
                  <a:pt x="63373" y="28193"/>
                </a:lnTo>
                <a:lnTo>
                  <a:pt x="75801" y="309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9081516" y="4581144"/>
            <a:ext cx="76200" cy="288036"/>
          </a:xfrm>
          <a:custGeom>
            <a:avLst/>
            <a:gdLst/>
            <a:ahLst/>
            <a:cxnLst/>
            <a:rect l="l" t="t" r="r" b="b"/>
            <a:pathLst>
              <a:path w="76200" h="288036">
                <a:moveTo>
                  <a:pt x="31750" y="288035"/>
                </a:moveTo>
                <a:lnTo>
                  <a:pt x="44450" y="288035"/>
                </a:lnTo>
                <a:lnTo>
                  <a:pt x="44450" y="63499"/>
                </a:lnTo>
                <a:lnTo>
                  <a:pt x="76200" y="76199"/>
                </a:lnTo>
                <a:lnTo>
                  <a:pt x="38100" y="0"/>
                </a:lnTo>
                <a:lnTo>
                  <a:pt x="31750" y="63499"/>
                </a:lnTo>
                <a:lnTo>
                  <a:pt x="31750" y="288035"/>
                </a:lnTo>
                <a:close/>
              </a:path>
              <a:path w="76200" h="288036">
                <a:moveTo>
                  <a:pt x="31750" y="63499"/>
                </a:moveTo>
                <a:lnTo>
                  <a:pt x="38100" y="0"/>
                </a:lnTo>
                <a:lnTo>
                  <a:pt x="0" y="76199"/>
                </a:lnTo>
                <a:lnTo>
                  <a:pt x="31749" y="76200"/>
                </a:lnTo>
                <a:lnTo>
                  <a:pt x="31750" y="63499"/>
                </a:lnTo>
                <a:close/>
              </a:path>
              <a:path w="76200" h="288036">
                <a:moveTo>
                  <a:pt x="76200" y="76199"/>
                </a:moveTo>
                <a:lnTo>
                  <a:pt x="44450" y="63499"/>
                </a:lnTo>
                <a:lnTo>
                  <a:pt x="44449" y="76200"/>
                </a:lnTo>
                <a:lnTo>
                  <a:pt x="76200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6165342" y="2197480"/>
            <a:ext cx="1658874" cy="661416"/>
          </a:xfrm>
          <a:custGeom>
            <a:avLst/>
            <a:gdLst/>
            <a:ahLst/>
            <a:cxnLst/>
            <a:rect l="l" t="t" r="r" b="b"/>
            <a:pathLst>
              <a:path w="1658874" h="661416">
                <a:moveTo>
                  <a:pt x="0" y="649478"/>
                </a:moveTo>
                <a:lnTo>
                  <a:pt x="4572" y="661416"/>
                </a:lnTo>
                <a:lnTo>
                  <a:pt x="1590214" y="41478"/>
                </a:lnTo>
                <a:lnTo>
                  <a:pt x="1602105" y="36830"/>
                </a:lnTo>
                <a:lnTo>
                  <a:pt x="1601724" y="70993"/>
                </a:lnTo>
                <a:lnTo>
                  <a:pt x="1658874" y="7747"/>
                </a:lnTo>
                <a:lnTo>
                  <a:pt x="1597406" y="24892"/>
                </a:lnTo>
                <a:lnTo>
                  <a:pt x="1585552" y="29526"/>
                </a:lnTo>
                <a:lnTo>
                  <a:pt x="0" y="649478"/>
                </a:lnTo>
                <a:close/>
              </a:path>
              <a:path w="1658874" h="661416">
                <a:moveTo>
                  <a:pt x="1597406" y="24892"/>
                </a:moveTo>
                <a:lnTo>
                  <a:pt x="1658874" y="7747"/>
                </a:lnTo>
                <a:lnTo>
                  <a:pt x="1574038" y="0"/>
                </a:lnTo>
                <a:lnTo>
                  <a:pt x="1585552" y="29526"/>
                </a:lnTo>
                <a:lnTo>
                  <a:pt x="1597406" y="24892"/>
                </a:lnTo>
                <a:close/>
              </a:path>
              <a:path w="1658874" h="661416">
                <a:moveTo>
                  <a:pt x="1601724" y="70993"/>
                </a:moveTo>
                <a:lnTo>
                  <a:pt x="1602105" y="36830"/>
                </a:lnTo>
                <a:lnTo>
                  <a:pt x="1590214" y="41478"/>
                </a:lnTo>
                <a:lnTo>
                  <a:pt x="1601724" y="70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5730875" y="3209416"/>
            <a:ext cx="293497" cy="507619"/>
          </a:xfrm>
          <a:custGeom>
            <a:avLst/>
            <a:gdLst/>
            <a:ahLst/>
            <a:cxnLst/>
            <a:rect l="l" t="t" r="r" b="b"/>
            <a:pathLst>
              <a:path w="293497" h="507619">
                <a:moveTo>
                  <a:pt x="256539" y="455676"/>
                </a:moveTo>
                <a:lnTo>
                  <a:pt x="250214" y="444597"/>
                </a:lnTo>
                <a:lnTo>
                  <a:pt x="222630" y="460375"/>
                </a:lnTo>
                <a:lnTo>
                  <a:pt x="293497" y="507619"/>
                </a:lnTo>
                <a:lnTo>
                  <a:pt x="256539" y="455676"/>
                </a:lnTo>
                <a:close/>
              </a:path>
              <a:path w="293497" h="507619">
                <a:moveTo>
                  <a:pt x="288798" y="422529"/>
                </a:moveTo>
                <a:lnTo>
                  <a:pt x="261181" y="438325"/>
                </a:lnTo>
                <a:lnTo>
                  <a:pt x="267462" y="449326"/>
                </a:lnTo>
                <a:lnTo>
                  <a:pt x="288798" y="422529"/>
                </a:lnTo>
                <a:close/>
              </a:path>
              <a:path w="293497" h="507619">
                <a:moveTo>
                  <a:pt x="10922" y="0"/>
                </a:moveTo>
                <a:lnTo>
                  <a:pt x="0" y="6350"/>
                </a:lnTo>
                <a:lnTo>
                  <a:pt x="250214" y="444597"/>
                </a:lnTo>
                <a:lnTo>
                  <a:pt x="256539" y="455676"/>
                </a:lnTo>
                <a:lnTo>
                  <a:pt x="293497" y="507619"/>
                </a:lnTo>
                <a:lnTo>
                  <a:pt x="288798" y="422529"/>
                </a:lnTo>
                <a:lnTo>
                  <a:pt x="267462" y="449326"/>
                </a:lnTo>
                <a:lnTo>
                  <a:pt x="261181" y="438325"/>
                </a:lnTo>
                <a:lnTo>
                  <a:pt x="1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5591556" y="3357372"/>
            <a:ext cx="221869" cy="362965"/>
          </a:xfrm>
          <a:custGeom>
            <a:avLst/>
            <a:gdLst/>
            <a:ahLst/>
            <a:cxnLst/>
            <a:rect l="l" t="t" r="r" b="b"/>
            <a:pathLst>
              <a:path w="221869" h="362965">
                <a:moveTo>
                  <a:pt x="27305" y="57657"/>
                </a:moveTo>
                <a:lnTo>
                  <a:pt x="0" y="0"/>
                </a:lnTo>
                <a:lnTo>
                  <a:pt x="6604" y="84962"/>
                </a:lnTo>
                <a:lnTo>
                  <a:pt x="33846" y="68532"/>
                </a:lnTo>
                <a:lnTo>
                  <a:pt x="27305" y="57657"/>
                </a:lnTo>
                <a:close/>
              </a:path>
              <a:path w="221869" h="362965">
                <a:moveTo>
                  <a:pt x="38227" y="51180"/>
                </a:moveTo>
                <a:lnTo>
                  <a:pt x="33846" y="68532"/>
                </a:lnTo>
                <a:lnTo>
                  <a:pt x="210947" y="362965"/>
                </a:lnTo>
                <a:lnTo>
                  <a:pt x="221869" y="356361"/>
                </a:lnTo>
                <a:lnTo>
                  <a:pt x="44721" y="61973"/>
                </a:lnTo>
                <a:lnTo>
                  <a:pt x="71882" y="45592"/>
                </a:lnTo>
                <a:lnTo>
                  <a:pt x="0" y="0"/>
                </a:lnTo>
                <a:lnTo>
                  <a:pt x="27305" y="57657"/>
                </a:lnTo>
                <a:lnTo>
                  <a:pt x="33846" y="68532"/>
                </a:lnTo>
                <a:lnTo>
                  <a:pt x="38227" y="51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6240272" y="2821559"/>
            <a:ext cx="1655572" cy="182499"/>
          </a:xfrm>
          <a:custGeom>
            <a:avLst/>
            <a:gdLst/>
            <a:ahLst/>
            <a:cxnLst/>
            <a:rect l="l" t="t" r="r" b="b"/>
            <a:pathLst>
              <a:path w="1655572" h="182499">
                <a:moveTo>
                  <a:pt x="0" y="169799"/>
                </a:moveTo>
                <a:lnTo>
                  <a:pt x="1015" y="182499"/>
                </a:lnTo>
                <a:lnTo>
                  <a:pt x="1580175" y="44287"/>
                </a:lnTo>
                <a:lnTo>
                  <a:pt x="1592833" y="43179"/>
                </a:lnTo>
                <a:lnTo>
                  <a:pt x="1582927" y="75945"/>
                </a:lnTo>
                <a:lnTo>
                  <a:pt x="1655572" y="31368"/>
                </a:lnTo>
                <a:lnTo>
                  <a:pt x="1591818" y="30606"/>
                </a:lnTo>
                <a:lnTo>
                  <a:pt x="1579082" y="31720"/>
                </a:lnTo>
                <a:lnTo>
                  <a:pt x="0" y="169799"/>
                </a:lnTo>
                <a:close/>
              </a:path>
              <a:path w="1655572" h="182499">
                <a:moveTo>
                  <a:pt x="1591818" y="30606"/>
                </a:moveTo>
                <a:lnTo>
                  <a:pt x="1655572" y="31368"/>
                </a:lnTo>
                <a:lnTo>
                  <a:pt x="1576324" y="0"/>
                </a:lnTo>
                <a:lnTo>
                  <a:pt x="1579082" y="31720"/>
                </a:lnTo>
                <a:lnTo>
                  <a:pt x="1591818" y="30606"/>
                </a:lnTo>
                <a:close/>
              </a:path>
              <a:path w="1655572" h="182499">
                <a:moveTo>
                  <a:pt x="1582927" y="75945"/>
                </a:moveTo>
                <a:lnTo>
                  <a:pt x="1592833" y="43179"/>
                </a:lnTo>
                <a:lnTo>
                  <a:pt x="1580175" y="44287"/>
                </a:lnTo>
                <a:lnTo>
                  <a:pt x="1582927" y="759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6239891" y="3206369"/>
            <a:ext cx="1511173" cy="249554"/>
          </a:xfrm>
          <a:custGeom>
            <a:avLst/>
            <a:gdLst/>
            <a:ahLst/>
            <a:cxnLst/>
            <a:rect l="l" t="t" r="r" b="b"/>
            <a:pathLst>
              <a:path w="1511173" h="249554">
                <a:moveTo>
                  <a:pt x="1447418" y="219963"/>
                </a:moveTo>
                <a:lnTo>
                  <a:pt x="1434819" y="218157"/>
                </a:lnTo>
                <a:lnTo>
                  <a:pt x="1430274" y="249554"/>
                </a:lnTo>
                <a:lnTo>
                  <a:pt x="1511173" y="222630"/>
                </a:lnTo>
                <a:lnTo>
                  <a:pt x="1447418" y="219963"/>
                </a:lnTo>
                <a:close/>
              </a:path>
              <a:path w="1511173" h="249554">
                <a:moveTo>
                  <a:pt x="1449197" y="207390"/>
                </a:moveTo>
                <a:lnTo>
                  <a:pt x="1441195" y="174116"/>
                </a:lnTo>
                <a:lnTo>
                  <a:pt x="1436638" y="205591"/>
                </a:lnTo>
                <a:lnTo>
                  <a:pt x="1449197" y="207390"/>
                </a:lnTo>
                <a:close/>
              </a:path>
              <a:path w="1511173" h="249554">
                <a:moveTo>
                  <a:pt x="1778" y="0"/>
                </a:moveTo>
                <a:lnTo>
                  <a:pt x="0" y="12445"/>
                </a:lnTo>
                <a:lnTo>
                  <a:pt x="1434819" y="218157"/>
                </a:lnTo>
                <a:lnTo>
                  <a:pt x="1447418" y="219963"/>
                </a:lnTo>
                <a:lnTo>
                  <a:pt x="1511173" y="222630"/>
                </a:lnTo>
                <a:lnTo>
                  <a:pt x="1441195" y="174116"/>
                </a:lnTo>
                <a:lnTo>
                  <a:pt x="1449197" y="207390"/>
                </a:lnTo>
                <a:lnTo>
                  <a:pt x="1436638" y="205591"/>
                </a:lnTo>
                <a:lnTo>
                  <a:pt x="1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6452362" y="4287647"/>
            <a:ext cx="2019554" cy="1229233"/>
          </a:xfrm>
          <a:custGeom>
            <a:avLst/>
            <a:gdLst/>
            <a:ahLst/>
            <a:cxnLst/>
            <a:rect l="l" t="t" r="r" b="b"/>
            <a:pathLst>
              <a:path w="2019554" h="1229232">
                <a:moveTo>
                  <a:pt x="1962022" y="1201673"/>
                </a:moveTo>
                <a:lnTo>
                  <a:pt x="1951126" y="1195060"/>
                </a:lnTo>
                <a:lnTo>
                  <a:pt x="1934590" y="1222247"/>
                </a:lnTo>
                <a:lnTo>
                  <a:pt x="2019554" y="1229233"/>
                </a:lnTo>
                <a:lnTo>
                  <a:pt x="1962022" y="1201673"/>
                </a:lnTo>
                <a:close/>
              </a:path>
              <a:path w="2019554" h="1229232">
                <a:moveTo>
                  <a:pt x="1974214" y="1157096"/>
                </a:moveTo>
                <a:lnTo>
                  <a:pt x="1957702" y="1184247"/>
                </a:lnTo>
                <a:lnTo>
                  <a:pt x="1968627" y="1190878"/>
                </a:lnTo>
                <a:lnTo>
                  <a:pt x="1974214" y="1157096"/>
                </a:lnTo>
                <a:close/>
              </a:path>
              <a:path w="2019554" h="1229232">
                <a:moveTo>
                  <a:pt x="6603" y="0"/>
                </a:moveTo>
                <a:lnTo>
                  <a:pt x="0" y="10921"/>
                </a:lnTo>
                <a:lnTo>
                  <a:pt x="1951126" y="1195060"/>
                </a:lnTo>
                <a:lnTo>
                  <a:pt x="1962022" y="1201673"/>
                </a:lnTo>
                <a:lnTo>
                  <a:pt x="2019554" y="1229233"/>
                </a:lnTo>
                <a:lnTo>
                  <a:pt x="1974214" y="1157096"/>
                </a:lnTo>
                <a:lnTo>
                  <a:pt x="1968627" y="1190878"/>
                </a:lnTo>
                <a:lnTo>
                  <a:pt x="1957702" y="1184247"/>
                </a:lnTo>
                <a:lnTo>
                  <a:pt x="66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6455664" y="4221480"/>
            <a:ext cx="2019554" cy="1229233"/>
          </a:xfrm>
          <a:custGeom>
            <a:avLst/>
            <a:gdLst/>
            <a:ahLst/>
            <a:cxnLst/>
            <a:rect l="l" t="t" r="r" b="b"/>
            <a:pathLst>
              <a:path w="2019554" h="1229232">
                <a:moveTo>
                  <a:pt x="50927" y="38354"/>
                </a:moveTo>
                <a:lnTo>
                  <a:pt x="0" y="0"/>
                </a:lnTo>
                <a:lnTo>
                  <a:pt x="45338" y="72136"/>
                </a:lnTo>
                <a:lnTo>
                  <a:pt x="61852" y="44984"/>
                </a:lnTo>
                <a:lnTo>
                  <a:pt x="50927" y="38354"/>
                </a:lnTo>
                <a:close/>
              </a:path>
              <a:path w="2019554" h="1229232">
                <a:moveTo>
                  <a:pt x="57531" y="27559"/>
                </a:moveTo>
                <a:lnTo>
                  <a:pt x="61852" y="44984"/>
                </a:lnTo>
                <a:lnTo>
                  <a:pt x="2012950" y="1229233"/>
                </a:lnTo>
                <a:lnTo>
                  <a:pt x="2019554" y="1218311"/>
                </a:lnTo>
                <a:lnTo>
                  <a:pt x="68428" y="34172"/>
                </a:lnTo>
                <a:lnTo>
                  <a:pt x="84962" y="6985"/>
                </a:lnTo>
                <a:lnTo>
                  <a:pt x="0" y="0"/>
                </a:lnTo>
                <a:lnTo>
                  <a:pt x="50927" y="38354"/>
                </a:lnTo>
                <a:lnTo>
                  <a:pt x="61852" y="44984"/>
                </a:lnTo>
                <a:lnTo>
                  <a:pt x="57531" y="27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6814058" y="4215765"/>
            <a:ext cx="1514602" cy="728218"/>
          </a:xfrm>
          <a:custGeom>
            <a:avLst/>
            <a:gdLst/>
            <a:ahLst/>
            <a:cxnLst/>
            <a:rect l="l" t="t" r="r" b="b"/>
            <a:pathLst>
              <a:path w="1514602" h="728217">
                <a:moveTo>
                  <a:pt x="1454531" y="704977"/>
                </a:moveTo>
                <a:lnTo>
                  <a:pt x="1443096" y="699524"/>
                </a:lnTo>
                <a:lnTo>
                  <a:pt x="1429385" y="728218"/>
                </a:lnTo>
                <a:lnTo>
                  <a:pt x="1514602" y="726567"/>
                </a:lnTo>
                <a:lnTo>
                  <a:pt x="1454531" y="704977"/>
                </a:lnTo>
                <a:close/>
              </a:path>
              <a:path w="1514602" h="728217">
                <a:moveTo>
                  <a:pt x="1462277" y="659384"/>
                </a:moveTo>
                <a:lnTo>
                  <a:pt x="1448558" y="688094"/>
                </a:lnTo>
                <a:lnTo>
                  <a:pt x="1459992" y="693547"/>
                </a:lnTo>
                <a:lnTo>
                  <a:pt x="1462277" y="659384"/>
                </a:lnTo>
                <a:close/>
              </a:path>
              <a:path w="1514602" h="728217">
                <a:moveTo>
                  <a:pt x="5588" y="0"/>
                </a:moveTo>
                <a:lnTo>
                  <a:pt x="0" y="11430"/>
                </a:lnTo>
                <a:lnTo>
                  <a:pt x="1443096" y="699524"/>
                </a:lnTo>
                <a:lnTo>
                  <a:pt x="1454531" y="704977"/>
                </a:lnTo>
                <a:lnTo>
                  <a:pt x="1514602" y="726567"/>
                </a:lnTo>
                <a:lnTo>
                  <a:pt x="1462277" y="659384"/>
                </a:lnTo>
                <a:lnTo>
                  <a:pt x="1459992" y="693547"/>
                </a:lnTo>
                <a:lnTo>
                  <a:pt x="1448558" y="688094"/>
                </a:lnTo>
                <a:lnTo>
                  <a:pt x="55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6816852" y="4149852"/>
            <a:ext cx="1514475" cy="68834"/>
          </a:xfrm>
          <a:custGeom>
            <a:avLst/>
            <a:gdLst/>
            <a:ahLst/>
            <a:cxnLst/>
            <a:rect l="l" t="t" r="r" b="b"/>
            <a:pathLst>
              <a:path w="1514475" h="68834">
                <a:moveTo>
                  <a:pt x="54609" y="33020"/>
                </a:moveTo>
                <a:lnTo>
                  <a:pt x="0" y="0"/>
                </a:lnTo>
                <a:lnTo>
                  <a:pt x="52450" y="67183"/>
                </a:lnTo>
                <a:lnTo>
                  <a:pt x="66108" y="38490"/>
                </a:lnTo>
                <a:lnTo>
                  <a:pt x="54609" y="33020"/>
                </a:lnTo>
                <a:close/>
              </a:path>
              <a:path w="1514475" h="68834">
                <a:moveTo>
                  <a:pt x="60071" y="21590"/>
                </a:moveTo>
                <a:lnTo>
                  <a:pt x="66108" y="38490"/>
                </a:lnTo>
                <a:lnTo>
                  <a:pt x="1509141" y="725043"/>
                </a:lnTo>
                <a:lnTo>
                  <a:pt x="1514475" y="713613"/>
                </a:lnTo>
                <a:lnTo>
                  <a:pt x="71553" y="27053"/>
                </a:lnTo>
                <a:lnTo>
                  <a:pt x="85217" y="-1650"/>
                </a:lnTo>
                <a:lnTo>
                  <a:pt x="0" y="0"/>
                </a:lnTo>
                <a:lnTo>
                  <a:pt x="54609" y="33020"/>
                </a:lnTo>
                <a:lnTo>
                  <a:pt x="66108" y="38490"/>
                </a:lnTo>
                <a:lnTo>
                  <a:pt x="60071" y="215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5916168" y="4037076"/>
            <a:ext cx="3168396" cy="1007363"/>
          </a:xfrm>
          <a:custGeom>
            <a:avLst/>
            <a:gdLst/>
            <a:ahLst/>
            <a:cxnLst/>
            <a:rect l="l" t="t" r="r" b="b"/>
            <a:pathLst>
              <a:path w="3168396" h="1007363">
                <a:moveTo>
                  <a:pt x="0" y="503681"/>
                </a:moveTo>
                <a:lnTo>
                  <a:pt x="5251" y="462378"/>
                </a:lnTo>
                <a:lnTo>
                  <a:pt x="20735" y="421993"/>
                </a:lnTo>
                <a:lnTo>
                  <a:pt x="46042" y="382656"/>
                </a:lnTo>
                <a:lnTo>
                  <a:pt x="80765" y="344497"/>
                </a:lnTo>
                <a:lnTo>
                  <a:pt x="124497" y="307645"/>
                </a:lnTo>
                <a:lnTo>
                  <a:pt x="176830" y="272231"/>
                </a:lnTo>
                <a:lnTo>
                  <a:pt x="237355" y="238384"/>
                </a:lnTo>
                <a:lnTo>
                  <a:pt x="305665" y="206233"/>
                </a:lnTo>
                <a:lnTo>
                  <a:pt x="381353" y="175909"/>
                </a:lnTo>
                <a:lnTo>
                  <a:pt x="464010" y="147542"/>
                </a:lnTo>
                <a:lnTo>
                  <a:pt x="553229" y="121260"/>
                </a:lnTo>
                <a:lnTo>
                  <a:pt x="648602" y="97194"/>
                </a:lnTo>
                <a:lnTo>
                  <a:pt x="749721" y="75474"/>
                </a:lnTo>
                <a:lnTo>
                  <a:pt x="856179" y="56228"/>
                </a:lnTo>
                <a:lnTo>
                  <a:pt x="967567" y="39588"/>
                </a:lnTo>
                <a:lnTo>
                  <a:pt x="1083478" y="25682"/>
                </a:lnTo>
                <a:lnTo>
                  <a:pt x="1203505" y="14640"/>
                </a:lnTo>
                <a:lnTo>
                  <a:pt x="1327239" y="6593"/>
                </a:lnTo>
                <a:lnTo>
                  <a:pt x="1454272" y="1670"/>
                </a:lnTo>
                <a:lnTo>
                  <a:pt x="1584198" y="0"/>
                </a:lnTo>
                <a:lnTo>
                  <a:pt x="1714123" y="1670"/>
                </a:lnTo>
                <a:lnTo>
                  <a:pt x="1841156" y="6593"/>
                </a:lnTo>
                <a:lnTo>
                  <a:pt x="1964890" y="14640"/>
                </a:lnTo>
                <a:lnTo>
                  <a:pt x="2084917" y="25682"/>
                </a:lnTo>
                <a:lnTo>
                  <a:pt x="2200828" y="39588"/>
                </a:lnTo>
                <a:lnTo>
                  <a:pt x="2312216" y="56228"/>
                </a:lnTo>
                <a:lnTo>
                  <a:pt x="2418674" y="75474"/>
                </a:lnTo>
                <a:lnTo>
                  <a:pt x="2519793" y="97194"/>
                </a:lnTo>
                <a:lnTo>
                  <a:pt x="2615166" y="121260"/>
                </a:lnTo>
                <a:lnTo>
                  <a:pt x="2704385" y="147542"/>
                </a:lnTo>
                <a:lnTo>
                  <a:pt x="2787042" y="175909"/>
                </a:lnTo>
                <a:lnTo>
                  <a:pt x="2862730" y="206233"/>
                </a:lnTo>
                <a:lnTo>
                  <a:pt x="2931040" y="238384"/>
                </a:lnTo>
                <a:lnTo>
                  <a:pt x="2991565" y="272231"/>
                </a:lnTo>
                <a:lnTo>
                  <a:pt x="3043898" y="307645"/>
                </a:lnTo>
                <a:lnTo>
                  <a:pt x="3087630" y="344497"/>
                </a:lnTo>
                <a:lnTo>
                  <a:pt x="3122353" y="382656"/>
                </a:lnTo>
                <a:lnTo>
                  <a:pt x="3147660" y="421993"/>
                </a:lnTo>
                <a:lnTo>
                  <a:pt x="3163144" y="462378"/>
                </a:lnTo>
                <a:lnTo>
                  <a:pt x="3168396" y="503681"/>
                </a:lnTo>
                <a:lnTo>
                  <a:pt x="3163144" y="544985"/>
                </a:lnTo>
                <a:lnTo>
                  <a:pt x="3147660" y="585370"/>
                </a:lnTo>
                <a:lnTo>
                  <a:pt x="3122353" y="624707"/>
                </a:lnTo>
                <a:lnTo>
                  <a:pt x="3087630" y="662866"/>
                </a:lnTo>
                <a:lnTo>
                  <a:pt x="3043898" y="699718"/>
                </a:lnTo>
                <a:lnTo>
                  <a:pt x="2991565" y="735132"/>
                </a:lnTo>
                <a:lnTo>
                  <a:pt x="2931040" y="768979"/>
                </a:lnTo>
                <a:lnTo>
                  <a:pt x="2862730" y="801130"/>
                </a:lnTo>
                <a:lnTo>
                  <a:pt x="2787042" y="831454"/>
                </a:lnTo>
                <a:lnTo>
                  <a:pt x="2704385" y="859821"/>
                </a:lnTo>
                <a:lnTo>
                  <a:pt x="2615166" y="886103"/>
                </a:lnTo>
                <a:lnTo>
                  <a:pt x="2519793" y="910169"/>
                </a:lnTo>
                <a:lnTo>
                  <a:pt x="2418674" y="931889"/>
                </a:lnTo>
                <a:lnTo>
                  <a:pt x="2312216" y="951135"/>
                </a:lnTo>
                <a:lnTo>
                  <a:pt x="2200828" y="967775"/>
                </a:lnTo>
                <a:lnTo>
                  <a:pt x="2084917" y="981681"/>
                </a:lnTo>
                <a:lnTo>
                  <a:pt x="1964890" y="992723"/>
                </a:lnTo>
                <a:lnTo>
                  <a:pt x="1841156" y="1000770"/>
                </a:lnTo>
                <a:lnTo>
                  <a:pt x="1714123" y="1005693"/>
                </a:lnTo>
                <a:lnTo>
                  <a:pt x="1584198" y="1007363"/>
                </a:lnTo>
                <a:lnTo>
                  <a:pt x="1454272" y="1005693"/>
                </a:lnTo>
                <a:lnTo>
                  <a:pt x="1327239" y="1000770"/>
                </a:lnTo>
                <a:lnTo>
                  <a:pt x="1203505" y="992723"/>
                </a:lnTo>
                <a:lnTo>
                  <a:pt x="1083478" y="981681"/>
                </a:lnTo>
                <a:lnTo>
                  <a:pt x="967567" y="967775"/>
                </a:lnTo>
                <a:lnTo>
                  <a:pt x="856179" y="951135"/>
                </a:lnTo>
                <a:lnTo>
                  <a:pt x="749721" y="931889"/>
                </a:lnTo>
                <a:lnTo>
                  <a:pt x="648602" y="910169"/>
                </a:lnTo>
                <a:lnTo>
                  <a:pt x="553229" y="886103"/>
                </a:lnTo>
                <a:lnTo>
                  <a:pt x="464010" y="859821"/>
                </a:lnTo>
                <a:lnTo>
                  <a:pt x="381353" y="831454"/>
                </a:lnTo>
                <a:lnTo>
                  <a:pt x="305665" y="801130"/>
                </a:lnTo>
                <a:lnTo>
                  <a:pt x="237355" y="768979"/>
                </a:lnTo>
                <a:lnTo>
                  <a:pt x="176830" y="735132"/>
                </a:lnTo>
                <a:lnTo>
                  <a:pt x="124497" y="699718"/>
                </a:lnTo>
                <a:lnTo>
                  <a:pt x="80765" y="662866"/>
                </a:lnTo>
                <a:lnTo>
                  <a:pt x="46042" y="624707"/>
                </a:lnTo>
                <a:lnTo>
                  <a:pt x="20735" y="585370"/>
                </a:lnTo>
                <a:lnTo>
                  <a:pt x="5251" y="544985"/>
                </a:lnTo>
                <a:lnTo>
                  <a:pt x="0" y="503681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9184004" y="4580508"/>
            <a:ext cx="75946" cy="360934"/>
          </a:xfrm>
          <a:custGeom>
            <a:avLst/>
            <a:gdLst/>
            <a:ahLst/>
            <a:cxnLst/>
            <a:rect l="l" t="t" r="r" b="b"/>
            <a:pathLst>
              <a:path w="75946" h="360934">
                <a:moveTo>
                  <a:pt x="32893" y="298323"/>
                </a:moveTo>
                <a:lnTo>
                  <a:pt x="31732" y="285752"/>
                </a:lnTo>
                <a:lnTo>
                  <a:pt x="0" y="288671"/>
                </a:lnTo>
                <a:lnTo>
                  <a:pt x="44958" y="360934"/>
                </a:lnTo>
                <a:lnTo>
                  <a:pt x="32893" y="298323"/>
                </a:lnTo>
                <a:close/>
              </a:path>
              <a:path w="75946" h="360934">
                <a:moveTo>
                  <a:pt x="75946" y="281686"/>
                </a:moveTo>
                <a:lnTo>
                  <a:pt x="44309" y="284595"/>
                </a:lnTo>
                <a:lnTo>
                  <a:pt x="45466" y="297180"/>
                </a:lnTo>
                <a:lnTo>
                  <a:pt x="75946" y="281686"/>
                </a:lnTo>
                <a:close/>
              </a:path>
              <a:path w="75946" h="360934">
                <a:moveTo>
                  <a:pt x="18161" y="0"/>
                </a:moveTo>
                <a:lnTo>
                  <a:pt x="5461" y="1270"/>
                </a:lnTo>
                <a:lnTo>
                  <a:pt x="31732" y="285752"/>
                </a:lnTo>
                <a:lnTo>
                  <a:pt x="32893" y="298323"/>
                </a:lnTo>
                <a:lnTo>
                  <a:pt x="44958" y="360934"/>
                </a:lnTo>
                <a:lnTo>
                  <a:pt x="75946" y="281686"/>
                </a:lnTo>
                <a:lnTo>
                  <a:pt x="45466" y="297180"/>
                </a:lnTo>
                <a:lnTo>
                  <a:pt x="44309" y="284595"/>
                </a:lnTo>
                <a:lnTo>
                  <a:pt x="181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127119" y="2928492"/>
            <a:ext cx="166490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 b="1">
                <a:latin typeface="Calibri"/>
                <a:cs typeface="Calibri"/>
              </a:rPr>
              <a:t>Hal</a:t>
            </a:r>
            <a:r>
              <a:rPr dirty="0" smtClean="0" baseline="3034" sz="2700" spc="9" b="1">
                <a:latin typeface="Calibri"/>
                <a:cs typeface="Calibri"/>
              </a:rPr>
              <a:t>o</a:t>
            </a:r>
            <a:r>
              <a:rPr dirty="0" smtClean="0" baseline="3034" sz="2700" spc="-25" b="1">
                <a:latin typeface="Calibri"/>
                <a:cs typeface="Calibri"/>
              </a:rPr>
              <a:t>g</a:t>
            </a:r>
            <a:r>
              <a:rPr dirty="0" smtClean="0" baseline="3034" sz="2700" spc="4" b="1">
                <a:latin typeface="Calibri"/>
                <a:cs typeface="Calibri"/>
              </a:rPr>
              <a:t>é</a:t>
            </a:r>
            <a:r>
              <a:rPr dirty="0" smtClean="0" baseline="3034" sz="2700" spc="4" b="1">
                <a:latin typeface="Calibri"/>
                <a:cs typeface="Calibri"/>
              </a:rPr>
              <a:t>n</a:t>
            </a:r>
            <a:r>
              <a:rPr dirty="0" smtClean="0" baseline="3034" sz="2700" spc="-9" b="1">
                <a:latin typeface="Calibri"/>
                <a:cs typeface="Calibri"/>
              </a:rPr>
              <a:t>o</a:t>
            </a:r>
            <a:r>
              <a:rPr dirty="0" smtClean="0" baseline="3034" sz="2700" spc="0" b="1">
                <a:latin typeface="Calibri"/>
                <a:cs typeface="Calibri"/>
              </a:rPr>
              <a:t>a</a:t>
            </a:r>
            <a:r>
              <a:rPr dirty="0" smtClean="0" baseline="3034" sz="2700" spc="-9" b="1">
                <a:latin typeface="Calibri"/>
                <a:cs typeface="Calibri"/>
              </a:rPr>
              <a:t>l</a:t>
            </a:r>
            <a:r>
              <a:rPr dirty="0" smtClean="0" baseline="3034" sz="2700" spc="-9" b="1">
                <a:latin typeface="Calibri"/>
                <a:cs typeface="Calibri"/>
              </a:rPr>
              <a:t>c</a:t>
            </a:r>
            <a:r>
              <a:rPr dirty="0" smtClean="0" baseline="3034" sz="2700" spc="0" b="1">
                <a:latin typeface="Calibri"/>
                <a:cs typeface="Calibri"/>
              </a:rPr>
              <a:t>a</a:t>
            </a:r>
            <a:r>
              <a:rPr dirty="0" smtClean="0" baseline="3034" sz="2700" spc="-4" b="1">
                <a:latin typeface="Calibri"/>
                <a:cs typeface="Calibri"/>
              </a:rPr>
              <a:t>n</a:t>
            </a:r>
            <a:r>
              <a:rPr dirty="0" smtClean="0" baseline="3034" sz="2700" spc="-4" b="1">
                <a:latin typeface="Calibri"/>
                <a:cs typeface="Calibri"/>
              </a:rPr>
              <a:t>e</a:t>
            </a:r>
            <a:r>
              <a:rPr dirty="0" smtClean="0" baseline="3034" sz="2700" spc="0" b="1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06688" y="4142994"/>
            <a:ext cx="582907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9" b="1">
                <a:latin typeface="Calibri"/>
                <a:cs typeface="Calibri"/>
              </a:rPr>
              <a:t>A</a:t>
            </a:r>
            <a:r>
              <a:rPr dirty="0" smtClean="0" baseline="1950" sz="2100" spc="0" b="1">
                <a:latin typeface="Calibri"/>
                <a:cs typeface="Calibri"/>
              </a:rPr>
              <a:t>CID</a:t>
            </a:r>
            <a:r>
              <a:rPr dirty="0" smtClean="0" baseline="1950" sz="2100" spc="-9" b="1">
                <a:latin typeface="Calibri"/>
                <a:cs typeface="Calibri"/>
              </a:rPr>
              <a:t>E</a:t>
            </a:r>
            <a:r>
              <a:rPr dirty="0" smtClean="0" baseline="1950" sz="2100" spc="0" b="1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465214"/>
            <a:ext cx="857910" cy="235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4"/>
              </a:lnSpc>
              <a:spcBef>
                <a:spcPts val="90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</a:t>
            </a:r>
            <a:r>
              <a:rPr dirty="0" smtClean="0" baseline="-5012" sz="1500" spc="-89">
                <a:latin typeface="Segoe UI"/>
                <a:cs typeface="Segoe UI"/>
              </a:rPr>
              <a:t>1</a:t>
            </a:r>
            <a:r>
              <a:rPr dirty="0" smtClean="0" baseline="20480" sz="1800" spc="-514">
                <a:solidFill>
                  <a:srgbClr val="888888"/>
                </a:solidFill>
                <a:latin typeface="Calibri"/>
                <a:cs typeface="Calibri"/>
              </a:rPr>
              <a:t>1</a:t>
            </a:r>
            <a:r>
              <a:rPr dirty="0" smtClean="0" baseline="-5012" sz="1500" spc="-19">
                <a:latin typeface="Segoe UI"/>
                <a:cs typeface="Segoe UI"/>
              </a:rPr>
              <a:t>5</a:t>
            </a:r>
            <a:r>
              <a:rPr dirty="0" smtClean="0" baseline="20480" sz="1800" spc="4">
                <a:solidFill>
                  <a:srgbClr val="888888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6601" y="6531508"/>
            <a:ext cx="32185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120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48612" y="981456"/>
            <a:ext cx="8424672" cy="54010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2323211">
              <a:lnSpc>
                <a:spcPts val="2030"/>
              </a:lnSpc>
              <a:spcBef>
                <a:spcPts val="3288"/>
              </a:spcBef>
            </a:pPr>
            <a:r>
              <a:rPr dirty="0" smtClean="0" sz="1800" spc="0" b="1">
                <a:latin typeface="Calibri"/>
                <a:cs typeface="Calibri"/>
              </a:rPr>
              <a:t>A</a:t>
            </a:r>
            <a:r>
              <a:rPr dirty="0" smtClean="0" sz="1800" spc="-29" b="1">
                <a:latin typeface="Calibri"/>
                <a:cs typeface="Calibri"/>
              </a:rPr>
              <a:t>L</a:t>
            </a:r>
            <a:r>
              <a:rPr dirty="0" smtClean="0" sz="1800" spc="0" b="1">
                <a:latin typeface="Calibri"/>
                <a:cs typeface="Calibri"/>
              </a:rPr>
              <a:t>CAN</a:t>
            </a:r>
            <a:r>
              <a:rPr dirty="0" smtClean="0" sz="1800" spc="-14" b="1">
                <a:latin typeface="Calibri"/>
                <a:cs typeface="Calibri"/>
              </a:rPr>
              <a:t>E</a:t>
            </a:r>
            <a:r>
              <a:rPr dirty="0" smtClean="0" sz="1800" spc="0" b="1">
                <a:latin typeface="Calibri"/>
                <a:cs typeface="Calibri"/>
              </a:rPr>
              <a:t>S</a:t>
            </a:r>
            <a:r>
              <a:rPr dirty="0" smtClean="0" sz="1800" spc="0" b="1">
                <a:latin typeface="Calibri"/>
                <a:cs typeface="Calibri"/>
              </a:rPr>
              <a:t>                                           </a:t>
            </a:r>
            <a:r>
              <a:rPr dirty="0" smtClean="0" sz="1800" spc="276" b="1">
                <a:latin typeface="Calibri"/>
                <a:cs typeface="Calibri"/>
              </a:rPr>
              <a:t> </a:t>
            </a:r>
            <a:r>
              <a:rPr dirty="0" smtClean="0" sz="1800" spc="-14" b="1">
                <a:latin typeface="Calibri"/>
                <a:cs typeface="Calibri"/>
              </a:rPr>
              <a:t>C</a:t>
            </a:r>
            <a:r>
              <a:rPr dirty="0" smtClean="0" sz="1800" spc="-4" b="1">
                <a:latin typeface="Calibri"/>
                <a:cs typeface="Calibri"/>
              </a:rPr>
              <a:t>O</a:t>
            </a:r>
            <a:r>
              <a:rPr dirty="0" smtClean="0" baseline="-20480" sz="1800" spc="0" b="1">
                <a:latin typeface="Calibri"/>
                <a:cs typeface="Calibri"/>
              </a:rPr>
              <a:t>2</a:t>
            </a:r>
            <a:r>
              <a:rPr dirty="0" smtClean="0" baseline="-20480" sz="1800" spc="0" b="1">
                <a:latin typeface="Calibri"/>
                <a:cs typeface="Calibri"/>
              </a:rPr>
              <a:t> </a:t>
            </a:r>
            <a:r>
              <a:rPr dirty="0" smtClean="0" baseline="-20480" sz="1800" spc="146" b="1">
                <a:latin typeface="Calibri"/>
                <a:cs typeface="Calibri"/>
              </a:rPr>
              <a:t> </a:t>
            </a:r>
            <a:r>
              <a:rPr dirty="0" smtClean="0" sz="1800" spc="0" b="1">
                <a:latin typeface="Calibri"/>
                <a:cs typeface="Calibri"/>
              </a:rPr>
              <a:t>+</a:t>
            </a:r>
            <a:r>
              <a:rPr dirty="0" smtClean="0" sz="1800" spc="0" b="1">
                <a:latin typeface="Calibri"/>
                <a:cs typeface="Calibri"/>
              </a:rPr>
              <a:t> </a:t>
            </a:r>
            <a:r>
              <a:rPr dirty="0" smtClean="0" sz="1800" spc="14" b="1">
                <a:latin typeface="Calibri"/>
                <a:cs typeface="Calibri"/>
              </a:rPr>
              <a:t> </a:t>
            </a:r>
            <a:r>
              <a:rPr dirty="0" smtClean="0" sz="1800" spc="9" b="1">
                <a:latin typeface="Calibri"/>
                <a:cs typeface="Calibri"/>
              </a:rPr>
              <a:t>H</a:t>
            </a:r>
            <a:r>
              <a:rPr dirty="0" smtClean="0" baseline="-20480" sz="1800" spc="4" b="1">
                <a:latin typeface="Calibri"/>
                <a:cs typeface="Calibri"/>
              </a:rPr>
              <a:t>2</a:t>
            </a:r>
            <a:r>
              <a:rPr dirty="0" smtClean="0" sz="1800" spc="0" b="1"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  <a:p>
            <a:pPr marR="1737029" algn="r">
              <a:lnSpc>
                <a:spcPct val="101725"/>
              </a:lnSpc>
              <a:spcBef>
                <a:spcPts val="1364"/>
              </a:spcBef>
            </a:pPr>
            <a:r>
              <a:rPr dirty="0" smtClean="0" sz="1800" spc="0">
                <a:latin typeface="Calibri"/>
                <a:cs typeface="Calibri"/>
              </a:rPr>
              <a:t>A</a:t>
            </a:r>
            <a:r>
              <a:rPr dirty="0" smtClean="0" sz="1800" spc="4">
                <a:latin typeface="Calibri"/>
                <a:cs typeface="Calibri"/>
              </a:rPr>
              <a:t>n</a:t>
            </a:r>
            <a:r>
              <a:rPr dirty="0" smtClean="0" sz="1800" spc="-4">
                <a:latin typeface="Calibri"/>
                <a:cs typeface="Calibri"/>
              </a:rPr>
              <a:t>i</a:t>
            </a:r>
            <a:r>
              <a:rPr dirty="0" smtClean="0" sz="1800" spc="0">
                <a:latin typeface="Calibri"/>
                <a:cs typeface="Calibri"/>
              </a:rPr>
              <a:t>m</a:t>
            </a:r>
            <a:r>
              <a:rPr dirty="0" smtClean="0" sz="1800" spc="9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R="1621535" algn="r">
              <a:lnSpc>
                <a:spcPct val="101725"/>
              </a:lnSpc>
              <a:spcBef>
                <a:spcPts val="3478"/>
              </a:spcBef>
            </a:pPr>
            <a:r>
              <a:rPr dirty="0" smtClean="0" sz="1800" spc="0">
                <a:latin typeface="Calibri"/>
                <a:cs typeface="Calibri"/>
              </a:rPr>
              <a:t>Ni</a:t>
            </a:r>
            <a:r>
              <a:rPr dirty="0" smtClean="0" sz="1800" spc="-4">
                <a:latin typeface="Calibri"/>
                <a:cs typeface="Calibri"/>
              </a:rPr>
              <a:t>t</a:t>
            </a:r>
            <a:r>
              <a:rPr dirty="0" smtClean="0" sz="1800" spc="0">
                <a:latin typeface="Calibri"/>
                <a:cs typeface="Calibri"/>
              </a:rPr>
              <a:t>r</a:t>
            </a:r>
            <a:r>
              <a:rPr dirty="0" smtClean="0" sz="1800" spc="-4">
                <a:latin typeface="Calibri"/>
                <a:cs typeface="Calibri"/>
              </a:rPr>
              <a:t>i</a:t>
            </a:r>
            <a:r>
              <a:rPr dirty="0" smtClean="0" sz="1800" spc="-4">
                <a:latin typeface="Calibri"/>
                <a:cs typeface="Calibri"/>
              </a:rPr>
              <a:t>l</a:t>
            </a:r>
            <a:r>
              <a:rPr dirty="0" smtClean="0" sz="1800" spc="4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R="1655336" algn="r">
              <a:lnSpc>
                <a:spcPts val="2191"/>
              </a:lnSpc>
              <a:spcBef>
                <a:spcPts val="2341"/>
              </a:spcBef>
            </a:pPr>
            <a:r>
              <a:rPr dirty="0" smtClean="0" baseline="-12136" sz="2700" spc="-4" b="1">
                <a:latin typeface="Calibri"/>
                <a:cs typeface="Calibri"/>
              </a:rPr>
              <a:t>R</a:t>
            </a:r>
            <a:r>
              <a:rPr dirty="0" smtClean="0" baseline="-12136" sz="2700" spc="0" b="1">
                <a:latin typeface="Calibri"/>
                <a:cs typeface="Calibri"/>
              </a:rPr>
              <a:t>-X</a:t>
            </a:r>
            <a:r>
              <a:rPr dirty="0" smtClean="0" baseline="-12136" sz="2700" spc="0" b="1">
                <a:latin typeface="Calibri"/>
                <a:cs typeface="Calibri"/>
              </a:rPr>
              <a:t>                                                     </a:t>
            </a:r>
            <a:r>
              <a:rPr dirty="0" smtClean="0" baseline="-12136" sz="2700" spc="169" b="1">
                <a:latin typeface="Calibri"/>
                <a:cs typeface="Calibri"/>
              </a:rPr>
              <a:t> </a:t>
            </a:r>
            <a:r>
              <a:rPr dirty="0" smtClean="0" sz="1800" spc="0">
                <a:latin typeface="Calibri"/>
                <a:cs typeface="Calibri"/>
              </a:rPr>
              <a:t>ET</a:t>
            </a:r>
            <a:r>
              <a:rPr dirty="0" smtClean="0" sz="1800" spc="-9">
                <a:latin typeface="Calibri"/>
                <a:cs typeface="Calibri"/>
              </a:rPr>
              <a:t>H</a:t>
            </a:r>
            <a:r>
              <a:rPr dirty="0" smtClean="0" sz="1800" spc="0">
                <a:latin typeface="Calibri"/>
                <a:cs typeface="Calibri"/>
              </a:rPr>
              <a:t>E</a:t>
            </a:r>
            <a:r>
              <a:rPr dirty="0" smtClean="0" sz="1800" spc="-34">
                <a:latin typeface="Calibri"/>
                <a:cs typeface="Calibri"/>
              </a:rPr>
              <a:t>R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162432">
              <a:lnSpc>
                <a:spcPts val="2197"/>
              </a:lnSpc>
              <a:spcBef>
                <a:spcPts val="2904"/>
              </a:spcBef>
            </a:pPr>
            <a:r>
              <a:rPr dirty="0" smtClean="0" sz="1800" spc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dirty="0" smtClean="0" sz="1800" spc="-19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dirty="0" smtClean="0" sz="1800" spc="0">
                <a:solidFill>
                  <a:srgbClr val="FF0000"/>
                </a:solidFill>
                <a:latin typeface="Calibri"/>
                <a:cs typeface="Calibri"/>
              </a:rPr>
              <a:t>CEN</a:t>
            </a:r>
            <a:r>
              <a:rPr dirty="0" smtClean="0" sz="1800" spc="-14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dirty="0" smtClean="0" sz="1800" spc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dirty="0" smtClean="0" sz="1800" spc="0">
                <a:solidFill>
                  <a:srgbClr val="FF0000"/>
                </a:solidFill>
                <a:latin typeface="Calibri"/>
                <a:cs typeface="Calibri"/>
              </a:rPr>
              <a:t>                                                  </a:t>
            </a:r>
            <a:r>
              <a:rPr dirty="0" smtClean="0" sz="1800" spc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mtClean="0" baseline="-16687" sz="2700" spc="0">
                <a:latin typeface="Calibri"/>
                <a:cs typeface="Calibri"/>
              </a:rPr>
              <a:t>A</a:t>
            </a:r>
            <a:r>
              <a:rPr dirty="0" smtClean="0" baseline="-16687" sz="2700" spc="-25">
                <a:latin typeface="Calibri"/>
                <a:cs typeface="Calibri"/>
              </a:rPr>
              <a:t>L</a:t>
            </a:r>
            <a:r>
              <a:rPr dirty="0" smtClean="0" baseline="-16687" sz="2700" spc="-14">
                <a:latin typeface="Calibri"/>
                <a:cs typeface="Calibri"/>
              </a:rPr>
              <a:t>C</a:t>
            </a:r>
            <a:r>
              <a:rPr dirty="0" smtClean="0" baseline="-16687" sz="2700" spc="0">
                <a:latin typeface="Calibri"/>
                <a:cs typeface="Calibri"/>
              </a:rPr>
              <a:t>O</a:t>
            </a:r>
            <a:r>
              <a:rPr dirty="0" smtClean="0" baseline="-16687" sz="2700" spc="-9">
                <a:latin typeface="Calibri"/>
                <a:cs typeface="Calibri"/>
              </a:rPr>
              <a:t>O</a:t>
            </a:r>
            <a:r>
              <a:rPr dirty="0" smtClean="0" baseline="-16687" sz="2700" spc="0">
                <a:latin typeface="Calibri"/>
                <a:cs typeface="Calibri"/>
              </a:rPr>
              <a:t>LS</a:t>
            </a:r>
            <a:endParaRPr sz="1800">
              <a:latin typeface="Calibri"/>
              <a:cs typeface="Calibri"/>
            </a:endParaRPr>
          </a:p>
          <a:p>
            <a:pPr marR="569711" algn="r">
              <a:lnSpc>
                <a:spcPct val="101725"/>
              </a:lnSpc>
              <a:spcBef>
                <a:spcPts val="1190"/>
              </a:spcBef>
            </a:pPr>
            <a:r>
              <a:rPr dirty="0" smtClean="0" sz="1400" spc="0" b="1">
                <a:latin typeface="Calibri"/>
                <a:cs typeface="Calibri"/>
              </a:rPr>
              <a:t>CAR</a:t>
            </a:r>
            <a:r>
              <a:rPr dirty="0" smtClean="0" sz="1400" spc="4" b="1">
                <a:latin typeface="Calibri"/>
                <a:cs typeface="Calibri"/>
              </a:rPr>
              <a:t>B</a:t>
            </a:r>
            <a:r>
              <a:rPr dirty="0" smtClean="0" sz="1400" spc="-50" b="1">
                <a:latin typeface="Calibri"/>
                <a:cs typeface="Calibri"/>
              </a:rPr>
              <a:t>O</a:t>
            </a:r>
            <a:r>
              <a:rPr dirty="0" smtClean="0" sz="1400" spc="-4" b="1">
                <a:latin typeface="Calibri"/>
                <a:cs typeface="Calibri"/>
              </a:rPr>
              <a:t>X</a:t>
            </a:r>
            <a:r>
              <a:rPr dirty="0" smtClean="0" sz="1400" spc="0" b="1">
                <a:latin typeface="Calibri"/>
                <a:cs typeface="Calibri"/>
              </a:rPr>
              <a:t>YL</a:t>
            </a:r>
            <a:r>
              <a:rPr dirty="0" smtClean="0" sz="1400" spc="-4" b="1">
                <a:latin typeface="Calibri"/>
                <a:cs typeface="Calibri"/>
              </a:rPr>
              <a:t>I</a:t>
            </a:r>
            <a:r>
              <a:rPr dirty="0" smtClean="0" sz="1400" spc="0" b="1">
                <a:latin typeface="Calibri"/>
                <a:cs typeface="Calibri"/>
              </a:rPr>
              <a:t>Q</a:t>
            </a:r>
            <a:r>
              <a:rPr dirty="0" smtClean="0" sz="1400" spc="-9" b="1">
                <a:latin typeface="Calibri"/>
                <a:cs typeface="Calibri"/>
              </a:rPr>
              <a:t>U</a:t>
            </a:r>
            <a:r>
              <a:rPr dirty="0" smtClean="0" sz="1400" spc="-9" b="1">
                <a:latin typeface="Calibri"/>
                <a:cs typeface="Calibri"/>
              </a:rPr>
              <a:t>E</a:t>
            </a:r>
            <a:r>
              <a:rPr dirty="0" smtClean="0" sz="1400" spc="0" b="1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  <a:p>
            <a:pPr marR="691685" algn="r">
              <a:lnSpc>
                <a:spcPct val="101725"/>
              </a:lnSpc>
              <a:spcBef>
                <a:spcPts val="3416"/>
              </a:spcBef>
            </a:pPr>
            <a:r>
              <a:rPr dirty="0" smtClean="0" sz="1800" spc="0">
                <a:latin typeface="Calibri"/>
                <a:cs typeface="Calibri"/>
              </a:rPr>
              <a:t>ALD</a:t>
            </a:r>
            <a:r>
              <a:rPr dirty="0" smtClean="0" sz="1800" spc="-9">
                <a:latin typeface="Calibri"/>
                <a:cs typeface="Calibri"/>
              </a:rPr>
              <a:t>E</a:t>
            </a:r>
            <a:r>
              <a:rPr dirty="0" smtClean="0" sz="1800" spc="-4">
                <a:latin typeface="Calibri"/>
                <a:cs typeface="Calibri"/>
              </a:rPr>
              <a:t>H</a:t>
            </a:r>
            <a:r>
              <a:rPr dirty="0" smtClean="0" sz="1800" spc="0">
                <a:latin typeface="Calibri"/>
                <a:cs typeface="Calibri"/>
              </a:rPr>
              <a:t>Y</a:t>
            </a:r>
            <a:r>
              <a:rPr dirty="0" smtClean="0" sz="1800" spc="-4">
                <a:latin typeface="Calibri"/>
                <a:cs typeface="Calibri"/>
              </a:rPr>
              <a:t>D</a:t>
            </a:r>
            <a:r>
              <a:rPr dirty="0" smtClean="0" sz="1800" spc="-14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R="927906" algn="r">
              <a:lnSpc>
                <a:spcPct val="101725"/>
              </a:lnSpc>
              <a:spcBef>
                <a:spcPts val="4042"/>
              </a:spcBef>
            </a:pPr>
            <a:r>
              <a:rPr dirty="0" smtClean="0" sz="1800" spc="0">
                <a:latin typeface="Calibri"/>
                <a:cs typeface="Calibri"/>
              </a:rPr>
              <a:t>CE</a:t>
            </a:r>
            <a:r>
              <a:rPr dirty="0" smtClean="0" sz="1800" spc="-50">
                <a:latin typeface="Calibri"/>
                <a:cs typeface="Calibri"/>
              </a:rPr>
              <a:t>T</a:t>
            </a:r>
            <a:r>
              <a:rPr dirty="0" smtClean="0" sz="1800" spc="0">
                <a:latin typeface="Calibri"/>
                <a:cs typeface="Calibri"/>
              </a:rPr>
              <a:t>ON</a:t>
            </a:r>
            <a:r>
              <a:rPr dirty="0" smtClean="0" sz="1800" spc="-14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object 121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4108328" y="1259676"/>
            <a:ext cx="182735" cy="0"/>
          </a:xfrm>
          <a:custGeom>
            <a:avLst/>
            <a:gdLst/>
            <a:ahLst/>
            <a:cxnLst/>
            <a:rect l="l" t="t" r="r" b="b"/>
            <a:pathLst>
              <a:path w="182735" h="0">
                <a:moveTo>
                  <a:pt x="0" y="0"/>
                </a:moveTo>
                <a:lnTo>
                  <a:pt x="182735" y="0"/>
                </a:lnTo>
              </a:path>
            </a:pathLst>
          </a:custGeom>
          <a:ln w="48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4362516" y="1077333"/>
            <a:ext cx="0" cy="101601"/>
          </a:xfrm>
          <a:custGeom>
            <a:avLst/>
            <a:gdLst/>
            <a:ahLst/>
            <a:cxnLst/>
            <a:rect l="l" t="t" r="r" b="b"/>
            <a:pathLst>
              <a:path w="0" h="101601">
                <a:moveTo>
                  <a:pt x="0" y="101601"/>
                </a:moveTo>
                <a:lnTo>
                  <a:pt x="0" y="0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4433957" y="1259676"/>
            <a:ext cx="110370" cy="0"/>
          </a:xfrm>
          <a:custGeom>
            <a:avLst/>
            <a:gdLst/>
            <a:ahLst/>
            <a:cxnLst/>
            <a:rect l="l" t="t" r="r" b="b"/>
            <a:pathLst>
              <a:path w="110370" h="0">
                <a:moveTo>
                  <a:pt x="0" y="0"/>
                </a:moveTo>
                <a:lnTo>
                  <a:pt x="110370" y="0"/>
                </a:lnTo>
              </a:path>
            </a:pathLst>
          </a:custGeom>
          <a:ln w="48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4362516" y="1331029"/>
            <a:ext cx="0" cy="182340"/>
          </a:xfrm>
          <a:custGeom>
            <a:avLst/>
            <a:gdLst/>
            <a:ahLst/>
            <a:cxnLst/>
            <a:rect l="l" t="t" r="r" b="b"/>
            <a:pathLst>
              <a:path w="0" h="182340">
                <a:moveTo>
                  <a:pt x="0" y="0"/>
                </a:moveTo>
                <a:lnTo>
                  <a:pt x="0" y="182340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5425094" y="1221871"/>
            <a:ext cx="95262" cy="56847"/>
          </a:xfrm>
          <a:custGeom>
            <a:avLst/>
            <a:gdLst/>
            <a:ahLst/>
            <a:cxnLst/>
            <a:rect l="l" t="t" r="r" b="b"/>
            <a:pathLst>
              <a:path w="95262" h="56847">
                <a:moveTo>
                  <a:pt x="95262" y="28429"/>
                </a:moveTo>
                <a:lnTo>
                  <a:pt x="0" y="0"/>
                </a:lnTo>
                <a:lnTo>
                  <a:pt x="19154" y="28429"/>
                </a:lnTo>
                <a:lnTo>
                  <a:pt x="0" y="56847"/>
                </a:lnTo>
                <a:lnTo>
                  <a:pt x="95262" y="28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5012865" y="1250301"/>
            <a:ext cx="507492" cy="0"/>
          </a:xfrm>
          <a:custGeom>
            <a:avLst/>
            <a:gdLst/>
            <a:ahLst/>
            <a:cxnLst/>
            <a:rect l="l" t="t" r="r" b="b"/>
            <a:pathLst>
              <a:path w="507492" h="0">
                <a:moveTo>
                  <a:pt x="0" y="0"/>
                </a:moveTo>
                <a:lnTo>
                  <a:pt x="507492" y="0"/>
                </a:lnTo>
              </a:path>
            </a:pathLst>
          </a:custGeom>
          <a:ln w="48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5425094" y="1221871"/>
            <a:ext cx="95262" cy="56847"/>
          </a:xfrm>
          <a:custGeom>
            <a:avLst/>
            <a:gdLst/>
            <a:ahLst/>
            <a:cxnLst/>
            <a:rect l="l" t="t" r="r" b="b"/>
            <a:pathLst>
              <a:path w="95262" h="56847">
                <a:moveTo>
                  <a:pt x="95262" y="28429"/>
                </a:moveTo>
                <a:lnTo>
                  <a:pt x="0" y="56847"/>
                </a:lnTo>
                <a:lnTo>
                  <a:pt x="19154" y="28429"/>
                </a:lnTo>
                <a:lnTo>
                  <a:pt x="0" y="0"/>
                </a:lnTo>
                <a:lnTo>
                  <a:pt x="95262" y="28429"/>
                </a:lnTo>
                <a:close/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5998319" y="1265413"/>
            <a:ext cx="111499" cy="0"/>
          </a:xfrm>
          <a:custGeom>
            <a:avLst/>
            <a:gdLst/>
            <a:ahLst/>
            <a:cxnLst/>
            <a:rect l="l" t="t" r="r" b="b"/>
            <a:pathLst>
              <a:path w="111499" h="0">
                <a:moveTo>
                  <a:pt x="0" y="0"/>
                </a:moveTo>
                <a:lnTo>
                  <a:pt x="111499" y="0"/>
                </a:lnTo>
              </a:path>
            </a:pathLst>
          </a:custGeom>
          <a:ln w="48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5998319" y="1235176"/>
            <a:ext cx="111499" cy="0"/>
          </a:xfrm>
          <a:custGeom>
            <a:avLst/>
            <a:gdLst/>
            <a:ahLst/>
            <a:cxnLst/>
            <a:rect l="l" t="t" r="r" b="b"/>
            <a:pathLst>
              <a:path w="111499" h="0">
                <a:moveTo>
                  <a:pt x="0" y="0"/>
                </a:moveTo>
                <a:lnTo>
                  <a:pt x="111499" y="0"/>
                </a:lnTo>
              </a:path>
            </a:pathLst>
          </a:custGeom>
          <a:ln w="48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5800310" y="1321363"/>
            <a:ext cx="85749" cy="148161"/>
          </a:xfrm>
          <a:custGeom>
            <a:avLst/>
            <a:gdLst/>
            <a:ahLst/>
            <a:cxnLst/>
            <a:rect l="l" t="t" r="r" b="b"/>
            <a:pathLst>
              <a:path w="85749" h="148161">
                <a:moveTo>
                  <a:pt x="0" y="148161"/>
                </a:moveTo>
                <a:lnTo>
                  <a:pt x="85749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5800310" y="1030772"/>
            <a:ext cx="80928" cy="141517"/>
          </a:xfrm>
          <a:custGeom>
            <a:avLst/>
            <a:gdLst/>
            <a:ahLst/>
            <a:cxnLst/>
            <a:rect l="l" t="t" r="r" b="b"/>
            <a:pathLst>
              <a:path w="80928" h="141517">
                <a:moveTo>
                  <a:pt x="80928" y="141517"/>
                </a:moveTo>
                <a:lnTo>
                  <a:pt x="0" y="0"/>
                </a:lnTo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4222465" y="2663408"/>
            <a:ext cx="116235" cy="0"/>
          </a:xfrm>
          <a:custGeom>
            <a:avLst/>
            <a:gdLst/>
            <a:ahLst/>
            <a:cxnLst/>
            <a:rect l="l" t="t" r="r" b="b"/>
            <a:pathLst>
              <a:path w="116235" h="0">
                <a:moveTo>
                  <a:pt x="0" y="0"/>
                </a:moveTo>
                <a:lnTo>
                  <a:pt x="116235" y="0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4653029" y="2663408"/>
            <a:ext cx="134198" cy="0"/>
          </a:xfrm>
          <a:custGeom>
            <a:avLst/>
            <a:gdLst/>
            <a:ahLst/>
            <a:cxnLst/>
            <a:rect l="l" t="t" r="r" b="b"/>
            <a:pathLst>
              <a:path w="134198" h="0">
                <a:moveTo>
                  <a:pt x="0" y="0"/>
                </a:moveTo>
                <a:lnTo>
                  <a:pt x="134198" y="0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5624985" y="2644325"/>
            <a:ext cx="95212" cy="57235"/>
          </a:xfrm>
          <a:custGeom>
            <a:avLst/>
            <a:gdLst/>
            <a:ahLst/>
            <a:cxnLst/>
            <a:rect l="l" t="t" r="r" b="b"/>
            <a:pathLst>
              <a:path w="95212" h="57235">
                <a:moveTo>
                  <a:pt x="95212" y="28472"/>
                </a:moveTo>
                <a:lnTo>
                  <a:pt x="0" y="0"/>
                </a:lnTo>
                <a:lnTo>
                  <a:pt x="19169" y="28472"/>
                </a:lnTo>
                <a:lnTo>
                  <a:pt x="0" y="57235"/>
                </a:lnTo>
                <a:lnTo>
                  <a:pt x="95212" y="28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5212625" y="2672798"/>
            <a:ext cx="507572" cy="0"/>
          </a:xfrm>
          <a:custGeom>
            <a:avLst/>
            <a:gdLst/>
            <a:ahLst/>
            <a:cxnLst/>
            <a:rect l="l" t="t" r="r" b="b"/>
            <a:pathLst>
              <a:path w="507572" h="0">
                <a:moveTo>
                  <a:pt x="0" y="0"/>
                </a:moveTo>
                <a:lnTo>
                  <a:pt x="507572" y="0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5624985" y="2644325"/>
            <a:ext cx="95212" cy="57235"/>
          </a:xfrm>
          <a:custGeom>
            <a:avLst/>
            <a:gdLst/>
            <a:ahLst/>
            <a:cxnLst/>
            <a:rect l="l" t="t" r="r" b="b"/>
            <a:pathLst>
              <a:path w="95212" h="57235">
                <a:moveTo>
                  <a:pt x="95212" y="28472"/>
                </a:moveTo>
                <a:lnTo>
                  <a:pt x="0" y="57235"/>
                </a:lnTo>
                <a:lnTo>
                  <a:pt x="19169" y="28472"/>
                </a:lnTo>
                <a:lnTo>
                  <a:pt x="0" y="0"/>
                </a:lnTo>
                <a:lnTo>
                  <a:pt x="95212" y="28472"/>
                </a:lnTo>
                <a:close/>
              </a:path>
            </a:pathLst>
          </a:custGeom>
          <a:ln w="48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6098128" y="2663408"/>
            <a:ext cx="116286" cy="0"/>
          </a:xfrm>
          <a:custGeom>
            <a:avLst/>
            <a:gdLst/>
            <a:ahLst/>
            <a:cxnLst/>
            <a:rect l="l" t="t" r="r" b="b"/>
            <a:pathLst>
              <a:path w="116286" h="0">
                <a:moveTo>
                  <a:pt x="0" y="0"/>
                </a:moveTo>
                <a:lnTo>
                  <a:pt x="116286" y="0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6471488" y="2680669"/>
            <a:ext cx="134186" cy="0"/>
          </a:xfrm>
          <a:custGeom>
            <a:avLst/>
            <a:gdLst/>
            <a:ahLst/>
            <a:cxnLst/>
            <a:rect l="l" t="t" r="r" b="b"/>
            <a:pathLst>
              <a:path w="134186" h="0">
                <a:moveTo>
                  <a:pt x="0" y="0"/>
                </a:moveTo>
                <a:lnTo>
                  <a:pt x="134186" y="0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6471488" y="2646451"/>
            <a:ext cx="134186" cy="0"/>
          </a:xfrm>
          <a:custGeom>
            <a:avLst/>
            <a:gdLst/>
            <a:ahLst/>
            <a:cxnLst/>
            <a:rect l="l" t="t" r="r" b="b"/>
            <a:pathLst>
              <a:path w="134186" h="0">
                <a:moveTo>
                  <a:pt x="0" y="0"/>
                </a:moveTo>
                <a:lnTo>
                  <a:pt x="134186" y="0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7329290" y="2654019"/>
            <a:ext cx="95212" cy="56932"/>
          </a:xfrm>
          <a:custGeom>
            <a:avLst/>
            <a:gdLst/>
            <a:ahLst/>
            <a:cxnLst/>
            <a:rect l="l" t="t" r="r" b="b"/>
            <a:pathLst>
              <a:path w="95212" h="56932">
                <a:moveTo>
                  <a:pt x="95212" y="28459"/>
                </a:moveTo>
                <a:lnTo>
                  <a:pt x="0" y="0"/>
                </a:lnTo>
                <a:lnTo>
                  <a:pt x="18915" y="28459"/>
                </a:lnTo>
                <a:lnTo>
                  <a:pt x="0" y="56932"/>
                </a:lnTo>
                <a:lnTo>
                  <a:pt x="95212" y="28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6916956" y="2682479"/>
            <a:ext cx="507546" cy="0"/>
          </a:xfrm>
          <a:custGeom>
            <a:avLst/>
            <a:gdLst/>
            <a:ahLst/>
            <a:cxnLst/>
            <a:rect l="l" t="t" r="r" b="b"/>
            <a:pathLst>
              <a:path w="507546" h="0">
                <a:moveTo>
                  <a:pt x="0" y="0"/>
                </a:moveTo>
                <a:lnTo>
                  <a:pt x="507546" y="0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7329290" y="2654019"/>
            <a:ext cx="95212" cy="56932"/>
          </a:xfrm>
          <a:custGeom>
            <a:avLst/>
            <a:gdLst/>
            <a:ahLst/>
            <a:cxnLst/>
            <a:rect l="l" t="t" r="r" b="b"/>
            <a:pathLst>
              <a:path w="95212" h="56932">
                <a:moveTo>
                  <a:pt x="95212" y="28459"/>
                </a:moveTo>
                <a:lnTo>
                  <a:pt x="0" y="56932"/>
                </a:lnTo>
                <a:lnTo>
                  <a:pt x="18915" y="28459"/>
                </a:lnTo>
                <a:lnTo>
                  <a:pt x="0" y="0"/>
                </a:lnTo>
                <a:lnTo>
                  <a:pt x="95212" y="28459"/>
                </a:lnTo>
                <a:close/>
              </a:path>
            </a:pathLst>
          </a:custGeom>
          <a:ln w="48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7995651" y="2745169"/>
            <a:ext cx="41131" cy="69346"/>
          </a:xfrm>
          <a:custGeom>
            <a:avLst/>
            <a:gdLst/>
            <a:ahLst/>
            <a:cxnLst/>
            <a:rect l="l" t="t" r="r" b="b"/>
            <a:pathLst>
              <a:path w="41131" h="69346">
                <a:moveTo>
                  <a:pt x="0" y="0"/>
                </a:moveTo>
                <a:lnTo>
                  <a:pt x="41131" y="69346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7987146" y="2518047"/>
            <a:ext cx="39862" cy="70257"/>
          </a:xfrm>
          <a:custGeom>
            <a:avLst/>
            <a:gdLst/>
            <a:ahLst/>
            <a:cxnLst/>
            <a:rect l="l" t="t" r="r" b="b"/>
            <a:pathLst>
              <a:path w="39862" h="70257">
                <a:moveTo>
                  <a:pt x="39862" y="0"/>
                </a:moveTo>
                <a:lnTo>
                  <a:pt x="0" y="70257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8013678" y="2533182"/>
            <a:ext cx="40116" cy="70561"/>
          </a:xfrm>
          <a:custGeom>
            <a:avLst/>
            <a:gdLst/>
            <a:ahLst/>
            <a:cxnLst/>
            <a:rect l="l" t="t" r="r" b="b"/>
            <a:pathLst>
              <a:path w="40116" h="70561">
                <a:moveTo>
                  <a:pt x="40116" y="0"/>
                </a:moveTo>
                <a:lnTo>
                  <a:pt x="0" y="70561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7767141" y="2674000"/>
            <a:ext cx="116286" cy="0"/>
          </a:xfrm>
          <a:custGeom>
            <a:avLst/>
            <a:gdLst/>
            <a:ahLst/>
            <a:cxnLst/>
            <a:rect l="l" t="t" r="r" b="b"/>
            <a:pathLst>
              <a:path w="116286" h="0">
                <a:moveTo>
                  <a:pt x="116286" y="0"/>
                </a:moveTo>
                <a:lnTo>
                  <a:pt x="0" y="0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4149146" y="5897177"/>
            <a:ext cx="182740" cy="0"/>
          </a:xfrm>
          <a:custGeom>
            <a:avLst/>
            <a:gdLst/>
            <a:ahLst/>
            <a:cxnLst/>
            <a:rect l="l" t="t" r="r" b="b"/>
            <a:pathLst>
              <a:path w="182740" h="0">
                <a:moveTo>
                  <a:pt x="0" y="0"/>
                </a:moveTo>
                <a:lnTo>
                  <a:pt x="182740" y="0"/>
                </a:lnTo>
              </a:path>
            </a:pathLst>
          </a:custGeom>
          <a:ln w="48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4149146" y="5643427"/>
            <a:ext cx="0" cy="253750"/>
          </a:xfrm>
          <a:custGeom>
            <a:avLst/>
            <a:gdLst/>
            <a:ahLst/>
            <a:cxnLst/>
            <a:rect l="l" t="t" r="r" b="b"/>
            <a:pathLst>
              <a:path w="0" h="253750">
                <a:moveTo>
                  <a:pt x="0" y="253750"/>
                </a:moveTo>
                <a:lnTo>
                  <a:pt x="0" y="0"/>
                </a:lnTo>
              </a:path>
            </a:pathLst>
          </a:custGeom>
          <a:ln w="94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4149146" y="5897177"/>
            <a:ext cx="0" cy="177741"/>
          </a:xfrm>
          <a:custGeom>
            <a:avLst/>
            <a:gdLst/>
            <a:ahLst/>
            <a:cxnLst/>
            <a:rect l="l" t="t" r="r" b="b"/>
            <a:pathLst>
              <a:path w="0" h="177741">
                <a:moveTo>
                  <a:pt x="0" y="0"/>
                </a:moveTo>
                <a:lnTo>
                  <a:pt x="0" y="177741"/>
                </a:lnTo>
              </a:path>
            </a:pathLst>
          </a:custGeom>
          <a:ln w="94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3894657" y="5897177"/>
            <a:ext cx="254488" cy="0"/>
          </a:xfrm>
          <a:custGeom>
            <a:avLst/>
            <a:gdLst/>
            <a:ahLst/>
            <a:cxnLst/>
            <a:rect l="l" t="t" r="r" b="b"/>
            <a:pathLst>
              <a:path w="254488" h="0">
                <a:moveTo>
                  <a:pt x="254488" y="0"/>
                </a:moveTo>
                <a:lnTo>
                  <a:pt x="0" y="0"/>
                </a:lnTo>
              </a:path>
            </a:pathLst>
          </a:custGeom>
          <a:ln w="940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4474797" y="5897177"/>
            <a:ext cx="134385" cy="0"/>
          </a:xfrm>
          <a:custGeom>
            <a:avLst/>
            <a:gdLst/>
            <a:ahLst/>
            <a:cxnLst/>
            <a:rect l="l" t="t" r="r" b="b"/>
            <a:pathLst>
              <a:path w="134385" h="0">
                <a:moveTo>
                  <a:pt x="0" y="0"/>
                </a:moveTo>
                <a:lnTo>
                  <a:pt x="134385" y="0"/>
                </a:lnTo>
              </a:path>
            </a:pathLst>
          </a:custGeom>
          <a:ln w="48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4403342" y="5714589"/>
            <a:ext cx="0" cy="101745"/>
          </a:xfrm>
          <a:custGeom>
            <a:avLst/>
            <a:gdLst/>
            <a:ahLst/>
            <a:cxnLst/>
            <a:rect l="l" t="t" r="r" b="b"/>
            <a:pathLst>
              <a:path w="0" h="101745">
                <a:moveTo>
                  <a:pt x="0" y="101745"/>
                </a:moveTo>
                <a:lnTo>
                  <a:pt x="0" y="0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4403342" y="5968643"/>
            <a:ext cx="0" cy="101745"/>
          </a:xfrm>
          <a:custGeom>
            <a:avLst/>
            <a:gdLst/>
            <a:ahLst/>
            <a:cxnLst/>
            <a:rect l="l" t="t" r="r" b="b"/>
            <a:pathLst>
              <a:path w="0" h="101745">
                <a:moveTo>
                  <a:pt x="0" y="0"/>
                </a:moveTo>
                <a:lnTo>
                  <a:pt x="0" y="101745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5618696" y="5878096"/>
            <a:ext cx="95391" cy="57231"/>
          </a:xfrm>
          <a:custGeom>
            <a:avLst/>
            <a:gdLst/>
            <a:ahLst/>
            <a:cxnLst/>
            <a:rect l="l" t="t" r="r" b="b"/>
            <a:pathLst>
              <a:path w="95391" h="57231">
                <a:moveTo>
                  <a:pt x="95391" y="28773"/>
                </a:moveTo>
                <a:lnTo>
                  <a:pt x="0" y="0"/>
                </a:lnTo>
                <a:lnTo>
                  <a:pt x="19154" y="28773"/>
                </a:lnTo>
                <a:lnTo>
                  <a:pt x="0" y="57231"/>
                </a:lnTo>
                <a:lnTo>
                  <a:pt x="95391" y="287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5206305" y="5906870"/>
            <a:ext cx="507782" cy="0"/>
          </a:xfrm>
          <a:custGeom>
            <a:avLst/>
            <a:gdLst/>
            <a:ahLst/>
            <a:cxnLst/>
            <a:rect l="l" t="t" r="r" b="b"/>
            <a:pathLst>
              <a:path w="507782" h="0">
                <a:moveTo>
                  <a:pt x="0" y="0"/>
                </a:moveTo>
                <a:lnTo>
                  <a:pt x="507782" y="0"/>
                </a:lnTo>
              </a:path>
            </a:pathLst>
          </a:custGeom>
          <a:ln w="48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5618696" y="5878096"/>
            <a:ext cx="95391" cy="57231"/>
          </a:xfrm>
          <a:custGeom>
            <a:avLst/>
            <a:gdLst/>
            <a:ahLst/>
            <a:cxnLst/>
            <a:rect l="l" t="t" r="r" b="b"/>
            <a:pathLst>
              <a:path w="95391" h="57231">
                <a:moveTo>
                  <a:pt x="95391" y="28773"/>
                </a:moveTo>
                <a:lnTo>
                  <a:pt x="0" y="57231"/>
                </a:lnTo>
                <a:lnTo>
                  <a:pt x="19154" y="28773"/>
                </a:lnTo>
                <a:lnTo>
                  <a:pt x="0" y="0"/>
                </a:lnTo>
                <a:lnTo>
                  <a:pt x="95391" y="28773"/>
                </a:lnTo>
                <a:close/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5342543" y="5785144"/>
            <a:ext cx="126850" cy="219535"/>
          </a:xfrm>
          <a:custGeom>
            <a:avLst/>
            <a:gdLst/>
            <a:ahLst/>
            <a:cxnLst/>
            <a:rect l="l" t="t" r="r" b="b"/>
            <a:pathLst>
              <a:path w="126850" h="219535">
                <a:moveTo>
                  <a:pt x="126850" y="0"/>
                </a:moveTo>
                <a:lnTo>
                  <a:pt x="0" y="219535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5369308" y="5800278"/>
            <a:ext cx="126469" cy="219535"/>
          </a:xfrm>
          <a:custGeom>
            <a:avLst/>
            <a:gdLst/>
            <a:ahLst/>
            <a:cxnLst/>
            <a:rect l="l" t="t" r="r" b="b"/>
            <a:pathLst>
              <a:path w="126469" h="219535">
                <a:moveTo>
                  <a:pt x="126469" y="0"/>
                </a:moveTo>
                <a:lnTo>
                  <a:pt x="0" y="219535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5618696" y="6325038"/>
            <a:ext cx="95391" cy="57231"/>
          </a:xfrm>
          <a:custGeom>
            <a:avLst/>
            <a:gdLst/>
            <a:ahLst/>
            <a:cxnLst/>
            <a:rect l="l" t="t" r="r" b="b"/>
            <a:pathLst>
              <a:path w="95391" h="57231">
                <a:moveTo>
                  <a:pt x="95391" y="28773"/>
                </a:moveTo>
                <a:lnTo>
                  <a:pt x="0" y="0"/>
                </a:lnTo>
                <a:lnTo>
                  <a:pt x="19154" y="28773"/>
                </a:lnTo>
                <a:lnTo>
                  <a:pt x="0" y="57231"/>
                </a:lnTo>
                <a:lnTo>
                  <a:pt x="95391" y="287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5206305" y="6353812"/>
            <a:ext cx="507782" cy="0"/>
          </a:xfrm>
          <a:custGeom>
            <a:avLst/>
            <a:gdLst/>
            <a:ahLst/>
            <a:cxnLst/>
            <a:rect l="l" t="t" r="r" b="b"/>
            <a:pathLst>
              <a:path w="507782" h="0">
                <a:moveTo>
                  <a:pt x="0" y="0"/>
                </a:moveTo>
                <a:lnTo>
                  <a:pt x="507782" y="0"/>
                </a:lnTo>
              </a:path>
            </a:pathLst>
          </a:custGeom>
          <a:ln w="48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5618696" y="6325038"/>
            <a:ext cx="95391" cy="57231"/>
          </a:xfrm>
          <a:custGeom>
            <a:avLst/>
            <a:gdLst/>
            <a:ahLst/>
            <a:cxnLst/>
            <a:rect l="l" t="t" r="r" b="b"/>
            <a:pathLst>
              <a:path w="95391" h="57231">
                <a:moveTo>
                  <a:pt x="95391" y="28773"/>
                </a:moveTo>
                <a:lnTo>
                  <a:pt x="0" y="57231"/>
                </a:lnTo>
                <a:lnTo>
                  <a:pt x="19154" y="28773"/>
                </a:lnTo>
                <a:lnTo>
                  <a:pt x="0" y="0"/>
                </a:lnTo>
                <a:lnTo>
                  <a:pt x="95391" y="28773"/>
                </a:lnTo>
                <a:close/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7171092" y="6334731"/>
            <a:ext cx="95518" cy="56927"/>
          </a:xfrm>
          <a:custGeom>
            <a:avLst/>
            <a:gdLst/>
            <a:ahLst/>
            <a:cxnLst/>
            <a:rect l="l" t="t" r="r" b="b"/>
            <a:pathLst>
              <a:path w="95518" h="56927">
                <a:moveTo>
                  <a:pt x="95518" y="28470"/>
                </a:moveTo>
                <a:lnTo>
                  <a:pt x="0" y="0"/>
                </a:lnTo>
                <a:lnTo>
                  <a:pt x="19154" y="28470"/>
                </a:lnTo>
                <a:lnTo>
                  <a:pt x="0" y="56927"/>
                </a:lnTo>
                <a:lnTo>
                  <a:pt x="95518" y="28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6758828" y="6363201"/>
            <a:ext cx="507782" cy="0"/>
          </a:xfrm>
          <a:custGeom>
            <a:avLst/>
            <a:gdLst/>
            <a:ahLst/>
            <a:cxnLst/>
            <a:rect l="l" t="t" r="r" b="b"/>
            <a:pathLst>
              <a:path w="507782" h="0">
                <a:moveTo>
                  <a:pt x="0" y="0"/>
                </a:moveTo>
                <a:lnTo>
                  <a:pt x="507782" y="0"/>
                </a:lnTo>
              </a:path>
            </a:pathLst>
          </a:custGeom>
          <a:ln w="48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7171092" y="6334731"/>
            <a:ext cx="95518" cy="56927"/>
          </a:xfrm>
          <a:custGeom>
            <a:avLst/>
            <a:gdLst/>
            <a:ahLst/>
            <a:cxnLst/>
            <a:rect l="l" t="t" r="r" b="b"/>
            <a:pathLst>
              <a:path w="95518" h="56927">
                <a:moveTo>
                  <a:pt x="95518" y="28470"/>
                </a:moveTo>
                <a:lnTo>
                  <a:pt x="0" y="56927"/>
                </a:lnTo>
                <a:lnTo>
                  <a:pt x="19154" y="28470"/>
                </a:lnTo>
                <a:lnTo>
                  <a:pt x="0" y="0"/>
                </a:lnTo>
                <a:lnTo>
                  <a:pt x="95518" y="28470"/>
                </a:lnTo>
                <a:close/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6101743" y="6392569"/>
            <a:ext cx="254208" cy="0"/>
          </a:xfrm>
          <a:custGeom>
            <a:avLst/>
            <a:gdLst/>
            <a:ahLst/>
            <a:cxnLst/>
            <a:rect l="l" t="t" r="r" b="b"/>
            <a:pathLst>
              <a:path w="254208" h="0">
                <a:moveTo>
                  <a:pt x="0" y="0"/>
                </a:moveTo>
                <a:lnTo>
                  <a:pt x="254208" y="0"/>
                </a:lnTo>
              </a:path>
            </a:pathLst>
          </a:custGeom>
          <a:ln w="940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6101743" y="6351686"/>
            <a:ext cx="254208" cy="0"/>
          </a:xfrm>
          <a:custGeom>
            <a:avLst/>
            <a:gdLst/>
            <a:ahLst/>
            <a:cxnLst/>
            <a:rect l="l" t="t" r="r" b="b"/>
            <a:pathLst>
              <a:path w="254208" h="0">
                <a:moveTo>
                  <a:pt x="0" y="0"/>
                </a:moveTo>
                <a:lnTo>
                  <a:pt x="254208" y="0"/>
                </a:lnTo>
              </a:path>
            </a:pathLst>
          </a:custGeom>
          <a:ln w="940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6355951" y="6219661"/>
            <a:ext cx="88541" cy="152928"/>
          </a:xfrm>
          <a:custGeom>
            <a:avLst/>
            <a:gdLst/>
            <a:ahLst/>
            <a:cxnLst/>
            <a:rect l="l" t="t" r="r" b="b"/>
            <a:pathLst>
              <a:path w="88541" h="152928">
                <a:moveTo>
                  <a:pt x="88541" y="0"/>
                </a:moveTo>
                <a:lnTo>
                  <a:pt x="0" y="152928"/>
                </a:lnTo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6355951" y="6372589"/>
            <a:ext cx="82706" cy="143830"/>
          </a:xfrm>
          <a:custGeom>
            <a:avLst/>
            <a:gdLst/>
            <a:ahLst/>
            <a:cxnLst/>
            <a:rect l="l" t="t" r="r" b="b"/>
            <a:pathLst>
              <a:path w="82706" h="143830">
                <a:moveTo>
                  <a:pt x="0" y="0"/>
                </a:moveTo>
                <a:lnTo>
                  <a:pt x="82706" y="143830"/>
                </a:lnTo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5975019" y="6372589"/>
            <a:ext cx="126723" cy="219830"/>
          </a:xfrm>
          <a:custGeom>
            <a:avLst/>
            <a:gdLst/>
            <a:ahLst/>
            <a:cxnLst/>
            <a:rect l="l" t="t" r="r" b="b"/>
            <a:pathLst>
              <a:path w="126723" h="219830">
                <a:moveTo>
                  <a:pt x="0" y="219830"/>
                </a:moveTo>
                <a:lnTo>
                  <a:pt x="126723" y="0"/>
                </a:lnTo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5975019" y="6153054"/>
            <a:ext cx="126723" cy="219535"/>
          </a:xfrm>
          <a:custGeom>
            <a:avLst/>
            <a:gdLst/>
            <a:ahLst/>
            <a:cxnLst/>
            <a:rect l="l" t="t" r="r" b="b"/>
            <a:pathLst>
              <a:path w="126723" h="219535">
                <a:moveTo>
                  <a:pt x="126723" y="219535"/>
                </a:moveTo>
                <a:lnTo>
                  <a:pt x="0" y="0"/>
                </a:lnTo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4222566" y="4212375"/>
            <a:ext cx="116374" cy="0"/>
          </a:xfrm>
          <a:custGeom>
            <a:avLst/>
            <a:gdLst/>
            <a:ahLst/>
            <a:cxnLst/>
            <a:rect l="l" t="t" r="r" b="b"/>
            <a:pathLst>
              <a:path w="116374" h="0">
                <a:moveTo>
                  <a:pt x="0" y="0"/>
                </a:moveTo>
                <a:lnTo>
                  <a:pt x="116374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4596309" y="4212375"/>
            <a:ext cx="134312" cy="0"/>
          </a:xfrm>
          <a:custGeom>
            <a:avLst/>
            <a:gdLst/>
            <a:ahLst/>
            <a:cxnLst/>
            <a:rect l="l" t="t" r="r" b="b"/>
            <a:pathLst>
              <a:path w="134312" h="0">
                <a:moveTo>
                  <a:pt x="0" y="0"/>
                </a:moveTo>
                <a:lnTo>
                  <a:pt x="134312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4410350" y="4029661"/>
            <a:ext cx="0" cy="101803"/>
          </a:xfrm>
          <a:custGeom>
            <a:avLst/>
            <a:gdLst/>
            <a:ahLst/>
            <a:cxnLst/>
            <a:rect l="l" t="t" r="r" b="b"/>
            <a:pathLst>
              <a:path w="0" h="101803">
                <a:moveTo>
                  <a:pt x="0" y="101803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5626338" y="4193585"/>
            <a:ext cx="95457" cy="56966"/>
          </a:xfrm>
          <a:custGeom>
            <a:avLst/>
            <a:gdLst/>
            <a:ahLst/>
            <a:cxnLst/>
            <a:rect l="l" t="t" r="r" b="b"/>
            <a:pathLst>
              <a:path w="95457" h="56966">
                <a:moveTo>
                  <a:pt x="95457" y="28489"/>
                </a:moveTo>
                <a:lnTo>
                  <a:pt x="0" y="0"/>
                </a:lnTo>
                <a:lnTo>
                  <a:pt x="19142" y="28489"/>
                </a:lnTo>
                <a:lnTo>
                  <a:pt x="0" y="56966"/>
                </a:lnTo>
                <a:lnTo>
                  <a:pt x="95457" y="28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5213754" y="4222075"/>
            <a:ext cx="508042" cy="0"/>
          </a:xfrm>
          <a:custGeom>
            <a:avLst/>
            <a:gdLst/>
            <a:ahLst/>
            <a:cxnLst/>
            <a:rect l="l" t="t" r="r" b="b"/>
            <a:pathLst>
              <a:path w="508042" h="0">
                <a:moveTo>
                  <a:pt x="0" y="0"/>
                </a:moveTo>
                <a:lnTo>
                  <a:pt x="508042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5626338" y="4193585"/>
            <a:ext cx="95457" cy="56966"/>
          </a:xfrm>
          <a:custGeom>
            <a:avLst/>
            <a:gdLst/>
            <a:ahLst/>
            <a:cxnLst/>
            <a:rect l="l" t="t" r="r" b="b"/>
            <a:pathLst>
              <a:path w="95457" h="56966">
                <a:moveTo>
                  <a:pt x="95457" y="28489"/>
                </a:moveTo>
                <a:lnTo>
                  <a:pt x="0" y="56966"/>
                </a:lnTo>
                <a:lnTo>
                  <a:pt x="19142" y="28489"/>
                </a:lnTo>
                <a:lnTo>
                  <a:pt x="0" y="0"/>
                </a:lnTo>
                <a:lnTo>
                  <a:pt x="95457" y="28489"/>
                </a:lnTo>
                <a:close/>
              </a:path>
            </a:pathLst>
          </a:custGeom>
          <a:ln w="48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6100077" y="4212375"/>
            <a:ext cx="116121" cy="0"/>
          </a:xfrm>
          <a:custGeom>
            <a:avLst/>
            <a:gdLst/>
            <a:ahLst/>
            <a:cxnLst/>
            <a:rect l="l" t="t" r="r" b="b"/>
            <a:pathLst>
              <a:path w="116121" h="0">
                <a:moveTo>
                  <a:pt x="0" y="0"/>
                </a:moveTo>
                <a:lnTo>
                  <a:pt x="116121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6359321" y="4229647"/>
            <a:ext cx="134249" cy="0"/>
          </a:xfrm>
          <a:custGeom>
            <a:avLst/>
            <a:gdLst/>
            <a:ahLst/>
            <a:cxnLst/>
            <a:rect l="l" t="t" r="r" b="b"/>
            <a:pathLst>
              <a:path w="134249" h="0">
                <a:moveTo>
                  <a:pt x="0" y="0"/>
                </a:moveTo>
                <a:lnTo>
                  <a:pt x="134249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6359321" y="4195408"/>
            <a:ext cx="134249" cy="0"/>
          </a:xfrm>
          <a:custGeom>
            <a:avLst/>
            <a:gdLst/>
            <a:ahLst/>
            <a:cxnLst/>
            <a:rect l="l" t="t" r="r" b="b"/>
            <a:pathLst>
              <a:path w="134249" h="0">
                <a:moveTo>
                  <a:pt x="0" y="0"/>
                </a:moveTo>
                <a:lnTo>
                  <a:pt x="134249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6287950" y="4029661"/>
            <a:ext cx="0" cy="101803"/>
          </a:xfrm>
          <a:custGeom>
            <a:avLst/>
            <a:gdLst/>
            <a:ahLst/>
            <a:cxnLst/>
            <a:rect l="l" t="t" r="r" b="b"/>
            <a:pathLst>
              <a:path w="0" h="101803">
                <a:moveTo>
                  <a:pt x="0" y="101803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1782318" y="109307"/>
            <a:ext cx="92397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xy</a:t>
            </a:r>
            <a:r>
              <a:rPr dirty="0" smtClean="0" baseline="1708" sz="2100" spc="4" b="1">
                <a:latin typeface="Comic Sans MS"/>
                <a:cs typeface="Comic Sans MS"/>
              </a:rPr>
              <a:t>d</a:t>
            </a:r>
            <a:r>
              <a:rPr dirty="0" smtClean="0" baseline="1708" sz="2100" spc="0" b="1">
                <a:latin typeface="Comic Sans MS"/>
                <a:cs typeface="Comic Sans MS"/>
              </a:rPr>
              <a:t>ati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782318" y="536027"/>
            <a:ext cx="8652223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7"/>
              </a:lnSpc>
              <a:spcBef>
                <a:spcPts val="35"/>
              </a:spcBef>
            </a:pPr>
            <a:r>
              <a:rPr dirty="0" smtClean="0" sz="1400" spc="0">
                <a:latin typeface="Comic Sans MS"/>
                <a:cs typeface="Comic Sans MS"/>
              </a:rPr>
              <a:t>En</a:t>
            </a:r>
            <a:r>
              <a:rPr dirty="0" smtClean="0" sz="1400" spc="154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0">
                <a:latin typeface="Comic Sans MS"/>
                <a:cs typeface="Comic Sans MS"/>
              </a:rPr>
              <a:t>rés</a:t>
            </a:r>
            <a:r>
              <a:rPr dirty="0" smtClean="0" sz="1400" spc="-4">
                <a:latin typeface="Comic Sans MS"/>
                <a:cs typeface="Comic Sans MS"/>
              </a:rPr>
              <a:t>e</a:t>
            </a:r>
            <a:r>
              <a:rPr dirty="0" smtClean="0" sz="1400" spc="0">
                <a:latin typeface="Comic Sans MS"/>
                <a:cs typeface="Comic Sans MS"/>
              </a:rPr>
              <a:t>nce</a:t>
            </a:r>
            <a:r>
              <a:rPr dirty="0" smtClean="0" sz="1400" spc="14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d’ox</a:t>
            </a:r>
            <a:r>
              <a:rPr dirty="0" smtClean="0" sz="1400" spc="-14">
                <a:latin typeface="Comic Sans MS"/>
                <a:cs typeface="Comic Sans MS"/>
              </a:rPr>
              <a:t>y</a:t>
            </a:r>
            <a:r>
              <a:rPr dirty="0" smtClean="0" sz="1400" spc="0">
                <a:latin typeface="Comic Sans MS"/>
                <a:cs typeface="Comic Sans MS"/>
              </a:rPr>
              <a:t>d</a:t>
            </a:r>
            <a:r>
              <a:rPr dirty="0" smtClean="0" sz="1400" spc="4">
                <a:latin typeface="Comic Sans MS"/>
                <a:cs typeface="Comic Sans MS"/>
              </a:rPr>
              <a:t>a</a:t>
            </a:r>
            <a:r>
              <a:rPr dirty="0" smtClean="0" sz="1400" spc="0">
                <a:latin typeface="Comic Sans MS"/>
                <a:cs typeface="Comic Sans MS"/>
              </a:rPr>
              <a:t>nts</a:t>
            </a:r>
            <a:r>
              <a:rPr dirty="0" smtClean="0" sz="1400" spc="15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u</a:t>
            </a:r>
            <a:r>
              <a:rPr dirty="0" smtClean="0" sz="1400" spc="-9">
                <a:latin typeface="Comic Sans MS"/>
                <a:cs typeface="Comic Sans MS"/>
              </a:rPr>
              <a:t>s</a:t>
            </a:r>
            <a:r>
              <a:rPr dirty="0" smtClean="0" sz="1400" spc="0">
                <a:latin typeface="Comic Sans MS"/>
                <a:cs typeface="Comic Sans MS"/>
              </a:rPr>
              <a:t>uels</a:t>
            </a:r>
            <a:r>
              <a:rPr dirty="0" smtClean="0" sz="1400" spc="159">
                <a:latin typeface="Comic Sans MS"/>
                <a:cs typeface="Comic Sans MS"/>
              </a:rPr>
              <a:t> </a:t>
            </a:r>
            <a:r>
              <a:rPr dirty="0" smtClean="0" sz="1400" spc="-9">
                <a:latin typeface="Comic Sans MS"/>
                <a:cs typeface="Comic Sans MS"/>
              </a:rPr>
              <a:t>(</a:t>
            </a:r>
            <a:r>
              <a:rPr dirty="0" smtClean="0" sz="1400" spc="-4">
                <a:latin typeface="Comic Sans MS"/>
                <a:cs typeface="Comic Sans MS"/>
              </a:rPr>
              <a:t>K</a:t>
            </a:r>
            <a:r>
              <a:rPr dirty="0" smtClean="0" sz="1400" spc="0">
                <a:latin typeface="Comic Sans MS"/>
                <a:cs typeface="Comic Sans MS"/>
              </a:rPr>
              <a:t>M</a:t>
            </a:r>
            <a:r>
              <a:rPr dirty="0" smtClean="0" sz="1400" spc="-4">
                <a:latin typeface="Comic Sans MS"/>
                <a:cs typeface="Comic Sans MS"/>
              </a:rPr>
              <a:t>n</a:t>
            </a:r>
            <a:r>
              <a:rPr dirty="0" smtClean="0" sz="1400" spc="-4">
                <a:latin typeface="Comic Sans MS"/>
                <a:cs typeface="Comic Sans MS"/>
              </a:rPr>
              <a:t>O</a:t>
            </a:r>
            <a:r>
              <a:rPr dirty="0" smtClean="0" baseline="-21261" sz="1350" spc="0">
                <a:latin typeface="Comic Sans MS"/>
                <a:cs typeface="Comic Sans MS"/>
              </a:rPr>
              <a:t>4</a:t>
            </a:r>
            <a:r>
              <a:rPr dirty="0" smtClean="0" baseline="-21261" sz="1350" spc="0">
                <a:latin typeface="Comic Sans MS"/>
                <a:cs typeface="Comic Sans MS"/>
              </a:rPr>
              <a:t> </a:t>
            </a:r>
            <a:r>
              <a:rPr dirty="0" smtClean="0" baseline="-21261" sz="1350" spc="51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–</a:t>
            </a:r>
            <a:r>
              <a:rPr dirty="0" smtClean="0" sz="1400" spc="150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K</a:t>
            </a:r>
            <a:r>
              <a:rPr dirty="0" smtClean="0" baseline="-21261" sz="1350" spc="4">
                <a:latin typeface="Comic Sans MS"/>
                <a:cs typeface="Comic Sans MS"/>
              </a:rPr>
              <a:t>2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0">
                <a:latin typeface="Comic Sans MS"/>
                <a:cs typeface="Comic Sans MS"/>
              </a:rPr>
              <a:t>r</a:t>
            </a:r>
            <a:r>
              <a:rPr dirty="0" smtClean="0" baseline="-21261" sz="1350" spc="4">
                <a:latin typeface="Comic Sans MS"/>
                <a:cs typeface="Comic Sans MS"/>
              </a:rPr>
              <a:t>2</a:t>
            </a:r>
            <a:r>
              <a:rPr dirty="0" smtClean="0" sz="1400" spc="-4">
                <a:latin typeface="Comic Sans MS"/>
                <a:cs typeface="Comic Sans MS"/>
              </a:rPr>
              <a:t>O</a:t>
            </a:r>
            <a:r>
              <a:rPr dirty="0" smtClean="0" baseline="-21261" sz="1350" spc="0">
                <a:latin typeface="Comic Sans MS"/>
                <a:cs typeface="Comic Sans MS"/>
              </a:rPr>
              <a:t>7</a:t>
            </a:r>
            <a:r>
              <a:rPr dirty="0" smtClean="0" baseline="-21261" sz="1350" spc="0">
                <a:latin typeface="Comic Sans MS"/>
                <a:cs typeface="Comic Sans MS"/>
              </a:rPr>
              <a:t> </a:t>
            </a:r>
            <a:r>
              <a:rPr dirty="0" smtClean="0" baseline="-21261" sz="1350" spc="95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en</a:t>
            </a:r>
            <a:r>
              <a:rPr dirty="0" smtClean="0" sz="1400" spc="12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mi</a:t>
            </a:r>
            <a:r>
              <a:rPr dirty="0" smtClean="0" sz="1400" spc="-9">
                <a:latin typeface="Comic Sans MS"/>
                <a:cs typeface="Comic Sans MS"/>
              </a:rPr>
              <a:t>l</a:t>
            </a:r>
            <a:r>
              <a:rPr dirty="0" smtClean="0" sz="1400" spc="0">
                <a:latin typeface="Comic Sans MS"/>
                <a:cs typeface="Comic Sans MS"/>
              </a:rPr>
              <a:t>i</a:t>
            </a:r>
            <a:r>
              <a:rPr dirty="0" smtClean="0" sz="1400" spc="-9">
                <a:latin typeface="Comic Sans MS"/>
                <a:cs typeface="Comic Sans MS"/>
              </a:rPr>
              <a:t>e</a:t>
            </a:r>
            <a:r>
              <a:rPr dirty="0" smtClean="0" sz="1400" spc="0">
                <a:latin typeface="Comic Sans MS"/>
                <a:cs typeface="Comic Sans MS"/>
              </a:rPr>
              <a:t>u</a:t>
            </a:r>
            <a:r>
              <a:rPr dirty="0" smtClean="0" sz="1400" spc="15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aci</a:t>
            </a:r>
            <a:r>
              <a:rPr dirty="0" smtClean="0" sz="1400" spc="-4">
                <a:latin typeface="Comic Sans MS"/>
                <a:cs typeface="Comic Sans MS"/>
              </a:rPr>
              <a:t>d</a:t>
            </a:r>
            <a:r>
              <a:rPr dirty="0" smtClean="0" sz="1400" spc="0">
                <a:latin typeface="Comic Sans MS"/>
                <a:cs typeface="Comic Sans MS"/>
              </a:rPr>
              <a:t>e),</a:t>
            </a:r>
            <a:r>
              <a:rPr dirty="0" smtClean="0" sz="1400" spc="14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les</a:t>
            </a:r>
            <a:r>
              <a:rPr dirty="0" smtClean="0" sz="1400" spc="14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alc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ls</a:t>
            </a:r>
            <a:r>
              <a:rPr dirty="0" smtClean="0" sz="1400" spc="15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r>
              <a:rPr dirty="0" smtClean="0" sz="1400" spc="-9">
                <a:latin typeface="Comic Sans MS"/>
                <a:cs typeface="Comic Sans MS"/>
              </a:rPr>
              <a:t>u</a:t>
            </a:r>
            <a:r>
              <a:rPr dirty="0" smtClean="0" sz="1400" spc="-4">
                <a:latin typeface="Comic Sans MS"/>
                <a:cs typeface="Comic Sans MS"/>
              </a:rPr>
              <a:t>b</a:t>
            </a:r>
            <a:r>
              <a:rPr dirty="0" smtClean="0" sz="1400" spc="0">
                <a:latin typeface="Comic Sans MS"/>
                <a:cs typeface="Comic Sans MS"/>
              </a:rPr>
              <a:t>issent</a:t>
            </a:r>
            <a:r>
              <a:rPr dirty="0" smtClean="0" sz="1400" spc="14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une</a:t>
            </a:r>
            <a:r>
              <a:rPr dirty="0" smtClean="0" sz="1400" spc="144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-14">
                <a:latin typeface="Comic Sans MS"/>
                <a:cs typeface="Comic Sans MS"/>
              </a:rPr>
              <a:t>x</a:t>
            </a:r>
            <a:r>
              <a:rPr dirty="0" smtClean="0" sz="1400" spc="0">
                <a:latin typeface="Comic Sans MS"/>
                <a:cs typeface="Comic Sans MS"/>
              </a:rPr>
              <a:t>y</a:t>
            </a:r>
            <a:r>
              <a:rPr dirty="0" smtClean="0" sz="1400" spc="-4">
                <a:latin typeface="Comic Sans MS"/>
                <a:cs typeface="Comic Sans MS"/>
              </a:rPr>
              <a:t>d</a:t>
            </a:r>
            <a:r>
              <a:rPr dirty="0" smtClean="0" sz="1400" spc="0">
                <a:latin typeface="Comic Sans MS"/>
                <a:cs typeface="Comic Sans MS"/>
              </a:rPr>
              <a:t>at</a:t>
            </a:r>
            <a:r>
              <a:rPr dirty="0" smtClean="0" sz="1400" spc="-9">
                <a:latin typeface="Comic Sans MS"/>
                <a:cs typeface="Comic Sans MS"/>
              </a:rPr>
              <a:t>i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950"/>
              </a:lnSpc>
            </a:pPr>
            <a:r>
              <a:rPr dirty="0" smtClean="0" sz="1400" spc="0">
                <a:latin typeface="Comic Sans MS"/>
                <a:cs typeface="Comic Sans MS"/>
              </a:rPr>
              <a:t>su</a:t>
            </a:r>
            <a:r>
              <a:rPr dirty="0" smtClean="0" sz="1400" spc="4">
                <a:latin typeface="Comic Sans MS"/>
                <a:cs typeface="Comic Sans MS"/>
              </a:rPr>
              <a:t>i</a:t>
            </a:r>
            <a:r>
              <a:rPr dirty="0" smtClean="0" sz="1400" spc="0">
                <a:latin typeface="Comic Sans MS"/>
                <a:cs typeface="Comic Sans MS"/>
              </a:rPr>
              <a:t>vant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le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schéma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300257" y="922143"/>
            <a:ext cx="158674" cy="1777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133342" y="1033412"/>
            <a:ext cx="251003" cy="1777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[</a:t>
            </a: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]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860040" y="1166463"/>
            <a:ext cx="421442" cy="1777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C</a:t>
            </a:r>
            <a:r>
              <a:rPr dirty="0" smtClean="0" sz="1200" spc="0">
                <a:latin typeface="Arial"/>
                <a:cs typeface="Arial"/>
              </a:rPr>
              <a:t>  </a:t>
            </a:r>
            <a:r>
              <a:rPr dirty="0" smtClean="0" sz="1200" spc="13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295690" y="1175839"/>
            <a:ext cx="529919" cy="1777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C</a:t>
            </a:r>
            <a:r>
              <a:rPr dirty="0" smtClean="0" sz="1200" spc="0">
                <a:latin typeface="Arial"/>
                <a:cs typeface="Arial"/>
              </a:rPr>
              <a:t>  </a:t>
            </a:r>
            <a:r>
              <a:rPr dirty="0" smtClean="0" sz="1200" spc="129">
                <a:latin typeface="Arial"/>
                <a:cs typeface="Arial"/>
              </a:rPr>
              <a:t> </a:t>
            </a:r>
            <a:r>
              <a:rPr dirty="0" smtClean="0" sz="1200" spc="-9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503170" y="1883666"/>
            <a:ext cx="3130848" cy="3606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baseline="1993" sz="1800" spc="4">
                <a:latin typeface="Comic Sans MS"/>
                <a:cs typeface="Comic Sans MS"/>
              </a:rPr>
              <a:t>-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es</a:t>
            </a:r>
            <a:r>
              <a:rPr dirty="0" smtClean="0" baseline="1993" sz="1800" spc="129">
                <a:latin typeface="Comic Sans MS"/>
                <a:cs typeface="Comic Sans MS"/>
              </a:rPr>
              <a:t> </a:t>
            </a:r>
            <a:r>
              <a:rPr dirty="0" smtClean="0" baseline="1993" sz="1800" spc="4" b="1">
                <a:solidFill>
                  <a:srgbClr val="EC7C30"/>
                </a:solidFill>
                <a:latin typeface="Comic Sans MS"/>
                <a:cs typeface="Comic Sans MS"/>
              </a:rPr>
              <a:t>a</a:t>
            </a:r>
            <a:r>
              <a:rPr dirty="0" smtClean="0" baseline="1993" sz="1800" spc="-4" b="1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1993" sz="1800" spc="-4" b="1">
                <a:solidFill>
                  <a:srgbClr val="EC7C30"/>
                </a:solidFill>
                <a:latin typeface="Comic Sans MS"/>
                <a:cs typeface="Comic Sans MS"/>
              </a:rPr>
              <a:t>c</a:t>
            </a:r>
            <a:r>
              <a:rPr dirty="0" smtClean="0" baseline="1993" sz="1800" spc="-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993" sz="18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993" sz="1800" spc="-4" b="1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1993" sz="1800" spc="0" b="1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r>
              <a:rPr dirty="0" smtClean="0" baseline="1993" sz="18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993" sz="1800" spc="-4" b="1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dirty="0" smtClean="0" baseline="1993" sz="1800" spc="0" b="1">
                <a:solidFill>
                  <a:srgbClr val="EC7C30"/>
                </a:solidFill>
                <a:latin typeface="Comic Sans MS"/>
                <a:cs typeface="Comic Sans MS"/>
              </a:rPr>
              <a:t>rim</a:t>
            </a:r>
            <a:r>
              <a:rPr dirty="0" smtClean="0" baseline="1993" sz="1800" spc="4" b="1">
                <a:solidFill>
                  <a:srgbClr val="EC7C30"/>
                </a:solidFill>
                <a:latin typeface="Comic Sans MS"/>
                <a:cs typeface="Comic Sans MS"/>
              </a:rPr>
              <a:t>a</a:t>
            </a:r>
            <a:r>
              <a:rPr dirty="0" smtClean="0" baseline="1993" sz="1800" spc="0" b="1">
                <a:solidFill>
                  <a:srgbClr val="EC7C30"/>
                </a:solidFill>
                <a:latin typeface="Comic Sans MS"/>
                <a:cs typeface="Comic Sans MS"/>
              </a:rPr>
              <a:t>ires</a:t>
            </a:r>
            <a:r>
              <a:rPr dirty="0" smtClean="0" baseline="1993" sz="1800" spc="-44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s</a:t>
            </a:r>
            <a:r>
              <a:rPr dirty="0" smtClean="0" baseline="1993" sz="1800" spc="9">
                <a:latin typeface="Comic Sans MS"/>
                <a:cs typeface="Comic Sans MS"/>
              </a:rPr>
              <a:t>o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t</a:t>
            </a:r>
            <a:r>
              <a:rPr dirty="0" smtClean="0" baseline="1993" sz="1800" spc="119">
                <a:latin typeface="Comic Sans MS"/>
                <a:cs typeface="Comic Sans MS"/>
              </a:rPr>
              <a:t> </a:t>
            </a:r>
            <a:r>
              <a:rPr dirty="0" smtClean="0" baseline="1993" sz="1800" spc="-14">
                <a:latin typeface="Comic Sans MS"/>
                <a:cs typeface="Comic Sans MS"/>
              </a:rPr>
              <a:t>t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s</a:t>
            </a:r>
            <a:r>
              <a:rPr dirty="0" smtClean="0" baseline="1993" sz="1800" spc="-4">
                <a:latin typeface="Comic Sans MS"/>
                <a:cs typeface="Comic Sans MS"/>
              </a:rPr>
              <a:t>f</a:t>
            </a:r>
            <a:r>
              <a:rPr dirty="0" smtClean="0" baseline="1993" sz="1800" spc="-4">
                <a:latin typeface="Comic Sans MS"/>
                <a:cs typeface="Comic Sans MS"/>
              </a:rPr>
              <a:t>o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m</a:t>
            </a:r>
            <a:r>
              <a:rPr dirty="0" smtClean="0" baseline="1993" sz="1800" spc="4">
                <a:latin typeface="Comic Sans MS"/>
                <a:cs typeface="Comic Sans MS"/>
              </a:rPr>
              <a:t>é</a:t>
            </a:r>
            <a:r>
              <a:rPr dirty="0" smtClean="0" baseline="1993" sz="1800" spc="0">
                <a:latin typeface="Comic Sans MS"/>
                <a:cs typeface="Comic Sans MS"/>
              </a:rPr>
              <a:t>s</a:t>
            </a:r>
            <a:r>
              <a:rPr dirty="0" smtClean="0" baseline="1993" sz="1800" spc="129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en</a:t>
            </a:r>
            <a:endParaRPr sz="1200">
              <a:latin typeface="Comic Sans MS"/>
              <a:cs typeface="Comic Sans MS"/>
            </a:endParaRPr>
          </a:p>
          <a:p>
            <a:pPr marL="12700" marR="22860">
              <a:lnSpc>
                <a:spcPts val="1440"/>
              </a:lnSpc>
              <a:spcBef>
                <a:spcPts val="2"/>
              </a:spcBef>
            </a:pP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0">
                <a:latin typeface="Comic Sans MS"/>
                <a:cs typeface="Comic Sans MS"/>
              </a:rPr>
              <a:t>ides</a:t>
            </a:r>
            <a:r>
              <a:rPr dirty="0" smtClean="0" baseline="1993" sz="1800" spc="9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boxy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iques</a:t>
            </a:r>
            <a:r>
              <a:rPr dirty="0" smtClean="0" baseline="1993" sz="1800" spc="9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: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645912" y="1883666"/>
            <a:ext cx="4787817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dé</a:t>
            </a:r>
            <a:r>
              <a:rPr dirty="0" smtClean="0" baseline="1993" sz="1800" spc="4">
                <a:latin typeface="Comic Sans MS"/>
                <a:cs typeface="Comic Sans MS"/>
              </a:rPr>
              <a:t>h</a:t>
            </a:r>
            <a:r>
              <a:rPr dirty="0" smtClean="0" baseline="1993" sz="1800" spc="-14">
                <a:latin typeface="Comic Sans MS"/>
                <a:cs typeface="Comic Sans MS"/>
              </a:rPr>
              <a:t>y</a:t>
            </a:r>
            <a:r>
              <a:rPr dirty="0" smtClean="0" baseline="1993" sz="1800" spc="0">
                <a:latin typeface="Comic Sans MS"/>
                <a:cs typeface="Comic Sans MS"/>
              </a:rPr>
              <a:t>des</a:t>
            </a:r>
            <a:r>
              <a:rPr dirty="0" smtClean="0" baseline="1993" sz="1800" spc="13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qui,</a:t>
            </a:r>
            <a:r>
              <a:rPr dirty="0" smtClean="0" baseline="1993" sz="1800" spc="12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éta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t</a:t>
            </a:r>
            <a:r>
              <a:rPr dirty="0" smtClean="0" baseline="1993" sz="1800" spc="119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t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ès</a:t>
            </a:r>
            <a:r>
              <a:rPr dirty="0" smtClean="0" baseline="1993" sz="1800" spc="119">
                <a:latin typeface="Comic Sans MS"/>
                <a:cs typeface="Comic Sans MS"/>
              </a:rPr>
              <a:t> 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0">
                <a:latin typeface="Comic Sans MS"/>
                <a:cs typeface="Comic Sans MS"/>
              </a:rPr>
              <a:t>xydab</a:t>
            </a:r>
            <a:r>
              <a:rPr dirty="0" smtClean="0" baseline="1993" sz="1800" spc="-9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4">
                <a:latin typeface="Comic Sans MS"/>
                <a:cs typeface="Comic Sans MS"/>
              </a:rPr>
              <a:t>s</a:t>
            </a:r>
            <a:r>
              <a:rPr dirty="0" smtClean="0" baseline="1993" sz="1800" spc="0">
                <a:latin typeface="Comic Sans MS"/>
                <a:cs typeface="Comic Sans MS"/>
              </a:rPr>
              <a:t>,</a:t>
            </a:r>
            <a:r>
              <a:rPr dirty="0" smtClean="0" baseline="1993" sz="1800" spc="129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s</a:t>
            </a:r>
            <a:r>
              <a:rPr dirty="0" smtClean="0" baseline="1993" sz="1800" spc="9">
                <a:latin typeface="Comic Sans MS"/>
                <a:cs typeface="Comic Sans MS"/>
              </a:rPr>
              <a:t>o</a:t>
            </a:r>
            <a:r>
              <a:rPr dirty="0" smtClean="0" baseline="1993" sz="1800" spc="0">
                <a:latin typeface="Comic Sans MS"/>
                <a:cs typeface="Comic Sans MS"/>
              </a:rPr>
              <a:t>nt</a:t>
            </a:r>
            <a:r>
              <a:rPr dirty="0" smtClean="0" baseline="1993" sz="1800" spc="10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ensuite</a:t>
            </a:r>
            <a:r>
              <a:rPr dirty="0" smtClean="0" baseline="1993" sz="1800" spc="125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t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s</a:t>
            </a:r>
            <a:r>
              <a:rPr dirty="0" smtClean="0" baseline="1993" sz="1800" spc="4">
                <a:latin typeface="Comic Sans MS"/>
                <a:cs typeface="Comic Sans MS"/>
              </a:rPr>
              <a:t>f</a:t>
            </a:r>
            <a:r>
              <a:rPr dirty="0" smtClean="0" baseline="1993" sz="1800" spc="-4">
                <a:latin typeface="Comic Sans MS"/>
                <a:cs typeface="Comic Sans MS"/>
              </a:rPr>
              <a:t>o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m</a:t>
            </a:r>
            <a:r>
              <a:rPr dirty="0" smtClean="0" baseline="1993" sz="1800" spc="-4">
                <a:latin typeface="Comic Sans MS"/>
                <a:cs typeface="Comic Sans MS"/>
              </a:rPr>
              <a:t>é</a:t>
            </a:r>
            <a:r>
              <a:rPr dirty="0" smtClean="0" baseline="1993" sz="1800" spc="0">
                <a:latin typeface="Comic Sans MS"/>
                <a:cs typeface="Comic Sans MS"/>
              </a:rPr>
              <a:t>s</a:t>
            </a:r>
            <a:r>
              <a:rPr dirty="0" smtClean="0" baseline="1993" sz="1800" spc="104">
                <a:latin typeface="Comic Sans MS"/>
                <a:cs typeface="Comic Sans MS"/>
              </a:rPr>
              <a:t> </a:t>
            </a:r>
            <a:r>
              <a:rPr dirty="0" smtClean="0" baseline="1993" sz="1800" spc="-9">
                <a:latin typeface="Comic Sans MS"/>
                <a:cs typeface="Comic Sans MS"/>
              </a:rPr>
              <a:t>en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014308" y="2370748"/>
            <a:ext cx="167087" cy="177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323778" y="2456153"/>
            <a:ext cx="250740" cy="177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[</a:t>
            </a: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]</a:t>
            </a:r>
            <a:endParaRPr sz="12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028159" y="2465542"/>
            <a:ext cx="250410" cy="177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[</a:t>
            </a: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]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093825" y="2579710"/>
            <a:ext cx="585166" cy="19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0"/>
              </a:lnSpc>
              <a:spcBef>
                <a:spcPts val="73"/>
              </a:spcBef>
            </a:pPr>
            <a:r>
              <a:rPr dirty="0" smtClean="0" baseline="4831" sz="1800" spc="0">
                <a:latin typeface="Arial"/>
                <a:cs typeface="Arial"/>
              </a:rPr>
              <a:t>R</a:t>
            </a:r>
            <a:r>
              <a:rPr dirty="0" smtClean="0" baseline="4831" sz="1800" spc="0">
                <a:latin typeface="Arial"/>
                <a:cs typeface="Arial"/>
              </a:rPr>
              <a:t>  </a:t>
            </a:r>
            <a:r>
              <a:rPr dirty="0" smtClean="0" baseline="4831" sz="1800" spc="94">
                <a:latin typeface="Arial"/>
                <a:cs typeface="Arial"/>
              </a:rPr>
              <a:t> </a:t>
            </a:r>
            <a:r>
              <a:rPr dirty="0" smtClean="0" baseline="4831" sz="1800" spc="0">
                <a:latin typeface="Arial"/>
                <a:cs typeface="Arial"/>
              </a:rPr>
              <a:t>CH</a:t>
            </a:r>
            <a:r>
              <a:rPr dirty="0" smtClean="0" baseline="-9662" sz="1350" spc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791565" y="2579710"/>
            <a:ext cx="276596" cy="177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69141" y="2579710"/>
            <a:ext cx="518563" cy="177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R</a:t>
            </a:r>
            <a:r>
              <a:rPr dirty="0" smtClean="0" sz="1200" spc="0">
                <a:latin typeface="Arial"/>
                <a:cs typeface="Arial"/>
              </a:rPr>
              <a:t>  </a:t>
            </a:r>
            <a:r>
              <a:rPr dirty="0" smtClean="0" sz="1200" spc="9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09986" y="2579710"/>
            <a:ext cx="167087" cy="177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638282" y="2589999"/>
            <a:ext cx="407989" cy="177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R</a:t>
            </a:r>
            <a:r>
              <a:rPr dirty="0" smtClean="0" sz="1200" spc="0">
                <a:latin typeface="Arial"/>
                <a:cs typeface="Arial"/>
              </a:rPr>
              <a:t>  </a:t>
            </a:r>
            <a:r>
              <a:rPr dirty="0" smtClean="0" sz="1200" spc="9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694521" y="2809553"/>
            <a:ext cx="596383" cy="4132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32487">
              <a:lnSpc>
                <a:spcPts val="1325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  <a:p>
            <a:pPr marL="12700" marR="22840">
              <a:lnSpc>
                <a:spcPct val="95825"/>
              </a:lnSpc>
              <a:spcBef>
                <a:spcPts val="408"/>
              </a:spcBef>
            </a:pPr>
            <a:r>
              <a:rPr dirty="0" smtClean="0" sz="1200" spc="-4">
                <a:latin typeface="Arial"/>
                <a:cs typeface="Arial"/>
              </a:rPr>
              <a:t>a</a:t>
            </a:r>
            <a:r>
              <a:rPr dirty="0" smtClean="0" sz="1200" spc="0">
                <a:latin typeface="Arial"/>
                <a:cs typeface="Arial"/>
              </a:rPr>
              <a:t>cide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47343" y="3054545"/>
            <a:ext cx="667253" cy="177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aldéhy</a:t>
            </a:r>
            <a:r>
              <a:rPr dirty="0" smtClean="0" sz="1200" spc="-4">
                <a:latin typeface="Arial"/>
                <a:cs typeface="Arial"/>
              </a:rPr>
              <a:t>d</a:t>
            </a:r>
            <a:r>
              <a:rPr dirty="0" smtClean="0" sz="1200" spc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03170" y="3487549"/>
            <a:ext cx="4085665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baseline="1993" sz="1800" spc="4">
                <a:latin typeface="Comic Sans MS"/>
                <a:cs typeface="Comic Sans MS"/>
              </a:rPr>
              <a:t>-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es</a:t>
            </a:r>
            <a:r>
              <a:rPr dirty="0" smtClean="0" baseline="1993" sz="1800" spc="9">
                <a:latin typeface="Comic Sans MS"/>
                <a:cs typeface="Comic Sans MS"/>
              </a:rPr>
              <a:t> </a:t>
            </a:r>
            <a:r>
              <a:rPr dirty="0" smtClean="0" baseline="1993" sz="1800" spc="4" b="1">
                <a:solidFill>
                  <a:srgbClr val="EC7C30"/>
                </a:solidFill>
                <a:latin typeface="Comic Sans MS"/>
                <a:cs typeface="Comic Sans MS"/>
              </a:rPr>
              <a:t>a</a:t>
            </a:r>
            <a:r>
              <a:rPr dirty="0" smtClean="0" baseline="1993" sz="1800" spc="-4" b="1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1993" sz="1800" spc="-4" b="1">
                <a:solidFill>
                  <a:srgbClr val="EC7C30"/>
                </a:solidFill>
                <a:latin typeface="Comic Sans MS"/>
                <a:cs typeface="Comic Sans MS"/>
              </a:rPr>
              <a:t>c</a:t>
            </a:r>
            <a:r>
              <a:rPr dirty="0" smtClean="0" baseline="1993" sz="18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993" sz="18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993" sz="1800" spc="-4" b="1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1993" sz="1800" spc="0" b="1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r>
              <a:rPr dirty="0" smtClean="0" baseline="1993" sz="1800" spc="-9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993" sz="1800" spc="0" b="1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r>
              <a:rPr dirty="0" smtClean="0" baseline="1993" sz="1800" spc="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993" sz="1800" spc="-4" b="1">
                <a:solidFill>
                  <a:srgbClr val="EC7C30"/>
                </a:solidFill>
                <a:latin typeface="Comic Sans MS"/>
                <a:cs typeface="Comic Sans MS"/>
              </a:rPr>
              <a:t>c</a:t>
            </a:r>
            <a:r>
              <a:rPr dirty="0" smtClean="0" baseline="1993" sz="18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993" sz="1800" spc="-4" b="1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1993" sz="1800" spc="0" b="1">
                <a:solidFill>
                  <a:srgbClr val="EC7C30"/>
                </a:solidFill>
                <a:latin typeface="Comic Sans MS"/>
                <a:cs typeface="Comic Sans MS"/>
              </a:rPr>
              <a:t>d</a:t>
            </a:r>
            <a:r>
              <a:rPr dirty="0" smtClean="0" baseline="1993" sz="1800" spc="4" b="1">
                <a:solidFill>
                  <a:srgbClr val="EC7C30"/>
                </a:solidFill>
                <a:latin typeface="Comic Sans MS"/>
                <a:cs typeface="Comic Sans MS"/>
              </a:rPr>
              <a:t>a</a:t>
            </a:r>
            <a:r>
              <a:rPr dirty="0" smtClean="0" baseline="1993" sz="1800" spc="0" b="1">
                <a:solidFill>
                  <a:srgbClr val="EC7C30"/>
                </a:solidFill>
                <a:latin typeface="Comic Sans MS"/>
                <a:cs typeface="Comic Sans MS"/>
              </a:rPr>
              <a:t>ires</a:t>
            </a:r>
            <a:r>
              <a:rPr dirty="0" smtClean="0" baseline="1993" sz="1800" spc="-169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s</a:t>
            </a:r>
            <a:r>
              <a:rPr dirty="0" smtClean="0" baseline="1993" sz="1800" spc="4">
                <a:latin typeface="Comic Sans MS"/>
                <a:cs typeface="Comic Sans MS"/>
              </a:rPr>
              <a:t>e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t</a:t>
            </a:r>
            <a:r>
              <a:rPr dirty="0" smtClean="0" baseline="1993" sz="1800" spc="-9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t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s</a:t>
            </a:r>
            <a:r>
              <a:rPr dirty="0" smtClean="0" baseline="1993" sz="1800" spc="4">
                <a:latin typeface="Comic Sans MS"/>
                <a:cs typeface="Comic Sans MS"/>
              </a:rPr>
              <a:t>f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0">
                <a:latin typeface="Comic Sans MS"/>
                <a:cs typeface="Comic Sans MS"/>
              </a:rPr>
              <a:t>rmés</a:t>
            </a:r>
            <a:r>
              <a:rPr dirty="0" smtClean="0" baseline="1993" sz="1800" spc="-1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en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0">
                <a:latin typeface="Comic Sans MS"/>
                <a:cs typeface="Comic Sans MS"/>
              </a:rPr>
              <a:t>ét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es</a:t>
            </a:r>
            <a:r>
              <a:rPr dirty="0" smtClean="0" baseline="1993" sz="1800" spc="19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: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48121" y="3874159"/>
            <a:ext cx="158655" cy="178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225302" y="3874159"/>
            <a:ext cx="158655" cy="178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25022" y="4004756"/>
            <a:ext cx="250990" cy="178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[</a:t>
            </a: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]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93787" y="4128388"/>
            <a:ext cx="518728" cy="178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R</a:t>
            </a:r>
            <a:r>
              <a:rPr dirty="0" smtClean="0" sz="1200" spc="0">
                <a:latin typeface="Arial"/>
                <a:cs typeface="Arial"/>
              </a:rPr>
              <a:t>  </a:t>
            </a:r>
            <a:r>
              <a:rPr dirty="0" smtClean="0" sz="1200" spc="9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34934" y="4128388"/>
            <a:ext cx="276855" cy="178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71002" y="4128388"/>
            <a:ext cx="408518" cy="178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R</a:t>
            </a:r>
            <a:r>
              <a:rPr dirty="0" smtClean="0" sz="1200" spc="0">
                <a:latin typeface="Arial"/>
                <a:cs typeface="Arial"/>
              </a:rPr>
              <a:t>  </a:t>
            </a:r>
            <a:r>
              <a:rPr dirty="0" smtClean="0" sz="1200" spc="9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497984" y="4128388"/>
            <a:ext cx="167214" cy="178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16027" y="4452009"/>
            <a:ext cx="505732" cy="178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cé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0">
                <a:latin typeface="Arial"/>
                <a:cs typeface="Arial"/>
              </a:rPr>
              <a:t>one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74798" y="4855720"/>
            <a:ext cx="7931021" cy="543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baseline="1993" sz="1800" spc="0">
                <a:latin typeface="Comic Sans MS"/>
                <a:cs typeface="Comic Sans MS"/>
              </a:rPr>
              <a:t>-</a:t>
            </a:r>
            <a:r>
              <a:rPr dirty="0" smtClean="0" baseline="1993" sz="1800" spc="4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es</a:t>
            </a:r>
            <a:r>
              <a:rPr dirty="0" smtClean="0" baseline="1993" sz="1800" spc="129">
                <a:latin typeface="Comic Sans MS"/>
                <a:cs typeface="Comic Sans MS"/>
              </a:rPr>
              <a:t> </a:t>
            </a:r>
            <a:r>
              <a:rPr dirty="0" smtClean="0" baseline="1993" sz="1800" spc="4" b="1">
                <a:solidFill>
                  <a:srgbClr val="EC7C30"/>
                </a:solidFill>
                <a:latin typeface="Comic Sans MS"/>
                <a:cs typeface="Comic Sans MS"/>
              </a:rPr>
              <a:t>a</a:t>
            </a:r>
            <a:r>
              <a:rPr dirty="0" smtClean="0" baseline="1993" sz="1800" spc="-4" b="1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1993" sz="1800" spc="-4" b="1">
                <a:solidFill>
                  <a:srgbClr val="EC7C30"/>
                </a:solidFill>
                <a:latin typeface="Comic Sans MS"/>
                <a:cs typeface="Comic Sans MS"/>
              </a:rPr>
              <a:t>c</a:t>
            </a:r>
            <a:r>
              <a:rPr dirty="0" smtClean="0" baseline="1993" sz="1800" spc="-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993" sz="18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993" sz="1800" spc="-4" b="1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1993" sz="1800" spc="0" b="1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r>
              <a:rPr dirty="0" smtClean="0" baseline="1993" sz="18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993" sz="1800" spc="0" b="1">
                <a:solidFill>
                  <a:srgbClr val="EC7C30"/>
                </a:solidFill>
                <a:latin typeface="Comic Sans MS"/>
                <a:cs typeface="Comic Sans MS"/>
              </a:rPr>
              <a:t>tertiaires</a:t>
            </a:r>
            <a:r>
              <a:rPr dirty="0" smtClean="0" baseline="1993" sz="1800" spc="-44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124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p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0">
                <a:latin typeface="Comic Sans MS"/>
                <a:cs typeface="Comic Sans MS"/>
              </a:rPr>
              <a:t>s</a:t>
            </a:r>
            <a:r>
              <a:rPr dirty="0" smtClean="0" baseline="1993" sz="1800" spc="4">
                <a:latin typeface="Comic Sans MS"/>
                <a:cs typeface="Comic Sans MS"/>
              </a:rPr>
              <a:t>s</a:t>
            </a:r>
            <a:r>
              <a:rPr dirty="0" smtClean="0" baseline="1993" sz="1800" spc="-9">
                <a:latin typeface="Comic Sans MS"/>
                <a:cs typeface="Comic Sans MS"/>
              </a:rPr>
              <a:t>è</a:t>
            </a:r>
            <a:r>
              <a:rPr dirty="0" smtClean="0" baseline="1993" sz="1800" spc="0">
                <a:latin typeface="Comic Sans MS"/>
                <a:cs typeface="Comic Sans MS"/>
              </a:rPr>
              <a:t>dent</a:t>
            </a:r>
            <a:r>
              <a:rPr dirty="0" smtClean="0" baseline="1993" sz="1800" spc="124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p</a:t>
            </a:r>
            <a:r>
              <a:rPr dirty="0" smtClean="0" baseline="1993" sz="1800" spc="0">
                <a:latin typeface="Comic Sans MS"/>
                <a:cs typeface="Comic Sans MS"/>
              </a:rPr>
              <a:t>as</a:t>
            </a:r>
            <a:r>
              <a:rPr dirty="0" smtClean="0" baseline="1993" sz="1800" spc="124">
                <a:latin typeface="Comic Sans MS"/>
                <a:cs typeface="Comic Sans MS"/>
              </a:rPr>
              <a:t> </a:t>
            </a:r>
            <a:r>
              <a:rPr dirty="0" smtClean="0" baseline="1993" sz="1800" spc="-9">
                <a:latin typeface="Comic Sans MS"/>
                <a:cs typeface="Comic Sans MS"/>
              </a:rPr>
              <a:t>d</a:t>
            </a:r>
            <a:r>
              <a:rPr dirty="0" smtClean="0" baseline="1993" sz="1800" spc="-9">
                <a:latin typeface="Comic Sans MS"/>
                <a:cs typeface="Comic Sans MS"/>
              </a:rPr>
              <a:t>’</a:t>
            </a:r>
            <a:r>
              <a:rPr dirty="0" smtClean="0" baseline="1993" sz="1800" spc="0">
                <a:latin typeface="Comic Sans MS"/>
                <a:cs typeface="Comic Sans MS"/>
              </a:rPr>
              <a:t>hy</a:t>
            </a:r>
            <a:r>
              <a:rPr dirty="0" smtClean="0" baseline="1993" sz="1800" spc="-4">
                <a:latin typeface="Comic Sans MS"/>
                <a:cs typeface="Comic Sans MS"/>
              </a:rPr>
              <a:t>d</a:t>
            </a:r>
            <a:r>
              <a:rPr dirty="0" smtClean="0" baseline="1993" sz="1800" spc="0">
                <a:latin typeface="Comic Sans MS"/>
                <a:cs typeface="Comic Sans MS"/>
              </a:rPr>
              <a:t>r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0">
                <a:latin typeface="Comic Sans MS"/>
                <a:cs typeface="Comic Sans MS"/>
              </a:rPr>
              <a:t>gène</a:t>
            </a:r>
            <a:r>
              <a:rPr dirty="0" smtClean="0" baseline="1993" sz="1800" spc="125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s</a:t>
            </a:r>
            <a:r>
              <a:rPr dirty="0" smtClean="0" baseline="1993" sz="1800" spc="-9">
                <a:latin typeface="Comic Sans MS"/>
                <a:cs typeface="Comic Sans MS"/>
              </a:rPr>
              <a:t>u</a:t>
            </a:r>
            <a:r>
              <a:rPr dirty="0" smtClean="0" baseline="1993" sz="1800" spc="0">
                <a:latin typeface="Comic Sans MS"/>
                <a:cs typeface="Comic Sans MS"/>
              </a:rPr>
              <a:t>r</a:t>
            </a:r>
            <a:r>
              <a:rPr dirty="0" smtClean="0" baseline="1993" sz="1800" spc="134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125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-14">
                <a:latin typeface="Comic Sans MS"/>
                <a:cs typeface="Comic Sans MS"/>
              </a:rPr>
              <a:t>a</a:t>
            </a:r>
            <a:r>
              <a:rPr dirty="0" smtClean="0" baseline="1993" sz="1800" spc="0">
                <a:latin typeface="Comic Sans MS"/>
                <a:cs typeface="Comic Sans MS"/>
              </a:rPr>
              <a:t>rbone</a:t>
            </a:r>
            <a:r>
              <a:rPr dirty="0" smtClean="0" baseline="1993" sz="1800" spc="125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f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0">
                <a:latin typeface="Comic Sans MS"/>
                <a:cs typeface="Comic Sans MS"/>
              </a:rPr>
              <a:t>t</a:t>
            </a:r>
            <a:r>
              <a:rPr dirty="0" smtClean="0" baseline="1993" sz="1800" spc="-14">
                <a:latin typeface="Comic Sans MS"/>
                <a:cs typeface="Comic Sans MS"/>
              </a:rPr>
              <a:t>i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el</a:t>
            </a:r>
            <a:r>
              <a:rPr dirty="0" smtClean="0" baseline="1993" sz="1800" spc="125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et</a:t>
            </a:r>
            <a:r>
              <a:rPr dirty="0" smtClean="0" baseline="1993" sz="1800" spc="119">
                <a:latin typeface="Comic Sans MS"/>
                <a:cs typeface="Comic Sans MS"/>
              </a:rPr>
              <a:t> </a:t>
            </a:r>
            <a:r>
              <a:rPr dirty="0" smtClean="0" baseline="1993" sz="1800" spc="-1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125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p</a:t>
            </a:r>
            <a:r>
              <a:rPr dirty="0" smtClean="0" baseline="1993" sz="1800" spc="0">
                <a:latin typeface="Comic Sans MS"/>
                <a:cs typeface="Comic Sans MS"/>
              </a:rPr>
              <a:t>eu</a:t>
            </a:r>
            <a:r>
              <a:rPr dirty="0" smtClean="0" baseline="1993" sz="1800" spc="4">
                <a:latin typeface="Comic Sans MS"/>
                <a:cs typeface="Comic Sans MS"/>
              </a:rPr>
              <a:t>v</a:t>
            </a:r>
            <a:r>
              <a:rPr dirty="0" smtClean="0" baseline="1993" sz="1800" spc="0">
                <a:latin typeface="Comic Sans MS"/>
                <a:cs typeface="Comic Sans MS"/>
              </a:rPr>
              <a:t>ent</a:t>
            </a:r>
            <a:r>
              <a:rPr dirty="0" smtClean="0" baseline="1993" sz="1800" spc="119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d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c</a:t>
            </a:r>
            <a:r>
              <a:rPr dirty="0" smtClean="0" baseline="1993" sz="1800" spc="119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p</a:t>
            </a:r>
            <a:r>
              <a:rPr dirty="0" smtClean="0" baseline="1993" sz="1800" spc="0">
                <a:latin typeface="Comic Sans MS"/>
                <a:cs typeface="Comic Sans MS"/>
              </a:rPr>
              <a:t>as</a:t>
            </a:r>
            <a:r>
              <a:rPr dirty="0" smtClean="0" baseline="1993" sz="1800" spc="100">
                <a:latin typeface="Comic Sans MS"/>
                <a:cs typeface="Comic Sans MS"/>
              </a:rPr>
              <a:t> </a:t>
            </a:r>
            <a:r>
              <a:rPr dirty="0" smtClean="0" baseline="1993" sz="1800" spc="-9">
                <a:latin typeface="Comic Sans MS"/>
                <a:cs typeface="Comic Sans MS"/>
              </a:rPr>
              <a:t>ê</a:t>
            </a:r>
            <a:r>
              <a:rPr dirty="0" smtClean="0" baseline="1993" sz="1800" spc="-14">
                <a:latin typeface="Comic Sans MS"/>
                <a:cs typeface="Comic Sans MS"/>
              </a:rPr>
              <a:t>t</a:t>
            </a:r>
            <a:r>
              <a:rPr dirty="0" smtClean="0" baseline="1993" sz="1800" spc="0">
                <a:latin typeface="Comic Sans MS"/>
                <a:cs typeface="Comic Sans MS"/>
              </a:rPr>
              <a:t>re</a:t>
            </a:r>
            <a:endParaRPr sz="1200">
              <a:latin typeface="Comic Sans MS"/>
              <a:cs typeface="Comic Sans MS"/>
            </a:endParaRPr>
          </a:p>
          <a:p>
            <a:pPr marL="12700" marR="778">
              <a:lnSpc>
                <a:spcPts val="1440"/>
              </a:lnSpc>
              <a:spcBef>
                <a:spcPts val="2"/>
              </a:spcBef>
            </a:pPr>
            <a:r>
              <a:rPr dirty="0" smtClean="0" baseline="1993" sz="1800" spc="0">
                <a:latin typeface="Comic Sans MS"/>
                <a:cs typeface="Comic Sans MS"/>
              </a:rPr>
              <a:t>oxydé</a:t>
            </a:r>
            <a:r>
              <a:rPr dirty="0" smtClean="0" baseline="1993" sz="1800" spc="4">
                <a:latin typeface="Comic Sans MS"/>
                <a:cs typeface="Comic Sans MS"/>
              </a:rPr>
              <a:t>s</a:t>
            </a:r>
            <a:r>
              <a:rPr dirty="0" smtClean="0" baseline="1993" sz="1800" spc="0">
                <a:latin typeface="Comic Sans MS"/>
                <a:cs typeface="Comic Sans MS"/>
              </a:rPr>
              <a:t>.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267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P</a:t>
            </a:r>
            <a:r>
              <a:rPr dirty="0" smtClean="0" baseline="1993" sz="1800" spc="-14">
                <a:latin typeface="Comic Sans MS"/>
                <a:cs typeface="Comic Sans MS"/>
              </a:rPr>
              <a:t>a</a:t>
            </a:r>
            <a:r>
              <a:rPr dirty="0" smtClean="0" baseline="1993" sz="1800" spc="0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277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0">
                <a:latin typeface="Comic Sans MS"/>
                <a:cs typeface="Comic Sans MS"/>
              </a:rPr>
              <a:t>on</a:t>
            </a:r>
            <a:r>
              <a:rPr dirty="0" smtClean="0" baseline="1993" sz="1800" spc="-14">
                <a:latin typeface="Comic Sans MS"/>
                <a:cs typeface="Comic Sans MS"/>
              </a:rPr>
              <a:t>t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e,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262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’oxyda</a:t>
            </a:r>
            <a:r>
              <a:rPr dirty="0" smtClean="0" baseline="1993" sz="1800" spc="-4">
                <a:latin typeface="Comic Sans MS"/>
                <a:cs typeface="Comic Sans MS"/>
              </a:rPr>
              <a:t>t</a:t>
            </a:r>
            <a:r>
              <a:rPr dirty="0" smtClean="0" baseline="1993" sz="1800" spc="-14">
                <a:latin typeface="Comic Sans MS"/>
                <a:cs typeface="Comic Sans MS"/>
              </a:rPr>
              <a:t>i</a:t>
            </a:r>
            <a:r>
              <a:rPr dirty="0" smtClean="0" baseline="1993" sz="1800" spc="0">
                <a:latin typeface="Comic Sans MS"/>
                <a:cs typeface="Comic Sans MS"/>
              </a:rPr>
              <a:t>on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272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s’e</a:t>
            </a:r>
            <a:r>
              <a:rPr dirty="0" smtClean="0" baseline="1993" sz="1800" spc="4">
                <a:latin typeface="Comic Sans MS"/>
                <a:cs typeface="Comic Sans MS"/>
              </a:rPr>
              <a:t>f</a:t>
            </a:r>
            <a:r>
              <a:rPr dirty="0" smtClean="0" baseline="1993" sz="1800" spc="0">
                <a:latin typeface="Comic Sans MS"/>
                <a:cs typeface="Comic Sans MS"/>
              </a:rPr>
              <a:t>fe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0">
                <a:latin typeface="Comic Sans MS"/>
                <a:cs typeface="Comic Sans MS"/>
              </a:rPr>
              <a:t>tu</a:t>
            </a:r>
            <a:r>
              <a:rPr dirty="0" smtClean="0" baseline="1993" sz="1800" spc="-4">
                <a:latin typeface="Comic Sans MS"/>
                <a:cs typeface="Comic Sans MS"/>
              </a:rPr>
              <a:t>a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t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267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gé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é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-4">
                <a:latin typeface="Comic Sans MS"/>
                <a:cs typeface="Comic Sans MS"/>
              </a:rPr>
              <a:t>a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em</a:t>
            </a:r>
            <a:r>
              <a:rPr dirty="0" smtClean="0" baseline="1993" sz="1800" spc="4">
                <a:latin typeface="Comic Sans MS"/>
                <a:cs typeface="Comic Sans MS"/>
              </a:rPr>
              <a:t>e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t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267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en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267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mi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9">
                <a:latin typeface="Comic Sans MS"/>
                <a:cs typeface="Comic Sans MS"/>
              </a:rPr>
              <a:t>i</a:t>
            </a:r>
            <a:r>
              <a:rPr dirty="0" smtClean="0" baseline="1993" sz="1800" spc="0">
                <a:latin typeface="Comic Sans MS"/>
                <a:cs typeface="Comic Sans MS"/>
              </a:rPr>
              <a:t>eu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272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a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0">
                <a:latin typeface="Comic Sans MS"/>
                <a:cs typeface="Comic Sans MS"/>
              </a:rPr>
              <a:t>ide,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287">
                <a:latin typeface="Comic Sans MS"/>
                <a:cs typeface="Comic Sans MS"/>
              </a:rPr>
              <a:t> 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0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262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ob</a:t>
            </a:r>
            <a:r>
              <a:rPr dirty="0" smtClean="0" baseline="1993" sz="1800" spc="-4">
                <a:latin typeface="Comic Sans MS"/>
                <a:cs typeface="Comic Sans MS"/>
              </a:rPr>
              <a:t>t</a:t>
            </a:r>
            <a:r>
              <a:rPr dirty="0" smtClean="0" baseline="1993" sz="1800" spc="0">
                <a:latin typeface="Comic Sans MS"/>
                <a:cs typeface="Comic Sans MS"/>
              </a:rPr>
              <a:t>ie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-9">
                <a:latin typeface="Comic Sans MS"/>
                <a:cs typeface="Comic Sans MS"/>
              </a:rPr>
              <a:t>d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267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’</a:t>
            </a:r>
            <a:r>
              <a:rPr dirty="0" smtClean="0" baseline="1993" sz="1800" spc="-4">
                <a:latin typeface="Comic Sans MS"/>
                <a:cs typeface="Comic Sans MS"/>
              </a:rPr>
              <a:t>a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0">
                <a:latin typeface="Comic Sans MS"/>
                <a:cs typeface="Comic Sans MS"/>
              </a:rPr>
              <a:t>è</a:t>
            </a:r>
            <a:r>
              <a:rPr dirty="0" smtClean="0" baseline="1993" sz="1800" spc="-1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272">
                <a:latin typeface="Comic Sans MS"/>
                <a:cs typeface="Comic Sans MS"/>
              </a:rPr>
              <a:t> </a:t>
            </a:r>
            <a:r>
              <a:rPr dirty="0" smtClean="0" baseline="1993" sz="1800" spc="14">
                <a:latin typeface="Comic Sans MS"/>
                <a:cs typeface="Comic Sans MS"/>
              </a:rPr>
              <a:t>et</a:t>
            </a:r>
            <a:endParaRPr sz="1200">
              <a:latin typeface="Comic Sans MS"/>
              <a:cs typeface="Comic Sans MS"/>
            </a:endParaRPr>
          </a:p>
          <a:p>
            <a:pPr marL="12700" marR="22859">
              <a:lnSpc>
                <a:spcPts val="1445"/>
              </a:lnSpc>
              <a:spcBef>
                <a:spcPts val="0"/>
              </a:spcBef>
            </a:pPr>
            <a:r>
              <a:rPr dirty="0" smtClean="0" baseline="1993" sz="1800" spc="0">
                <a:latin typeface="Comic Sans MS"/>
                <a:cs typeface="Comic Sans MS"/>
              </a:rPr>
              <a:t>é</a:t>
            </a:r>
            <a:r>
              <a:rPr dirty="0" smtClean="0" baseline="1993" sz="1800" spc="4">
                <a:latin typeface="Comic Sans MS"/>
                <a:cs typeface="Comic Sans MS"/>
              </a:rPr>
              <a:t>v</a:t>
            </a:r>
            <a:r>
              <a:rPr dirty="0" smtClean="0" baseline="1993" sz="1800" spc="0">
                <a:latin typeface="Comic Sans MS"/>
                <a:cs typeface="Comic Sans MS"/>
              </a:rPr>
              <a:t>entue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4">
                <a:latin typeface="Comic Sans MS"/>
                <a:cs typeface="Comic Sans MS"/>
              </a:rPr>
              <a:t>m</a:t>
            </a:r>
            <a:r>
              <a:rPr dirty="0" smtClean="0" baseline="1993" sz="1800" spc="0">
                <a:latin typeface="Comic Sans MS"/>
                <a:cs typeface="Comic Sans MS"/>
              </a:rPr>
              <a:t>ent</a:t>
            </a:r>
            <a:r>
              <a:rPr dirty="0" smtClean="0" baseline="1993" sz="1800" spc="14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es</a:t>
            </a:r>
            <a:r>
              <a:rPr dirty="0" smtClean="0" baseline="1993" sz="1800" spc="19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p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0">
                <a:latin typeface="Comic Sans MS"/>
                <a:cs typeface="Comic Sans MS"/>
              </a:rPr>
              <a:t>duits</a:t>
            </a:r>
            <a:r>
              <a:rPr dirty="0" smtClean="0" baseline="1993" sz="1800" spc="-1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d’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0">
                <a:latin typeface="Comic Sans MS"/>
                <a:cs typeface="Comic Sans MS"/>
              </a:rPr>
              <a:t>xydation</a:t>
            </a:r>
            <a:r>
              <a:rPr dirty="0" smtClean="0" baseline="1993" sz="1800" spc="-29">
                <a:latin typeface="Comic Sans MS"/>
                <a:cs typeface="Comic Sans MS"/>
              </a:rPr>
              <a:t> </a:t>
            </a:r>
            <a:r>
              <a:rPr dirty="0" smtClean="0" baseline="1993" sz="1800" spc="4">
                <a:latin typeface="Comic Sans MS"/>
                <a:cs typeface="Comic Sans MS"/>
              </a:rPr>
              <a:t>d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4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0">
                <a:latin typeface="Comic Sans MS"/>
                <a:cs typeface="Comic Sans MS"/>
              </a:rPr>
              <a:t>et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0">
                <a:latin typeface="Comic Sans MS"/>
                <a:cs typeface="Comic Sans MS"/>
              </a:rPr>
              <a:t>ène.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45953" y="5527994"/>
            <a:ext cx="250761" cy="1779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[</a:t>
            </a:r>
            <a:r>
              <a:rPr dirty="0" smtClean="0" sz="1200" spc="-9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]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341081" y="5559185"/>
            <a:ext cx="158709" cy="1779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36515" y="5813239"/>
            <a:ext cx="158709" cy="1779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13505" y="5813239"/>
            <a:ext cx="276984" cy="1779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86886" y="6061195"/>
            <a:ext cx="413774" cy="1837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5"/>
              </a:lnSpc>
              <a:spcBef>
                <a:spcPts val="68"/>
              </a:spcBef>
            </a:pPr>
            <a:r>
              <a:rPr dirty="0" smtClean="0" baseline="2415" sz="1800" spc="0">
                <a:latin typeface="Times New Roman"/>
                <a:cs typeface="Times New Roman"/>
              </a:rPr>
              <a:t>H</a:t>
            </a:r>
            <a:r>
              <a:rPr dirty="0" smtClean="0" baseline="2415" sz="1800" spc="0">
                <a:latin typeface="Times New Roman"/>
                <a:cs typeface="Times New Roman"/>
              </a:rPr>
              <a:t>  </a:t>
            </a:r>
            <a:r>
              <a:rPr dirty="0" smtClean="0" baseline="2415" sz="1800" spc="230">
                <a:latin typeface="Times New Roman"/>
                <a:cs typeface="Times New Roman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25070" y="6063308"/>
            <a:ext cx="150297" cy="1779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Times New Roman"/>
                <a:cs typeface="Times New Roman"/>
              </a:rPr>
              <a:t>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53564" y="6104628"/>
            <a:ext cx="231313" cy="213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5"/>
              </a:lnSpc>
              <a:spcBef>
                <a:spcPts val="79"/>
              </a:spcBef>
            </a:pPr>
            <a:r>
              <a:rPr dirty="0" smtClean="0" baseline="-4831" sz="1800" spc="0">
                <a:latin typeface="Arial"/>
                <a:cs typeface="Arial"/>
              </a:rPr>
              <a:t>H</a:t>
            </a:r>
            <a:r>
              <a:rPr dirty="0" smtClean="0" baseline="28987" sz="1350" spc="0">
                <a:latin typeface="Arial"/>
                <a:cs typeface="Arial"/>
              </a:rPr>
              <a:t>+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79575" y="6117565"/>
            <a:ext cx="250761" cy="1779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[</a:t>
            </a: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]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448290" y="6465214"/>
            <a:ext cx="857910" cy="235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4"/>
              </a:lnSpc>
              <a:spcBef>
                <a:spcPts val="90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</a:t>
            </a:r>
            <a:r>
              <a:rPr dirty="0" smtClean="0" baseline="-5012" sz="1500" spc="-89">
                <a:latin typeface="Segoe UI"/>
                <a:cs typeface="Segoe UI"/>
              </a:rPr>
              <a:t>1</a:t>
            </a:r>
            <a:r>
              <a:rPr dirty="0" smtClean="0" baseline="20480" sz="1800" spc="-514">
                <a:solidFill>
                  <a:srgbClr val="888888"/>
                </a:solidFill>
                <a:latin typeface="Calibri"/>
                <a:cs typeface="Calibri"/>
              </a:rPr>
              <a:t>1</a:t>
            </a:r>
            <a:r>
              <a:rPr dirty="0" smtClean="0" baseline="-5012" sz="1500" spc="-19">
                <a:latin typeface="Segoe UI"/>
                <a:cs typeface="Segoe UI"/>
              </a:rPr>
              <a:t>5</a:t>
            </a:r>
            <a:r>
              <a:rPr dirty="0" smtClean="0" baseline="20480" sz="1800" spc="4">
                <a:solidFill>
                  <a:srgbClr val="888888"/>
                </a:solidFill>
                <a:latin typeface="Calibri"/>
                <a:cs typeface="Calibri"/>
              </a:rPr>
              <a:t>21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25070" y="6502681"/>
            <a:ext cx="150297" cy="1779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Times New Roman"/>
                <a:cs typeface="Times New Roman"/>
              </a:rPr>
              <a:t>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666601" y="6531508"/>
            <a:ext cx="32185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121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94657" y="5643427"/>
            <a:ext cx="254488" cy="253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4149146" y="5643427"/>
            <a:ext cx="182740" cy="253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3894657" y="5897177"/>
            <a:ext cx="254488" cy="1777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4149146" y="5897177"/>
            <a:ext cx="182740" cy="1777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4108328" y="1119976"/>
            <a:ext cx="18273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4433957" y="1119976"/>
            <a:ext cx="11037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4222465" y="2523708"/>
            <a:ext cx="11623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4653029" y="2523708"/>
            <a:ext cx="13419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6098128" y="2523708"/>
            <a:ext cx="11628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7767141" y="2534300"/>
            <a:ext cx="11628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4222566" y="4072675"/>
            <a:ext cx="11637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4596309" y="4072675"/>
            <a:ext cx="13431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6100077" y="4072675"/>
            <a:ext cx="11612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4474797" y="5757477"/>
            <a:ext cx="13438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bject 97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4002366" y="1555217"/>
            <a:ext cx="108321" cy="0"/>
          </a:xfrm>
          <a:custGeom>
            <a:avLst/>
            <a:gdLst/>
            <a:ahLst/>
            <a:cxnLst/>
            <a:rect l="l" t="t" r="r" b="b"/>
            <a:pathLst>
              <a:path w="108321" h="0">
                <a:moveTo>
                  <a:pt x="0" y="0"/>
                </a:moveTo>
                <a:lnTo>
                  <a:pt x="108321" y="0"/>
                </a:lnTo>
              </a:path>
            </a:pathLst>
          </a:custGeom>
          <a:ln w="47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4002365" y="1525353"/>
            <a:ext cx="108321" cy="0"/>
          </a:xfrm>
          <a:custGeom>
            <a:avLst/>
            <a:gdLst/>
            <a:ahLst/>
            <a:cxnLst/>
            <a:rect l="l" t="t" r="r" b="b"/>
            <a:pathLst>
              <a:path w="108321" h="0">
                <a:moveTo>
                  <a:pt x="0" y="0"/>
                </a:moveTo>
                <a:lnTo>
                  <a:pt x="108321" y="0"/>
                </a:lnTo>
              </a:path>
            </a:pathLst>
          </a:custGeom>
          <a:ln w="47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3854978" y="1609915"/>
            <a:ext cx="38177" cy="66226"/>
          </a:xfrm>
          <a:custGeom>
            <a:avLst/>
            <a:gdLst/>
            <a:ahLst/>
            <a:cxnLst/>
            <a:rect l="l" t="t" r="r" b="b"/>
            <a:pathLst>
              <a:path w="38177" h="66226">
                <a:moveTo>
                  <a:pt x="0" y="66226"/>
                </a:moveTo>
                <a:lnTo>
                  <a:pt x="38177" y="0"/>
                </a:lnTo>
              </a:path>
            </a:pathLst>
          </a:custGeom>
          <a:ln w="47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3849650" y="1394939"/>
            <a:ext cx="38776" cy="68907"/>
          </a:xfrm>
          <a:custGeom>
            <a:avLst/>
            <a:gdLst/>
            <a:ahLst/>
            <a:cxnLst/>
            <a:rect l="l" t="t" r="r" b="b"/>
            <a:pathLst>
              <a:path w="38776" h="68907">
                <a:moveTo>
                  <a:pt x="38776" y="68907"/>
                </a:moveTo>
                <a:lnTo>
                  <a:pt x="0" y="0"/>
                </a:lnTo>
              </a:path>
            </a:pathLst>
          </a:custGeom>
          <a:ln w="47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4843169" y="1530963"/>
            <a:ext cx="92628" cy="55884"/>
          </a:xfrm>
          <a:custGeom>
            <a:avLst/>
            <a:gdLst/>
            <a:ahLst/>
            <a:cxnLst/>
            <a:rect l="l" t="t" r="r" b="b"/>
            <a:pathLst>
              <a:path w="92628" h="55884">
                <a:moveTo>
                  <a:pt x="92628" y="27800"/>
                </a:moveTo>
                <a:lnTo>
                  <a:pt x="0" y="0"/>
                </a:lnTo>
                <a:lnTo>
                  <a:pt x="18347" y="27800"/>
                </a:lnTo>
                <a:lnTo>
                  <a:pt x="0" y="55884"/>
                </a:lnTo>
                <a:lnTo>
                  <a:pt x="92628" y="27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4442146" y="1558763"/>
            <a:ext cx="493651" cy="0"/>
          </a:xfrm>
          <a:custGeom>
            <a:avLst/>
            <a:gdLst/>
            <a:ahLst/>
            <a:cxnLst/>
            <a:rect l="l" t="t" r="r" b="b"/>
            <a:pathLst>
              <a:path w="493651" h="0">
                <a:moveTo>
                  <a:pt x="0" y="0"/>
                </a:moveTo>
                <a:lnTo>
                  <a:pt x="493651" y="0"/>
                </a:lnTo>
              </a:path>
            </a:pathLst>
          </a:custGeom>
          <a:ln w="47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4843169" y="1530963"/>
            <a:ext cx="92628" cy="55884"/>
          </a:xfrm>
          <a:custGeom>
            <a:avLst/>
            <a:gdLst/>
            <a:ahLst/>
            <a:cxnLst/>
            <a:rect l="l" t="t" r="r" b="b"/>
            <a:pathLst>
              <a:path w="92628" h="55884">
                <a:moveTo>
                  <a:pt x="92628" y="27800"/>
                </a:moveTo>
                <a:lnTo>
                  <a:pt x="0" y="55884"/>
                </a:lnTo>
                <a:lnTo>
                  <a:pt x="18347" y="27800"/>
                </a:lnTo>
                <a:lnTo>
                  <a:pt x="0" y="0"/>
                </a:lnTo>
                <a:lnTo>
                  <a:pt x="92628" y="27800"/>
                </a:lnTo>
                <a:close/>
              </a:path>
            </a:pathLst>
          </a:custGeom>
          <a:ln w="473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5488702" y="1558763"/>
            <a:ext cx="66551" cy="0"/>
          </a:xfrm>
          <a:custGeom>
            <a:avLst/>
            <a:gdLst/>
            <a:ahLst/>
            <a:cxnLst/>
            <a:rect l="l" t="t" r="r" b="b"/>
            <a:pathLst>
              <a:path w="66551" h="0">
                <a:moveTo>
                  <a:pt x="0" y="0"/>
                </a:moveTo>
                <a:lnTo>
                  <a:pt x="66551" y="0"/>
                </a:lnTo>
              </a:path>
            </a:pathLst>
          </a:custGeom>
          <a:ln w="47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5299544" y="1628536"/>
            <a:ext cx="38152" cy="66238"/>
          </a:xfrm>
          <a:custGeom>
            <a:avLst/>
            <a:gdLst/>
            <a:ahLst/>
            <a:cxnLst/>
            <a:rect l="l" t="t" r="r" b="b"/>
            <a:pathLst>
              <a:path w="38152" h="66238">
                <a:moveTo>
                  <a:pt x="0" y="66238"/>
                </a:moveTo>
                <a:lnTo>
                  <a:pt x="38152" y="0"/>
                </a:lnTo>
              </a:path>
            </a:pathLst>
          </a:custGeom>
          <a:ln w="47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5294235" y="1413596"/>
            <a:ext cx="37905" cy="66214"/>
          </a:xfrm>
          <a:custGeom>
            <a:avLst/>
            <a:gdLst/>
            <a:ahLst/>
            <a:cxnLst/>
            <a:rect l="l" t="t" r="r" b="b"/>
            <a:pathLst>
              <a:path w="37905" h="66214">
                <a:moveTo>
                  <a:pt x="37905" y="66214"/>
                </a:moveTo>
                <a:lnTo>
                  <a:pt x="0" y="0"/>
                </a:lnTo>
              </a:path>
            </a:pathLst>
          </a:custGeom>
          <a:ln w="47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4002366" y="2308902"/>
            <a:ext cx="108321" cy="0"/>
          </a:xfrm>
          <a:custGeom>
            <a:avLst/>
            <a:gdLst/>
            <a:ahLst/>
            <a:cxnLst/>
            <a:rect l="l" t="t" r="r" b="b"/>
            <a:pathLst>
              <a:path w="108321" h="0">
                <a:moveTo>
                  <a:pt x="0" y="0"/>
                </a:moveTo>
                <a:lnTo>
                  <a:pt x="108321" y="0"/>
                </a:lnTo>
              </a:path>
            </a:pathLst>
          </a:custGeom>
          <a:ln w="47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4002366" y="2279038"/>
            <a:ext cx="108321" cy="0"/>
          </a:xfrm>
          <a:custGeom>
            <a:avLst/>
            <a:gdLst/>
            <a:ahLst/>
            <a:cxnLst/>
            <a:rect l="l" t="t" r="r" b="b"/>
            <a:pathLst>
              <a:path w="108321" h="0">
                <a:moveTo>
                  <a:pt x="0" y="0"/>
                </a:moveTo>
                <a:lnTo>
                  <a:pt x="108321" y="0"/>
                </a:lnTo>
              </a:path>
            </a:pathLst>
          </a:custGeom>
          <a:ln w="47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3851426" y="2363897"/>
            <a:ext cx="41729" cy="71564"/>
          </a:xfrm>
          <a:custGeom>
            <a:avLst/>
            <a:gdLst/>
            <a:ahLst/>
            <a:cxnLst/>
            <a:rect l="l" t="t" r="r" b="b"/>
            <a:pathLst>
              <a:path w="41729" h="71564">
                <a:moveTo>
                  <a:pt x="0" y="71564"/>
                </a:moveTo>
                <a:lnTo>
                  <a:pt x="41729" y="0"/>
                </a:lnTo>
              </a:path>
            </a:pathLst>
          </a:custGeom>
          <a:ln w="47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3849650" y="2148945"/>
            <a:ext cx="38776" cy="68895"/>
          </a:xfrm>
          <a:custGeom>
            <a:avLst/>
            <a:gdLst/>
            <a:ahLst/>
            <a:cxnLst/>
            <a:rect l="l" t="t" r="r" b="b"/>
            <a:pathLst>
              <a:path w="38776" h="68895">
                <a:moveTo>
                  <a:pt x="38776" y="68895"/>
                </a:moveTo>
                <a:lnTo>
                  <a:pt x="0" y="0"/>
                </a:lnTo>
              </a:path>
            </a:pathLst>
          </a:custGeom>
          <a:ln w="47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4843169" y="2284660"/>
            <a:ext cx="92628" cy="55884"/>
          </a:xfrm>
          <a:custGeom>
            <a:avLst/>
            <a:gdLst/>
            <a:ahLst/>
            <a:cxnLst/>
            <a:rect l="l" t="t" r="r" b="b"/>
            <a:pathLst>
              <a:path w="92628" h="55884">
                <a:moveTo>
                  <a:pt x="92628" y="28084"/>
                </a:moveTo>
                <a:lnTo>
                  <a:pt x="0" y="0"/>
                </a:lnTo>
                <a:lnTo>
                  <a:pt x="18347" y="28084"/>
                </a:lnTo>
                <a:lnTo>
                  <a:pt x="0" y="55884"/>
                </a:lnTo>
                <a:lnTo>
                  <a:pt x="92628" y="28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4442146" y="2312744"/>
            <a:ext cx="493651" cy="0"/>
          </a:xfrm>
          <a:custGeom>
            <a:avLst/>
            <a:gdLst/>
            <a:ahLst/>
            <a:cxnLst/>
            <a:rect l="l" t="t" r="r" b="b"/>
            <a:pathLst>
              <a:path w="493651" h="0">
                <a:moveTo>
                  <a:pt x="0" y="0"/>
                </a:moveTo>
                <a:lnTo>
                  <a:pt x="493651" y="0"/>
                </a:lnTo>
              </a:path>
            </a:pathLst>
          </a:custGeom>
          <a:ln w="47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4843169" y="2284660"/>
            <a:ext cx="92628" cy="55884"/>
          </a:xfrm>
          <a:custGeom>
            <a:avLst/>
            <a:gdLst/>
            <a:ahLst/>
            <a:cxnLst/>
            <a:rect l="l" t="t" r="r" b="b"/>
            <a:pathLst>
              <a:path w="92628" h="55884">
                <a:moveTo>
                  <a:pt x="92628" y="28084"/>
                </a:moveTo>
                <a:lnTo>
                  <a:pt x="0" y="55884"/>
                </a:lnTo>
                <a:lnTo>
                  <a:pt x="18347" y="28084"/>
                </a:lnTo>
                <a:lnTo>
                  <a:pt x="0" y="0"/>
                </a:lnTo>
                <a:lnTo>
                  <a:pt x="92628" y="28084"/>
                </a:lnTo>
                <a:close/>
              </a:path>
            </a:pathLst>
          </a:custGeom>
          <a:ln w="473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5488702" y="2312745"/>
            <a:ext cx="66551" cy="0"/>
          </a:xfrm>
          <a:custGeom>
            <a:avLst/>
            <a:gdLst/>
            <a:ahLst/>
            <a:cxnLst/>
            <a:rect l="l" t="t" r="r" b="b"/>
            <a:pathLst>
              <a:path w="66551" h="0">
                <a:moveTo>
                  <a:pt x="0" y="0"/>
                </a:moveTo>
                <a:lnTo>
                  <a:pt x="66551" y="0"/>
                </a:lnTo>
              </a:path>
            </a:pathLst>
          </a:custGeom>
          <a:ln w="47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5295964" y="2382529"/>
            <a:ext cx="41733" cy="71551"/>
          </a:xfrm>
          <a:custGeom>
            <a:avLst/>
            <a:gdLst/>
            <a:ahLst/>
            <a:cxnLst/>
            <a:rect l="l" t="t" r="r" b="b"/>
            <a:pathLst>
              <a:path w="41733" h="71551">
                <a:moveTo>
                  <a:pt x="0" y="71551"/>
                </a:moveTo>
                <a:lnTo>
                  <a:pt x="41733" y="0"/>
                </a:lnTo>
              </a:path>
            </a:pathLst>
          </a:custGeom>
          <a:ln w="47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5294235" y="2167565"/>
            <a:ext cx="37905" cy="65942"/>
          </a:xfrm>
          <a:custGeom>
            <a:avLst/>
            <a:gdLst/>
            <a:ahLst/>
            <a:cxnLst/>
            <a:rect l="l" t="t" r="r" b="b"/>
            <a:pathLst>
              <a:path w="37905" h="65942">
                <a:moveTo>
                  <a:pt x="37905" y="65942"/>
                </a:moveTo>
                <a:lnTo>
                  <a:pt x="0" y="0"/>
                </a:lnTo>
              </a:path>
            </a:pathLst>
          </a:custGeom>
          <a:ln w="47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2673492" y="5790642"/>
            <a:ext cx="172483" cy="0"/>
          </a:xfrm>
          <a:custGeom>
            <a:avLst/>
            <a:gdLst/>
            <a:ahLst/>
            <a:cxnLst/>
            <a:rect l="l" t="t" r="r" b="b"/>
            <a:pathLst>
              <a:path w="172483" h="0">
                <a:moveTo>
                  <a:pt x="0" y="0"/>
                </a:moveTo>
                <a:lnTo>
                  <a:pt x="172483" y="0"/>
                </a:lnTo>
              </a:path>
            </a:pathLst>
          </a:custGeom>
          <a:ln w="71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2998603" y="5558153"/>
            <a:ext cx="60941" cy="104869"/>
          </a:xfrm>
          <a:custGeom>
            <a:avLst/>
            <a:gdLst/>
            <a:ahLst/>
            <a:cxnLst/>
            <a:rect l="l" t="t" r="r" b="b"/>
            <a:pathLst>
              <a:path w="60941" h="104869">
                <a:moveTo>
                  <a:pt x="60941" y="0"/>
                </a:moveTo>
                <a:lnTo>
                  <a:pt x="0" y="104869"/>
                </a:lnTo>
              </a:path>
            </a:pathLst>
          </a:custGeom>
          <a:ln w="72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3038333" y="5580920"/>
            <a:ext cx="60508" cy="104851"/>
          </a:xfrm>
          <a:custGeom>
            <a:avLst/>
            <a:gdLst/>
            <a:ahLst/>
            <a:cxnLst/>
            <a:rect l="l" t="t" r="r" b="b"/>
            <a:pathLst>
              <a:path w="60508" h="104851">
                <a:moveTo>
                  <a:pt x="60508" y="0"/>
                </a:moveTo>
                <a:lnTo>
                  <a:pt x="0" y="104851"/>
                </a:lnTo>
              </a:path>
            </a:pathLst>
          </a:custGeom>
          <a:ln w="72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3012600" y="5897283"/>
            <a:ext cx="59604" cy="104869"/>
          </a:xfrm>
          <a:custGeom>
            <a:avLst/>
            <a:gdLst/>
            <a:ahLst/>
            <a:cxnLst/>
            <a:rect l="l" t="t" r="r" b="b"/>
            <a:pathLst>
              <a:path w="59604" h="104869">
                <a:moveTo>
                  <a:pt x="0" y="0"/>
                </a:moveTo>
                <a:lnTo>
                  <a:pt x="59604" y="104869"/>
                </a:lnTo>
              </a:path>
            </a:pathLst>
          </a:custGeom>
          <a:ln w="72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4487319" y="5620620"/>
            <a:ext cx="141287" cy="85234"/>
          </a:xfrm>
          <a:custGeom>
            <a:avLst/>
            <a:gdLst/>
            <a:ahLst/>
            <a:cxnLst/>
            <a:rect l="l" t="t" r="r" b="b"/>
            <a:pathLst>
              <a:path w="141287" h="85234">
                <a:moveTo>
                  <a:pt x="141287" y="42402"/>
                </a:moveTo>
                <a:lnTo>
                  <a:pt x="0" y="0"/>
                </a:lnTo>
                <a:lnTo>
                  <a:pt x="28445" y="42402"/>
                </a:lnTo>
                <a:lnTo>
                  <a:pt x="0" y="85234"/>
                </a:lnTo>
                <a:lnTo>
                  <a:pt x="141287" y="424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3875036" y="5663022"/>
            <a:ext cx="753569" cy="0"/>
          </a:xfrm>
          <a:custGeom>
            <a:avLst/>
            <a:gdLst/>
            <a:ahLst/>
            <a:cxnLst/>
            <a:rect l="l" t="t" r="r" b="b"/>
            <a:pathLst>
              <a:path w="753569" h="0">
                <a:moveTo>
                  <a:pt x="0" y="0"/>
                </a:moveTo>
                <a:lnTo>
                  <a:pt x="753569" y="0"/>
                </a:lnTo>
              </a:path>
            </a:pathLst>
          </a:custGeom>
          <a:ln w="71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4487319" y="5620620"/>
            <a:ext cx="141287" cy="85234"/>
          </a:xfrm>
          <a:custGeom>
            <a:avLst/>
            <a:gdLst/>
            <a:ahLst/>
            <a:cxnLst/>
            <a:rect l="l" t="t" r="r" b="b"/>
            <a:pathLst>
              <a:path w="141287" h="85234">
                <a:moveTo>
                  <a:pt x="141287" y="42402"/>
                </a:moveTo>
                <a:lnTo>
                  <a:pt x="0" y="85234"/>
                </a:lnTo>
                <a:lnTo>
                  <a:pt x="28445" y="42402"/>
                </a:lnTo>
                <a:lnTo>
                  <a:pt x="0" y="0"/>
                </a:lnTo>
                <a:lnTo>
                  <a:pt x="141287" y="42402"/>
                </a:lnTo>
                <a:close/>
              </a:path>
            </a:pathLst>
          </a:custGeom>
          <a:ln w="71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3870986" y="5833473"/>
            <a:ext cx="141324" cy="84787"/>
          </a:xfrm>
          <a:custGeom>
            <a:avLst/>
            <a:gdLst/>
            <a:ahLst/>
            <a:cxnLst/>
            <a:rect l="l" t="t" r="r" b="b"/>
            <a:pathLst>
              <a:path w="141324" h="84787">
                <a:moveTo>
                  <a:pt x="112879" y="42402"/>
                </a:moveTo>
                <a:lnTo>
                  <a:pt x="141324" y="0"/>
                </a:lnTo>
                <a:lnTo>
                  <a:pt x="0" y="42402"/>
                </a:lnTo>
                <a:lnTo>
                  <a:pt x="141324" y="84787"/>
                </a:lnTo>
                <a:lnTo>
                  <a:pt x="112879" y="424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3870986" y="5875876"/>
            <a:ext cx="753663" cy="0"/>
          </a:xfrm>
          <a:custGeom>
            <a:avLst/>
            <a:gdLst/>
            <a:ahLst/>
            <a:cxnLst/>
            <a:rect l="l" t="t" r="r" b="b"/>
            <a:pathLst>
              <a:path w="753663" h="0">
                <a:moveTo>
                  <a:pt x="753663" y="0"/>
                </a:moveTo>
                <a:lnTo>
                  <a:pt x="0" y="0"/>
                </a:lnTo>
              </a:path>
            </a:pathLst>
          </a:custGeom>
          <a:ln w="71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3870986" y="5833473"/>
            <a:ext cx="141324" cy="84787"/>
          </a:xfrm>
          <a:custGeom>
            <a:avLst/>
            <a:gdLst/>
            <a:ahLst/>
            <a:cxnLst/>
            <a:rect l="l" t="t" r="r" b="b"/>
            <a:pathLst>
              <a:path w="141324" h="84787">
                <a:moveTo>
                  <a:pt x="0" y="42402"/>
                </a:moveTo>
                <a:lnTo>
                  <a:pt x="141324" y="0"/>
                </a:lnTo>
                <a:lnTo>
                  <a:pt x="112879" y="42402"/>
                </a:lnTo>
                <a:lnTo>
                  <a:pt x="141324" y="84787"/>
                </a:lnTo>
                <a:lnTo>
                  <a:pt x="0" y="42402"/>
                </a:lnTo>
                <a:close/>
              </a:path>
            </a:pathLst>
          </a:custGeom>
          <a:ln w="71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5175859" y="5776358"/>
            <a:ext cx="172558" cy="0"/>
          </a:xfrm>
          <a:custGeom>
            <a:avLst/>
            <a:gdLst/>
            <a:ahLst/>
            <a:cxnLst/>
            <a:rect l="l" t="t" r="r" b="b"/>
            <a:pathLst>
              <a:path w="172558" h="0">
                <a:moveTo>
                  <a:pt x="0" y="0"/>
                </a:moveTo>
                <a:lnTo>
                  <a:pt x="172558" y="0"/>
                </a:lnTo>
              </a:path>
            </a:pathLst>
          </a:custGeom>
          <a:ln w="71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5501008" y="5543869"/>
            <a:ext cx="61036" cy="104869"/>
          </a:xfrm>
          <a:custGeom>
            <a:avLst/>
            <a:gdLst/>
            <a:ahLst/>
            <a:cxnLst/>
            <a:rect l="l" t="t" r="r" b="b"/>
            <a:pathLst>
              <a:path w="61036" h="104869">
                <a:moveTo>
                  <a:pt x="61036" y="0"/>
                </a:moveTo>
                <a:lnTo>
                  <a:pt x="0" y="104869"/>
                </a:lnTo>
              </a:path>
            </a:pathLst>
          </a:custGeom>
          <a:ln w="72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5540757" y="5566637"/>
            <a:ext cx="61036" cy="104851"/>
          </a:xfrm>
          <a:custGeom>
            <a:avLst/>
            <a:gdLst/>
            <a:ahLst/>
            <a:cxnLst/>
            <a:rect l="l" t="t" r="r" b="b"/>
            <a:pathLst>
              <a:path w="61036" h="104851">
                <a:moveTo>
                  <a:pt x="61036" y="0"/>
                </a:moveTo>
                <a:lnTo>
                  <a:pt x="0" y="104851"/>
                </a:lnTo>
              </a:path>
            </a:pathLst>
          </a:custGeom>
          <a:ln w="72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5515137" y="5883018"/>
            <a:ext cx="58210" cy="100394"/>
          </a:xfrm>
          <a:custGeom>
            <a:avLst/>
            <a:gdLst/>
            <a:ahLst/>
            <a:cxnLst/>
            <a:rect l="l" t="t" r="r" b="b"/>
            <a:pathLst>
              <a:path w="58210" h="100394">
                <a:moveTo>
                  <a:pt x="0" y="0"/>
                </a:moveTo>
                <a:lnTo>
                  <a:pt x="58210" y="100394"/>
                </a:lnTo>
              </a:path>
            </a:pathLst>
          </a:custGeom>
          <a:ln w="72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6919344" y="5677306"/>
            <a:ext cx="141287" cy="85216"/>
          </a:xfrm>
          <a:custGeom>
            <a:avLst/>
            <a:gdLst/>
            <a:ahLst/>
            <a:cxnLst/>
            <a:rect l="l" t="t" r="r" b="b"/>
            <a:pathLst>
              <a:path w="141287" h="85216">
                <a:moveTo>
                  <a:pt x="141287" y="42384"/>
                </a:moveTo>
                <a:lnTo>
                  <a:pt x="0" y="0"/>
                </a:lnTo>
                <a:lnTo>
                  <a:pt x="28069" y="42384"/>
                </a:lnTo>
                <a:lnTo>
                  <a:pt x="0" y="85216"/>
                </a:lnTo>
                <a:lnTo>
                  <a:pt x="141287" y="42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6307099" y="5719690"/>
            <a:ext cx="753532" cy="0"/>
          </a:xfrm>
          <a:custGeom>
            <a:avLst/>
            <a:gdLst/>
            <a:ahLst/>
            <a:cxnLst/>
            <a:rect l="l" t="t" r="r" b="b"/>
            <a:pathLst>
              <a:path w="753532" h="0">
                <a:moveTo>
                  <a:pt x="0" y="0"/>
                </a:moveTo>
                <a:lnTo>
                  <a:pt x="753532" y="0"/>
                </a:lnTo>
              </a:path>
            </a:pathLst>
          </a:custGeom>
          <a:ln w="71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6919344" y="5677306"/>
            <a:ext cx="141287" cy="85216"/>
          </a:xfrm>
          <a:custGeom>
            <a:avLst/>
            <a:gdLst/>
            <a:ahLst/>
            <a:cxnLst/>
            <a:rect l="l" t="t" r="r" b="b"/>
            <a:pathLst>
              <a:path w="141287" h="85216">
                <a:moveTo>
                  <a:pt x="141287" y="42384"/>
                </a:moveTo>
                <a:lnTo>
                  <a:pt x="0" y="85216"/>
                </a:lnTo>
                <a:lnTo>
                  <a:pt x="28069" y="42384"/>
                </a:lnTo>
                <a:lnTo>
                  <a:pt x="0" y="0"/>
                </a:lnTo>
                <a:lnTo>
                  <a:pt x="141287" y="42384"/>
                </a:lnTo>
                <a:close/>
              </a:path>
            </a:pathLst>
          </a:custGeom>
          <a:ln w="71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6302954" y="5890160"/>
            <a:ext cx="141287" cy="84768"/>
          </a:xfrm>
          <a:custGeom>
            <a:avLst/>
            <a:gdLst/>
            <a:ahLst/>
            <a:cxnLst/>
            <a:rect l="l" t="t" r="r" b="b"/>
            <a:pathLst>
              <a:path w="141287" h="84768">
                <a:moveTo>
                  <a:pt x="112841" y="42384"/>
                </a:moveTo>
                <a:lnTo>
                  <a:pt x="141287" y="0"/>
                </a:lnTo>
                <a:lnTo>
                  <a:pt x="0" y="42384"/>
                </a:lnTo>
                <a:lnTo>
                  <a:pt x="141287" y="84768"/>
                </a:lnTo>
                <a:lnTo>
                  <a:pt x="112841" y="42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6302954" y="5932544"/>
            <a:ext cx="753720" cy="0"/>
          </a:xfrm>
          <a:custGeom>
            <a:avLst/>
            <a:gdLst/>
            <a:ahLst/>
            <a:cxnLst/>
            <a:rect l="l" t="t" r="r" b="b"/>
            <a:pathLst>
              <a:path w="753720" h="0">
                <a:moveTo>
                  <a:pt x="753720" y="0"/>
                </a:moveTo>
                <a:lnTo>
                  <a:pt x="0" y="0"/>
                </a:lnTo>
              </a:path>
            </a:pathLst>
          </a:custGeom>
          <a:ln w="71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6302954" y="5890160"/>
            <a:ext cx="141287" cy="84768"/>
          </a:xfrm>
          <a:custGeom>
            <a:avLst/>
            <a:gdLst/>
            <a:ahLst/>
            <a:cxnLst/>
            <a:rect l="l" t="t" r="r" b="b"/>
            <a:pathLst>
              <a:path w="141287" h="84768">
                <a:moveTo>
                  <a:pt x="0" y="42384"/>
                </a:moveTo>
                <a:lnTo>
                  <a:pt x="141287" y="0"/>
                </a:lnTo>
                <a:lnTo>
                  <a:pt x="112841" y="42384"/>
                </a:lnTo>
                <a:lnTo>
                  <a:pt x="141287" y="84768"/>
                </a:lnTo>
                <a:lnTo>
                  <a:pt x="0" y="42384"/>
                </a:lnTo>
                <a:close/>
              </a:path>
            </a:pathLst>
          </a:custGeom>
          <a:ln w="71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667918" y="321143"/>
            <a:ext cx="2020978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Réa</a:t>
            </a:r>
            <a:r>
              <a:rPr dirty="0" smtClean="0" baseline="1708" sz="2100" spc="-4" b="1">
                <a:latin typeface="Comic Sans MS"/>
                <a:cs typeface="Comic Sans MS"/>
              </a:rPr>
              <a:t>c</a:t>
            </a:r>
            <a:r>
              <a:rPr dirty="0" smtClean="0" baseline="1708" sz="2100" spc="0" b="1">
                <a:latin typeface="Comic Sans MS"/>
                <a:cs typeface="Comic Sans MS"/>
              </a:rPr>
              <a:t>ti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ns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de</a:t>
            </a:r>
            <a:r>
              <a:rPr dirty="0" smtClean="0" baseline="1708" sz="2100" spc="14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r</a:t>
            </a:r>
            <a:r>
              <a:rPr dirty="0" smtClean="0" baseline="1708" sz="2100" spc="-9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d</a:t>
            </a:r>
            <a:r>
              <a:rPr dirty="0" smtClean="0" baseline="1708" sz="2100" spc="4" b="1">
                <a:latin typeface="Comic Sans MS"/>
                <a:cs typeface="Comic Sans MS"/>
              </a:rPr>
              <a:t>u</a:t>
            </a:r>
            <a:r>
              <a:rPr dirty="0" smtClean="0" baseline="1708" sz="2100" spc="0" b="1">
                <a:latin typeface="Comic Sans MS"/>
                <a:cs typeface="Comic Sans MS"/>
              </a:rPr>
              <a:t>cti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67918" y="747863"/>
            <a:ext cx="2865736" cy="4171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8542" sz="2100" spc="-4">
                <a:latin typeface="Comic Sans MS"/>
                <a:cs typeface="Comic Sans MS"/>
              </a:rPr>
              <a:t>L</a:t>
            </a:r>
            <a:r>
              <a:rPr dirty="0" smtClean="0" baseline="8542" sz="2100" spc="0">
                <a:latin typeface="Comic Sans MS"/>
                <a:cs typeface="Comic Sans MS"/>
              </a:rPr>
              <a:t>a</a:t>
            </a:r>
            <a:r>
              <a:rPr dirty="0" smtClean="0" baseline="8542" sz="2100" spc="14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ré</a:t>
            </a:r>
            <a:r>
              <a:rPr dirty="0" smtClean="0" baseline="8542" sz="2100" spc="-9">
                <a:latin typeface="Comic Sans MS"/>
                <a:cs typeface="Comic Sans MS"/>
              </a:rPr>
              <a:t>d</a:t>
            </a:r>
            <a:r>
              <a:rPr dirty="0" smtClean="0" baseline="8542" sz="2100" spc="0">
                <a:latin typeface="Comic Sans MS"/>
                <a:cs typeface="Comic Sans MS"/>
              </a:rPr>
              <a:t>uct</a:t>
            </a:r>
            <a:r>
              <a:rPr dirty="0" smtClean="0" baseline="8542" sz="2100" spc="-9">
                <a:latin typeface="Comic Sans MS"/>
                <a:cs typeface="Comic Sans MS"/>
              </a:rPr>
              <a:t>i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n</a:t>
            </a:r>
            <a:r>
              <a:rPr dirty="0" smtClean="0" baseline="8542" sz="2100" spc="14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(+</a:t>
            </a:r>
            <a:r>
              <a:rPr dirty="0" smtClean="0" baseline="8542" sz="2100" spc="13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H</a:t>
            </a:r>
            <a:r>
              <a:rPr dirty="0" smtClean="0" baseline="-7973" sz="1350" spc="0">
                <a:latin typeface="Comic Sans MS"/>
                <a:cs typeface="Comic Sans MS"/>
              </a:rPr>
              <a:t>2</a:t>
            </a:r>
            <a:r>
              <a:rPr dirty="0" smtClean="0" baseline="-7973" sz="1350" spc="0">
                <a:latin typeface="Comic Sans MS"/>
                <a:cs typeface="Comic Sans MS"/>
              </a:rPr>
              <a:t> </a:t>
            </a:r>
            <a:r>
              <a:rPr dirty="0" smtClean="0" baseline="-7973" sz="1350" spc="41">
                <a:latin typeface="Comic Sans MS"/>
                <a:cs typeface="Comic Sans MS"/>
              </a:rPr>
              <a:t> </a:t>
            </a:r>
            <a:r>
              <a:rPr dirty="0" smtClean="0" baseline="8542" sz="2100" spc="-4">
                <a:latin typeface="Comic Sans MS"/>
                <a:cs typeface="Comic Sans MS"/>
              </a:rPr>
              <a:t>f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r</a:t>
            </a:r>
            <a:r>
              <a:rPr dirty="0" smtClean="0" baseline="8542" sz="2100" spc="-14">
                <a:latin typeface="Comic Sans MS"/>
                <a:cs typeface="Comic Sans MS"/>
              </a:rPr>
              <a:t>m</a:t>
            </a:r>
            <a:r>
              <a:rPr dirty="0" smtClean="0" baseline="8542" sz="2100" spc="0">
                <a:latin typeface="Comic Sans MS"/>
                <a:cs typeface="Comic Sans MS"/>
              </a:rPr>
              <a:t>ellem</a:t>
            </a:r>
            <a:r>
              <a:rPr dirty="0" smtClean="0" baseline="8542" sz="2100" spc="-4">
                <a:latin typeface="Comic Sans MS"/>
                <a:cs typeface="Comic Sans MS"/>
              </a:rPr>
              <a:t>e</a:t>
            </a:r>
            <a:r>
              <a:rPr dirty="0" smtClean="0" baseline="8542" sz="2100" spc="0">
                <a:latin typeface="Comic Sans MS"/>
                <a:cs typeface="Comic Sans MS"/>
              </a:rPr>
              <a:t>nt)</a:t>
            </a:r>
            <a:endParaRPr sz="1400">
              <a:latin typeface="Comic Sans MS"/>
              <a:cs typeface="Comic Sans MS"/>
            </a:endParaRPr>
          </a:p>
          <a:p>
            <a:pPr marL="12700" marR="37166">
              <a:lnSpc>
                <a:spcPts val="1460"/>
              </a:lnSpc>
            </a:pPr>
            <a:r>
              <a:rPr dirty="0" smtClean="0" baseline="3417" sz="2100" spc="0">
                <a:latin typeface="Comic Sans MS"/>
                <a:cs typeface="Comic Sans MS"/>
              </a:rPr>
              <a:t>des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al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ls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se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ndair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541014" y="747863"/>
            <a:ext cx="387636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-9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15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al</a:t>
            </a:r>
            <a:r>
              <a:rPr dirty="0" smtClean="0" baseline="1708" sz="2100" spc="-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éh</a:t>
            </a:r>
            <a:r>
              <a:rPr dirty="0" smtClean="0" baseline="1708" sz="2100" spc="-4">
                <a:latin typeface="Comic Sans MS"/>
                <a:cs typeface="Comic Sans MS"/>
              </a:rPr>
              <a:t>y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139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144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1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alc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ls</a:t>
            </a:r>
            <a:r>
              <a:rPr dirty="0" smtClean="0" baseline="1708" sz="2100" spc="13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9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-9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ires</a:t>
            </a:r>
            <a:r>
              <a:rPr dirty="0" smtClean="0" baseline="1708" sz="2100" spc="1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435342" y="747863"/>
            <a:ext cx="19205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645654" y="747863"/>
            <a:ext cx="84355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ré</a:t>
            </a:r>
            <a:r>
              <a:rPr dirty="0" smtClean="0" baseline="1708" sz="2100" spc="-9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ucti</a:t>
            </a: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508238" y="747863"/>
            <a:ext cx="34137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867902" y="747863"/>
            <a:ext cx="69710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cé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583039" y="747863"/>
            <a:ext cx="71067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-1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748755" y="1242627"/>
            <a:ext cx="155488" cy="1746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5"/>
              </a:lnSpc>
              <a:spcBef>
                <a:spcPts val="64"/>
              </a:spcBef>
            </a:pPr>
            <a:r>
              <a:rPr dirty="0" smtClean="0" sz="1150" spc="0">
                <a:latin typeface="Arial"/>
                <a:cs typeface="Arial"/>
              </a:rPr>
              <a:t>R</a:t>
            </a:r>
            <a:endParaRPr sz="11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193253" y="1261284"/>
            <a:ext cx="311658" cy="6045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2491">
              <a:lnSpc>
                <a:spcPts val="1295"/>
              </a:lnSpc>
              <a:spcBef>
                <a:spcPts val="64"/>
              </a:spcBef>
            </a:pPr>
            <a:r>
              <a:rPr dirty="0" smtClean="0" sz="1150" spc="0">
                <a:latin typeface="Arial"/>
                <a:cs typeface="Arial"/>
              </a:rPr>
              <a:t>R</a:t>
            </a:r>
            <a:endParaRPr sz="1150">
              <a:latin typeface="Arial"/>
              <a:cs typeface="Arial"/>
            </a:endParaRPr>
          </a:p>
          <a:p>
            <a:pPr marL="12700" indent="58648">
              <a:lnSpc>
                <a:spcPct val="123188"/>
              </a:lnSpc>
              <a:spcBef>
                <a:spcPts val="249"/>
              </a:spcBef>
            </a:pPr>
            <a:r>
              <a:rPr dirty="0" smtClean="0" sz="1150" spc="0">
                <a:latin typeface="Arial"/>
                <a:cs typeface="Arial"/>
              </a:rPr>
              <a:t>CH</a:t>
            </a:r>
            <a:r>
              <a:rPr dirty="0" smtClean="0" sz="1150" spc="0">
                <a:latin typeface="Arial"/>
                <a:cs typeface="Arial"/>
              </a:rPr>
              <a:t> </a:t>
            </a:r>
            <a:r>
              <a:rPr dirty="0" smtClean="0" sz="1150" spc="0">
                <a:latin typeface="Arial"/>
                <a:cs typeface="Arial"/>
              </a:rPr>
              <a:t>H</a:t>
            </a:r>
            <a:endParaRPr sz="11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549905" y="1346155"/>
            <a:ext cx="237239" cy="1746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5"/>
              </a:lnSpc>
              <a:spcBef>
                <a:spcPts val="64"/>
              </a:spcBef>
            </a:pPr>
            <a:r>
              <a:rPr dirty="0" smtClean="0" sz="1150" spc="-5">
                <a:latin typeface="Arial"/>
                <a:cs typeface="Arial"/>
              </a:rPr>
              <a:t>[</a:t>
            </a:r>
            <a:r>
              <a:rPr dirty="0" smtClean="0" sz="1150" spc="0">
                <a:latin typeface="Arial"/>
                <a:cs typeface="Arial"/>
              </a:rPr>
              <a:t>H]</a:t>
            </a:r>
            <a:endParaRPr sz="11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67429" y="1457628"/>
            <a:ext cx="155488" cy="1746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5"/>
              </a:lnSpc>
              <a:spcBef>
                <a:spcPts val="64"/>
              </a:spcBef>
            </a:pPr>
            <a:r>
              <a:rPr dirty="0" smtClean="0" sz="1150" spc="0">
                <a:latin typeface="Arial"/>
                <a:cs typeface="Arial"/>
              </a:rPr>
              <a:t>C</a:t>
            </a:r>
            <a:endParaRPr sz="11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114557" y="1457628"/>
            <a:ext cx="163841" cy="1746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5"/>
              </a:lnSpc>
              <a:spcBef>
                <a:spcPts val="64"/>
              </a:spcBef>
            </a:pPr>
            <a:r>
              <a:rPr dirty="0" smtClean="0" sz="1150" spc="0">
                <a:latin typeface="Arial"/>
                <a:cs typeface="Arial"/>
              </a:rPr>
              <a:t>O</a:t>
            </a:r>
            <a:endParaRPr sz="11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59099" y="1476261"/>
            <a:ext cx="270316" cy="1746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5"/>
              </a:lnSpc>
              <a:spcBef>
                <a:spcPts val="64"/>
              </a:spcBef>
            </a:pPr>
            <a:r>
              <a:rPr dirty="0" smtClean="0" sz="1150" spc="-9">
                <a:latin typeface="Arial"/>
                <a:cs typeface="Arial"/>
              </a:rPr>
              <a:t>O</a:t>
            </a:r>
            <a:r>
              <a:rPr dirty="0" smtClean="0" sz="1150" spc="0">
                <a:latin typeface="Arial"/>
                <a:cs typeface="Arial"/>
              </a:rPr>
              <a:t>H</a:t>
            </a:r>
            <a:endParaRPr sz="11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13103" y="1485725"/>
            <a:ext cx="1012065" cy="1746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5"/>
              </a:lnSpc>
              <a:spcBef>
                <a:spcPts val="64"/>
              </a:spcBef>
            </a:pPr>
            <a:r>
              <a:rPr dirty="0" smtClean="0" sz="1150" spc="-4">
                <a:latin typeface="Arial"/>
                <a:cs typeface="Arial"/>
              </a:rPr>
              <a:t>a</a:t>
            </a:r>
            <a:r>
              <a:rPr dirty="0" smtClean="0" sz="1150" spc="4">
                <a:latin typeface="Arial"/>
                <a:cs typeface="Arial"/>
              </a:rPr>
              <a:t>l</a:t>
            </a:r>
            <a:r>
              <a:rPr dirty="0" smtClean="0" sz="1150" spc="-4">
                <a:latin typeface="Arial"/>
                <a:cs typeface="Arial"/>
              </a:rPr>
              <a:t>c</a:t>
            </a:r>
            <a:r>
              <a:rPr dirty="0" smtClean="0" sz="1150" spc="-4">
                <a:latin typeface="Arial"/>
                <a:cs typeface="Arial"/>
              </a:rPr>
              <a:t>o</a:t>
            </a:r>
            <a:r>
              <a:rPr dirty="0" smtClean="0" sz="1150" spc="-4">
                <a:latin typeface="Arial"/>
                <a:cs typeface="Arial"/>
              </a:rPr>
              <a:t>o</a:t>
            </a:r>
            <a:r>
              <a:rPr dirty="0" smtClean="0" sz="1150" spc="0">
                <a:latin typeface="Arial"/>
                <a:cs typeface="Arial"/>
              </a:rPr>
              <a:t>l</a:t>
            </a:r>
            <a:r>
              <a:rPr dirty="0" smtClean="0" sz="1150" spc="60">
                <a:latin typeface="Arial"/>
                <a:cs typeface="Arial"/>
              </a:rPr>
              <a:t> </a:t>
            </a:r>
            <a:r>
              <a:rPr dirty="0" smtClean="0" sz="1150" spc="-4">
                <a:latin typeface="Arial"/>
                <a:cs typeface="Arial"/>
              </a:rPr>
              <a:t>p</a:t>
            </a:r>
            <a:r>
              <a:rPr dirty="0" smtClean="0" sz="1150" spc="-4">
                <a:latin typeface="Arial"/>
                <a:cs typeface="Arial"/>
              </a:rPr>
              <a:t>r</a:t>
            </a:r>
            <a:r>
              <a:rPr dirty="0" smtClean="0" sz="1150" spc="0">
                <a:latin typeface="Arial"/>
                <a:cs typeface="Arial"/>
              </a:rPr>
              <a:t>i</a:t>
            </a:r>
            <a:r>
              <a:rPr dirty="0" smtClean="0" sz="1150" spc="-9">
                <a:latin typeface="Arial"/>
                <a:cs typeface="Arial"/>
              </a:rPr>
              <a:t>m</a:t>
            </a:r>
            <a:r>
              <a:rPr dirty="0" smtClean="0" sz="1150" spc="-4">
                <a:latin typeface="Arial"/>
                <a:cs typeface="Arial"/>
              </a:rPr>
              <a:t>a</a:t>
            </a:r>
            <a:r>
              <a:rPr dirty="0" smtClean="0" sz="1150" spc="0">
                <a:latin typeface="Arial"/>
                <a:cs typeface="Arial"/>
              </a:rPr>
              <a:t>i</a:t>
            </a:r>
            <a:r>
              <a:rPr dirty="0" smtClean="0" sz="1150" spc="-4">
                <a:latin typeface="Arial"/>
                <a:cs typeface="Arial"/>
              </a:rPr>
              <a:t>r</a:t>
            </a:r>
            <a:r>
              <a:rPr dirty="0" smtClean="0" sz="1150" spc="0">
                <a:latin typeface="Arial"/>
                <a:cs typeface="Arial"/>
              </a:rPr>
              <a:t>e</a:t>
            </a:r>
            <a:endParaRPr sz="11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48755" y="1672592"/>
            <a:ext cx="155488" cy="1746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5"/>
              </a:lnSpc>
              <a:spcBef>
                <a:spcPts val="64"/>
              </a:spcBef>
            </a:pPr>
            <a:r>
              <a:rPr dirty="0" smtClean="0" sz="1150" spc="0">
                <a:latin typeface="Arial"/>
                <a:cs typeface="Arial"/>
              </a:rPr>
              <a:t>H</a:t>
            </a:r>
            <a:endParaRPr sz="11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48756" y="1996658"/>
            <a:ext cx="155488" cy="1746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5"/>
              </a:lnSpc>
              <a:spcBef>
                <a:spcPts val="64"/>
              </a:spcBef>
            </a:pPr>
            <a:r>
              <a:rPr dirty="0" smtClean="0" sz="1150" spc="0">
                <a:latin typeface="Arial"/>
                <a:cs typeface="Arial"/>
              </a:rPr>
              <a:t>R</a:t>
            </a:r>
            <a:endParaRPr sz="11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193253" y="2015290"/>
            <a:ext cx="311658" cy="6045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2491">
              <a:lnSpc>
                <a:spcPts val="1295"/>
              </a:lnSpc>
              <a:spcBef>
                <a:spcPts val="64"/>
              </a:spcBef>
            </a:pPr>
            <a:r>
              <a:rPr dirty="0" smtClean="0" sz="1150" spc="0">
                <a:latin typeface="Arial"/>
                <a:cs typeface="Arial"/>
              </a:rPr>
              <a:t>R</a:t>
            </a:r>
            <a:endParaRPr sz="1150">
              <a:latin typeface="Arial"/>
              <a:cs typeface="Arial"/>
            </a:endParaRPr>
          </a:p>
          <a:p>
            <a:pPr marL="12700" indent="58648">
              <a:lnSpc>
                <a:spcPct val="123188"/>
              </a:lnSpc>
              <a:spcBef>
                <a:spcPts val="249"/>
              </a:spcBef>
            </a:pPr>
            <a:r>
              <a:rPr dirty="0" smtClean="0" sz="1150" spc="0">
                <a:latin typeface="Arial"/>
                <a:cs typeface="Arial"/>
              </a:rPr>
              <a:t>CH</a:t>
            </a:r>
            <a:r>
              <a:rPr dirty="0" smtClean="0" sz="1150" spc="0">
                <a:latin typeface="Arial"/>
                <a:cs typeface="Arial"/>
              </a:rPr>
              <a:t> </a:t>
            </a:r>
            <a:r>
              <a:rPr dirty="0" smtClean="0" sz="1150" spc="0">
                <a:latin typeface="Arial"/>
                <a:cs typeface="Arial"/>
              </a:rPr>
              <a:t>R</a:t>
            </a:r>
            <a:endParaRPr sz="11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49905" y="2099852"/>
            <a:ext cx="237239" cy="1746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5"/>
              </a:lnSpc>
              <a:spcBef>
                <a:spcPts val="64"/>
              </a:spcBef>
            </a:pPr>
            <a:r>
              <a:rPr dirty="0" smtClean="0" sz="1150" spc="-5">
                <a:latin typeface="Arial"/>
                <a:cs typeface="Arial"/>
              </a:rPr>
              <a:t>[</a:t>
            </a:r>
            <a:r>
              <a:rPr dirty="0" smtClean="0" sz="1150" spc="0">
                <a:latin typeface="Arial"/>
                <a:cs typeface="Arial"/>
              </a:rPr>
              <a:t>H]</a:t>
            </a:r>
            <a:endParaRPr sz="11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67429" y="2211622"/>
            <a:ext cx="155488" cy="1746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5"/>
              </a:lnSpc>
              <a:spcBef>
                <a:spcPts val="64"/>
              </a:spcBef>
            </a:pPr>
            <a:r>
              <a:rPr dirty="0" smtClean="0" sz="1150" spc="0">
                <a:latin typeface="Arial"/>
                <a:cs typeface="Arial"/>
              </a:rPr>
              <a:t>C</a:t>
            </a:r>
            <a:endParaRPr sz="11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114557" y="2211622"/>
            <a:ext cx="163841" cy="1746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5"/>
              </a:lnSpc>
              <a:spcBef>
                <a:spcPts val="64"/>
              </a:spcBef>
            </a:pPr>
            <a:r>
              <a:rPr dirty="0" smtClean="0" sz="1150" spc="0">
                <a:latin typeface="Arial"/>
                <a:cs typeface="Arial"/>
              </a:rPr>
              <a:t>O</a:t>
            </a:r>
            <a:endParaRPr sz="11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59099" y="2230242"/>
            <a:ext cx="270316" cy="1746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5"/>
              </a:lnSpc>
              <a:spcBef>
                <a:spcPts val="64"/>
              </a:spcBef>
            </a:pPr>
            <a:r>
              <a:rPr dirty="0" smtClean="0" sz="1150" spc="-9">
                <a:latin typeface="Arial"/>
                <a:cs typeface="Arial"/>
              </a:rPr>
              <a:t>O</a:t>
            </a:r>
            <a:r>
              <a:rPr dirty="0" smtClean="0" sz="1150" spc="0">
                <a:latin typeface="Arial"/>
                <a:cs typeface="Arial"/>
              </a:rPr>
              <a:t>H</a:t>
            </a:r>
            <a:endParaRPr sz="11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13103" y="2239410"/>
            <a:ext cx="1202088" cy="1746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5"/>
              </a:lnSpc>
              <a:spcBef>
                <a:spcPts val="64"/>
              </a:spcBef>
            </a:pPr>
            <a:r>
              <a:rPr dirty="0" smtClean="0" sz="1150" spc="-4">
                <a:latin typeface="Arial"/>
                <a:cs typeface="Arial"/>
              </a:rPr>
              <a:t>a</a:t>
            </a:r>
            <a:r>
              <a:rPr dirty="0" smtClean="0" sz="1150" spc="4">
                <a:latin typeface="Arial"/>
                <a:cs typeface="Arial"/>
              </a:rPr>
              <a:t>l</a:t>
            </a:r>
            <a:r>
              <a:rPr dirty="0" smtClean="0" sz="1150" spc="-4">
                <a:latin typeface="Arial"/>
                <a:cs typeface="Arial"/>
              </a:rPr>
              <a:t>c</a:t>
            </a:r>
            <a:r>
              <a:rPr dirty="0" smtClean="0" sz="1150" spc="-4">
                <a:latin typeface="Arial"/>
                <a:cs typeface="Arial"/>
              </a:rPr>
              <a:t>o</a:t>
            </a:r>
            <a:r>
              <a:rPr dirty="0" smtClean="0" sz="1150" spc="-4">
                <a:latin typeface="Arial"/>
                <a:cs typeface="Arial"/>
              </a:rPr>
              <a:t>o</a:t>
            </a:r>
            <a:r>
              <a:rPr dirty="0" smtClean="0" sz="1150" spc="0">
                <a:latin typeface="Arial"/>
                <a:cs typeface="Arial"/>
              </a:rPr>
              <a:t>l</a:t>
            </a:r>
            <a:r>
              <a:rPr dirty="0" smtClean="0" sz="1150" spc="60">
                <a:latin typeface="Arial"/>
                <a:cs typeface="Arial"/>
              </a:rPr>
              <a:t> </a:t>
            </a:r>
            <a:r>
              <a:rPr dirty="0" smtClean="0" sz="1150" spc="-4">
                <a:latin typeface="Arial"/>
                <a:cs typeface="Arial"/>
              </a:rPr>
              <a:t>s</a:t>
            </a:r>
            <a:r>
              <a:rPr dirty="0" smtClean="0" sz="1150" spc="-4">
                <a:latin typeface="Arial"/>
                <a:cs typeface="Arial"/>
              </a:rPr>
              <a:t>e</a:t>
            </a:r>
            <a:r>
              <a:rPr dirty="0" smtClean="0" sz="1150" spc="-4">
                <a:latin typeface="Arial"/>
                <a:cs typeface="Arial"/>
              </a:rPr>
              <a:t>c</a:t>
            </a:r>
            <a:r>
              <a:rPr dirty="0" smtClean="0" sz="1150" spc="-4">
                <a:latin typeface="Arial"/>
                <a:cs typeface="Arial"/>
              </a:rPr>
              <a:t>o</a:t>
            </a:r>
            <a:r>
              <a:rPr dirty="0" smtClean="0" sz="1150" spc="-4">
                <a:latin typeface="Arial"/>
                <a:cs typeface="Arial"/>
              </a:rPr>
              <a:t>n</a:t>
            </a:r>
            <a:r>
              <a:rPr dirty="0" smtClean="0" sz="1150" spc="-4">
                <a:latin typeface="Arial"/>
                <a:cs typeface="Arial"/>
              </a:rPr>
              <a:t>d</a:t>
            </a:r>
            <a:r>
              <a:rPr dirty="0" smtClean="0" sz="1150" spc="-4">
                <a:latin typeface="Arial"/>
                <a:cs typeface="Arial"/>
              </a:rPr>
              <a:t>a</a:t>
            </a:r>
            <a:r>
              <a:rPr dirty="0" smtClean="0" sz="1150" spc="4">
                <a:latin typeface="Arial"/>
                <a:cs typeface="Arial"/>
              </a:rPr>
              <a:t>i</a:t>
            </a:r>
            <a:r>
              <a:rPr dirty="0" smtClean="0" sz="1150" spc="-4">
                <a:latin typeface="Arial"/>
                <a:cs typeface="Arial"/>
              </a:rPr>
              <a:t>r</a:t>
            </a:r>
            <a:r>
              <a:rPr dirty="0" smtClean="0" sz="1150" spc="0">
                <a:latin typeface="Arial"/>
                <a:cs typeface="Arial"/>
              </a:rPr>
              <a:t>e</a:t>
            </a:r>
            <a:endParaRPr sz="11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48756" y="2426580"/>
            <a:ext cx="155488" cy="1746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5"/>
              </a:lnSpc>
              <a:spcBef>
                <a:spcPts val="64"/>
              </a:spcBef>
            </a:pPr>
            <a:r>
              <a:rPr dirty="0" smtClean="0" sz="1150" spc="0">
                <a:latin typeface="Arial"/>
                <a:cs typeface="Arial"/>
              </a:rPr>
              <a:t>R</a:t>
            </a:r>
            <a:endParaRPr sz="11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7918" y="2670897"/>
            <a:ext cx="4476694" cy="6304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éducti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deux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types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Par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l’hy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rogène,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in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catalyseur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(Nickel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aney)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Par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hy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rures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métalliq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(ex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7918" y="3901667"/>
            <a:ext cx="4501515" cy="41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-aci</a:t>
            </a:r>
            <a:r>
              <a:rPr dirty="0" smtClean="0" baseline="3417" sz="2100" spc="-9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14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ca</a:t>
            </a:r>
            <a:r>
              <a:rPr dirty="0" smtClean="0" baseline="3417" sz="2100" spc="-4">
                <a:latin typeface="Comic Sans MS"/>
                <a:cs typeface="Comic Sans MS"/>
              </a:rPr>
              <a:t>r</a:t>
            </a:r>
            <a:r>
              <a:rPr dirty="0" smtClean="0" baseline="3417" sz="2100" spc="-4">
                <a:latin typeface="Comic Sans MS"/>
                <a:cs typeface="Comic Sans MS"/>
              </a:rPr>
              <a:t>b</a:t>
            </a:r>
            <a:r>
              <a:rPr dirty="0" smtClean="0" baseline="3417" sz="2100" spc="-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xy</a:t>
            </a:r>
            <a:r>
              <a:rPr dirty="0" smtClean="0" baseline="3417" sz="2100" spc="-1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-9">
                <a:latin typeface="Comic Sans MS"/>
                <a:cs typeface="Comic Sans MS"/>
              </a:rPr>
              <a:t>q</a:t>
            </a:r>
            <a:r>
              <a:rPr dirty="0" smtClean="0" baseline="3417" sz="2100" spc="-9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14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</a:t>
            </a:r>
            <a:r>
              <a:rPr dirty="0" smtClean="0" baseline="3417" sz="2100" spc="-4">
                <a:latin typeface="Comic Sans MS"/>
                <a:cs typeface="Comic Sans MS"/>
              </a:rPr>
              <a:t>é</a:t>
            </a:r>
            <a:r>
              <a:rPr dirty="0" smtClean="0" baseline="3417" sz="2100" spc="-9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uits</a:t>
            </a:r>
            <a:r>
              <a:rPr dirty="0" smtClean="0" baseline="3417" sz="2100" spc="144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12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ald</a:t>
            </a:r>
            <a:r>
              <a:rPr dirty="0" smtClean="0" baseline="3417" sz="2100" spc="-14">
                <a:latin typeface="Comic Sans MS"/>
                <a:cs typeface="Comic Sans MS"/>
              </a:rPr>
              <a:t>é</a:t>
            </a:r>
            <a:r>
              <a:rPr dirty="0" smtClean="0" baseline="3417" sz="2100" spc="0">
                <a:latin typeface="Comic Sans MS"/>
                <a:cs typeface="Comic Sans MS"/>
              </a:rPr>
              <a:t>hy</a:t>
            </a:r>
            <a:r>
              <a:rPr dirty="0" smtClean="0" baseline="3417" sz="2100" spc="-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144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r>
              <a:rPr dirty="0" smtClean="0" baseline="3417" sz="2100" spc="1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p</a:t>
            </a:r>
            <a:r>
              <a:rPr dirty="0" smtClean="0" baseline="3417" sz="2100" spc="-9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is</a:t>
            </a:r>
            <a:r>
              <a:rPr dirty="0" smtClean="0" baseline="3417" sz="2100" spc="134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en</a:t>
            </a:r>
            <a:endParaRPr sz="1400">
              <a:latin typeface="Comic Sans MS"/>
              <a:cs typeface="Comic Sans MS"/>
            </a:endParaRPr>
          </a:p>
          <a:p>
            <a:pPr marL="12700" marR="26791">
              <a:lnSpc>
                <a:spcPts val="1670"/>
              </a:lnSpc>
              <a:spcBef>
                <a:spcPts val="2"/>
              </a:spcBef>
            </a:pP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uissant</a:t>
            </a:r>
            <a:r>
              <a:rPr dirty="0" smtClean="0" baseline="1708" sz="2100" spc="-1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tel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que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l’hy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rure</a:t>
            </a:r>
            <a:r>
              <a:rPr dirty="0" smtClean="0" baseline="1708" sz="2100" spc="-25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lit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ium</a:t>
            </a:r>
            <a:r>
              <a:rPr dirty="0" smtClean="0" baseline="1708" sz="2100" spc="-2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alum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niu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88712" y="3901667"/>
            <a:ext cx="1928725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-1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co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14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p</a:t>
            </a:r>
            <a:r>
              <a:rPr dirty="0" smtClean="0" baseline="1708" sz="2100" spc="-9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-9"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ai</a:t>
            </a:r>
            <a:r>
              <a:rPr dirty="0" smtClean="0" baseline="1708" sz="2100" spc="-1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144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144">
                <a:latin typeface="Comic Sans MS"/>
                <a:cs typeface="Comic Sans MS"/>
              </a:rPr>
              <a:t> </a:t>
            </a:r>
            <a:r>
              <a:rPr dirty="0" smtClean="0" baseline="1708" sz="2100" spc="-1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36638" y="3901667"/>
            <a:ext cx="375705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9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ns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31354" y="3901667"/>
            <a:ext cx="2083980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hy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-14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ur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13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pr</a:t>
            </a: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ve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ant</a:t>
            </a:r>
            <a:r>
              <a:rPr dirty="0" smtClean="0" baseline="1708" sz="2100" spc="1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-9">
                <a:latin typeface="Comic Sans MS"/>
                <a:cs typeface="Comic Sans MS"/>
              </a:rPr>
              <a:t>’</a:t>
            </a:r>
            <a:r>
              <a:rPr dirty="0" smtClean="0" baseline="1708" sz="2100" spc="0">
                <a:latin typeface="Comic Sans MS"/>
                <a:cs typeface="Comic Sans MS"/>
              </a:rPr>
              <a:t>un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634855" y="3901667"/>
            <a:ext cx="883185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-19">
                <a:solidFill>
                  <a:srgbClr val="FF00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duct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ur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7918" y="4542369"/>
            <a:ext cx="5993251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réac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inverse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l’ox</a:t>
            </a:r>
            <a:r>
              <a:rPr dirty="0" smtClean="0" baseline="1708" sz="2100" spc="4">
                <a:latin typeface="Comic Sans MS"/>
                <a:cs typeface="Comic Sans MS"/>
              </a:rPr>
              <a:t>y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alc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rima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res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al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éhy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49344" y="5330242"/>
            <a:ext cx="237910" cy="252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96"/>
              </a:spcBef>
            </a:pPr>
            <a:r>
              <a:rPr dirty="0" smtClean="0" sz="1750" spc="0">
                <a:latin typeface="Arial"/>
                <a:cs typeface="Arial"/>
              </a:rPr>
              <a:t>O</a:t>
            </a:r>
            <a:endParaRPr sz="17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46845" y="5344525"/>
            <a:ext cx="237910" cy="252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96"/>
              </a:spcBef>
            </a:pPr>
            <a:r>
              <a:rPr dirty="0" smtClean="0" sz="1750" spc="0">
                <a:latin typeface="Arial"/>
                <a:cs typeface="Arial"/>
              </a:rPr>
              <a:t>O</a:t>
            </a:r>
            <a:endParaRPr sz="17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17011" y="5374416"/>
            <a:ext cx="335455" cy="252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96"/>
              </a:spcBef>
            </a:pPr>
            <a:r>
              <a:rPr dirty="0" smtClean="0" sz="1750" spc="-9">
                <a:latin typeface="Arial"/>
                <a:cs typeface="Arial"/>
              </a:rPr>
              <a:t>[</a:t>
            </a:r>
            <a:r>
              <a:rPr dirty="0" smtClean="0" sz="1750" spc="-125">
                <a:latin typeface="Arial"/>
                <a:cs typeface="Arial"/>
              </a:rPr>
              <a:t>H</a:t>
            </a:r>
            <a:r>
              <a:rPr dirty="0" smtClean="0" sz="1750" spc="0">
                <a:latin typeface="Arial"/>
                <a:cs typeface="Arial"/>
              </a:rPr>
              <a:t>]</a:t>
            </a:r>
            <a:endParaRPr sz="17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49093" y="5431084"/>
            <a:ext cx="334965" cy="252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96"/>
              </a:spcBef>
            </a:pPr>
            <a:r>
              <a:rPr dirty="0" smtClean="0" sz="1750" spc="-14">
                <a:latin typeface="Arial"/>
                <a:cs typeface="Arial"/>
              </a:rPr>
              <a:t>[</a:t>
            </a:r>
            <a:r>
              <a:rPr dirty="0" smtClean="0" sz="1750" spc="-125">
                <a:latin typeface="Arial"/>
                <a:cs typeface="Arial"/>
              </a:rPr>
              <a:t>H</a:t>
            </a:r>
            <a:r>
              <a:rPr dirty="0" smtClean="0" sz="1750" spc="0">
                <a:latin typeface="Arial"/>
                <a:cs typeface="Arial"/>
              </a:rPr>
              <a:t>]</a:t>
            </a:r>
            <a:endParaRPr sz="17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90788" y="5657774"/>
            <a:ext cx="595238" cy="252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96"/>
              </a:spcBef>
            </a:pPr>
            <a:r>
              <a:rPr dirty="0" smtClean="0" sz="1750" spc="0">
                <a:latin typeface="Arial"/>
                <a:cs typeface="Arial"/>
              </a:rPr>
              <a:t>R</a:t>
            </a:r>
            <a:r>
              <a:rPr dirty="0" smtClean="0" sz="1750" spc="0">
                <a:latin typeface="Arial"/>
                <a:cs typeface="Arial"/>
              </a:rPr>
              <a:t>  </a:t>
            </a:r>
            <a:r>
              <a:rPr dirty="0" smtClean="0" sz="1750" spc="192">
                <a:latin typeface="Arial"/>
                <a:cs typeface="Arial"/>
              </a:rPr>
              <a:t> </a:t>
            </a:r>
            <a:r>
              <a:rPr dirty="0" smtClean="0" sz="1750" spc="0">
                <a:latin typeface="Arial"/>
                <a:cs typeface="Arial"/>
              </a:rPr>
              <a:t>C</a:t>
            </a:r>
            <a:endParaRPr sz="17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79140" y="5657774"/>
            <a:ext cx="1857585" cy="6317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2185"/>
              </a:lnSpc>
              <a:spcBef>
                <a:spcPts val="109"/>
              </a:spcBef>
            </a:pPr>
            <a:r>
              <a:rPr dirty="0" smtClean="0" baseline="6625" sz="2625" spc="-14">
                <a:latin typeface="Arial"/>
                <a:cs typeface="Arial"/>
              </a:rPr>
              <a:t>R</a:t>
            </a:r>
            <a:r>
              <a:rPr dirty="0" smtClean="0" baseline="6625" sz="2625" spc="-9">
                <a:latin typeface="Arial"/>
                <a:cs typeface="Arial"/>
              </a:rPr>
              <a:t>C</a:t>
            </a:r>
            <a:r>
              <a:rPr dirty="0" smtClean="0" baseline="6625" sz="2625" spc="-9">
                <a:latin typeface="Arial"/>
                <a:cs typeface="Arial"/>
              </a:rPr>
              <a:t>H</a:t>
            </a:r>
            <a:r>
              <a:rPr dirty="0" smtClean="0" baseline="-6441" sz="2025" spc="-9">
                <a:latin typeface="Arial"/>
                <a:cs typeface="Arial"/>
              </a:rPr>
              <a:t>2</a:t>
            </a:r>
            <a:r>
              <a:rPr dirty="0" smtClean="0" baseline="6625" sz="2625" spc="-25">
                <a:latin typeface="Arial"/>
                <a:cs typeface="Arial"/>
              </a:rPr>
              <a:t>O</a:t>
            </a:r>
            <a:r>
              <a:rPr dirty="0" smtClean="0" baseline="6625" sz="2625" spc="0">
                <a:latin typeface="Arial"/>
                <a:cs typeface="Arial"/>
              </a:rPr>
              <a:t>H</a:t>
            </a:r>
            <a:endParaRPr sz="1750">
              <a:latin typeface="Arial"/>
              <a:cs typeface="Arial"/>
            </a:endParaRPr>
          </a:p>
          <a:p>
            <a:pPr marL="602377">
              <a:lnSpc>
                <a:spcPts val="1935"/>
              </a:lnSpc>
              <a:spcBef>
                <a:spcPts val="840"/>
              </a:spcBef>
            </a:pPr>
            <a:r>
              <a:rPr dirty="0" smtClean="0" sz="1400" spc="0">
                <a:solidFill>
                  <a:srgbClr val="EC7C30"/>
                </a:solidFill>
                <a:latin typeface="Comic Sans MS"/>
                <a:cs typeface="Comic Sans MS"/>
              </a:rPr>
              <a:t>alc</a:t>
            </a:r>
            <a:r>
              <a:rPr dirty="0" smtClean="0" sz="1400" spc="4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sz="1400" spc="4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sz="1400" spc="0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sz="1400" spc="-9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4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dirty="0" smtClean="0" sz="1400" spc="0">
                <a:solidFill>
                  <a:srgbClr val="EC7C30"/>
                </a:solidFill>
                <a:latin typeface="Comic Sans MS"/>
                <a:cs typeface="Comic Sans MS"/>
              </a:rPr>
              <a:t>rima</a:t>
            </a:r>
            <a:r>
              <a:rPr dirty="0" smtClean="0" sz="1400" spc="4">
                <a:solidFill>
                  <a:srgbClr val="EC7C30"/>
                </a:solidFill>
                <a:latin typeface="Comic Sans MS"/>
                <a:cs typeface="Comic Sans MS"/>
              </a:rPr>
              <a:t>i</a:t>
            </a:r>
            <a:r>
              <a:rPr dirty="0" smtClean="0" sz="1400" spc="0">
                <a:solidFill>
                  <a:srgbClr val="EC7C30"/>
                </a:solidFill>
                <a:latin typeface="Comic Sans MS"/>
                <a:cs typeface="Comic Sans MS"/>
              </a:rPr>
              <a:t>re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88295" y="5672057"/>
            <a:ext cx="225065" cy="252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96"/>
              </a:spcBef>
            </a:pPr>
            <a:r>
              <a:rPr dirty="0" smtClean="0" sz="1750" spc="0">
                <a:latin typeface="Arial"/>
                <a:cs typeface="Arial"/>
              </a:rPr>
              <a:t>R</a:t>
            </a:r>
            <a:endParaRPr sz="17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58556" y="5672057"/>
            <a:ext cx="225065" cy="252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96"/>
              </a:spcBef>
            </a:pPr>
            <a:r>
              <a:rPr dirty="0" smtClean="0" sz="1750" spc="0">
                <a:latin typeface="Arial"/>
                <a:cs typeface="Arial"/>
              </a:rPr>
              <a:t>C</a:t>
            </a:r>
            <a:endParaRPr sz="17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56126" y="5985312"/>
            <a:ext cx="225065" cy="252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96"/>
              </a:spcBef>
            </a:pPr>
            <a:r>
              <a:rPr dirty="0" smtClean="0" sz="1750" spc="0">
                <a:latin typeface="Arial"/>
                <a:cs typeface="Arial"/>
              </a:rPr>
              <a:t>H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6845" y="5999591"/>
            <a:ext cx="400280" cy="252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96"/>
              </a:spcBef>
            </a:pPr>
            <a:r>
              <a:rPr dirty="0" smtClean="0" sz="1750" spc="-25">
                <a:latin typeface="Arial"/>
                <a:cs typeface="Arial"/>
              </a:rPr>
              <a:t>O</a:t>
            </a:r>
            <a:r>
              <a:rPr dirty="0" smtClean="0" sz="1750" spc="0">
                <a:latin typeface="Arial"/>
                <a:cs typeface="Arial"/>
              </a:rPr>
              <a:t>H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3014" y="6012532"/>
            <a:ext cx="360698" cy="252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96"/>
              </a:spcBef>
            </a:pPr>
            <a:r>
              <a:rPr dirty="0" smtClean="0" sz="1750" spc="-14">
                <a:latin typeface="Arial"/>
                <a:cs typeface="Arial"/>
              </a:rPr>
              <a:t>[</a:t>
            </a:r>
            <a:r>
              <a:rPr dirty="0" smtClean="0" sz="1750" spc="-19">
                <a:latin typeface="Arial"/>
                <a:cs typeface="Arial"/>
              </a:rPr>
              <a:t>O</a:t>
            </a:r>
            <a:r>
              <a:rPr dirty="0" smtClean="0" sz="1750" spc="0">
                <a:latin typeface="Arial"/>
                <a:cs typeface="Arial"/>
              </a:rPr>
              <a:t>]</a:t>
            </a:r>
            <a:endParaRPr sz="1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34587" y="6069204"/>
            <a:ext cx="360773" cy="252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96"/>
              </a:spcBef>
            </a:pPr>
            <a:r>
              <a:rPr dirty="0" smtClean="0" sz="1750" spc="-9">
                <a:latin typeface="Arial"/>
                <a:cs typeface="Arial"/>
              </a:rPr>
              <a:t>[</a:t>
            </a:r>
            <a:r>
              <a:rPr dirty="0" smtClean="0" sz="1750" spc="-25">
                <a:latin typeface="Arial"/>
                <a:cs typeface="Arial"/>
              </a:rPr>
              <a:t>O</a:t>
            </a:r>
            <a:r>
              <a:rPr dirty="0" smtClean="0" sz="1750" spc="0">
                <a:latin typeface="Arial"/>
                <a:cs typeface="Arial"/>
              </a:rPr>
              <a:t>]</a:t>
            </a:r>
            <a:endParaRPr sz="17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48290" y="6465214"/>
            <a:ext cx="857910" cy="235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4"/>
              </a:lnSpc>
              <a:spcBef>
                <a:spcPts val="90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</a:t>
            </a:r>
            <a:r>
              <a:rPr dirty="0" smtClean="0" baseline="-5012" sz="1500" spc="-89">
                <a:latin typeface="Segoe UI"/>
                <a:cs typeface="Segoe UI"/>
              </a:rPr>
              <a:t>1</a:t>
            </a:r>
            <a:r>
              <a:rPr dirty="0" smtClean="0" baseline="20480" sz="1800" spc="-514">
                <a:solidFill>
                  <a:srgbClr val="888888"/>
                </a:solidFill>
                <a:latin typeface="Calibri"/>
                <a:cs typeface="Calibri"/>
              </a:rPr>
              <a:t>1</a:t>
            </a:r>
            <a:r>
              <a:rPr dirty="0" smtClean="0" baseline="-5012" sz="1500" spc="-19">
                <a:latin typeface="Segoe UI"/>
                <a:cs typeface="Segoe UI"/>
              </a:rPr>
              <a:t>5</a:t>
            </a:r>
            <a:r>
              <a:rPr dirty="0" smtClean="0" baseline="20480" sz="1800" spc="4">
                <a:solidFill>
                  <a:srgbClr val="888888"/>
                </a:solidFill>
                <a:latin typeface="Calibri"/>
                <a:cs typeface="Calibri"/>
              </a:rPr>
              <a:t>22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66601" y="6531508"/>
            <a:ext cx="32185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122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5488702" y="1419063"/>
            <a:ext cx="6655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5488702" y="2173045"/>
            <a:ext cx="6655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673492" y="5650942"/>
            <a:ext cx="17248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5175859" y="5636658"/>
            <a:ext cx="17255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2735580" y="2337816"/>
            <a:ext cx="5029200" cy="12481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7856220" y="2551176"/>
            <a:ext cx="1488948" cy="824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57250" y="439774"/>
            <a:ext cx="11016994" cy="41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5"/>
              </a:lnSpc>
              <a:spcBef>
                <a:spcPts val="90"/>
              </a:spcBef>
            </a:pPr>
            <a:r>
              <a:rPr dirty="0" smtClean="0" baseline="8542" sz="2100" spc="-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n</a:t>
            </a:r>
            <a:r>
              <a:rPr dirty="0" smtClean="0" baseline="8542" sz="2100" spc="4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p</a:t>
            </a:r>
            <a:r>
              <a:rPr dirty="0" smtClean="0" baseline="8542" sz="2100" spc="-9">
                <a:latin typeface="Comic Sans MS"/>
                <a:cs typeface="Comic Sans MS"/>
              </a:rPr>
              <a:t>e</a:t>
            </a:r>
            <a:r>
              <a:rPr dirty="0" smtClean="0" baseline="8542" sz="2100" spc="0">
                <a:latin typeface="Comic Sans MS"/>
                <a:cs typeface="Comic Sans MS"/>
              </a:rPr>
              <a:t>ut</a:t>
            </a:r>
            <a:r>
              <a:rPr dirty="0" smtClean="0" baseline="8542" sz="2100" spc="49">
                <a:latin typeface="Comic Sans MS"/>
                <a:cs typeface="Comic Sans MS"/>
              </a:rPr>
              <a:t> </a:t>
            </a:r>
            <a:r>
              <a:rPr dirty="0" smtClean="0" baseline="8542" sz="2100" spc="-9">
                <a:latin typeface="Comic Sans MS"/>
                <a:cs typeface="Comic Sans MS"/>
              </a:rPr>
              <a:t>a</a:t>
            </a:r>
            <a:r>
              <a:rPr dirty="0" smtClean="0" baseline="8542" sz="2100" spc="-9">
                <a:latin typeface="Comic Sans MS"/>
                <a:cs typeface="Comic Sans MS"/>
              </a:rPr>
              <a:t>u</a:t>
            </a:r>
            <a:r>
              <a:rPr dirty="0" smtClean="0" baseline="8542" sz="2100" spc="0">
                <a:latin typeface="Comic Sans MS"/>
                <a:cs typeface="Comic Sans MS"/>
              </a:rPr>
              <a:t>gm</a:t>
            </a:r>
            <a:r>
              <a:rPr dirty="0" smtClean="0" baseline="8542" sz="2100" spc="-4">
                <a:latin typeface="Comic Sans MS"/>
                <a:cs typeface="Comic Sans MS"/>
              </a:rPr>
              <a:t>e</a:t>
            </a:r>
            <a:r>
              <a:rPr dirty="0" smtClean="0" baseline="8542" sz="2100" spc="0">
                <a:latin typeface="Comic Sans MS"/>
                <a:cs typeface="Comic Sans MS"/>
              </a:rPr>
              <a:t>n</a:t>
            </a:r>
            <a:r>
              <a:rPr dirty="0" smtClean="0" baseline="8542" sz="2100" spc="-4">
                <a:latin typeface="Comic Sans MS"/>
                <a:cs typeface="Comic Sans MS"/>
              </a:rPr>
              <a:t>t</a:t>
            </a:r>
            <a:r>
              <a:rPr dirty="0" smtClean="0" baseline="8542" sz="2100" spc="-14">
                <a:latin typeface="Comic Sans MS"/>
                <a:cs typeface="Comic Sans MS"/>
              </a:rPr>
              <a:t>e</a:t>
            </a:r>
            <a:r>
              <a:rPr dirty="0" smtClean="0" baseline="8542" sz="2100" spc="0">
                <a:latin typeface="Comic Sans MS"/>
                <a:cs typeface="Comic Sans MS"/>
              </a:rPr>
              <a:t>r</a:t>
            </a:r>
            <a:r>
              <a:rPr dirty="0" smtClean="0" baseline="8542" sz="2100" spc="49">
                <a:latin typeface="Comic Sans MS"/>
                <a:cs typeface="Comic Sans MS"/>
              </a:rPr>
              <a:t> </a:t>
            </a:r>
            <a:r>
              <a:rPr dirty="0" smtClean="0" baseline="8542" sz="2100" spc="-4">
                <a:latin typeface="Comic Sans MS"/>
                <a:cs typeface="Comic Sans MS"/>
              </a:rPr>
              <a:t>ce</a:t>
            </a:r>
            <a:r>
              <a:rPr dirty="0" smtClean="0" baseline="8542" sz="2100" spc="0">
                <a:latin typeface="Comic Sans MS"/>
                <a:cs typeface="Comic Sans MS"/>
              </a:rPr>
              <a:t>t</a:t>
            </a:r>
            <a:r>
              <a:rPr dirty="0" smtClean="0" baseline="8542" sz="2100" spc="4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indice</a:t>
            </a:r>
            <a:r>
              <a:rPr dirty="0" smtClean="0" baseline="8542" sz="2100" spc="3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d</a:t>
            </a:r>
            <a:r>
              <a:rPr dirty="0" smtClean="0" baseline="8542" sz="2100" spc="-9">
                <a:latin typeface="Comic Sans MS"/>
                <a:cs typeface="Comic Sans MS"/>
              </a:rPr>
              <a:t>’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c</a:t>
            </a:r>
            <a:r>
              <a:rPr dirty="0" smtClean="0" baseline="8542" sz="2100" spc="-4">
                <a:latin typeface="Comic Sans MS"/>
                <a:cs typeface="Comic Sans MS"/>
              </a:rPr>
              <a:t>t</a:t>
            </a:r>
            <a:r>
              <a:rPr dirty="0" smtClean="0" baseline="8542" sz="2100" spc="-14">
                <a:latin typeface="Comic Sans MS"/>
                <a:cs typeface="Comic Sans MS"/>
              </a:rPr>
              <a:t>a</a:t>
            </a:r>
            <a:r>
              <a:rPr dirty="0" smtClean="0" baseline="8542" sz="2100" spc="0">
                <a:latin typeface="Comic Sans MS"/>
                <a:cs typeface="Comic Sans MS"/>
              </a:rPr>
              <a:t>ne</a:t>
            </a:r>
            <a:r>
              <a:rPr dirty="0" smtClean="0" baseline="8542" sz="2100" spc="4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(ju</a:t>
            </a:r>
            <a:r>
              <a:rPr dirty="0" smtClean="0" baseline="8542" sz="2100" spc="-14">
                <a:latin typeface="Comic Sans MS"/>
                <a:cs typeface="Comic Sans MS"/>
              </a:rPr>
              <a:t>s</a:t>
            </a:r>
            <a:r>
              <a:rPr dirty="0" smtClean="0" baseline="8542" sz="2100" spc="0">
                <a:latin typeface="Comic Sans MS"/>
                <a:cs typeface="Comic Sans MS"/>
              </a:rPr>
              <a:t>qu</a:t>
            </a:r>
            <a:r>
              <a:rPr dirty="0" smtClean="0" baseline="8542" sz="2100" spc="-9">
                <a:latin typeface="Comic Sans MS"/>
                <a:cs typeface="Comic Sans MS"/>
              </a:rPr>
              <a:t>’</a:t>
            </a:r>
            <a:r>
              <a:rPr dirty="0" smtClean="0" baseline="8542" sz="2100" spc="0">
                <a:latin typeface="Comic Sans MS"/>
                <a:cs typeface="Comic Sans MS"/>
              </a:rPr>
              <a:t>à</a:t>
            </a:r>
            <a:r>
              <a:rPr dirty="0" smtClean="0" baseline="8542" sz="2100" spc="3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1</a:t>
            </a:r>
            <a:r>
              <a:rPr dirty="0" smtClean="0" baseline="8542" sz="2100" spc="-14">
                <a:latin typeface="Comic Sans MS"/>
                <a:cs typeface="Comic Sans MS"/>
              </a:rPr>
              <a:t>2</a:t>
            </a:r>
            <a:r>
              <a:rPr dirty="0" smtClean="0" baseline="8542" sz="2100" spc="-4">
                <a:latin typeface="Comic Sans MS"/>
                <a:cs typeface="Comic Sans MS"/>
              </a:rPr>
              <a:t>0</a:t>
            </a:r>
            <a:r>
              <a:rPr dirty="0" smtClean="0" baseline="8542" sz="2100" spc="0">
                <a:latin typeface="Comic Sans MS"/>
                <a:cs typeface="Comic Sans MS"/>
              </a:rPr>
              <a:t>)</a:t>
            </a:r>
            <a:r>
              <a:rPr dirty="0" smtClean="0" baseline="8542" sz="2100" spc="39">
                <a:latin typeface="Comic Sans MS"/>
                <a:cs typeface="Comic Sans MS"/>
              </a:rPr>
              <a:t> </a:t>
            </a:r>
            <a:r>
              <a:rPr dirty="0" smtClean="0" baseline="8542" sz="2100" spc="-4">
                <a:latin typeface="Comic Sans MS"/>
                <a:cs typeface="Comic Sans MS"/>
              </a:rPr>
              <a:t>e</a:t>
            </a:r>
            <a:r>
              <a:rPr dirty="0" smtClean="0" baseline="8542" sz="2100" spc="0">
                <a:latin typeface="Comic Sans MS"/>
                <a:cs typeface="Comic Sans MS"/>
              </a:rPr>
              <a:t>n</a:t>
            </a:r>
            <a:r>
              <a:rPr dirty="0" smtClean="0" baseline="8542" sz="2100" spc="4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a</a:t>
            </a:r>
            <a:r>
              <a:rPr dirty="0" smtClean="0" baseline="8542" sz="2100" spc="-14">
                <a:latin typeface="Comic Sans MS"/>
                <a:cs typeface="Comic Sans MS"/>
              </a:rPr>
              <a:t>j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u</a:t>
            </a:r>
            <a:r>
              <a:rPr dirty="0" smtClean="0" baseline="8542" sz="2100" spc="-14">
                <a:latin typeface="Comic Sans MS"/>
                <a:cs typeface="Comic Sans MS"/>
              </a:rPr>
              <a:t>t</a:t>
            </a:r>
            <a:r>
              <a:rPr dirty="0" smtClean="0" baseline="8542" sz="2100" spc="0">
                <a:latin typeface="Comic Sans MS"/>
                <a:cs typeface="Comic Sans MS"/>
              </a:rPr>
              <a:t>ant</a:t>
            </a:r>
            <a:r>
              <a:rPr dirty="0" smtClean="0" baseline="8542" sz="2100" spc="4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du</a:t>
            </a:r>
            <a:r>
              <a:rPr dirty="0" smtClean="0" baseline="8542" sz="2100" spc="50">
                <a:latin typeface="Comic Sans MS"/>
                <a:cs typeface="Comic Sans MS"/>
              </a:rPr>
              <a:t> </a:t>
            </a:r>
            <a:r>
              <a:rPr dirty="0" smtClean="0" baseline="8542" sz="2100" spc="-14">
                <a:latin typeface="Comic Sans MS"/>
                <a:cs typeface="Comic Sans MS"/>
              </a:rPr>
              <a:t>t</a:t>
            </a:r>
            <a:r>
              <a:rPr dirty="0" smtClean="0" baseline="8542" sz="2100" spc="0">
                <a:latin typeface="Comic Sans MS"/>
                <a:cs typeface="Comic Sans MS"/>
              </a:rPr>
              <a:t>é</a:t>
            </a:r>
            <a:r>
              <a:rPr dirty="0" smtClean="0" baseline="8542" sz="2100" spc="-4">
                <a:latin typeface="Comic Sans MS"/>
                <a:cs typeface="Comic Sans MS"/>
              </a:rPr>
              <a:t>t</a:t>
            </a:r>
            <a:r>
              <a:rPr dirty="0" smtClean="0" baseline="8542" sz="2100" spc="0">
                <a:latin typeface="Comic Sans MS"/>
                <a:cs typeface="Comic Sans MS"/>
              </a:rPr>
              <a:t>r</a:t>
            </a:r>
            <a:r>
              <a:rPr dirty="0" smtClean="0" baseline="8542" sz="2100" spc="-14">
                <a:latin typeface="Comic Sans MS"/>
                <a:cs typeface="Comic Sans MS"/>
              </a:rPr>
              <a:t>a</a:t>
            </a:r>
            <a:r>
              <a:rPr dirty="0" smtClean="0" baseline="8542" sz="2100" spc="0">
                <a:latin typeface="Comic Sans MS"/>
                <a:cs typeface="Comic Sans MS"/>
              </a:rPr>
              <a:t>é</a:t>
            </a:r>
            <a:r>
              <a:rPr dirty="0" smtClean="0" baseline="8542" sz="2100" spc="-4">
                <a:latin typeface="Comic Sans MS"/>
                <a:cs typeface="Comic Sans MS"/>
              </a:rPr>
              <a:t>t</a:t>
            </a:r>
            <a:r>
              <a:rPr dirty="0" smtClean="0" baseline="8542" sz="2100" spc="0">
                <a:latin typeface="Comic Sans MS"/>
                <a:cs typeface="Comic Sans MS"/>
              </a:rPr>
              <a:t>hyl</a:t>
            </a:r>
            <a:r>
              <a:rPr dirty="0" smtClean="0" baseline="8542" sz="2100" spc="4">
                <a:latin typeface="Comic Sans MS"/>
                <a:cs typeface="Comic Sans MS"/>
              </a:rPr>
              <a:t>p</a:t>
            </a:r>
            <a:r>
              <a:rPr dirty="0" smtClean="0" baseline="8542" sz="2100" spc="-14">
                <a:latin typeface="Comic Sans MS"/>
                <a:cs typeface="Comic Sans MS"/>
              </a:rPr>
              <a:t>l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mb</a:t>
            </a:r>
            <a:r>
              <a:rPr dirty="0" smtClean="0" baseline="8542" sz="2100" spc="3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(</a:t>
            </a:r>
            <a:r>
              <a:rPr dirty="0" smtClean="0" baseline="8542" sz="2100" spc="-9">
                <a:latin typeface="Comic Sans MS"/>
                <a:cs typeface="Comic Sans MS"/>
              </a:rPr>
              <a:t>P</a:t>
            </a:r>
            <a:r>
              <a:rPr dirty="0" smtClean="0" baseline="8542" sz="2100" spc="-4">
                <a:latin typeface="Comic Sans MS"/>
                <a:cs typeface="Comic Sans MS"/>
              </a:rPr>
              <a:t>b</a:t>
            </a:r>
            <a:r>
              <a:rPr dirty="0" smtClean="0" baseline="8542" sz="2100" spc="0">
                <a:latin typeface="Comic Sans MS"/>
                <a:cs typeface="Comic Sans MS"/>
              </a:rPr>
              <a:t>E</a:t>
            </a:r>
            <a:r>
              <a:rPr dirty="0" smtClean="0" baseline="8542" sz="2100" spc="-4">
                <a:latin typeface="Comic Sans MS"/>
                <a:cs typeface="Comic Sans MS"/>
              </a:rPr>
              <a:t>t</a:t>
            </a:r>
            <a:r>
              <a:rPr dirty="0" smtClean="0" baseline="-5315" sz="1350" spc="-4">
                <a:latin typeface="Comic Sans MS"/>
                <a:cs typeface="Comic Sans MS"/>
              </a:rPr>
              <a:t>4</a:t>
            </a:r>
            <a:r>
              <a:rPr dirty="0" smtClean="0" baseline="8542" sz="2100" spc="0">
                <a:latin typeface="Comic Sans MS"/>
                <a:cs typeface="Comic Sans MS"/>
              </a:rPr>
              <a:t>).</a:t>
            </a:r>
            <a:r>
              <a:rPr dirty="0" smtClean="0" baseline="8542" sz="2100" spc="71">
                <a:latin typeface="Comic Sans MS"/>
                <a:cs typeface="Comic Sans MS"/>
              </a:rPr>
              <a:t> </a:t>
            </a:r>
            <a:r>
              <a:rPr dirty="0" smtClean="0" baseline="8542" sz="2100" spc="-9">
                <a:latin typeface="Comic Sans MS"/>
                <a:cs typeface="Comic Sans MS"/>
              </a:rPr>
              <a:t>C</a:t>
            </a:r>
            <a:r>
              <a:rPr dirty="0" smtClean="0" baseline="8542" sz="2100" spc="0">
                <a:latin typeface="Comic Sans MS"/>
                <a:cs typeface="Comic Sans MS"/>
              </a:rPr>
              <a:t>e</a:t>
            </a:r>
            <a:r>
              <a:rPr dirty="0" smtClean="0" baseline="8542" sz="2100" spc="3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pl</a:t>
            </a:r>
            <a:r>
              <a:rPr dirty="0" smtClean="0" baseline="8542" sz="2100" spc="-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mb</a:t>
            </a:r>
            <a:r>
              <a:rPr dirty="0" smtClean="0" baseline="8542" sz="2100" spc="2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est</a:t>
            </a:r>
            <a:r>
              <a:rPr dirty="0" smtClean="0" baseline="8542" sz="2100" spc="4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r</a:t>
            </a:r>
            <a:r>
              <a:rPr dirty="0" smtClean="0" baseline="8542" sz="2100" spc="-4">
                <a:latin typeface="Comic Sans MS"/>
                <a:cs typeface="Comic Sans MS"/>
              </a:rPr>
              <a:t>e</a:t>
            </a:r>
            <a:r>
              <a:rPr dirty="0" smtClean="0" baseline="8542" sz="2100" spc="-14">
                <a:latin typeface="Comic Sans MS"/>
                <a:cs typeface="Comic Sans MS"/>
              </a:rPr>
              <a:t>j</a:t>
            </a:r>
            <a:r>
              <a:rPr dirty="0" smtClean="0" baseline="8542" sz="2100" spc="0">
                <a:latin typeface="Comic Sans MS"/>
                <a:cs typeface="Comic Sans MS"/>
              </a:rPr>
              <a:t>e</a:t>
            </a:r>
            <a:r>
              <a:rPr dirty="0" smtClean="0" baseline="8542" sz="2100" spc="-4">
                <a:latin typeface="Comic Sans MS"/>
                <a:cs typeface="Comic Sans MS"/>
              </a:rPr>
              <a:t>t</a:t>
            </a:r>
            <a:r>
              <a:rPr dirty="0" smtClean="0" baseline="8542" sz="2100" spc="0">
                <a:latin typeface="Comic Sans MS"/>
                <a:cs typeface="Comic Sans MS"/>
              </a:rPr>
              <a:t>é</a:t>
            </a:r>
            <a:r>
              <a:rPr dirty="0" smtClean="0" baseline="8542" sz="2100" spc="50">
                <a:latin typeface="Comic Sans MS"/>
                <a:cs typeface="Comic Sans MS"/>
              </a:rPr>
              <a:t> </a:t>
            </a:r>
            <a:r>
              <a:rPr dirty="0" smtClean="0" baseline="8542" sz="2100" spc="-9">
                <a:latin typeface="Comic Sans MS"/>
                <a:cs typeface="Comic Sans MS"/>
              </a:rPr>
              <a:t>d</a:t>
            </a:r>
            <a:r>
              <a:rPr dirty="0" smtClean="0" baseline="8542" sz="2100" spc="0">
                <a:latin typeface="Comic Sans MS"/>
                <a:cs typeface="Comic Sans MS"/>
              </a:rPr>
              <a:t>ans</a:t>
            </a:r>
            <a:r>
              <a:rPr dirty="0" smtClean="0" baseline="8542" sz="2100" spc="4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l’a</a:t>
            </a:r>
            <a:r>
              <a:rPr dirty="0" smtClean="0" baseline="8542" sz="2100" spc="-4">
                <a:latin typeface="Comic Sans MS"/>
                <a:cs typeface="Comic Sans MS"/>
              </a:rPr>
              <a:t>t</a:t>
            </a:r>
            <a:r>
              <a:rPr dirty="0" smtClean="0" baseline="8542" sz="2100" spc="-14">
                <a:latin typeface="Comic Sans MS"/>
                <a:cs typeface="Comic Sans MS"/>
              </a:rPr>
              <a:t>m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sp</a:t>
            </a:r>
            <a:r>
              <a:rPr dirty="0" smtClean="0" baseline="8542" sz="2100" spc="-4">
                <a:latin typeface="Comic Sans MS"/>
                <a:cs typeface="Comic Sans MS"/>
              </a:rPr>
              <a:t>h</a:t>
            </a:r>
            <a:r>
              <a:rPr dirty="0" smtClean="0" baseline="8542" sz="2100" spc="0">
                <a:latin typeface="Comic Sans MS"/>
                <a:cs typeface="Comic Sans MS"/>
              </a:rPr>
              <a:t>è</a:t>
            </a:r>
            <a:r>
              <a:rPr dirty="0" smtClean="0" baseline="8542" sz="2100" spc="-4">
                <a:latin typeface="Comic Sans MS"/>
                <a:cs typeface="Comic Sans MS"/>
              </a:rPr>
              <a:t>r</a:t>
            </a:r>
            <a:r>
              <a:rPr dirty="0" smtClean="0" baseline="8542" sz="2100" spc="0"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  <a:p>
            <a:pPr marL="12700" marR="37166">
              <a:lnSpc>
                <a:spcPts val="1485"/>
              </a:lnSpc>
            </a:pPr>
            <a:r>
              <a:rPr dirty="0" smtClean="0" baseline="3417" sz="2100" spc="0">
                <a:latin typeface="Comic Sans MS"/>
                <a:cs typeface="Comic Sans MS"/>
              </a:rPr>
              <a:t>avec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les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gaz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d’éc</a:t>
            </a:r>
            <a:r>
              <a:rPr dirty="0" smtClean="0" baseline="3417" sz="2100" spc="4">
                <a:latin typeface="Comic Sans MS"/>
                <a:cs typeface="Comic Sans MS"/>
              </a:rPr>
              <a:t>h</a:t>
            </a: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ement</a:t>
            </a:r>
            <a:r>
              <a:rPr dirty="0" smtClean="0" baseline="3417" sz="2100" spc="-2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et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en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rais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2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sa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xicité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constitue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un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grave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0">
                <a:latin typeface="Comic Sans MS"/>
                <a:cs typeface="Comic Sans MS"/>
              </a:rPr>
              <a:t>acteur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lluti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9462" y="1273428"/>
            <a:ext cx="137060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alibri"/>
                <a:cs typeface="Calibri"/>
              </a:rPr>
              <a:t>Ac</a:t>
            </a:r>
            <a:r>
              <a:rPr dirty="0" smtClean="0" baseline="3034" sz="2700" spc="-4">
                <a:latin typeface="Calibri"/>
                <a:cs typeface="Calibri"/>
              </a:rPr>
              <a:t>t</a:t>
            </a:r>
            <a:r>
              <a:rPr dirty="0" smtClean="0" baseline="3034" sz="2700" spc="0">
                <a:latin typeface="Calibri"/>
                <a:cs typeface="Calibri"/>
              </a:rPr>
              <a:t>u</a:t>
            </a:r>
            <a:r>
              <a:rPr dirty="0" smtClean="0" baseline="3034" sz="2700" spc="4">
                <a:latin typeface="Calibri"/>
                <a:cs typeface="Calibri"/>
              </a:rPr>
              <a:t>e</a:t>
            </a:r>
            <a:r>
              <a:rPr dirty="0" smtClean="0" baseline="3034" sz="2700" spc="-4">
                <a:latin typeface="Calibri"/>
                <a:cs typeface="Calibri"/>
              </a:rPr>
              <a:t>l</a:t>
            </a:r>
            <a:r>
              <a:rPr dirty="0" smtClean="0" baseline="3034" sz="2700" spc="-4">
                <a:latin typeface="Calibri"/>
                <a:cs typeface="Calibri"/>
              </a:rPr>
              <a:t>l</a:t>
            </a:r>
            <a:r>
              <a:rPr dirty="0" smtClean="0" baseline="3034" sz="2700" spc="0">
                <a:latin typeface="Calibri"/>
                <a:cs typeface="Calibri"/>
              </a:rPr>
              <a:t>em</a:t>
            </a:r>
            <a:r>
              <a:rPr dirty="0" smtClean="0" baseline="3034" sz="2700" spc="9">
                <a:latin typeface="Calibri"/>
                <a:cs typeface="Calibri"/>
              </a:rPr>
              <a:t>e</a:t>
            </a:r>
            <a:r>
              <a:rPr dirty="0" smtClean="0" baseline="3034" sz="2700" spc="-9">
                <a:latin typeface="Calibri"/>
                <a:cs typeface="Calibri"/>
              </a:rPr>
              <a:t>n</a:t>
            </a:r>
            <a:r>
              <a:rPr dirty="0" smtClean="0" baseline="3034" sz="2700" spc="0">
                <a:latin typeface="Calibri"/>
                <a:cs typeface="Calibri"/>
              </a:rPr>
              <a:t>t: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9462" y="1717573"/>
            <a:ext cx="522885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4" b="1">
                <a:latin typeface="Calibri"/>
                <a:cs typeface="Calibri"/>
              </a:rPr>
              <a:t>ETBE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97889" y="1717573"/>
            <a:ext cx="4446621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alibri"/>
                <a:cs typeface="Calibri"/>
              </a:rPr>
              <a:t>=</a:t>
            </a:r>
            <a:r>
              <a:rPr dirty="0" smtClean="0" baseline="3034" sz="2700" spc="0">
                <a:latin typeface="Calibri"/>
                <a:cs typeface="Calibri"/>
              </a:rPr>
              <a:t> </a:t>
            </a:r>
            <a:r>
              <a:rPr dirty="0" smtClean="0" baseline="3034" sz="2700" spc="-25" b="1">
                <a:latin typeface="Calibri"/>
                <a:cs typeface="Calibri"/>
              </a:rPr>
              <a:t>E</a:t>
            </a:r>
            <a:r>
              <a:rPr dirty="0" smtClean="0" baseline="3034" sz="2700" spc="0" b="1">
                <a:latin typeface="Calibri"/>
                <a:cs typeface="Calibri"/>
              </a:rPr>
              <a:t>t</a:t>
            </a:r>
            <a:r>
              <a:rPr dirty="0" smtClean="0" baseline="3034" sz="2700" spc="-29" b="1">
                <a:latin typeface="Calibri"/>
                <a:cs typeface="Calibri"/>
              </a:rPr>
              <a:t>h</a:t>
            </a:r>
            <a:r>
              <a:rPr dirty="0" smtClean="0" baseline="3034" sz="2700" spc="0" b="1">
                <a:latin typeface="Calibri"/>
                <a:cs typeface="Calibri"/>
              </a:rPr>
              <a:t>yl-</a:t>
            </a:r>
            <a:r>
              <a:rPr dirty="0" smtClean="0" baseline="3034" sz="2700" spc="-25" b="1">
                <a:latin typeface="Calibri"/>
                <a:cs typeface="Calibri"/>
              </a:rPr>
              <a:t>t</a:t>
            </a:r>
            <a:r>
              <a:rPr dirty="0" smtClean="0" baseline="3034" sz="2700" spc="0" b="1">
                <a:latin typeface="Calibri"/>
                <a:cs typeface="Calibri"/>
              </a:rPr>
              <a:t>ertiob</a:t>
            </a:r>
            <a:r>
              <a:rPr dirty="0" smtClean="0" baseline="3034" sz="2700" spc="-9" b="1">
                <a:latin typeface="Calibri"/>
                <a:cs typeface="Calibri"/>
              </a:rPr>
              <a:t>u</a:t>
            </a:r>
            <a:r>
              <a:rPr dirty="0" smtClean="0" baseline="3034" sz="2700" spc="0" b="1">
                <a:latin typeface="Calibri"/>
                <a:cs typeface="Calibri"/>
              </a:rPr>
              <a:t>tyl</a:t>
            </a:r>
            <a:r>
              <a:rPr dirty="0" smtClean="0" baseline="3034" sz="2700" spc="-9" b="1">
                <a:latin typeface="Calibri"/>
                <a:cs typeface="Calibri"/>
              </a:rPr>
              <a:t>-</a:t>
            </a:r>
            <a:r>
              <a:rPr dirty="0" smtClean="0" baseline="3034" sz="2700" spc="-19" b="1">
                <a:latin typeface="Calibri"/>
                <a:cs typeface="Calibri"/>
              </a:rPr>
              <a:t>é</a:t>
            </a:r>
            <a:r>
              <a:rPr dirty="0" smtClean="0" baseline="3034" sz="2700" spc="0" b="1">
                <a:latin typeface="Calibri"/>
                <a:cs typeface="Calibri"/>
              </a:rPr>
              <a:t>ther</a:t>
            </a:r>
            <a:r>
              <a:rPr dirty="0" smtClean="0" baseline="3034" sz="2700" spc="-44" b="1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addi</a:t>
            </a:r>
            <a:r>
              <a:rPr dirty="0" smtClean="0" baseline="3034" sz="2700" spc="-4">
                <a:latin typeface="Calibri"/>
                <a:cs typeface="Calibri"/>
              </a:rPr>
              <a:t>t</a:t>
            </a:r>
            <a:r>
              <a:rPr dirty="0" smtClean="0" baseline="3034" sz="2700" spc="-4">
                <a:latin typeface="Calibri"/>
                <a:cs typeface="Calibri"/>
              </a:rPr>
              <a:t>i</a:t>
            </a:r>
            <a:r>
              <a:rPr dirty="0" smtClean="0" baseline="3034" sz="2700" spc="0">
                <a:latin typeface="Calibri"/>
                <a:cs typeface="Calibri"/>
              </a:rPr>
              <a:t>f</a:t>
            </a:r>
            <a:r>
              <a:rPr dirty="0" smtClean="0" baseline="3034" sz="2700" spc="14">
                <a:latin typeface="Calibri"/>
                <a:cs typeface="Calibri"/>
              </a:rPr>
              <a:t> </a:t>
            </a:r>
            <a:r>
              <a:rPr dirty="0" smtClean="0" baseline="3034" sz="2700" spc="-29">
                <a:latin typeface="Calibri"/>
                <a:cs typeface="Calibri"/>
              </a:rPr>
              <a:t>r</a:t>
            </a:r>
            <a:r>
              <a:rPr dirty="0" smtClean="0" baseline="3034" sz="2700" spc="0">
                <a:latin typeface="Calibri"/>
                <a:cs typeface="Calibri"/>
              </a:rPr>
              <a:t>empla</a:t>
            </a:r>
            <a:r>
              <a:rPr dirty="0" smtClean="0" baseline="3034" sz="2700" spc="-4">
                <a:latin typeface="Calibri"/>
                <a:cs typeface="Calibri"/>
              </a:rPr>
              <a:t>c</a:t>
            </a:r>
            <a:r>
              <a:rPr dirty="0" smtClean="0" baseline="3034" sz="2700" spc="0">
                <a:latin typeface="Calibri"/>
                <a:cs typeface="Calibri"/>
              </a:rPr>
              <a:t>e</a:t>
            </a:r>
            <a:r>
              <a:rPr dirty="0" smtClean="0" baseline="3034" sz="2700" spc="24">
                <a:latin typeface="Calibri"/>
                <a:cs typeface="Calibri"/>
              </a:rPr>
              <a:t> </a:t>
            </a:r>
            <a:r>
              <a:rPr dirty="0" smtClean="0" baseline="3034" sz="2700" spc="-4">
                <a:latin typeface="Calibri"/>
                <a:cs typeface="Calibri"/>
              </a:rPr>
              <a:t>l</a:t>
            </a:r>
            <a:r>
              <a:rPr dirty="0" smtClean="0" baseline="3034" sz="2700" spc="0">
                <a:latin typeface="Calibri"/>
                <a:cs typeface="Calibri"/>
              </a:rPr>
              <a:t>e</a:t>
            </a:r>
            <a:r>
              <a:rPr dirty="0" smtClean="0" baseline="3034" sz="2700" spc="9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pb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07963" y="1720596"/>
            <a:ext cx="93479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alibri"/>
                <a:cs typeface="Calibri"/>
              </a:rPr>
              <a:t>Ou</a:t>
            </a:r>
            <a:r>
              <a:rPr dirty="0" smtClean="0" baseline="3034" sz="2700" spc="0">
                <a:latin typeface="Calibri"/>
                <a:cs typeface="Calibri"/>
              </a:rPr>
              <a:t> </a:t>
            </a:r>
            <a:r>
              <a:rPr dirty="0" smtClean="0" baseline="3034" sz="2700" spc="0" b="1">
                <a:latin typeface="Calibri"/>
                <a:cs typeface="Calibri"/>
              </a:rPr>
              <a:t>MT</a:t>
            </a:r>
            <a:r>
              <a:rPr dirty="0" smtClean="0" baseline="3034" sz="2700" spc="-4" b="1">
                <a:latin typeface="Calibri"/>
                <a:cs typeface="Calibri"/>
              </a:rPr>
              <a:t>B</a:t>
            </a:r>
            <a:r>
              <a:rPr dirty="0" smtClean="0" baseline="3034" sz="2700" spc="0" b="1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90748" y="3730523"/>
            <a:ext cx="989892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alibri"/>
                <a:cs typeface="Calibri"/>
              </a:rPr>
              <a:t>Isob</a:t>
            </a:r>
            <a:r>
              <a:rPr dirty="0" smtClean="0" baseline="3034" sz="2700" spc="4">
                <a:latin typeface="Calibri"/>
                <a:cs typeface="Calibri"/>
              </a:rPr>
              <a:t>u</a:t>
            </a:r>
            <a:r>
              <a:rPr dirty="0" smtClean="0" baseline="3034" sz="2700" spc="-25">
                <a:latin typeface="Calibri"/>
                <a:cs typeface="Calibri"/>
              </a:rPr>
              <a:t>t</a:t>
            </a:r>
            <a:r>
              <a:rPr dirty="0" smtClean="0" baseline="3034" sz="2700" spc="0">
                <a:latin typeface="Calibri"/>
                <a:cs typeface="Calibri"/>
              </a:rPr>
              <a:t>ène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7250" y="4259833"/>
            <a:ext cx="414675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4">
                <a:latin typeface="Calibri"/>
                <a:cs typeface="Calibri"/>
              </a:rPr>
              <a:t>P</a:t>
            </a:r>
            <a:r>
              <a:rPr dirty="0" smtClean="0" baseline="3034" sz="2700" spc="-29">
                <a:latin typeface="Calibri"/>
                <a:cs typeface="Calibri"/>
              </a:rPr>
              <a:t>r</a:t>
            </a:r>
            <a:r>
              <a:rPr dirty="0" smtClean="0" baseline="3034" sz="2700" spc="0">
                <a:latin typeface="Calibri"/>
                <a:cs typeface="Calibri"/>
              </a:rPr>
              <a:t>oblème</a:t>
            </a:r>
            <a:r>
              <a:rPr dirty="0" smtClean="0" baseline="3034" sz="2700" spc="14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de</a:t>
            </a:r>
            <a:r>
              <a:rPr dirty="0" smtClean="0" baseline="3034" sz="2700" spc="4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pol</a:t>
            </a:r>
            <a:r>
              <a:rPr dirty="0" smtClean="0" baseline="3034" sz="2700" spc="-9">
                <a:latin typeface="Calibri"/>
                <a:cs typeface="Calibri"/>
              </a:rPr>
              <a:t>l</a:t>
            </a:r>
            <a:r>
              <a:rPr dirty="0" smtClean="0" baseline="3034" sz="2700" spc="0">
                <a:latin typeface="Calibri"/>
                <a:cs typeface="Calibri"/>
              </a:rPr>
              <a:t>ut</a:t>
            </a:r>
            <a:r>
              <a:rPr dirty="0" smtClean="0" baseline="3034" sz="2700" spc="-4">
                <a:latin typeface="Calibri"/>
                <a:cs typeface="Calibri"/>
              </a:rPr>
              <a:t>i</a:t>
            </a:r>
            <a:r>
              <a:rPr dirty="0" smtClean="0" baseline="3034" sz="2700" spc="0">
                <a:latin typeface="Calibri"/>
                <a:cs typeface="Calibri"/>
              </a:rPr>
              <a:t>on</a:t>
            </a:r>
            <a:r>
              <a:rPr dirty="0" smtClean="0" baseline="3034" sz="2700" spc="34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d</a:t>
            </a:r>
            <a:r>
              <a:rPr dirty="0" smtClean="0" baseline="3034" sz="2700" spc="4">
                <a:latin typeface="Calibri"/>
                <a:cs typeface="Calibri"/>
              </a:rPr>
              <a:t>e</a:t>
            </a:r>
            <a:r>
              <a:rPr dirty="0" smtClean="0" baseline="3034" sz="2700" spc="0">
                <a:latin typeface="Calibri"/>
                <a:cs typeface="Calibri"/>
              </a:rPr>
              <a:t>s</a:t>
            </a:r>
            <a:r>
              <a:rPr dirty="0" smtClean="0" baseline="3034" sz="2700" spc="-4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na</a:t>
            </a:r>
            <a:r>
              <a:rPr dirty="0" smtClean="0" baseline="3034" sz="2700" spc="4">
                <a:latin typeface="Calibri"/>
                <a:cs typeface="Calibri"/>
              </a:rPr>
              <a:t>p</a:t>
            </a:r>
            <a:r>
              <a:rPr dirty="0" smtClean="0" baseline="3034" sz="2700" spc="0">
                <a:latin typeface="Calibri"/>
                <a:cs typeface="Calibri"/>
              </a:rPr>
              <a:t>p</a:t>
            </a:r>
            <a:r>
              <a:rPr dirty="0" smtClean="0" baseline="3034" sz="2700" spc="4">
                <a:latin typeface="Calibri"/>
                <a:cs typeface="Calibri"/>
              </a:rPr>
              <a:t>e</a:t>
            </a:r>
            <a:r>
              <a:rPr dirty="0" smtClean="0" baseline="3034" sz="2700" spc="0">
                <a:latin typeface="Calibri"/>
                <a:cs typeface="Calibri"/>
              </a:rPr>
              <a:t>s</a:t>
            </a:r>
            <a:r>
              <a:rPr dirty="0" smtClean="0" baseline="3034" sz="2700" spc="0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aq</a:t>
            </a:r>
            <a:r>
              <a:rPr dirty="0" smtClean="0" baseline="3034" sz="2700" spc="4">
                <a:latin typeface="Calibri"/>
                <a:cs typeface="Calibri"/>
              </a:rPr>
              <a:t>u</a:t>
            </a:r>
            <a:r>
              <a:rPr dirty="0" smtClean="0" baseline="3034" sz="2700" spc="-4">
                <a:latin typeface="Calibri"/>
                <a:cs typeface="Calibri"/>
              </a:rPr>
              <a:t>i</a:t>
            </a:r>
            <a:r>
              <a:rPr dirty="0" smtClean="0" baseline="3034" sz="2700" spc="-44">
                <a:latin typeface="Calibri"/>
                <a:cs typeface="Calibri"/>
              </a:rPr>
              <a:t>f</a:t>
            </a:r>
            <a:r>
              <a:rPr dirty="0" smtClean="0" baseline="3034" sz="2700" spc="0">
                <a:latin typeface="Calibri"/>
                <a:cs typeface="Calibri"/>
              </a:rPr>
              <a:t>è</a:t>
            </a:r>
            <a:r>
              <a:rPr dirty="0" smtClean="0" baseline="3034" sz="2700" spc="-25">
                <a:latin typeface="Calibri"/>
                <a:cs typeface="Calibri"/>
              </a:rPr>
              <a:t>r</a:t>
            </a:r>
            <a:r>
              <a:rPr dirty="0" smtClean="0" baseline="3034" sz="2700" spc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7862316" y="1466088"/>
            <a:ext cx="3204972" cy="52562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00"/>
              </a:lnSpc>
              <a:spcBef>
                <a:spcPts val="48"/>
              </a:spcBef>
            </a:pPr>
            <a:endParaRPr sz="800"/>
          </a:p>
          <a:p>
            <a:pPr marR="26703" algn="r">
              <a:lnSpc>
                <a:spcPct val="110839"/>
              </a:lnSpc>
              <a:spcBef>
                <a:spcPts val="39000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50520" y="2110740"/>
            <a:ext cx="4415028" cy="39669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7862316" y="1466088"/>
            <a:ext cx="3204972" cy="52562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70992" y="178120"/>
            <a:ext cx="341805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Source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d’énergie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problém</a:t>
            </a:r>
            <a:r>
              <a:rPr dirty="0" smtClean="0" baseline="2657" sz="2700" spc="4">
                <a:solidFill>
                  <a:srgbClr val="00AFEF"/>
                </a:solidFill>
                <a:latin typeface="Comic Sans MS"/>
                <a:cs typeface="Comic Sans MS"/>
              </a:rPr>
              <a:t>a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tique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6056" y="660741"/>
            <a:ext cx="11348391" cy="7272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Notre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m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nde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industrial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sé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est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en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ièreme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tri</a:t>
            </a:r>
            <a:r>
              <a:rPr dirty="0" smtClean="0" baseline="3417" sz="2100" spc="-4" b="1">
                <a:latin typeface="Comic Sans MS"/>
                <a:cs typeface="Comic Sans MS"/>
              </a:rPr>
              <a:t>b</a:t>
            </a:r>
            <a:r>
              <a:rPr dirty="0" smtClean="0" baseline="3417" sz="2100" spc="0" b="1">
                <a:latin typeface="Comic Sans MS"/>
                <a:cs typeface="Comic Sans MS"/>
              </a:rPr>
              <a:t>utaire</a:t>
            </a:r>
            <a:r>
              <a:rPr dirty="0" smtClean="0" baseline="3417" sz="2100" spc="-9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de</a:t>
            </a:r>
            <a:r>
              <a:rPr dirty="0" smtClean="0" baseline="3417" sz="2100" spc="14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l</a:t>
            </a:r>
            <a:r>
              <a:rPr dirty="0" smtClean="0" baseline="3417" sz="2100" spc="-4" b="1">
                <a:latin typeface="Comic Sans MS"/>
                <a:cs typeface="Comic Sans MS"/>
              </a:rPr>
              <a:t>’</a:t>
            </a:r>
            <a:r>
              <a:rPr dirty="0" smtClean="0" baseline="3417" sz="2100" spc="-4" b="1">
                <a:latin typeface="Comic Sans MS"/>
                <a:cs typeface="Comic Sans MS"/>
              </a:rPr>
              <a:t>é</a:t>
            </a:r>
            <a:r>
              <a:rPr dirty="0" smtClean="0" baseline="3417" sz="2100" spc="0" b="1">
                <a:latin typeface="Comic Sans MS"/>
                <a:cs typeface="Comic Sans MS"/>
              </a:rPr>
              <a:t>n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rgie</a:t>
            </a:r>
            <a:r>
              <a:rPr dirty="0" smtClean="0" baseline="3417" sz="2100" spc="9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s</a:t>
            </a:r>
            <a:r>
              <a:rPr dirty="0" smtClean="0" baseline="3417" sz="2100" spc="4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us</a:t>
            </a:r>
            <a:r>
              <a:rPr dirty="0" smtClean="0" baseline="3417" sz="2100" spc="0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t</a:t>
            </a:r>
            <a:r>
              <a:rPr dirty="0" smtClean="0" baseline="3417" sz="2100" spc="4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utes</a:t>
            </a:r>
            <a:r>
              <a:rPr dirty="0" smtClean="0" baseline="3417" sz="2100" spc="0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s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s</a:t>
            </a:r>
            <a:r>
              <a:rPr dirty="0" smtClean="0" baseline="3417" sz="2100" spc="14" b="1">
                <a:latin typeface="Comic Sans MS"/>
                <a:cs typeface="Comic Sans MS"/>
              </a:rPr>
              <a:t> </a:t>
            </a:r>
            <a:r>
              <a:rPr dirty="0" smtClean="0" baseline="3417" sz="2100" spc="-4" b="1">
                <a:latin typeface="Comic Sans MS"/>
                <a:cs typeface="Comic Sans MS"/>
              </a:rPr>
              <a:t>f</a:t>
            </a:r>
            <a:r>
              <a:rPr dirty="0" smtClean="0" baseline="3417" sz="2100" spc="4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rm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s</a:t>
            </a:r>
            <a:r>
              <a:rPr dirty="0" smtClean="0" baseline="3417" sz="2100" spc="-174" b="1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;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elle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est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la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ase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notre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ro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uctiv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té,</a:t>
            </a:r>
            <a:r>
              <a:rPr dirty="0" smtClean="0" baseline="3417" sz="2100" spc="-4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endParaRPr sz="1400">
              <a:latin typeface="Comic Sans MS"/>
              <a:cs typeface="Comic Sans MS"/>
            </a:endParaRPr>
          </a:p>
          <a:p>
            <a:pPr marL="12700" marR="30403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notre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accès</a:t>
            </a:r>
            <a:r>
              <a:rPr dirty="0" smtClean="0" baseline="1708" sz="2100" spc="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aux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iens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cons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mmat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n.</a:t>
            </a:r>
            <a:endParaRPr sz="1400">
              <a:latin typeface="Comic Sans MS"/>
              <a:cs typeface="Comic Sans MS"/>
            </a:endParaRPr>
          </a:p>
          <a:p>
            <a:pPr marL="6938086">
              <a:lnSpc>
                <a:spcPct val="95825"/>
              </a:lnSpc>
              <a:spcBef>
                <a:spcPts val="440"/>
              </a:spcBef>
            </a:pPr>
            <a:r>
              <a:rPr dirty="0" smtClean="0" sz="1600" spc="0">
                <a:solidFill>
                  <a:srgbClr val="0462C1"/>
                </a:solidFill>
                <a:latin typeface="Arial"/>
                <a:cs typeface="Arial"/>
              </a:rPr>
              <a:t>E</a:t>
            </a:r>
            <a:r>
              <a:rPr dirty="0" smtClean="0" sz="1600" spc="9">
                <a:solidFill>
                  <a:srgbClr val="0462C1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0462C1"/>
                </a:solidFill>
                <a:latin typeface="Arial"/>
                <a:cs typeface="Arial"/>
              </a:rPr>
              <a:t>o</a:t>
            </a:r>
            <a:r>
              <a:rPr dirty="0" smtClean="0" sz="1600" spc="4">
                <a:solidFill>
                  <a:srgbClr val="0462C1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0462C1"/>
                </a:solidFill>
                <a:latin typeface="Arial"/>
                <a:cs typeface="Arial"/>
              </a:rPr>
              <a:t>ut</a:t>
            </a:r>
            <a:r>
              <a:rPr dirty="0" smtClean="0" sz="1600" spc="4">
                <a:solidFill>
                  <a:srgbClr val="0462C1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0462C1"/>
                </a:solidFill>
                <a:latin typeface="Arial"/>
                <a:cs typeface="Arial"/>
              </a:rPr>
              <a:t>on</a:t>
            </a:r>
            <a:r>
              <a:rPr dirty="0" smtClean="0" sz="1600" spc="-85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0462C1"/>
                </a:solidFill>
                <a:latin typeface="Arial"/>
                <a:cs typeface="Arial"/>
              </a:rPr>
              <a:t>du</a:t>
            </a:r>
            <a:r>
              <a:rPr dirty="0" smtClean="0" sz="1600" spc="-7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0462C1"/>
                </a:solidFill>
                <a:latin typeface="Arial"/>
                <a:cs typeface="Arial"/>
              </a:rPr>
              <a:t>rendement</a:t>
            </a:r>
            <a:r>
              <a:rPr dirty="0" smtClean="0" sz="1600" spc="-51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0462C1"/>
                </a:solidFill>
                <a:latin typeface="Arial"/>
                <a:cs typeface="Arial"/>
              </a:rPr>
              <a:t>énergét</a:t>
            </a:r>
            <a:r>
              <a:rPr dirty="0" smtClean="0" sz="1600" spc="4">
                <a:solidFill>
                  <a:srgbClr val="0462C1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0462C1"/>
                </a:solidFill>
                <a:latin typeface="Arial"/>
                <a:cs typeface="Arial"/>
              </a:rPr>
              <a:t>que</a:t>
            </a:r>
            <a:r>
              <a:rPr dirty="0" smtClean="0" sz="1600" spc="-84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0462C1"/>
                </a:solidFill>
                <a:latin typeface="Arial"/>
                <a:cs typeface="Arial"/>
              </a:rPr>
              <a:t>g</a:t>
            </a:r>
            <a:r>
              <a:rPr dirty="0" smtClean="0" sz="1600" spc="4">
                <a:solidFill>
                  <a:srgbClr val="0462C1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0462C1"/>
                </a:solidFill>
                <a:latin typeface="Arial"/>
                <a:cs typeface="Arial"/>
              </a:rPr>
              <a:t>obal</a:t>
            </a:r>
            <a:r>
              <a:rPr dirty="0" smtClean="0" sz="1600" spc="-42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0462C1"/>
                </a:solidFill>
                <a:latin typeface="Arial"/>
                <a:cs typeface="Arial"/>
              </a:rPr>
              <a:t>de</a:t>
            </a:r>
            <a:r>
              <a:rPr dirty="0" smtClean="0" sz="1600" spc="-7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0462C1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0462C1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1307177"/>
            <a:ext cx="495494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0462C1"/>
                </a:solidFill>
                <a:latin typeface="Arial"/>
                <a:cs typeface="Arial"/>
              </a:rPr>
              <a:t>Interc</a:t>
            </a:r>
            <a:r>
              <a:rPr dirty="0" smtClean="0" sz="1600" spc="4">
                <a:solidFill>
                  <a:srgbClr val="0462C1"/>
                </a:solidFill>
                <a:latin typeface="Arial"/>
                <a:cs typeface="Arial"/>
              </a:rPr>
              <a:t>o</a:t>
            </a:r>
            <a:r>
              <a:rPr dirty="0" smtClean="0" sz="1600" spc="0">
                <a:solidFill>
                  <a:srgbClr val="0462C1"/>
                </a:solidFill>
                <a:latin typeface="Arial"/>
                <a:cs typeface="Arial"/>
              </a:rPr>
              <a:t>n</a:t>
            </a:r>
            <a:r>
              <a:rPr dirty="0" smtClean="0" sz="1600" spc="4">
                <a:solidFill>
                  <a:srgbClr val="0462C1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0462C1"/>
                </a:solidFill>
                <a:latin typeface="Arial"/>
                <a:cs typeface="Arial"/>
              </a:rPr>
              <a:t>ers</a:t>
            </a:r>
            <a:r>
              <a:rPr dirty="0" smtClean="0" sz="1600" spc="9">
                <a:solidFill>
                  <a:srgbClr val="0462C1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0462C1"/>
                </a:solidFill>
                <a:latin typeface="Arial"/>
                <a:cs typeface="Arial"/>
              </a:rPr>
              <a:t>ons</a:t>
            </a:r>
            <a:r>
              <a:rPr dirty="0" smtClean="0" sz="1600" spc="-92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0462C1"/>
                </a:solidFill>
                <a:latin typeface="Arial"/>
                <a:cs typeface="Arial"/>
              </a:rPr>
              <a:t>entre</a:t>
            </a:r>
            <a:r>
              <a:rPr dirty="0" smtClean="0" sz="1600" spc="-26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0462C1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0462C1"/>
                </a:solidFill>
                <a:latin typeface="Arial"/>
                <a:cs typeface="Arial"/>
              </a:rPr>
              <a:t>es</a:t>
            </a:r>
            <a:r>
              <a:rPr dirty="0" smtClean="0" sz="1600" spc="-15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0462C1"/>
                </a:solidFill>
                <a:latin typeface="Arial"/>
                <a:cs typeface="Arial"/>
              </a:rPr>
              <a:t>d</a:t>
            </a:r>
            <a:r>
              <a:rPr dirty="0" smtClean="0" sz="1600" spc="4">
                <a:solidFill>
                  <a:srgbClr val="0462C1"/>
                </a:solidFill>
                <a:latin typeface="Arial"/>
                <a:cs typeface="Arial"/>
              </a:rPr>
              <a:t>i</a:t>
            </a:r>
            <a:r>
              <a:rPr dirty="0" smtClean="0" sz="1600" spc="-25">
                <a:solidFill>
                  <a:srgbClr val="0462C1"/>
                </a:solidFill>
                <a:latin typeface="Arial"/>
                <a:cs typeface="Arial"/>
              </a:rPr>
              <a:t>f</a:t>
            </a:r>
            <a:r>
              <a:rPr dirty="0" smtClean="0" sz="1600" spc="0">
                <a:solidFill>
                  <a:srgbClr val="0462C1"/>
                </a:solidFill>
                <a:latin typeface="Arial"/>
                <a:cs typeface="Arial"/>
              </a:rPr>
              <a:t>férentes</a:t>
            </a:r>
            <a:r>
              <a:rPr dirty="0" smtClean="0" sz="1600" spc="-55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0462C1"/>
                </a:solidFill>
                <a:latin typeface="Arial"/>
                <a:cs typeface="Arial"/>
              </a:rPr>
              <a:t>formes</a:t>
            </a:r>
            <a:r>
              <a:rPr dirty="0" smtClean="0" sz="1600" spc="-33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0462C1"/>
                </a:solidFill>
                <a:latin typeface="Arial"/>
                <a:cs typeface="Arial"/>
              </a:rPr>
              <a:t>d</a:t>
            </a:r>
            <a:r>
              <a:rPr dirty="0" smtClean="0" sz="1600" spc="4">
                <a:solidFill>
                  <a:srgbClr val="0462C1"/>
                </a:solidFill>
                <a:latin typeface="Arial"/>
                <a:cs typeface="Arial"/>
              </a:rPr>
              <a:t>’</a:t>
            </a:r>
            <a:r>
              <a:rPr dirty="0" smtClean="0" sz="1600" spc="0">
                <a:solidFill>
                  <a:srgbClr val="0462C1"/>
                </a:solidFill>
                <a:latin typeface="Arial"/>
                <a:cs typeface="Arial"/>
              </a:rPr>
              <a:t>énergie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81443" y="1403697"/>
            <a:ext cx="171463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4">
                <a:solidFill>
                  <a:srgbClr val="0462C1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0462C1"/>
                </a:solidFill>
                <a:latin typeface="Arial"/>
                <a:cs typeface="Arial"/>
              </a:rPr>
              <a:t>o</a:t>
            </a:r>
            <a:r>
              <a:rPr dirty="0" smtClean="0" sz="1600" spc="4">
                <a:solidFill>
                  <a:srgbClr val="0462C1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0462C1"/>
                </a:solidFill>
                <a:latin typeface="Arial"/>
                <a:cs typeface="Arial"/>
              </a:rPr>
              <a:t>ture</a:t>
            </a:r>
            <a:r>
              <a:rPr dirty="0" smtClean="0" sz="1600" spc="-47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0462C1"/>
                </a:solidFill>
                <a:latin typeface="Arial"/>
                <a:cs typeface="Arial"/>
              </a:rPr>
              <a:t>automob</a:t>
            </a:r>
            <a:r>
              <a:rPr dirty="0" smtClean="0" sz="1600" spc="9">
                <a:solidFill>
                  <a:srgbClr val="0462C1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0462C1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0462C1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45558" y="2301200"/>
            <a:ext cx="2495322" cy="6306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solidFill>
                  <a:srgbClr val="FFC000"/>
                </a:solidFill>
                <a:latin typeface="Comic Sans MS"/>
                <a:cs typeface="Comic Sans MS"/>
              </a:rPr>
              <a:t>U</a:t>
            </a:r>
            <a:r>
              <a:rPr dirty="0" smtClean="0" baseline="3417" sz="2100" spc="-4">
                <a:solidFill>
                  <a:srgbClr val="FFC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solidFill>
                  <a:srgbClr val="FFC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C000"/>
                </a:solidFill>
                <a:latin typeface="Comic Sans MS"/>
                <a:cs typeface="Comic Sans MS"/>
              </a:rPr>
              <a:t>mach</a:t>
            </a:r>
            <a:r>
              <a:rPr dirty="0" smtClean="0" baseline="3417" sz="2100" spc="4">
                <a:solidFill>
                  <a:srgbClr val="FFC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solidFill>
                  <a:srgbClr val="FFC000"/>
                </a:solidFill>
                <a:latin typeface="Comic Sans MS"/>
                <a:cs typeface="Comic Sans MS"/>
              </a:rPr>
              <a:t>ne</a:t>
            </a:r>
            <a:r>
              <a:rPr dirty="0" smtClean="0" baseline="3417" sz="2100" spc="-25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C000"/>
                </a:solidFill>
                <a:latin typeface="Comic Sans MS"/>
                <a:cs typeface="Comic Sans MS"/>
              </a:rPr>
              <a:t>cons</a:t>
            </a:r>
            <a:r>
              <a:rPr dirty="0" smtClean="0" baseline="3417" sz="2100" spc="4">
                <a:solidFill>
                  <a:srgbClr val="FFC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solidFill>
                  <a:srgbClr val="FFC000"/>
                </a:solidFill>
                <a:latin typeface="Comic Sans MS"/>
                <a:cs typeface="Comic Sans MS"/>
              </a:rPr>
              <a:t>mme</a:t>
            </a:r>
            <a:r>
              <a:rPr dirty="0" smtClean="0" baseline="3417" sz="2100" spc="-19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solidFill>
                  <a:srgbClr val="FFC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solidFill>
                  <a:srgbClr val="FFC000"/>
                </a:solidFill>
                <a:latin typeface="Comic Sans MS"/>
                <a:cs typeface="Comic Sans MS"/>
              </a:rPr>
              <a:t>lus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d’éner</a:t>
            </a:r>
            <a:r>
              <a:rPr dirty="0" smtClean="0" baseline="1708" sz="2100" spc="-4">
                <a:solidFill>
                  <a:srgbClr val="FFC000"/>
                </a:solidFill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ie</a:t>
            </a:r>
            <a:r>
              <a:rPr dirty="0" smtClean="0" baseline="1708" sz="2100" spc="-29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thermi</a:t>
            </a:r>
            <a:r>
              <a:rPr dirty="0" smtClean="0" baseline="1708" sz="2100" spc="4">
                <a:solidFill>
                  <a:srgbClr val="FFC000"/>
                </a:solidFill>
                <a:latin typeface="Comic Sans MS"/>
                <a:cs typeface="Comic Sans MS"/>
              </a:rPr>
              <a:t>q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ue</a:t>
            </a:r>
            <a:r>
              <a:rPr dirty="0" smtClean="0" baseline="1708" sz="2100" spc="-44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qu’elle</a:t>
            </a:r>
            <a:r>
              <a:rPr dirty="0" smtClean="0" baseline="1708" sz="2100" spc="-25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ne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70"/>
              </a:lnSpc>
            </a:pPr>
            <a:r>
              <a:rPr dirty="0" smtClean="0" baseline="1708" sz="2100" spc="-4">
                <a:solidFill>
                  <a:srgbClr val="FFC00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4">
                <a:solidFill>
                  <a:srgbClr val="FFC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urnit</a:t>
            </a:r>
            <a:r>
              <a:rPr dirty="0" smtClean="0" baseline="1708" sz="2100" spc="-9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d’éner</a:t>
            </a:r>
            <a:r>
              <a:rPr dirty="0" smtClean="0" baseline="1708" sz="2100" spc="-4">
                <a:solidFill>
                  <a:srgbClr val="FFC000"/>
                </a:solidFill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ie</a:t>
            </a:r>
            <a:r>
              <a:rPr dirty="0" smtClean="0" baseline="1708" sz="2100" spc="-29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mécanique.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45558" y="4008093"/>
            <a:ext cx="2723699" cy="4175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4">
                <a:solidFill>
                  <a:srgbClr val="FFC000"/>
                </a:solidFill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solidFill>
                  <a:srgbClr val="FFC000"/>
                </a:solidFill>
                <a:latin typeface="Comic Sans MS"/>
                <a:cs typeface="Comic Sans MS"/>
              </a:rPr>
              <a:t>em</a:t>
            </a:r>
            <a:r>
              <a:rPr dirty="0" smtClean="0" baseline="3417" sz="2100" spc="-4">
                <a:solidFill>
                  <a:srgbClr val="FFC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solidFill>
                  <a:srgbClr val="FFC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3417" sz="2100" spc="-4">
                <a:solidFill>
                  <a:srgbClr val="FFC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solidFill>
                  <a:srgbClr val="FFC000"/>
                </a:solidFill>
                <a:latin typeface="Comic Sans MS"/>
                <a:cs typeface="Comic Sans MS"/>
              </a:rPr>
              <a:t>re</a:t>
            </a:r>
            <a:r>
              <a:rPr dirty="0" smtClean="0" baseline="3417" sz="2100" spc="-39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C000"/>
                </a:solidFill>
                <a:latin typeface="Comic Sans MS"/>
                <a:cs typeface="Comic Sans MS"/>
              </a:rPr>
              <a:t>de</a:t>
            </a:r>
            <a:r>
              <a:rPr dirty="0" smtClean="0" baseline="3417" sz="2100" spc="-9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C000"/>
                </a:solidFill>
                <a:latin typeface="Comic Sans MS"/>
                <a:cs typeface="Comic Sans MS"/>
              </a:rPr>
              <a:t>l’ordre</a:t>
            </a:r>
            <a:r>
              <a:rPr dirty="0" smtClean="0" baseline="3417" sz="2100" spc="-14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C000"/>
                </a:solidFill>
                <a:latin typeface="Comic Sans MS"/>
                <a:cs typeface="Comic Sans MS"/>
              </a:rPr>
              <a:t>dans</a:t>
            </a:r>
            <a:r>
              <a:rPr dirty="0" smtClean="0" baseline="3417" sz="2100" spc="-9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C000"/>
                </a:solidFill>
                <a:latin typeface="Comic Sans MS"/>
                <a:cs typeface="Comic Sans MS"/>
              </a:rPr>
              <a:t>le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70"/>
              </a:lnSpc>
              <a:spcBef>
                <a:spcPts val="2"/>
              </a:spcBef>
            </a:pP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solidFill>
                  <a:srgbClr val="FFC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uvem</a:t>
            </a:r>
            <a:r>
              <a:rPr dirty="0" smtClean="0" baseline="1708" sz="2100" spc="-9">
                <a:solidFill>
                  <a:srgbClr val="FFC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nt</a:t>
            </a:r>
            <a:r>
              <a:rPr dirty="0" smtClean="0" baseline="1708" sz="2100" spc="-34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n’</a:t>
            </a:r>
            <a:r>
              <a:rPr dirty="0" smtClean="0" baseline="1708" sz="2100" spc="-4">
                <a:solidFill>
                  <a:srgbClr val="FFC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st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jamais</a:t>
            </a:r>
            <a:r>
              <a:rPr dirty="0" smtClean="0" baseline="1708" sz="2100" spc="-25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gratuit</a:t>
            </a:r>
            <a:r>
              <a:rPr dirty="0" smtClean="0" baseline="1708" sz="2100" spc="-19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!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04715" y="5365583"/>
            <a:ext cx="3767082" cy="10574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solidFill>
                  <a:srgbClr val="FFC000"/>
                </a:solidFill>
                <a:latin typeface="Comic Sans MS"/>
                <a:cs typeface="Comic Sans MS"/>
              </a:rPr>
              <a:t>le</a:t>
            </a:r>
            <a:r>
              <a:rPr dirty="0" smtClean="0" baseline="3417" sz="2100" spc="-9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solidFill>
                  <a:srgbClr val="FFC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solidFill>
                  <a:srgbClr val="FFC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solidFill>
                  <a:srgbClr val="FFC000"/>
                </a:solidFill>
                <a:latin typeface="Comic Sans MS"/>
                <a:cs typeface="Comic Sans MS"/>
              </a:rPr>
              <a:t>te</a:t>
            </a:r>
            <a:r>
              <a:rPr dirty="0" smtClean="0" baseline="3417" sz="2100" spc="-4">
                <a:solidFill>
                  <a:srgbClr val="FFC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solidFill>
                  <a:srgbClr val="FFC000"/>
                </a:solidFill>
                <a:latin typeface="Comic Sans MS"/>
                <a:cs typeface="Comic Sans MS"/>
              </a:rPr>
              <a:t>tiel</a:t>
            </a:r>
            <a:r>
              <a:rPr dirty="0" smtClean="0" baseline="3417" sz="2100" spc="-19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C000"/>
                </a:solidFill>
                <a:latin typeface="Comic Sans MS"/>
                <a:cs typeface="Comic Sans MS"/>
              </a:rPr>
              <a:t>ch</a:t>
            </a:r>
            <a:r>
              <a:rPr dirty="0" smtClean="0" baseline="3417" sz="2100" spc="4">
                <a:solidFill>
                  <a:srgbClr val="FFC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solidFill>
                  <a:srgbClr val="FFC000"/>
                </a:solidFill>
                <a:latin typeface="Comic Sans MS"/>
                <a:cs typeface="Comic Sans MS"/>
              </a:rPr>
              <a:t>mi</a:t>
            </a:r>
            <a:r>
              <a:rPr dirty="0" smtClean="0" baseline="3417" sz="2100" spc="4">
                <a:solidFill>
                  <a:srgbClr val="FFC000"/>
                </a:solidFill>
                <a:latin typeface="Comic Sans MS"/>
                <a:cs typeface="Comic Sans MS"/>
              </a:rPr>
              <a:t>q</a:t>
            </a:r>
            <a:r>
              <a:rPr dirty="0" smtClean="0" baseline="3417" sz="2100" spc="0">
                <a:solidFill>
                  <a:srgbClr val="FFC000"/>
                </a:solidFill>
                <a:latin typeface="Comic Sans MS"/>
                <a:cs typeface="Comic Sans MS"/>
              </a:rPr>
              <a:t>ue</a:t>
            </a:r>
            <a:r>
              <a:rPr dirty="0" smtClean="0" baseline="3417" sz="2100" spc="-44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C000"/>
                </a:solidFill>
                <a:latin typeface="Comic Sans MS"/>
                <a:cs typeface="Comic Sans MS"/>
              </a:rPr>
              <a:t>de</a:t>
            </a:r>
            <a:r>
              <a:rPr dirty="0" smtClean="0" baseline="3417" sz="2100" spc="-4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C000"/>
                </a:solidFill>
                <a:latin typeface="Comic Sans MS"/>
                <a:cs typeface="Comic Sans MS"/>
              </a:rPr>
              <a:t>l’esse</a:t>
            </a:r>
            <a:r>
              <a:rPr dirty="0" smtClean="0" baseline="3417" sz="2100" spc="-4">
                <a:solidFill>
                  <a:srgbClr val="FFC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solidFill>
                  <a:srgbClr val="FFC000"/>
                </a:solidFill>
                <a:latin typeface="Comic Sans MS"/>
                <a:cs typeface="Comic Sans MS"/>
              </a:rPr>
              <a:t>ce</a:t>
            </a:r>
            <a:r>
              <a:rPr dirty="0" smtClean="0" baseline="3417" sz="2100" spc="-14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C000"/>
                </a:solidFill>
                <a:latin typeface="Comic Sans MS"/>
                <a:cs typeface="Comic Sans MS"/>
              </a:rPr>
              <a:t>(si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chèreme</a:t>
            </a:r>
            <a:r>
              <a:rPr dirty="0" smtClean="0" baseline="1708" sz="2100" spc="-4">
                <a:solidFill>
                  <a:srgbClr val="FFC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-9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acqu</a:t>
            </a:r>
            <a:r>
              <a:rPr dirty="0" smtClean="0" baseline="1708" sz="2100" spc="4">
                <a:solidFill>
                  <a:srgbClr val="FFC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se)</a:t>
            </a:r>
            <a:r>
              <a:rPr dirty="0" smtClean="0" baseline="1708" sz="2100" spc="-29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sera</a:t>
            </a:r>
            <a:r>
              <a:rPr dirty="0" smtClean="0" baseline="1708" sz="2100" spc="-19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C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solidFill>
                  <a:srgbClr val="FFC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ur</a:t>
            </a:r>
            <a:r>
              <a:rPr dirty="0" smtClean="0" baseline="1708" sz="2100" spc="-19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une</a:t>
            </a:r>
            <a:r>
              <a:rPr dirty="0" smtClean="0" baseline="1708" sz="2100" spc="-9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solidFill>
                  <a:srgbClr val="FFC000"/>
                </a:solidFill>
                <a:latin typeface="Comic Sans MS"/>
                <a:cs typeface="Comic Sans MS"/>
              </a:rPr>
              <a:t>b</a:t>
            </a:r>
            <a:r>
              <a:rPr dirty="0" smtClean="0" baseline="1708" sz="2100" spc="4">
                <a:solidFill>
                  <a:srgbClr val="FFC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-4">
                <a:solidFill>
                  <a:srgbClr val="FFC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C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art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</a:pP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tra</a:t>
            </a:r>
            <a:r>
              <a:rPr dirty="0" smtClean="0" baseline="1708" sz="2100" spc="-4">
                <a:solidFill>
                  <a:srgbClr val="FFC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-4">
                <a:solidFill>
                  <a:srgbClr val="FFC00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4">
                <a:solidFill>
                  <a:srgbClr val="FFC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rmer</a:t>
            </a:r>
            <a:r>
              <a:rPr dirty="0" smtClean="0" baseline="1708" sz="2100" spc="-14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en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solidFill>
                  <a:srgbClr val="FFC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4">
                <a:solidFill>
                  <a:srgbClr val="FFC000"/>
                </a:solidFill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aleur</a:t>
            </a:r>
            <a:r>
              <a:rPr dirty="0" smtClean="0" baseline="1708" sz="2100" spc="-25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solidFill>
                  <a:srgbClr val="FFC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ssi</a:t>
            </a:r>
            <a:r>
              <a:rPr dirty="0" smtClean="0" baseline="1708" sz="2100" spc="4">
                <a:solidFill>
                  <a:srgbClr val="FFC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ée</a:t>
            </a:r>
            <a:r>
              <a:rPr dirty="0" smtClean="0" baseline="1708" sz="2100" spc="-34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solidFill>
                  <a:srgbClr val="FFC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ns</a:t>
            </a:r>
            <a:r>
              <a:rPr dirty="0" smtClean="0" baseline="1708" sz="2100" spc="-9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l’air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</a:pP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ambiant,</a:t>
            </a:r>
            <a:r>
              <a:rPr dirty="0" smtClean="0" baseline="1708" sz="2100" spc="-29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avec</a:t>
            </a:r>
            <a:r>
              <a:rPr dirty="0" smtClean="0" baseline="1708" sz="2100" spc="-19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émiss</a:t>
            </a:r>
            <a:r>
              <a:rPr dirty="0" smtClean="0" baseline="1708" sz="2100" spc="4">
                <a:solidFill>
                  <a:srgbClr val="FFC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solidFill>
                  <a:srgbClr val="FFC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-34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significative</a:t>
            </a:r>
            <a:r>
              <a:rPr dirty="0" smtClean="0" baseline="1708" sz="2100" spc="-44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de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</a:pPr>
            <a:r>
              <a:rPr dirty="0" smtClean="0" baseline="1708" sz="2100" spc="4">
                <a:solidFill>
                  <a:srgbClr val="FFC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solidFill>
                  <a:srgbClr val="FFC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C000"/>
                </a:solidFill>
                <a:latin typeface="Comic Sans MS"/>
                <a:cs typeface="Comic Sans MS"/>
              </a:rPr>
              <a:t>lluants.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28129" y="6548518"/>
            <a:ext cx="11256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bject 68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4799711" y="1078229"/>
            <a:ext cx="0" cy="5682477"/>
          </a:xfrm>
          <a:custGeom>
            <a:avLst/>
            <a:gdLst/>
            <a:ahLst/>
            <a:cxnLst/>
            <a:rect l="l" t="t" r="r" b="b"/>
            <a:pathLst>
              <a:path w="0" h="5682477">
                <a:moveTo>
                  <a:pt x="0" y="0"/>
                </a:moveTo>
                <a:lnTo>
                  <a:pt x="0" y="568247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6742810" y="1078229"/>
            <a:ext cx="0" cy="5682477"/>
          </a:xfrm>
          <a:custGeom>
            <a:avLst/>
            <a:gdLst/>
            <a:ahLst/>
            <a:cxnLst/>
            <a:rect l="l" t="t" r="r" b="b"/>
            <a:pathLst>
              <a:path w="0" h="5682477">
                <a:moveTo>
                  <a:pt x="0" y="0"/>
                </a:moveTo>
                <a:lnTo>
                  <a:pt x="0" y="568247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2561336" y="1511680"/>
            <a:ext cx="5845174" cy="0"/>
          </a:xfrm>
          <a:custGeom>
            <a:avLst/>
            <a:gdLst/>
            <a:ahLst/>
            <a:cxnLst/>
            <a:rect l="l" t="t" r="r" b="b"/>
            <a:pathLst>
              <a:path w="5845174" h="0">
                <a:moveTo>
                  <a:pt x="0" y="0"/>
                </a:moveTo>
                <a:lnTo>
                  <a:pt x="58451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2561336" y="1846961"/>
            <a:ext cx="5845174" cy="0"/>
          </a:xfrm>
          <a:custGeom>
            <a:avLst/>
            <a:gdLst/>
            <a:ahLst/>
            <a:cxnLst/>
            <a:rect l="l" t="t" r="r" b="b"/>
            <a:pathLst>
              <a:path w="5845174" h="0">
                <a:moveTo>
                  <a:pt x="0" y="0"/>
                </a:moveTo>
                <a:lnTo>
                  <a:pt x="58451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2561336" y="2182241"/>
            <a:ext cx="5845174" cy="0"/>
          </a:xfrm>
          <a:custGeom>
            <a:avLst/>
            <a:gdLst/>
            <a:ahLst/>
            <a:cxnLst/>
            <a:rect l="l" t="t" r="r" b="b"/>
            <a:pathLst>
              <a:path w="5845174" h="0">
                <a:moveTo>
                  <a:pt x="0" y="0"/>
                </a:moveTo>
                <a:lnTo>
                  <a:pt x="58451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2561336" y="2517521"/>
            <a:ext cx="5845174" cy="0"/>
          </a:xfrm>
          <a:custGeom>
            <a:avLst/>
            <a:gdLst/>
            <a:ahLst/>
            <a:cxnLst/>
            <a:rect l="l" t="t" r="r" b="b"/>
            <a:pathLst>
              <a:path w="5845174" h="0">
                <a:moveTo>
                  <a:pt x="0" y="0"/>
                </a:moveTo>
                <a:lnTo>
                  <a:pt x="58451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2561336" y="2852801"/>
            <a:ext cx="5845174" cy="0"/>
          </a:xfrm>
          <a:custGeom>
            <a:avLst/>
            <a:gdLst/>
            <a:ahLst/>
            <a:cxnLst/>
            <a:rect l="l" t="t" r="r" b="b"/>
            <a:pathLst>
              <a:path w="5845174" h="0">
                <a:moveTo>
                  <a:pt x="0" y="0"/>
                </a:moveTo>
                <a:lnTo>
                  <a:pt x="58451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2561336" y="3188080"/>
            <a:ext cx="5845174" cy="0"/>
          </a:xfrm>
          <a:custGeom>
            <a:avLst/>
            <a:gdLst/>
            <a:ahLst/>
            <a:cxnLst/>
            <a:rect l="l" t="t" r="r" b="b"/>
            <a:pathLst>
              <a:path w="5845174" h="0">
                <a:moveTo>
                  <a:pt x="0" y="0"/>
                </a:moveTo>
                <a:lnTo>
                  <a:pt x="58451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2561336" y="3523361"/>
            <a:ext cx="5845174" cy="0"/>
          </a:xfrm>
          <a:custGeom>
            <a:avLst/>
            <a:gdLst/>
            <a:ahLst/>
            <a:cxnLst/>
            <a:rect l="l" t="t" r="r" b="b"/>
            <a:pathLst>
              <a:path w="5845174" h="0">
                <a:moveTo>
                  <a:pt x="0" y="0"/>
                </a:moveTo>
                <a:lnTo>
                  <a:pt x="58451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2561336" y="3858641"/>
            <a:ext cx="5845174" cy="0"/>
          </a:xfrm>
          <a:custGeom>
            <a:avLst/>
            <a:gdLst/>
            <a:ahLst/>
            <a:cxnLst/>
            <a:rect l="l" t="t" r="r" b="b"/>
            <a:pathLst>
              <a:path w="5845174" h="0">
                <a:moveTo>
                  <a:pt x="0" y="0"/>
                </a:moveTo>
                <a:lnTo>
                  <a:pt x="58451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2561336" y="4194048"/>
            <a:ext cx="5845174" cy="0"/>
          </a:xfrm>
          <a:custGeom>
            <a:avLst/>
            <a:gdLst/>
            <a:ahLst/>
            <a:cxnLst/>
            <a:rect l="l" t="t" r="r" b="b"/>
            <a:pathLst>
              <a:path w="5845174" h="0">
                <a:moveTo>
                  <a:pt x="0" y="0"/>
                </a:moveTo>
                <a:lnTo>
                  <a:pt x="58451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2561336" y="4529328"/>
            <a:ext cx="5845174" cy="0"/>
          </a:xfrm>
          <a:custGeom>
            <a:avLst/>
            <a:gdLst/>
            <a:ahLst/>
            <a:cxnLst/>
            <a:rect l="l" t="t" r="r" b="b"/>
            <a:pathLst>
              <a:path w="5845174" h="0">
                <a:moveTo>
                  <a:pt x="0" y="0"/>
                </a:moveTo>
                <a:lnTo>
                  <a:pt x="58451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2561336" y="4864608"/>
            <a:ext cx="5845174" cy="0"/>
          </a:xfrm>
          <a:custGeom>
            <a:avLst/>
            <a:gdLst/>
            <a:ahLst/>
            <a:cxnLst/>
            <a:rect l="l" t="t" r="r" b="b"/>
            <a:pathLst>
              <a:path w="5845174" h="0">
                <a:moveTo>
                  <a:pt x="0" y="0"/>
                </a:moveTo>
                <a:lnTo>
                  <a:pt x="58451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2561336" y="5199888"/>
            <a:ext cx="5845174" cy="0"/>
          </a:xfrm>
          <a:custGeom>
            <a:avLst/>
            <a:gdLst/>
            <a:ahLst/>
            <a:cxnLst/>
            <a:rect l="l" t="t" r="r" b="b"/>
            <a:pathLst>
              <a:path w="5845174" h="0">
                <a:moveTo>
                  <a:pt x="0" y="0"/>
                </a:moveTo>
                <a:lnTo>
                  <a:pt x="58451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2567686" y="1078229"/>
            <a:ext cx="0" cy="5682477"/>
          </a:xfrm>
          <a:custGeom>
            <a:avLst/>
            <a:gdLst/>
            <a:ahLst/>
            <a:cxnLst/>
            <a:rect l="l" t="t" r="r" b="b"/>
            <a:pathLst>
              <a:path w="0" h="5682477">
                <a:moveTo>
                  <a:pt x="0" y="0"/>
                </a:moveTo>
                <a:lnTo>
                  <a:pt x="0" y="568247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8400161" y="1078229"/>
            <a:ext cx="0" cy="5682477"/>
          </a:xfrm>
          <a:custGeom>
            <a:avLst/>
            <a:gdLst/>
            <a:ahLst/>
            <a:cxnLst/>
            <a:rect l="l" t="t" r="r" b="b"/>
            <a:pathLst>
              <a:path w="0" h="5682477">
                <a:moveTo>
                  <a:pt x="0" y="0"/>
                </a:moveTo>
                <a:lnTo>
                  <a:pt x="0" y="568247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2561336" y="1084579"/>
            <a:ext cx="5845174" cy="0"/>
          </a:xfrm>
          <a:custGeom>
            <a:avLst/>
            <a:gdLst/>
            <a:ahLst/>
            <a:cxnLst/>
            <a:rect l="l" t="t" r="r" b="b"/>
            <a:pathLst>
              <a:path w="5845174" h="0">
                <a:moveTo>
                  <a:pt x="0" y="0"/>
                </a:moveTo>
                <a:lnTo>
                  <a:pt x="58451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2561336" y="6754357"/>
            <a:ext cx="5845174" cy="0"/>
          </a:xfrm>
          <a:custGeom>
            <a:avLst/>
            <a:gdLst/>
            <a:ahLst/>
            <a:cxnLst/>
            <a:rect l="l" t="t" r="r" b="b"/>
            <a:pathLst>
              <a:path w="5845174" h="0">
                <a:moveTo>
                  <a:pt x="0" y="0"/>
                </a:moveTo>
                <a:lnTo>
                  <a:pt x="58451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593242" y="200980"/>
            <a:ext cx="10763302" cy="8407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349">
              <a:lnSpc>
                <a:spcPts val="2050"/>
              </a:lnSpc>
              <a:spcBef>
                <a:spcPts val="102"/>
              </a:spcBef>
            </a:pPr>
            <a:r>
              <a:rPr dirty="0" smtClean="0" baseline="2657" sz="2700" spc="4">
                <a:solidFill>
                  <a:srgbClr val="00AFEF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os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sources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d’éner</a:t>
            </a:r>
            <a:r>
              <a:rPr dirty="0" smtClean="0" baseline="2657" sz="2700" spc="4">
                <a:solidFill>
                  <a:srgbClr val="00AFEF"/>
                </a:solidFill>
                <a:latin typeface="Comic Sans MS"/>
                <a:cs typeface="Comic Sans MS"/>
              </a:rPr>
              <a:t>g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ie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41"/>
              </a:lnSpc>
              <a:spcBef>
                <a:spcPts val="646"/>
              </a:spcBef>
            </a:pPr>
            <a:r>
              <a:rPr dirty="0" smtClean="0" sz="1600" spc="0">
                <a:latin typeface="Wingdings"/>
                <a:cs typeface="Wingdings"/>
              </a:rPr>
              <a:t></a:t>
            </a:r>
            <a:r>
              <a:rPr dirty="0" smtClean="0" sz="1600" spc="37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be</a:t>
            </a:r>
            <a:r>
              <a:rPr dirty="0" smtClean="0" sz="1600" spc="4">
                <a:latin typeface="Arial"/>
                <a:cs typeface="Arial"/>
              </a:rPr>
              <a:t>s</a:t>
            </a:r>
            <a:r>
              <a:rPr dirty="0" smtClean="0" sz="1600" spc="0">
                <a:latin typeface="Arial"/>
                <a:cs typeface="Arial"/>
              </a:rPr>
              <a:t>o</a:t>
            </a:r>
            <a:r>
              <a:rPr dirty="0" smtClean="0" sz="1600" spc="4">
                <a:latin typeface="Arial"/>
                <a:cs typeface="Arial"/>
              </a:rPr>
              <a:t>i</a:t>
            </a:r>
            <a:r>
              <a:rPr dirty="0" smtClean="0" sz="1600" spc="0">
                <a:latin typeface="Arial"/>
                <a:cs typeface="Arial"/>
              </a:rPr>
              <a:t>n</a:t>
            </a:r>
            <a:r>
              <a:rPr dirty="0" smtClean="0" sz="1600" spc="-47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pour</a:t>
            </a:r>
            <a:r>
              <a:rPr dirty="0" smtClean="0" sz="1600" spc="-21">
                <a:latin typeface="Arial"/>
                <a:cs typeface="Arial"/>
              </a:rPr>
              <a:t> </a:t>
            </a:r>
            <a:r>
              <a:rPr dirty="0" smtClean="0" sz="1600" spc="4">
                <a:latin typeface="Arial"/>
                <a:cs typeface="Arial"/>
              </a:rPr>
              <a:t>s</a:t>
            </a:r>
            <a:r>
              <a:rPr dirty="0" smtClean="0" sz="1600" spc="0">
                <a:latin typeface="Arial"/>
                <a:cs typeface="Arial"/>
              </a:rPr>
              <a:t>at</a:t>
            </a:r>
            <a:r>
              <a:rPr dirty="0" smtClean="0" sz="1600" spc="4">
                <a:latin typeface="Arial"/>
                <a:cs typeface="Arial"/>
              </a:rPr>
              <a:t>i</a:t>
            </a:r>
            <a:r>
              <a:rPr dirty="0" smtClean="0" sz="1600" spc="4">
                <a:latin typeface="Arial"/>
                <a:cs typeface="Arial"/>
              </a:rPr>
              <a:t>s</a:t>
            </a:r>
            <a:r>
              <a:rPr dirty="0" smtClean="0" sz="1600" spc="0">
                <a:latin typeface="Arial"/>
                <a:cs typeface="Arial"/>
              </a:rPr>
              <a:t>fa</a:t>
            </a:r>
            <a:r>
              <a:rPr dirty="0" smtClean="0" sz="1600" spc="4">
                <a:latin typeface="Arial"/>
                <a:cs typeface="Arial"/>
              </a:rPr>
              <a:t>i</a:t>
            </a:r>
            <a:r>
              <a:rPr dirty="0" smtClean="0" sz="1600" spc="0">
                <a:latin typeface="Arial"/>
                <a:cs typeface="Arial"/>
              </a:rPr>
              <a:t>re</a:t>
            </a:r>
            <a:r>
              <a:rPr dirty="0" smtClean="0" sz="1600" spc="-63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nos</a:t>
            </a:r>
            <a:r>
              <a:rPr dirty="0" smtClean="0" sz="1600" spc="-25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be</a:t>
            </a:r>
            <a:r>
              <a:rPr dirty="0" smtClean="0" sz="1600" spc="4">
                <a:latin typeface="Arial"/>
                <a:cs typeface="Arial"/>
              </a:rPr>
              <a:t>s</a:t>
            </a:r>
            <a:r>
              <a:rPr dirty="0" smtClean="0" sz="1600" spc="0">
                <a:latin typeface="Arial"/>
                <a:cs typeface="Arial"/>
              </a:rPr>
              <a:t>o</a:t>
            </a:r>
            <a:r>
              <a:rPr dirty="0" smtClean="0" sz="1600" spc="4">
                <a:latin typeface="Arial"/>
                <a:cs typeface="Arial"/>
              </a:rPr>
              <a:t>i</a:t>
            </a:r>
            <a:r>
              <a:rPr dirty="0" smtClean="0" sz="1600" spc="0">
                <a:latin typeface="Arial"/>
                <a:cs typeface="Arial"/>
              </a:rPr>
              <a:t>ns</a:t>
            </a:r>
            <a:r>
              <a:rPr dirty="0" smtClean="0" sz="1600" spc="-60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te</a:t>
            </a:r>
            <a:r>
              <a:rPr dirty="0" smtClean="0" sz="1600" spc="4">
                <a:latin typeface="Arial"/>
                <a:cs typeface="Arial"/>
              </a:rPr>
              <a:t>c</a:t>
            </a:r>
            <a:r>
              <a:rPr dirty="0" smtClean="0" sz="1600" spc="0">
                <a:latin typeface="Arial"/>
                <a:cs typeface="Arial"/>
              </a:rPr>
              <a:t>hn</a:t>
            </a:r>
            <a:r>
              <a:rPr dirty="0" smtClean="0" sz="1600" spc="4">
                <a:latin typeface="Arial"/>
                <a:cs typeface="Arial"/>
              </a:rPr>
              <a:t>i</a:t>
            </a:r>
            <a:r>
              <a:rPr dirty="0" smtClean="0" sz="1600" spc="0">
                <a:latin typeface="Arial"/>
                <a:cs typeface="Arial"/>
              </a:rPr>
              <a:t>que</a:t>
            </a:r>
            <a:r>
              <a:rPr dirty="0" smtClean="0" sz="1600" spc="4">
                <a:latin typeface="Arial"/>
                <a:cs typeface="Arial"/>
              </a:rPr>
              <a:t>s</a:t>
            </a:r>
            <a:r>
              <a:rPr dirty="0" smtClean="0" sz="1600" spc="0">
                <a:latin typeface="Arial"/>
                <a:cs typeface="Arial"/>
              </a:rPr>
              <a:t>,</a:t>
            </a:r>
            <a:r>
              <a:rPr dirty="0" smtClean="0" sz="1600" spc="-87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une</a:t>
            </a:r>
            <a:r>
              <a:rPr dirty="0" smtClean="0" sz="1600" spc="-11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énergie</a:t>
            </a:r>
            <a:r>
              <a:rPr dirty="0" smtClean="0" sz="1600" spc="-53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den</a:t>
            </a:r>
            <a:r>
              <a:rPr dirty="0" smtClean="0" sz="1600" spc="4">
                <a:latin typeface="Arial"/>
                <a:cs typeface="Arial"/>
              </a:rPr>
              <a:t>s</a:t>
            </a:r>
            <a:r>
              <a:rPr dirty="0" smtClean="0" sz="1600" spc="0">
                <a:latin typeface="Arial"/>
                <a:cs typeface="Arial"/>
              </a:rPr>
              <a:t>e,</a:t>
            </a:r>
            <a:r>
              <a:rPr dirty="0" smtClean="0" sz="1600" spc="-47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de</a:t>
            </a:r>
            <a:r>
              <a:rPr dirty="0" smtClean="0" sz="1600" spc="-2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haute</a:t>
            </a:r>
            <a:r>
              <a:rPr dirty="0" smtClean="0" sz="1600" spc="-25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qua</a:t>
            </a:r>
            <a:r>
              <a:rPr dirty="0" smtClean="0" sz="1600" spc="4">
                <a:latin typeface="Arial"/>
                <a:cs typeface="Arial"/>
              </a:rPr>
              <a:t>l</a:t>
            </a:r>
            <a:r>
              <a:rPr dirty="0" smtClean="0" sz="1600" spc="4">
                <a:latin typeface="Arial"/>
                <a:cs typeface="Arial"/>
              </a:rPr>
              <a:t>i</a:t>
            </a:r>
            <a:r>
              <a:rPr dirty="0" smtClean="0" sz="1600" spc="0">
                <a:latin typeface="Arial"/>
                <a:cs typeface="Arial"/>
              </a:rPr>
              <a:t>té</a:t>
            </a:r>
            <a:r>
              <a:rPr dirty="0" smtClean="0" sz="1600" spc="-57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(mé</a:t>
            </a:r>
            <a:r>
              <a:rPr dirty="0" smtClean="0" sz="1600" spc="4">
                <a:latin typeface="Arial"/>
                <a:cs typeface="Arial"/>
              </a:rPr>
              <a:t>c</a:t>
            </a:r>
            <a:r>
              <a:rPr dirty="0" smtClean="0" sz="1600" spc="0">
                <a:latin typeface="Arial"/>
                <a:cs typeface="Arial"/>
              </a:rPr>
              <a:t>an</a:t>
            </a:r>
            <a:r>
              <a:rPr dirty="0" smtClean="0" sz="1600" spc="4">
                <a:latin typeface="Arial"/>
                <a:cs typeface="Arial"/>
              </a:rPr>
              <a:t>i</a:t>
            </a:r>
            <a:r>
              <a:rPr dirty="0" smtClean="0" sz="1600" spc="0">
                <a:latin typeface="Arial"/>
                <a:cs typeface="Arial"/>
              </a:rPr>
              <a:t>que</a:t>
            </a:r>
            <a:r>
              <a:rPr dirty="0" smtClean="0" sz="1600" spc="-83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et</a:t>
            </a:r>
            <a:r>
              <a:rPr dirty="0" smtClean="0" sz="1600" spc="1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therm</a:t>
            </a:r>
            <a:r>
              <a:rPr dirty="0" smtClean="0" sz="1600" spc="4">
                <a:latin typeface="Arial"/>
                <a:cs typeface="Arial"/>
              </a:rPr>
              <a:t>i</a:t>
            </a:r>
            <a:r>
              <a:rPr dirty="0" smtClean="0" sz="1600" spc="0">
                <a:latin typeface="Arial"/>
                <a:cs typeface="Arial"/>
              </a:rPr>
              <a:t>que</a:t>
            </a:r>
            <a:r>
              <a:rPr dirty="0" smtClean="0" sz="1600" spc="-56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à</a:t>
            </a:r>
            <a:r>
              <a:rPr dirty="0" smtClean="0" sz="1600" spc="0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haute</a:t>
            </a:r>
            <a:r>
              <a:rPr dirty="0" smtClean="0" sz="1600" spc="0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température).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2" name="object 42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67686" y="1084579"/>
            <a:ext cx="2232025" cy="427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65022">
              <a:lnSpc>
                <a:spcPct val="95825"/>
              </a:lnSpc>
              <a:spcBef>
                <a:spcPts val="415"/>
              </a:spcBef>
            </a:pPr>
            <a:r>
              <a:rPr dirty="0" smtClean="0" sz="1600" spc="0" b="1">
                <a:latin typeface="Times New Roman"/>
                <a:cs typeface="Times New Roman"/>
              </a:rPr>
              <a:t>C</a:t>
            </a:r>
            <a:r>
              <a:rPr dirty="0" smtClean="0" sz="1600" spc="4" b="1">
                <a:latin typeface="Times New Roman"/>
                <a:cs typeface="Times New Roman"/>
              </a:rPr>
              <a:t>o</a:t>
            </a:r>
            <a:r>
              <a:rPr dirty="0" smtClean="0" sz="1600" spc="-19" b="1">
                <a:latin typeface="Times New Roman"/>
                <a:cs typeface="Times New Roman"/>
              </a:rPr>
              <a:t>m</a:t>
            </a:r>
            <a:r>
              <a:rPr dirty="0" smtClean="0" sz="1600" spc="0" b="1">
                <a:latin typeface="Times New Roman"/>
                <a:cs typeface="Times New Roman"/>
              </a:rPr>
              <a:t>bustible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799711" y="1084579"/>
            <a:ext cx="1943099" cy="427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5171">
              <a:lnSpc>
                <a:spcPct val="95825"/>
              </a:lnSpc>
              <a:spcBef>
                <a:spcPts val="415"/>
              </a:spcBef>
            </a:pPr>
            <a:r>
              <a:rPr dirty="0" smtClean="0" sz="1600" spc="0" b="1">
                <a:latin typeface="Times New Roman"/>
                <a:cs typeface="Times New Roman"/>
              </a:rPr>
              <a:t>C</a:t>
            </a:r>
            <a:r>
              <a:rPr dirty="0" smtClean="0" sz="1600" spc="4" b="1">
                <a:latin typeface="Times New Roman"/>
                <a:cs typeface="Times New Roman"/>
              </a:rPr>
              <a:t>o</a:t>
            </a:r>
            <a:r>
              <a:rPr dirty="0" smtClean="0" sz="1600" spc="0" b="1">
                <a:latin typeface="Times New Roman"/>
                <a:cs typeface="Times New Roman"/>
              </a:rPr>
              <a:t>ntenu</a:t>
            </a:r>
            <a:r>
              <a:rPr dirty="0" smtClean="0" sz="1600" spc="-58" b="1">
                <a:latin typeface="Times New Roman"/>
                <a:cs typeface="Times New Roman"/>
              </a:rPr>
              <a:t> </a:t>
            </a:r>
            <a:r>
              <a:rPr dirty="0" smtClean="0" sz="1600" spc="0" b="1">
                <a:latin typeface="Times New Roman"/>
                <a:cs typeface="Times New Roman"/>
              </a:rPr>
              <a:t>(M</a:t>
            </a:r>
            <a:r>
              <a:rPr dirty="0" smtClean="0" sz="1600" spc="4" b="1">
                <a:latin typeface="Times New Roman"/>
                <a:cs typeface="Times New Roman"/>
              </a:rPr>
              <a:t>J</a:t>
            </a:r>
            <a:r>
              <a:rPr dirty="0" smtClean="0" sz="1600" spc="0" b="1">
                <a:latin typeface="Times New Roman"/>
                <a:cs typeface="Times New Roman"/>
              </a:rPr>
              <a:t>/</a:t>
            </a:r>
            <a:r>
              <a:rPr dirty="0" smtClean="0" sz="1600" spc="-9" b="1">
                <a:latin typeface="Times New Roman"/>
                <a:cs typeface="Times New Roman"/>
              </a:rPr>
              <a:t>k</a:t>
            </a:r>
            <a:r>
              <a:rPr dirty="0" smtClean="0" sz="1600" spc="4" b="1">
                <a:latin typeface="Times New Roman"/>
                <a:cs typeface="Times New Roman"/>
              </a:rPr>
              <a:t>g</a:t>
            </a:r>
            <a:r>
              <a:rPr dirty="0" smtClean="0" sz="1600" spc="0" b="1">
                <a:latin typeface="Times New Roman"/>
                <a:cs typeface="Times New Roman"/>
              </a:rPr>
              <a:t>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42810" y="1084579"/>
            <a:ext cx="1657350" cy="427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36804">
              <a:lnSpc>
                <a:spcPct val="95825"/>
              </a:lnSpc>
              <a:spcBef>
                <a:spcPts val="415"/>
              </a:spcBef>
            </a:pPr>
            <a:r>
              <a:rPr dirty="0" smtClean="0" sz="1600" spc="0" b="1">
                <a:latin typeface="Times New Roman"/>
                <a:cs typeface="Times New Roman"/>
              </a:rPr>
              <a:t>Re</a:t>
            </a:r>
            <a:r>
              <a:rPr dirty="0" smtClean="0" sz="1600" spc="-19" b="1">
                <a:latin typeface="Times New Roman"/>
                <a:cs typeface="Times New Roman"/>
              </a:rPr>
              <a:t>m</a:t>
            </a:r>
            <a:r>
              <a:rPr dirty="0" smtClean="0" sz="1600" spc="4" b="1">
                <a:latin typeface="Times New Roman"/>
                <a:cs typeface="Times New Roman"/>
              </a:rPr>
              <a:t>a</a:t>
            </a:r>
            <a:r>
              <a:rPr dirty="0" smtClean="0" sz="1600" spc="-25" b="1">
                <a:latin typeface="Times New Roman"/>
                <a:cs typeface="Times New Roman"/>
              </a:rPr>
              <a:t>r</a:t>
            </a:r>
            <a:r>
              <a:rPr dirty="0" smtClean="0" sz="1600" spc="0" b="1">
                <a:latin typeface="Times New Roman"/>
                <a:cs typeface="Times New Roman"/>
              </a:rPr>
              <a:t>ques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67686" y="1511680"/>
            <a:ext cx="2232025" cy="335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693">
              <a:lnSpc>
                <a:spcPct val="95825"/>
              </a:lnSpc>
              <a:spcBef>
                <a:spcPts val="415"/>
              </a:spcBef>
            </a:pPr>
            <a:r>
              <a:rPr dirty="0" smtClean="0" sz="1600" spc="0">
                <a:latin typeface="Times New Roman"/>
                <a:cs typeface="Times New Roman"/>
              </a:rPr>
              <a:t>B</a:t>
            </a:r>
            <a:r>
              <a:rPr dirty="0" smtClean="0" sz="1600" spc="9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is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799711" y="1511680"/>
            <a:ext cx="1943099" cy="335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>
              <a:lnSpc>
                <a:spcPct val="95825"/>
              </a:lnSpc>
              <a:spcBef>
                <a:spcPts val="415"/>
              </a:spcBef>
            </a:pPr>
            <a:r>
              <a:rPr dirty="0" smtClean="0" sz="1600" spc="4">
                <a:latin typeface="Times New Roman"/>
                <a:cs typeface="Times New Roman"/>
              </a:rPr>
              <a:t>14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742810" y="1511680"/>
            <a:ext cx="1657350" cy="335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5" name="object 35"/>
          <p:cNvSpPr txBox="1"/>
          <p:nvPr/>
        </p:nvSpPr>
        <p:spPr>
          <a:xfrm>
            <a:off x="2567686" y="1846961"/>
            <a:ext cx="2232025" cy="3352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693">
              <a:lnSpc>
                <a:spcPct val="95825"/>
              </a:lnSpc>
              <a:spcBef>
                <a:spcPts val="415"/>
              </a:spcBef>
            </a:pPr>
            <a:r>
              <a:rPr dirty="0" smtClean="0" sz="1600" spc="0">
                <a:latin typeface="Times New Roman"/>
                <a:cs typeface="Times New Roman"/>
              </a:rPr>
              <a:t>C</a:t>
            </a:r>
            <a:r>
              <a:rPr dirty="0" smtClean="0" sz="1600" spc="9">
                <a:latin typeface="Times New Roman"/>
                <a:cs typeface="Times New Roman"/>
              </a:rPr>
              <a:t>h</a:t>
            </a:r>
            <a:r>
              <a:rPr dirty="0" smtClean="0" sz="1600" spc="0">
                <a:latin typeface="Times New Roman"/>
                <a:cs typeface="Times New Roman"/>
              </a:rPr>
              <a:t>arb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99711" y="1846961"/>
            <a:ext cx="1943099" cy="3352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>
              <a:lnSpc>
                <a:spcPct val="95825"/>
              </a:lnSpc>
              <a:spcBef>
                <a:spcPts val="415"/>
              </a:spcBef>
            </a:pPr>
            <a:r>
              <a:rPr dirty="0" smtClean="0" sz="1600" spc="4">
                <a:latin typeface="Times New Roman"/>
                <a:cs typeface="Times New Roman"/>
              </a:rPr>
              <a:t>20</a:t>
            </a:r>
            <a:r>
              <a:rPr dirty="0" smtClean="0" sz="1600" spc="-4">
                <a:latin typeface="Times New Roman"/>
                <a:cs typeface="Times New Roman"/>
              </a:rPr>
              <a:t>-</a:t>
            </a:r>
            <a:r>
              <a:rPr dirty="0" smtClean="0" sz="1600" spc="4">
                <a:latin typeface="Times New Roman"/>
                <a:cs typeface="Times New Roman"/>
              </a:rPr>
              <a:t>30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742810" y="1846961"/>
            <a:ext cx="1657350" cy="3352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2" name="object 32"/>
          <p:cNvSpPr txBox="1"/>
          <p:nvPr/>
        </p:nvSpPr>
        <p:spPr>
          <a:xfrm>
            <a:off x="2567686" y="2182241"/>
            <a:ext cx="2232025" cy="335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693">
              <a:lnSpc>
                <a:spcPct val="95825"/>
              </a:lnSpc>
              <a:spcBef>
                <a:spcPts val="415"/>
              </a:spcBef>
            </a:pPr>
            <a:r>
              <a:rPr dirty="0" smtClean="0" sz="1600" spc="0">
                <a:latin typeface="Times New Roman"/>
                <a:cs typeface="Times New Roman"/>
              </a:rPr>
              <a:t>Huile</a:t>
            </a:r>
            <a:r>
              <a:rPr dirty="0" smtClean="0" sz="1600" spc="4">
                <a:latin typeface="Times New Roman"/>
                <a:cs typeface="Times New Roman"/>
              </a:rPr>
              <a:t>s</a:t>
            </a:r>
            <a:r>
              <a:rPr dirty="0" smtClean="0" sz="1600" spc="-4">
                <a:latin typeface="Times New Roman"/>
                <a:cs typeface="Times New Roman"/>
              </a:rPr>
              <a:t>-</a:t>
            </a:r>
            <a:r>
              <a:rPr dirty="0" smtClean="0" sz="1600" spc="4">
                <a:latin typeface="Times New Roman"/>
                <a:cs typeface="Times New Roman"/>
              </a:rPr>
              <a:t>g</a:t>
            </a:r>
            <a:r>
              <a:rPr dirty="0" smtClean="0" sz="1600" spc="0">
                <a:latin typeface="Times New Roman"/>
                <a:cs typeface="Times New Roman"/>
              </a:rPr>
              <a:t>rais</a:t>
            </a:r>
            <a:r>
              <a:rPr dirty="0" smtClean="0" sz="1600" spc="4">
                <a:latin typeface="Times New Roman"/>
                <a:cs typeface="Times New Roman"/>
              </a:rPr>
              <a:t>s</a:t>
            </a:r>
            <a:r>
              <a:rPr dirty="0" smtClean="0" sz="1600" spc="0">
                <a:latin typeface="Times New Roman"/>
                <a:cs typeface="Times New Roman"/>
              </a:rPr>
              <a:t>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799711" y="2182241"/>
            <a:ext cx="1943099" cy="335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>
              <a:lnSpc>
                <a:spcPct val="95825"/>
              </a:lnSpc>
              <a:spcBef>
                <a:spcPts val="415"/>
              </a:spcBef>
            </a:pPr>
            <a:r>
              <a:rPr dirty="0" smtClean="0" sz="1600" spc="4">
                <a:latin typeface="Times New Roman"/>
                <a:cs typeface="Times New Roman"/>
              </a:rPr>
              <a:t>30</a:t>
            </a:r>
            <a:r>
              <a:rPr dirty="0" smtClean="0" sz="1600" spc="-4">
                <a:latin typeface="Times New Roman"/>
                <a:cs typeface="Times New Roman"/>
              </a:rPr>
              <a:t>-</a:t>
            </a:r>
            <a:r>
              <a:rPr dirty="0" smtClean="0" sz="1600" spc="4">
                <a:latin typeface="Times New Roman"/>
                <a:cs typeface="Times New Roman"/>
              </a:rPr>
              <a:t>40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42810" y="2182241"/>
            <a:ext cx="1657350" cy="335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9" name="object 29"/>
          <p:cNvSpPr txBox="1"/>
          <p:nvPr/>
        </p:nvSpPr>
        <p:spPr>
          <a:xfrm>
            <a:off x="2567686" y="2517521"/>
            <a:ext cx="2232025" cy="3352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693">
              <a:lnSpc>
                <a:spcPct val="95825"/>
              </a:lnSpc>
              <a:spcBef>
                <a:spcPts val="42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Pétrole</a:t>
            </a:r>
            <a:r>
              <a:rPr dirty="0" smtClean="0" sz="1600" spc="-25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b</a:t>
            </a:r>
            <a:r>
              <a:rPr dirty="0" smtClean="0" sz="1600" spc="0">
                <a:latin typeface="Times New Roman"/>
                <a:cs typeface="Times New Roman"/>
              </a:rPr>
              <a:t>rut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99711" y="2517521"/>
            <a:ext cx="1943099" cy="3352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>
              <a:lnSpc>
                <a:spcPct val="95825"/>
              </a:lnSpc>
              <a:spcBef>
                <a:spcPts val="420"/>
              </a:spcBef>
            </a:pPr>
            <a:r>
              <a:rPr dirty="0" smtClean="0" sz="1600" spc="4">
                <a:latin typeface="Times New Roman"/>
                <a:cs typeface="Times New Roman"/>
              </a:rPr>
              <a:t>43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42810" y="2517521"/>
            <a:ext cx="1657350" cy="3352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2567686" y="2852801"/>
            <a:ext cx="2232025" cy="3352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693">
              <a:lnSpc>
                <a:spcPct val="95825"/>
              </a:lnSpc>
              <a:spcBef>
                <a:spcPts val="42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Esse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ce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99711" y="2852801"/>
            <a:ext cx="1943099" cy="3352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>
              <a:lnSpc>
                <a:spcPct val="95825"/>
              </a:lnSpc>
              <a:spcBef>
                <a:spcPts val="420"/>
              </a:spcBef>
            </a:pPr>
            <a:r>
              <a:rPr dirty="0" smtClean="0" sz="1600" spc="4">
                <a:latin typeface="Times New Roman"/>
                <a:cs typeface="Times New Roman"/>
              </a:rPr>
              <a:t>44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42810" y="2852801"/>
            <a:ext cx="1657350" cy="3352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9">
              <a:lnSpc>
                <a:spcPct val="95825"/>
              </a:lnSpc>
              <a:spcBef>
                <a:spcPts val="409"/>
              </a:spcBef>
            </a:pPr>
            <a:r>
              <a:rPr dirty="0" smtClean="0" sz="1600" spc="4">
                <a:latin typeface="Times New Roman"/>
                <a:cs typeface="Times New Roman"/>
              </a:rPr>
              <a:t>1k</a:t>
            </a:r>
            <a:r>
              <a:rPr dirty="0" smtClean="0" sz="1600" spc="0">
                <a:latin typeface="Times New Roman"/>
                <a:cs typeface="Times New Roman"/>
              </a:rPr>
              <a:t>g</a:t>
            </a:r>
            <a:r>
              <a:rPr dirty="0" smtClean="0" sz="1600" spc="-33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≈</a:t>
            </a:r>
            <a:r>
              <a:rPr dirty="0" smtClean="0" sz="1600" spc="-43">
                <a:latin typeface="Arial"/>
                <a:cs typeface="Arial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1</a:t>
            </a:r>
            <a:r>
              <a:rPr dirty="0" smtClean="0" sz="1600" spc="0">
                <a:latin typeface="Times New Roman"/>
                <a:cs typeface="Times New Roman"/>
              </a:rPr>
              <a:t>,3</a:t>
            </a:r>
            <a:r>
              <a:rPr dirty="0" smtClean="0" sz="1600" spc="-19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L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67686" y="3188080"/>
            <a:ext cx="2232025" cy="335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693">
              <a:lnSpc>
                <a:spcPct val="95825"/>
              </a:lnSpc>
              <a:spcBef>
                <a:spcPts val="42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Métha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99711" y="3188080"/>
            <a:ext cx="1943099" cy="335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>
              <a:lnSpc>
                <a:spcPct val="95825"/>
              </a:lnSpc>
              <a:spcBef>
                <a:spcPts val="420"/>
              </a:spcBef>
            </a:pPr>
            <a:r>
              <a:rPr dirty="0" smtClean="0" sz="1600" spc="4">
                <a:latin typeface="Times New Roman"/>
                <a:cs typeface="Times New Roman"/>
              </a:rPr>
              <a:t>55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42810" y="3188080"/>
            <a:ext cx="1657350" cy="335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9">
              <a:lnSpc>
                <a:spcPct val="95825"/>
              </a:lnSpc>
              <a:spcBef>
                <a:spcPts val="409"/>
              </a:spcBef>
            </a:pPr>
            <a:r>
              <a:rPr dirty="0" smtClean="0" sz="1600" spc="4">
                <a:latin typeface="Times New Roman"/>
                <a:cs typeface="Times New Roman"/>
              </a:rPr>
              <a:t>1k</a:t>
            </a:r>
            <a:r>
              <a:rPr dirty="0" smtClean="0" sz="1600" spc="0">
                <a:latin typeface="Times New Roman"/>
                <a:cs typeface="Times New Roman"/>
              </a:rPr>
              <a:t>g</a:t>
            </a:r>
            <a:r>
              <a:rPr dirty="0" smtClean="0" sz="1600" spc="-33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≈</a:t>
            </a:r>
            <a:r>
              <a:rPr dirty="0" smtClean="0" sz="1600" spc="-43">
                <a:latin typeface="Arial"/>
                <a:cs typeface="Arial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1</a:t>
            </a:r>
            <a:r>
              <a:rPr dirty="0" smtClean="0" sz="1600" spc="4">
                <a:latin typeface="Times New Roman"/>
                <a:cs typeface="Times New Roman"/>
              </a:rPr>
              <a:t>4</a:t>
            </a:r>
            <a:r>
              <a:rPr dirty="0" smtClean="0" sz="1600" spc="4">
                <a:latin typeface="Times New Roman"/>
                <a:cs typeface="Times New Roman"/>
              </a:rPr>
              <a:t>0</a:t>
            </a:r>
            <a:r>
              <a:rPr dirty="0" smtClean="0" sz="1600" spc="0">
                <a:latin typeface="Times New Roman"/>
                <a:cs typeface="Times New Roman"/>
              </a:rPr>
              <a:t>0</a:t>
            </a:r>
            <a:r>
              <a:rPr dirty="0" smtClean="0" sz="1600" spc="-41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L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67686" y="3523361"/>
            <a:ext cx="2232025" cy="335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693">
              <a:lnSpc>
                <a:spcPct val="95825"/>
              </a:lnSpc>
              <a:spcBef>
                <a:spcPts val="42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H</a:t>
            </a:r>
            <a:r>
              <a:rPr dirty="0" smtClean="0" sz="1600" spc="-4">
                <a:latin typeface="Times New Roman"/>
                <a:cs typeface="Times New Roman"/>
              </a:rPr>
              <a:t>y</a:t>
            </a:r>
            <a:r>
              <a:rPr dirty="0" smtClean="0" sz="1600" spc="4">
                <a:latin typeface="Times New Roman"/>
                <a:cs typeface="Times New Roman"/>
              </a:rPr>
              <a:t>d</a:t>
            </a:r>
            <a:r>
              <a:rPr dirty="0" smtClean="0" sz="1600" spc="0">
                <a:latin typeface="Times New Roman"/>
                <a:cs typeface="Times New Roman"/>
              </a:rPr>
              <a:t>ro</a:t>
            </a:r>
            <a:r>
              <a:rPr dirty="0" smtClean="0" sz="1600" spc="4">
                <a:latin typeface="Times New Roman"/>
                <a:cs typeface="Times New Roman"/>
              </a:rPr>
              <a:t>g</a:t>
            </a:r>
            <a:r>
              <a:rPr dirty="0" smtClean="0" sz="1600" spc="0">
                <a:latin typeface="Times New Roman"/>
                <a:cs typeface="Times New Roman"/>
              </a:rPr>
              <a:t>è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99711" y="3523361"/>
            <a:ext cx="1943099" cy="335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>
              <a:lnSpc>
                <a:spcPct val="95825"/>
              </a:lnSpc>
              <a:spcBef>
                <a:spcPts val="420"/>
              </a:spcBef>
            </a:pPr>
            <a:r>
              <a:rPr dirty="0" smtClean="0" sz="1600" spc="4">
                <a:latin typeface="Times New Roman"/>
                <a:cs typeface="Times New Roman"/>
              </a:rPr>
              <a:t>124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42810" y="3523361"/>
            <a:ext cx="1657350" cy="335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9">
              <a:lnSpc>
                <a:spcPct val="95825"/>
              </a:lnSpc>
              <a:spcBef>
                <a:spcPts val="415"/>
              </a:spcBef>
            </a:pPr>
            <a:r>
              <a:rPr dirty="0" smtClean="0" sz="1600" spc="4">
                <a:latin typeface="Times New Roman"/>
                <a:cs typeface="Times New Roman"/>
              </a:rPr>
              <a:t>1k</a:t>
            </a:r>
            <a:r>
              <a:rPr dirty="0" smtClean="0" sz="1600" spc="0">
                <a:latin typeface="Times New Roman"/>
                <a:cs typeface="Times New Roman"/>
              </a:rPr>
              <a:t>g</a:t>
            </a:r>
            <a:r>
              <a:rPr dirty="0" smtClean="0" sz="1600" spc="-33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≈</a:t>
            </a:r>
            <a:r>
              <a:rPr dirty="0" smtClean="0" sz="1600" spc="-43">
                <a:latin typeface="Arial"/>
                <a:cs typeface="Arial"/>
              </a:rPr>
              <a:t> </a:t>
            </a:r>
            <a:r>
              <a:rPr dirty="0" smtClean="0" sz="1600" spc="-54">
                <a:latin typeface="Times New Roman"/>
                <a:cs typeface="Times New Roman"/>
              </a:rPr>
              <a:t>1</a:t>
            </a:r>
            <a:r>
              <a:rPr dirty="0" smtClean="0" sz="1600" spc="4">
                <a:latin typeface="Times New Roman"/>
                <a:cs typeface="Times New Roman"/>
              </a:rPr>
              <a:t>1</a:t>
            </a:r>
            <a:r>
              <a:rPr dirty="0" smtClean="0" sz="1600" spc="4">
                <a:latin typeface="Times New Roman"/>
                <a:cs typeface="Times New Roman"/>
              </a:rPr>
              <a:t>2</a:t>
            </a:r>
            <a:r>
              <a:rPr dirty="0" smtClean="0" sz="1600" spc="4">
                <a:latin typeface="Times New Roman"/>
                <a:cs typeface="Times New Roman"/>
              </a:rPr>
              <a:t>0</a:t>
            </a:r>
            <a:r>
              <a:rPr dirty="0" smtClean="0" sz="1600" spc="0">
                <a:latin typeface="Times New Roman"/>
                <a:cs typeface="Times New Roman"/>
              </a:rPr>
              <a:t>0</a:t>
            </a:r>
            <a:r>
              <a:rPr dirty="0" smtClean="0" sz="1600" spc="-64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L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67686" y="3858641"/>
            <a:ext cx="2232025" cy="3354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693">
              <a:lnSpc>
                <a:spcPct val="95825"/>
              </a:lnSpc>
              <a:spcBef>
                <a:spcPts val="420"/>
              </a:spcBef>
            </a:pPr>
            <a:r>
              <a:rPr dirty="0" smtClean="0" sz="1600" spc="-29">
                <a:latin typeface="Times New Roman"/>
                <a:cs typeface="Times New Roman"/>
              </a:rPr>
              <a:t>m</a:t>
            </a:r>
            <a:r>
              <a:rPr dirty="0" smtClean="0" sz="1600" spc="0">
                <a:latin typeface="Times New Roman"/>
                <a:cs typeface="Times New Roman"/>
              </a:rPr>
              <a:t>ét</a:t>
            </a:r>
            <a:r>
              <a:rPr dirty="0" smtClean="0" sz="1600" spc="4">
                <a:latin typeface="Times New Roman"/>
                <a:cs typeface="Times New Roman"/>
              </a:rPr>
              <a:t>h</a:t>
            </a:r>
            <a:r>
              <a:rPr dirty="0" smtClean="0" sz="1600" spc="0">
                <a:latin typeface="Times New Roman"/>
                <a:cs typeface="Times New Roman"/>
              </a:rPr>
              <a:t>a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l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99711" y="3858641"/>
            <a:ext cx="1943099" cy="3354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>
              <a:lnSpc>
                <a:spcPct val="95825"/>
              </a:lnSpc>
              <a:spcBef>
                <a:spcPts val="420"/>
              </a:spcBef>
            </a:pPr>
            <a:r>
              <a:rPr dirty="0" smtClean="0" sz="1600" spc="4">
                <a:latin typeface="Times New Roman"/>
                <a:cs typeface="Times New Roman"/>
              </a:rPr>
              <a:t>21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42810" y="3858641"/>
            <a:ext cx="1657350" cy="3354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2567686" y="4194048"/>
            <a:ext cx="2232025" cy="3352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693">
              <a:lnSpc>
                <a:spcPct val="95825"/>
              </a:lnSpc>
              <a:spcBef>
                <a:spcPts val="42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Etha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l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99711" y="4194048"/>
            <a:ext cx="1943099" cy="3352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>
              <a:lnSpc>
                <a:spcPct val="95825"/>
              </a:lnSpc>
              <a:spcBef>
                <a:spcPts val="420"/>
              </a:spcBef>
            </a:pPr>
            <a:r>
              <a:rPr dirty="0" smtClean="0" sz="1600" spc="4">
                <a:latin typeface="Times New Roman"/>
                <a:cs typeface="Times New Roman"/>
              </a:rPr>
              <a:t>28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42810" y="4194048"/>
            <a:ext cx="1657350" cy="3352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2567686" y="4529328"/>
            <a:ext cx="2232025" cy="335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693">
              <a:lnSpc>
                <a:spcPts val="1839"/>
              </a:lnSpc>
              <a:spcBef>
                <a:spcPts val="42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Fissi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n</a:t>
            </a:r>
            <a:r>
              <a:rPr dirty="0" smtClean="0" sz="1600" spc="-36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d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r>
              <a:rPr dirty="0" smtClean="0" sz="1600" spc="-12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baseline="27607" sz="1575" spc="4">
                <a:latin typeface="Times New Roman"/>
                <a:cs typeface="Times New Roman"/>
              </a:rPr>
              <a:t>235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99711" y="4529328"/>
            <a:ext cx="1943099" cy="335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>
              <a:lnSpc>
                <a:spcPts val="1839"/>
              </a:lnSpc>
              <a:spcBef>
                <a:spcPts val="420"/>
              </a:spcBef>
            </a:pPr>
            <a:r>
              <a:rPr dirty="0" smtClean="0" sz="1600" spc="4">
                <a:latin typeface="Times New Roman"/>
                <a:cs typeface="Times New Roman"/>
              </a:rPr>
              <a:t>5</a:t>
            </a:r>
            <a:r>
              <a:rPr dirty="0" smtClean="0" sz="1600" spc="0">
                <a:latin typeface="Times New Roman"/>
                <a:cs typeface="Times New Roman"/>
              </a:rPr>
              <a:t>8</a:t>
            </a:r>
            <a:r>
              <a:rPr dirty="0" smtClean="0" sz="1600" spc="-15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1</a:t>
            </a:r>
            <a:r>
              <a:rPr dirty="0" smtClean="0" sz="1600" spc="9">
                <a:latin typeface="Times New Roman"/>
                <a:cs typeface="Times New Roman"/>
              </a:rPr>
              <a:t>0</a:t>
            </a:r>
            <a:r>
              <a:rPr dirty="0" smtClean="0" baseline="27607" sz="1575" spc="0">
                <a:latin typeface="Times New Roman"/>
                <a:cs typeface="Times New Roman"/>
              </a:rPr>
              <a:t>4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42810" y="4529328"/>
            <a:ext cx="1657350" cy="335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2567686" y="4864608"/>
            <a:ext cx="2232025" cy="335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693">
              <a:lnSpc>
                <a:spcPct val="95825"/>
              </a:lnSpc>
              <a:spcBef>
                <a:spcPts val="425"/>
              </a:spcBef>
            </a:pPr>
            <a:r>
              <a:rPr dirty="0" smtClean="0" sz="1600" spc="0">
                <a:latin typeface="Times New Roman"/>
                <a:cs typeface="Times New Roman"/>
              </a:rPr>
              <a:t>F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si</a:t>
            </a:r>
            <a:r>
              <a:rPr dirty="0" smtClean="0" sz="1600" spc="9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n</a:t>
            </a:r>
            <a:r>
              <a:rPr dirty="0" smtClean="0" sz="1600" spc="-43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D</a:t>
            </a:r>
            <a:r>
              <a:rPr dirty="0" smtClean="0" sz="1600" spc="-4">
                <a:latin typeface="Times New Roman"/>
                <a:cs typeface="Times New Roman"/>
              </a:rPr>
              <a:t>-</a:t>
            </a:r>
            <a:r>
              <a:rPr dirty="0" smtClean="0" sz="1600" spc="0">
                <a:latin typeface="Times New Roman"/>
                <a:cs typeface="Times New Roman"/>
              </a:rPr>
              <a:t>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99711" y="4864608"/>
            <a:ext cx="1943099" cy="335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>
              <a:lnSpc>
                <a:spcPts val="1839"/>
              </a:lnSpc>
              <a:spcBef>
                <a:spcPts val="425"/>
              </a:spcBef>
            </a:pPr>
            <a:r>
              <a:rPr dirty="0" smtClean="0" sz="1600" spc="4">
                <a:latin typeface="Times New Roman"/>
                <a:cs typeface="Times New Roman"/>
              </a:rPr>
              <a:t>9</a:t>
            </a:r>
            <a:r>
              <a:rPr dirty="0" smtClean="0" sz="1600" spc="0">
                <a:latin typeface="Times New Roman"/>
                <a:cs typeface="Times New Roman"/>
              </a:rPr>
              <a:t>7</a:t>
            </a:r>
            <a:r>
              <a:rPr dirty="0" smtClean="0" sz="1600" spc="-15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1</a:t>
            </a:r>
            <a:r>
              <a:rPr dirty="0" smtClean="0" sz="1600" spc="9">
                <a:latin typeface="Times New Roman"/>
                <a:cs typeface="Times New Roman"/>
              </a:rPr>
              <a:t>0</a:t>
            </a:r>
            <a:r>
              <a:rPr dirty="0" smtClean="0" baseline="27607" sz="1575" spc="0">
                <a:latin typeface="Times New Roman"/>
                <a:cs typeface="Times New Roman"/>
              </a:rPr>
              <a:t>6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42810" y="4864608"/>
            <a:ext cx="1657350" cy="335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2567686" y="5199888"/>
            <a:ext cx="2232025" cy="15544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34594" marR="164155" indent="-342900">
              <a:lnSpc>
                <a:spcPct val="100041"/>
              </a:lnSpc>
              <a:spcBef>
                <a:spcPts val="425"/>
              </a:spcBef>
            </a:pPr>
            <a:r>
              <a:rPr dirty="0" smtClean="0" sz="1600" spc="0">
                <a:latin typeface="Times New Roman"/>
                <a:cs typeface="Times New Roman"/>
              </a:rPr>
              <a:t>Fl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x</a:t>
            </a:r>
            <a:r>
              <a:rPr dirty="0" smtClean="0" sz="1600" spc="-29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d’é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r>
              <a:rPr dirty="0" smtClean="0" sz="1600" spc="-29">
                <a:latin typeface="Times New Roman"/>
                <a:cs typeface="Times New Roman"/>
              </a:rPr>
              <a:t>r</a:t>
            </a:r>
            <a:r>
              <a:rPr dirty="0" smtClean="0" sz="1600" spc="4">
                <a:latin typeface="Times New Roman"/>
                <a:cs typeface="Times New Roman"/>
              </a:rPr>
              <a:t>g</a:t>
            </a:r>
            <a:r>
              <a:rPr dirty="0" smtClean="0" sz="1600" spc="0">
                <a:latin typeface="Times New Roman"/>
                <a:cs typeface="Times New Roman"/>
              </a:rPr>
              <a:t>ie</a:t>
            </a:r>
            <a:r>
              <a:rPr dirty="0" smtClean="0" sz="1600" spc="-28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s</a:t>
            </a:r>
            <a:r>
              <a:rPr dirty="0" smtClean="0" sz="1600" spc="9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laire</a:t>
            </a:r>
            <a:r>
              <a:rPr dirty="0" smtClean="0" sz="1600" spc="0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(</a:t>
            </a:r>
            <a:r>
              <a:rPr dirty="0" smtClean="0" sz="1600" spc="-34">
                <a:latin typeface="Times New Roman"/>
                <a:cs typeface="Times New Roman"/>
              </a:rPr>
              <a:t>m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-4">
                <a:latin typeface="Times New Roman"/>
                <a:cs typeface="Times New Roman"/>
              </a:rPr>
              <a:t>y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r>
              <a:rPr dirty="0" smtClean="0" sz="1600" spc="-8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g</a:t>
            </a:r>
            <a:r>
              <a:rPr dirty="0" smtClean="0" sz="1600" spc="0">
                <a:latin typeface="Times New Roman"/>
                <a:cs typeface="Times New Roman"/>
              </a:rPr>
              <a:t>é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érale</a:t>
            </a:r>
            <a:r>
              <a:rPr dirty="0" smtClean="0" sz="1600" spc="0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en</a:t>
            </a:r>
            <a:r>
              <a:rPr dirty="0" smtClean="0" sz="1600" spc="-15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Bel</a:t>
            </a:r>
            <a:r>
              <a:rPr dirty="0" smtClean="0" sz="1600" spc="4">
                <a:latin typeface="Times New Roman"/>
                <a:cs typeface="Times New Roman"/>
              </a:rPr>
              <a:t>g</a:t>
            </a:r>
            <a:r>
              <a:rPr dirty="0" smtClean="0" sz="1600" spc="0">
                <a:latin typeface="Times New Roman"/>
                <a:cs typeface="Times New Roman"/>
              </a:rPr>
              <a:t>i</a:t>
            </a:r>
            <a:r>
              <a:rPr dirty="0" smtClean="0" sz="1600" spc="4">
                <a:latin typeface="Times New Roman"/>
                <a:cs typeface="Times New Roman"/>
              </a:rPr>
              <a:t>q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r>
              <a:rPr dirty="0" smtClean="0" sz="1600" spc="-52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et</a:t>
            </a:r>
            <a:r>
              <a:rPr dirty="0" smtClean="0" sz="1600" spc="4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rd</a:t>
            </a:r>
            <a:r>
              <a:rPr dirty="0" smtClean="0" sz="1600" spc="0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d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r>
              <a:rPr dirty="0" smtClean="0" sz="1600" spc="-15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la</a:t>
            </a:r>
            <a:r>
              <a:rPr dirty="0" smtClean="0" sz="1600" spc="14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France)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9711" y="5199888"/>
            <a:ext cx="1943099" cy="15544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>
              <a:lnSpc>
                <a:spcPts val="1839"/>
              </a:lnSpc>
              <a:spcBef>
                <a:spcPts val="425"/>
              </a:spcBef>
            </a:pPr>
            <a:r>
              <a:rPr dirty="0" smtClean="0" sz="1600" spc="-54">
                <a:latin typeface="Times New Roman"/>
                <a:cs typeface="Times New Roman"/>
              </a:rPr>
              <a:t>1</a:t>
            </a:r>
            <a:r>
              <a:rPr dirty="0" smtClean="0" sz="1600" spc="4">
                <a:latin typeface="Times New Roman"/>
                <a:cs typeface="Times New Roman"/>
              </a:rPr>
              <a:t>1</a:t>
            </a:r>
            <a:r>
              <a:rPr dirty="0" smtClean="0" sz="1600" spc="0">
                <a:latin typeface="Times New Roman"/>
                <a:cs typeface="Times New Roman"/>
              </a:rPr>
              <a:t>5</a:t>
            </a:r>
            <a:r>
              <a:rPr dirty="0" smtClean="0" sz="1600" spc="-58">
                <a:latin typeface="Times New Roman"/>
                <a:cs typeface="Times New Roman"/>
              </a:rPr>
              <a:t> </a:t>
            </a:r>
            <a:r>
              <a:rPr dirty="0" smtClean="0" sz="1600" spc="-4">
                <a:latin typeface="Times New Roman"/>
                <a:cs typeface="Times New Roman"/>
              </a:rPr>
              <a:t>W</a:t>
            </a:r>
            <a:r>
              <a:rPr dirty="0" smtClean="0" sz="1600" spc="0">
                <a:latin typeface="Times New Roman"/>
                <a:cs typeface="Times New Roman"/>
              </a:rPr>
              <a:t>/</a:t>
            </a:r>
            <a:r>
              <a:rPr dirty="0" smtClean="0" sz="1600" spc="-29">
                <a:latin typeface="Times New Roman"/>
                <a:cs typeface="Times New Roman"/>
              </a:rPr>
              <a:t>m</a:t>
            </a:r>
            <a:r>
              <a:rPr dirty="0" smtClean="0" baseline="27607" sz="1575" spc="0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42810" y="5199888"/>
            <a:ext cx="1657350" cy="15544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35229" marR="139913" indent="-342900">
              <a:lnSpc>
                <a:spcPts val="1839"/>
              </a:lnSpc>
              <a:spcBef>
                <a:spcPts val="425"/>
              </a:spcBef>
            </a:pPr>
            <a:r>
              <a:rPr dirty="0" smtClean="0" sz="1600" spc="0">
                <a:latin typeface="Times New Roman"/>
                <a:cs typeface="Times New Roman"/>
              </a:rPr>
              <a:t>c</a:t>
            </a:r>
            <a:r>
              <a:rPr dirty="0" smtClean="0" sz="1600" spc="-4">
                <a:latin typeface="Times New Roman"/>
                <a:cs typeface="Times New Roman"/>
              </a:rPr>
              <a:t>-</a:t>
            </a:r>
            <a:r>
              <a:rPr dirty="0" smtClean="0" sz="1600" spc="0">
                <a:latin typeface="Times New Roman"/>
                <a:cs typeface="Times New Roman"/>
              </a:rPr>
              <a:t>à</a:t>
            </a:r>
            <a:r>
              <a:rPr dirty="0" smtClean="0" sz="1600" spc="-4">
                <a:latin typeface="Times New Roman"/>
                <a:cs typeface="Times New Roman"/>
              </a:rPr>
              <a:t>-</a:t>
            </a:r>
            <a:r>
              <a:rPr dirty="0" smtClean="0" sz="1600" spc="4">
                <a:latin typeface="Times New Roman"/>
                <a:cs typeface="Times New Roman"/>
              </a:rPr>
              <a:t>d</a:t>
            </a:r>
            <a:r>
              <a:rPr dirty="0" smtClean="0" sz="1600" spc="0">
                <a:latin typeface="Times New Roman"/>
                <a:cs typeface="Times New Roman"/>
              </a:rPr>
              <a:t>,</a:t>
            </a:r>
            <a:r>
              <a:rPr dirty="0" smtClean="0" sz="1600" spc="-6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0</a:t>
            </a:r>
            <a:r>
              <a:rPr dirty="0" smtClean="0" sz="1600" spc="0">
                <a:latin typeface="Times New Roman"/>
                <a:cs typeface="Times New Roman"/>
              </a:rPr>
              <a:t>,4</a:t>
            </a:r>
            <a:r>
              <a:rPr dirty="0" smtClean="0" sz="1600" spc="9">
                <a:latin typeface="Times New Roman"/>
                <a:cs typeface="Times New Roman"/>
              </a:rPr>
              <a:t>1</a:t>
            </a:r>
            <a:r>
              <a:rPr dirty="0" smtClean="0" sz="1600" spc="0">
                <a:latin typeface="Times New Roman"/>
                <a:cs typeface="Times New Roman"/>
              </a:rPr>
              <a:t>4</a:t>
            </a:r>
            <a:r>
              <a:rPr dirty="0" smtClean="0" sz="1600" spc="-45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MJ</a:t>
            </a:r>
            <a:r>
              <a:rPr dirty="0" smtClean="0" sz="1600" spc="0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p</a:t>
            </a:r>
            <a:r>
              <a:rPr dirty="0" smtClean="0" sz="1600" spc="0">
                <a:latin typeface="Times New Roman"/>
                <a:cs typeface="Times New Roman"/>
              </a:rPr>
              <a:t>ar</a:t>
            </a:r>
            <a:r>
              <a:rPr dirty="0" smtClean="0" sz="1600" spc="-20">
                <a:latin typeface="Times New Roman"/>
                <a:cs typeface="Times New Roman"/>
              </a:rPr>
              <a:t> </a:t>
            </a:r>
            <a:r>
              <a:rPr dirty="0" smtClean="0" sz="1600" spc="-25">
                <a:latin typeface="Times New Roman"/>
                <a:cs typeface="Times New Roman"/>
              </a:rPr>
              <a:t>m</a:t>
            </a:r>
            <a:r>
              <a:rPr dirty="0" smtClean="0" baseline="27607" sz="1575" spc="0">
                <a:latin typeface="Times New Roman"/>
                <a:cs typeface="Times New Roman"/>
              </a:rPr>
              <a:t>2</a:t>
            </a:r>
            <a:r>
              <a:rPr dirty="0" smtClean="0" baseline="27607" sz="1575" spc="170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et</a:t>
            </a:r>
            <a:r>
              <a:rPr dirty="0" smtClean="0" sz="1600" spc="19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p</a:t>
            </a:r>
            <a:r>
              <a:rPr dirty="0" smtClean="0" sz="1600" spc="0">
                <a:latin typeface="Times New Roman"/>
                <a:cs typeface="Times New Roman"/>
              </a:rPr>
              <a:t>ar</a:t>
            </a:r>
            <a:r>
              <a:rPr dirty="0" smtClean="0" sz="1600" spc="0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h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re,</a:t>
            </a:r>
            <a:r>
              <a:rPr dirty="0" smtClean="0" sz="1600" spc="-29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b</a:t>
            </a:r>
            <a:r>
              <a:rPr dirty="0" smtClean="0" sz="1600" spc="0">
                <a:latin typeface="Times New Roman"/>
                <a:cs typeface="Times New Roman"/>
              </a:rPr>
              <a:t>ien</a:t>
            </a:r>
            <a:endParaRPr sz="1600">
              <a:latin typeface="Times New Roman"/>
              <a:cs typeface="Times New Roman"/>
            </a:endParaRPr>
          </a:p>
          <a:p>
            <a:pPr marL="435229">
              <a:lnSpc>
                <a:spcPts val="1839"/>
              </a:lnSpc>
              <a:spcBef>
                <a:spcPts val="80"/>
              </a:spcBef>
            </a:pPr>
            <a:r>
              <a:rPr dirty="0" smtClean="0" sz="1600" spc="4">
                <a:latin typeface="Times New Roman"/>
                <a:cs typeface="Times New Roman"/>
              </a:rPr>
              <a:t>1</a:t>
            </a:r>
            <a:r>
              <a:rPr dirty="0" smtClean="0" sz="1600" spc="4">
                <a:latin typeface="Times New Roman"/>
                <a:cs typeface="Times New Roman"/>
              </a:rPr>
              <a:t>0</a:t>
            </a:r>
            <a:r>
              <a:rPr dirty="0" smtClean="0" sz="1600" spc="4">
                <a:latin typeface="Times New Roman"/>
                <a:cs typeface="Times New Roman"/>
              </a:rPr>
              <a:t>0</a:t>
            </a:r>
            <a:r>
              <a:rPr dirty="0" smtClean="0" sz="1600" spc="4">
                <a:latin typeface="Times New Roman"/>
                <a:cs typeface="Times New Roman"/>
              </a:rPr>
              <a:t>0</a:t>
            </a:r>
            <a:r>
              <a:rPr dirty="0" smtClean="0" sz="1600" spc="4">
                <a:latin typeface="Times New Roman"/>
                <a:cs typeface="Times New Roman"/>
              </a:rPr>
              <a:t>k</a:t>
            </a:r>
            <a:r>
              <a:rPr dirty="0" smtClean="0" sz="1600" spc="-4">
                <a:latin typeface="Times New Roman"/>
                <a:cs typeface="Times New Roman"/>
              </a:rPr>
              <a:t>W</a:t>
            </a:r>
            <a:r>
              <a:rPr dirty="0" smtClean="0" sz="1600" spc="4">
                <a:latin typeface="Times New Roman"/>
                <a:cs typeface="Times New Roman"/>
              </a:rPr>
              <a:t>h</a:t>
            </a:r>
            <a:r>
              <a:rPr dirty="0" smtClean="0" sz="1600" spc="0">
                <a:latin typeface="Times New Roman"/>
                <a:cs typeface="Times New Roman"/>
              </a:rPr>
              <a:t>/</a:t>
            </a:r>
            <a:r>
              <a:rPr dirty="0" smtClean="0" sz="1600" spc="-19">
                <a:latin typeface="Times New Roman"/>
                <a:cs typeface="Times New Roman"/>
              </a:rPr>
              <a:t>m</a:t>
            </a:r>
            <a:r>
              <a:rPr dirty="0" smtClean="0" baseline="27607" sz="1575" spc="0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  <a:p>
            <a:pPr marL="435229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an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674876" y="3441191"/>
            <a:ext cx="8424672" cy="1367028"/>
          </a:xfrm>
          <a:custGeom>
            <a:avLst/>
            <a:gdLst/>
            <a:ahLst/>
            <a:cxnLst/>
            <a:rect l="l" t="t" r="r" b="b"/>
            <a:pathLst>
              <a:path w="8424672" h="1367028">
                <a:moveTo>
                  <a:pt x="0" y="1367028"/>
                </a:moveTo>
                <a:lnTo>
                  <a:pt x="8424672" y="1367028"/>
                </a:lnTo>
                <a:lnTo>
                  <a:pt x="8424672" y="0"/>
                </a:lnTo>
                <a:lnTo>
                  <a:pt x="0" y="0"/>
                </a:lnTo>
                <a:lnTo>
                  <a:pt x="0" y="1367028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674876" y="3441191"/>
            <a:ext cx="8424672" cy="1367028"/>
          </a:xfrm>
          <a:custGeom>
            <a:avLst/>
            <a:gdLst/>
            <a:ahLst/>
            <a:cxnLst/>
            <a:rect l="l" t="t" r="r" b="b"/>
            <a:pathLst>
              <a:path w="8424672" h="1367028">
                <a:moveTo>
                  <a:pt x="0" y="1367028"/>
                </a:moveTo>
                <a:lnTo>
                  <a:pt x="8424672" y="1367028"/>
                </a:lnTo>
                <a:lnTo>
                  <a:pt x="8424672" y="0"/>
                </a:lnTo>
                <a:lnTo>
                  <a:pt x="0" y="0"/>
                </a:lnTo>
                <a:lnTo>
                  <a:pt x="0" y="136702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14222" y="316653"/>
            <a:ext cx="5729281" cy="231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1877" sz="2400" spc="0">
                <a:latin typeface="Wingdings"/>
                <a:cs typeface="Wingdings"/>
              </a:rPr>
              <a:t></a:t>
            </a:r>
            <a:r>
              <a:rPr dirty="0" smtClean="0" baseline="1811" sz="2400" spc="72">
                <a:latin typeface="Times New Roman"/>
                <a:cs typeface="Times New Roman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’hy</a:t>
            </a:r>
            <a:r>
              <a:rPr dirty="0" smtClean="0" baseline="1494" sz="2400" spc="4">
                <a:latin typeface="Comic Sans MS"/>
                <a:cs typeface="Comic Sans MS"/>
              </a:rPr>
              <a:t>d</a:t>
            </a:r>
            <a:r>
              <a:rPr dirty="0" smtClean="0" baseline="1494" sz="2400" spc="0">
                <a:latin typeface="Comic Sans MS"/>
                <a:cs typeface="Comic Sans MS"/>
              </a:rPr>
              <a:t>r</a:t>
            </a:r>
            <a:r>
              <a:rPr dirty="0" smtClean="0" baseline="1494" sz="2400" spc="4">
                <a:latin typeface="Comic Sans MS"/>
                <a:cs typeface="Comic Sans MS"/>
              </a:rPr>
              <a:t>o</a:t>
            </a:r>
            <a:r>
              <a:rPr dirty="0" smtClean="0" baseline="1494" sz="2400" spc="4"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latin typeface="Comic Sans MS"/>
                <a:cs typeface="Comic Sans MS"/>
              </a:rPr>
              <a:t>è</a:t>
            </a:r>
            <a:r>
              <a:rPr dirty="0" smtClean="0" baseline="1494" sz="2400" spc="9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8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et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’é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ha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ol</a:t>
            </a:r>
            <a:r>
              <a:rPr dirty="0" smtClean="0" baseline="1494" sz="2400" spc="-34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2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4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pas</a:t>
            </a:r>
            <a:r>
              <a:rPr dirty="0" smtClean="0" baseline="1494" sz="2400" spc="-2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2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sources</a:t>
            </a:r>
            <a:r>
              <a:rPr dirty="0" smtClean="0" baseline="1494" sz="2400" spc="-2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d’é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er</a:t>
            </a:r>
            <a:r>
              <a:rPr dirty="0" smtClean="0" baseline="1494" sz="2400" spc="4"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latin typeface="Comic Sans MS"/>
                <a:cs typeface="Comic Sans MS"/>
              </a:rPr>
              <a:t>ie.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4222" y="804333"/>
            <a:ext cx="8024518" cy="231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1877" sz="2400" spc="4">
                <a:latin typeface="Wingdings"/>
                <a:cs typeface="Wingdings"/>
              </a:rPr>
              <a:t></a:t>
            </a:r>
            <a:r>
              <a:rPr dirty="0" smtClean="0" baseline="1494" sz="2400" spc="0">
                <a:latin typeface="Comic Sans MS"/>
                <a:cs typeface="Comic Sans MS"/>
              </a:rPr>
              <a:t>Les</a:t>
            </a:r>
            <a:r>
              <a:rPr dirty="0" smtClean="0" baseline="1494" sz="2400" spc="-2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bus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ib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77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u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3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4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us</a:t>
            </a:r>
            <a:r>
              <a:rPr dirty="0" smtClean="0" baseline="1494" sz="2400" spc="-29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2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à</a:t>
            </a:r>
            <a:r>
              <a:rPr dirty="0" smtClean="0" baseline="1494" sz="2400" spc="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nip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er</a:t>
            </a:r>
            <a:r>
              <a:rPr dirty="0" smtClean="0" baseline="1494" sz="2400" spc="-3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que</a:t>
            </a:r>
            <a:r>
              <a:rPr dirty="0" smtClean="0" baseline="1494" sz="2400" spc="-15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1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bus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ib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5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sol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des.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4222" y="1292013"/>
            <a:ext cx="6706214" cy="231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1877" sz="2400" spc="4">
                <a:latin typeface="Wingdings"/>
                <a:cs typeface="Wingdings"/>
              </a:rPr>
              <a:t></a:t>
            </a:r>
            <a:r>
              <a:rPr dirty="0" smtClean="0" baseline="1494" sz="2400" spc="0">
                <a:latin typeface="Comic Sans MS"/>
                <a:cs typeface="Comic Sans MS"/>
              </a:rPr>
              <a:t>Les</a:t>
            </a:r>
            <a:r>
              <a:rPr dirty="0" smtClean="0" baseline="1494" sz="2400" spc="-2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bus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ib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77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latin typeface="Comic Sans MS"/>
                <a:cs typeface="Comic Sans MS"/>
              </a:rPr>
              <a:t>q</a:t>
            </a:r>
            <a:r>
              <a:rPr dirty="0" smtClean="0" baseline="1494" sz="2400" spc="0">
                <a:latin typeface="Comic Sans MS"/>
                <a:cs typeface="Comic Sans MS"/>
              </a:rPr>
              <a:t>u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2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4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pré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érables</a:t>
            </a:r>
            <a:r>
              <a:rPr dirty="0" smtClean="0" baseline="1494" sz="2400" spc="-7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aux</a:t>
            </a:r>
            <a:r>
              <a:rPr dirty="0" smtClean="0" baseline="1494" sz="2400" spc="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bus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ib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6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ga</a:t>
            </a:r>
            <a:r>
              <a:rPr dirty="0" smtClean="0" baseline="1494" sz="2400" spc="4">
                <a:latin typeface="Comic Sans MS"/>
                <a:cs typeface="Comic Sans MS"/>
              </a:rPr>
              <a:t>z</a:t>
            </a:r>
            <a:r>
              <a:rPr dirty="0" smtClean="0" baseline="1494" sz="2400" spc="0">
                <a:latin typeface="Comic Sans MS"/>
                <a:cs typeface="Comic Sans MS"/>
              </a:rPr>
              <a:t>eu</a:t>
            </a:r>
            <a:r>
              <a:rPr dirty="0" smtClean="0" baseline="1494" sz="2400" spc="4">
                <a:latin typeface="Comic Sans MS"/>
                <a:cs typeface="Comic Sans MS"/>
              </a:rPr>
              <a:t>x</a:t>
            </a:r>
            <a:r>
              <a:rPr dirty="0" smtClean="0" baseline="1494" sz="2400" spc="0">
                <a:latin typeface="Comic Sans MS"/>
                <a:cs typeface="Comic Sans MS"/>
              </a:rPr>
              <a:t>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4222" y="1779947"/>
            <a:ext cx="8481173" cy="4758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60"/>
              </a:lnSpc>
              <a:spcBef>
                <a:spcPts val="20"/>
              </a:spcBef>
            </a:pPr>
            <a:r>
              <a:rPr dirty="0" smtClean="0" sz="1600" spc="4">
                <a:latin typeface="Wingdings"/>
                <a:cs typeface="Wingdings"/>
              </a:rPr>
              <a:t>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o</a:t>
            </a:r>
            <a:r>
              <a:rPr dirty="0" smtClean="0" sz="1600" spc="4">
                <a:latin typeface="Comic Sans MS"/>
                <a:cs typeface="Comic Sans MS"/>
              </a:rPr>
              <a:t>r</a:t>
            </a:r>
            <a:r>
              <a:rPr dirty="0" smtClean="0" sz="1600" spc="0">
                <a:latin typeface="Comic Sans MS"/>
                <a:cs typeface="Comic Sans MS"/>
              </a:rPr>
              <a:t>me</a:t>
            </a:r>
            <a:r>
              <a:rPr dirty="0" smtClean="0" sz="1600" spc="-68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a</a:t>
            </a:r>
            <a:r>
              <a:rPr dirty="0" smtClean="0" sz="1600" spc="-4">
                <a:latin typeface="Comic Sans MS"/>
                <a:cs typeface="Comic Sans MS"/>
              </a:rPr>
              <a:t>c</a:t>
            </a:r>
            <a:r>
              <a:rPr dirty="0" smtClean="0" sz="1600" spc="0">
                <a:latin typeface="Comic Sans MS"/>
                <a:cs typeface="Comic Sans MS"/>
              </a:rPr>
              <a:t>c</a:t>
            </a:r>
            <a:r>
              <a:rPr dirty="0" smtClean="0" sz="1600" spc="-4">
                <a:latin typeface="Comic Sans MS"/>
                <a:cs typeface="Comic Sans MS"/>
              </a:rPr>
              <a:t>u</a:t>
            </a:r>
            <a:r>
              <a:rPr dirty="0" smtClean="0" sz="1600" spc="0">
                <a:latin typeface="Comic Sans MS"/>
                <a:cs typeface="Comic Sans MS"/>
              </a:rPr>
              <a:t>m</a:t>
            </a:r>
            <a:r>
              <a:rPr dirty="0" smtClean="0" sz="1600" spc="-4">
                <a:latin typeface="Comic Sans MS"/>
                <a:cs typeface="Comic Sans MS"/>
              </a:rPr>
              <a:t>u</a:t>
            </a: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ation</a:t>
            </a:r>
            <a:r>
              <a:rPr dirty="0" smtClean="0" sz="1600" spc="-35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d’E</a:t>
            </a:r>
            <a:r>
              <a:rPr dirty="0" smtClean="0" baseline="-18224" sz="1575" spc="0">
                <a:latin typeface="Comic Sans MS"/>
                <a:cs typeface="Comic Sans MS"/>
              </a:rPr>
              <a:t>P</a:t>
            </a:r>
            <a:r>
              <a:rPr dirty="0" smtClean="0" baseline="-18224" sz="1575" spc="14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p</a:t>
            </a:r>
            <a:r>
              <a:rPr dirty="0" smtClean="0" sz="1600" spc="4">
                <a:latin typeface="Comic Sans MS"/>
                <a:cs typeface="Comic Sans MS"/>
              </a:rPr>
              <a:t>r</a:t>
            </a:r>
            <a:r>
              <a:rPr dirty="0" smtClean="0" sz="1600" spc="0">
                <a:latin typeface="Comic Sans MS"/>
                <a:cs typeface="Comic Sans MS"/>
              </a:rPr>
              <a:t>é</a:t>
            </a:r>
            <a:r>
              <a:rPr dirty="0" smtClean="0" sz="1600" spc="9">
                <a:latin typeface="Comic Sans MS"/>
                <a:cs typeface="Comic Sans MS"/>
              </a:rPr>
              <a:t>s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9">
                <a:latin typeface="Comic Sans MS"/>
                <a:cs typeface="Comic Sans MS"/>
              </a:rPr>
              <a:t>n</a:t>
            </a:r>
            <a:r>
              <a:rPr dirty="0" smtClean="0" sz="1600" spc="4">
                <a:latin typeface="Comic Sans MS"/>
                <a:cs typeface="Comic Sans MS"/>
              </a:rPr>
              <a:t>t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-6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da</a:t>
            </a:r>
            <a:r>
              <a:rPr dirty="0" smtClean="0" sz="1600" spc="9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s</a:t>
            </a:r>
            <a:r>
              <a:rPr dirty="0" smtClean="0" sz="1600" spc="-33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l’ura</a:t>
            </a:r>
            <a:r>
              <a:rPr dirty="0" smtClean="0" sz="1600" spc="9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ium</a:t>
            </a:r>
            <a:r>
              <a:rPr dirty="0" smtClean="0" sz="1600" spc="-29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et</a:t>
            </a:r>
            <a:r>
              <a:rPr dirty="0" smtClean="0" sz="1600" spc="-1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da</a:t>
            </a:r>
            <a:r>
              <a:rPr dirty="0" smtClean="0" sz="1600" spc="9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s</a:t>
            </a:r>
            <a:r>
              <a:rPr dirty="0" smtClean="0" sz="1600" spc="-33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les</a:t>
            </a:r>
            <a:r>
              <a:rPr dirty="0" smtClean="0" sz="1600" spc="-20">
                <a:latin typeface="Comic Sans MS"/>
                <a:cs typeface="Comic Sans MS"/>
              </a:rPr>
              <a:t> 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oyaux</a:t>
            </a:r>
            <a:r>
              <a:rPr dirty="0" smtClean="0" sz="1600" spc="-1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d’</a:t>
            </a:r>
            <a:r>
              <a:rPr dirty="0" smtClean="0" sz="1600" spc="4">
                <a:latin typeface="Comic Sans MS"/>
                <a:cs typeface="Comic Sans MS"/>
              </a:rPr>
              <a:t>h</a:t>
            </a:r>
            <a:r>
              <a:rPr dirty="0" smtClean="0" sz="1600" spc="0">
                <a:latin typeface="Comic Sans MS"/>
                <a:cs typeface="Comic Sans MS"/>
              </a:rPr>
              <a:t>ydr</a:t>
            </a:r>
            <a:r>
              <a:rPr dirty="0" smtClean="0" sz="1600" spc="4">
                <a:latin typeface="Comic Sans MS"/>
                <a:cs typeface="Comic Sans MS"/>
              </a:rPr>
              <a:t>o</a:t>
            </a:r>
            <a:r>
              <a:rPr dirty="0" smtClean="0" sz="1600" spc="4">
                <a:latin typeface="Comic Sans MS"/>
                <a:cs typeface="Comic Sans MS"/>
              </a:rPr>
              <a:t>g</a:t>
            </a:r>
            <a:r>
              <a:rPr dirty="0" smtClean="0" sz="1600" spc="0">
                <a:latin typeface="Comic Sans MS"/>
                <a:cs typeface="Comic Sans MS"/>
              </a:rPr>
              <a:t>è</a:t>
            </a:r>
            <a:r>
              <a:rPr dirty="0" smtClean="0" sz="1600" spc="9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-69">
                <a:latin typeface="Comic Sans MS"/>
                <a:cs typeface="Comic Sans MS"/>
              </a:rPr>
              <a:t> </a:t>
            </a: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ou</a:t>
            </a:r>
            <a:r>
              <a:rPr dirty="0" smtClean="0" sz="1600" spc="4">
                <a:latin typeface="Comic Sans MS"/>
                <a:cs typeface="Comic Sans MS"/>
              </a:rPr>
              <a:t>r</a:t>
            </a:r>
            <a:r>
              <a:rPr dirty="0" smtClean="0" sz="1600" spc="0">
                <a:latin typeface="Comic Sans MS"/>
                <a:cs typeface="Comic Sans MS"/>
              </a:rPr>
              <a:t>d.</a:t>
            </a:r>
            <a:r>
              <a:rPr dirty="0" smtClean="0" sz="1600" spc="0">
                <a:latin typeface="Comic Sans MS"/>
                <a:cs typeface="Comic Sans MS"/>
              </a:rPr>
              <a:t> 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ts val="2229"/>
              </a:lnSpc>
            </a:pPr>
            <a:r>
              <a:rPr dirty="0" smtClean="0" sz="1600" spc="-4">
                <a:latin typeface="Comic Sans MS"/>
                <a:cs typeface="Comic Sans MS"/>
              </a:rPr>
              <a:t>M</a:t>
            </a:r>
            <a:r>
              <a:rPr dirty="0" smtClean="0" sz="1600" spc="0">
                <a:latin typeface="Comic Sans MS"/>
                <a:cs typeface="Comic Sans MS"/>
              </a:rPr>
              <a:t>ais</a:t>
            </a:r>
            <a:r>
              <a:rPr dirty="0" smtClean="0" sz="1600" spc="-24">
                <a:latin typeface="Comic Sans MS"/>
                <a:cs typeface="Comic Sans MS"/>
              </a:rPr>
              <a:t> </a:t>
            </a: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es</a:t>
            </a:r>
            <a:r>
              <a:rPr dirty="0" smtClean="0" sz="1600" spc="-11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procédés</a:t>
            </a:r>
            <a:r>
              <a:rPr dirty="0" smtClean="0" sz="1600" spc="-67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mis</a:t>
            </a:r>
            <a:r>
              <a:rPr dirty="0" smtClean="0" sz="1600" spc="-24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en</a:t>
            </a:r>
            <a:r>
              <a:rPr dirty="0" smtClean="0" sz="1600" spc="-17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œ</a:t>
            </a:r>
            <a:r>
              <a:rPr dirty="0" smtClean="0" sz="1600" spc="-4">
                <a:latin typeface="Comic Sans MS"/>
                <a:cs typeface="Comic Sans MS"/>
              </a:rPr>
              <a:t>u</a:t>
            </a:r>
            <a:r>
              <a:rPr dirty="0" smtClean="0" sz="1600" spc="0">
                <a:latin typeface="Comic Sans MS"/>
                <a:cs typeface="Comic Sans MS"/>
              </a:rPr>
              <a:t>v</a:t>
            </a:r>
            <a:r>
              <a:rPr dirty="0" smtClean="0" sz="1600" spc="4">
                <a:latin typeface="Comic Sans MS"/>
                <a:cs typeface="Comic Sans MS"/>
              </a:rPr>
              <a:t>r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-31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pour</a:t>
            </a:r>
            <a:r>
              <a:rPr dirty="0" smtClean="0" sz="1600" spc="-22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dé</a:t>
            </a:r>
            <a:r>
              <a:rPr dirty="0" smtClean="0" sz="1600" spc="4">
                <a:latin typeface="Comic Sans MS"/>
                <a:cs typeface="Comic Sans MS"/>
              </a:rPr>
              <a:t>g</a:t>
            </a:r>
            <a:r>
              <a:rPr dirty="0" smtClean="0" sz="1600" spc="0">
                <a:latin typeface="Comic Sans MS"/>
                <a:cs typeface="Comic Sans MS"/>
              </a:rPr>
              <a:t>ager</a:t>
            </a:r>
            <a:r>
              <a:rPr dirty="0" smtClean="0" sz="1600" spc="-54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cet</a:t>
            </a:r>
            <a:r>
              <a:rPr dirty="0" smtClean="0" sz="1600" spc="4">
                <a:latin typeface="Comic Sans MS"/>
                <a:cs typeface="Comic Sans MS"/>
              </a:rPr>
              <a:t>t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-50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é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er</a:t>
            </a:r>
            <a:r>
              <a:rPr dirty="0" smtClean="0" sz="1600" spc="4">
                <a:latin typeface="Comic Sans MS"/>
                <a:cs typeface="Comic Sans MS"/>
              </a:rPr>
              <a:t>g</a:t>
            </a:r>
            <a:r>
              <a:rPr dirty="0" smtClean="0" sz="1600" spc="0">
                <a:latin typeface="Comic Sans MS"/>
                <a:cs typeface="Comic Sans MS"/>
              </a:rPr>
              <a:t>ie</a:t>
            </a:r>
            <a:r>
              <a:rPr dirty="0" smtClean="0" sz="1600" spc="-55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so</a:t>
            </a:r>
            <a:r>
              <a:rPr dirty="0" smtClean="0" sz="1600" spc="9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t</a:t>
            </a:r>
            <a:r>
              <a:rPr dirty="0" smtClean="0" sz="1600" spc="-32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de</a:t>
            </a:r>
            <a:r>
              <a:rPr dirty="0" smtClean="0" sz="1600" spc="-28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haute</a:t>
            </a:r>
            <a:r>
              <a:rPr dirty="0" smtClean="0" sz="1600" spc="-22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t</a:t>
            </a:r>
            <a:r>
              <a:rPr dirty="0" smtClean="0" sz="1600" spc="4">
                <a:latin typeface="Comic Sans MS"/>
                <a:cs typeface="Comic Sans MS"/>
              </a:rPr>
              <a:t>e</a:t>
            </a:r>
            <a:r>
              <a:rPr dirty="0" smtClean="0" sz="1600" spc="0">
                <a:latin typeface="Comic Sans MS"/>
                <a:cs typeface="Comic Sans MS"/>
              </a:rPr>
              <a:t>chnic</a:t>
            </a:r>
            <a:r>
              <a:rPr dirty="0" smtClean="0" sz="1600" spc="-9">
                <a:latin typeface="Comic Sans MS"/>
                <a:cs typeface="Comic Sans MS"/>
              </a:rPr>
              <a:t>i</a:t>
            </a:r>
            <a:r>
              <a:rPr dirty="0" smtClean="0" sz="1600" spc="0">
                <a:latin typeface="Comic Sans MS"/>
                <a:cs typeface="Comic Sans MS"/>
              </a:rPr>
              <a:t>t</a:t>
            </a:r>
            <a:r>
              <a:rPr dirty="0" smtClean="0" sz="1600" spc="4">
                <a:latin typeface="Comic Sans MS"/>
                <a:cs typeface="Comic Sans MS"/>
              </a:rPr>
              <a:t>é</a:t>
            </a:r>
            <a:r>
              <a:rPr dirty="0" smtClean="0" sz="1600" spc="0">
                <a:latin typeface="Comic Sans MS"/>
                <a:cs typeface="Comic Sans MS"/>
              </a:rPr>
              <a:t>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4222" y="2271503"/>
            <a:ext cx="229976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Les</a:t>
            </a:r>
            <a:r>
              <a:rPr dirty="0" smtClean="0" baseline="1494" sz="2400" spc="-2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déche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6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radioa</a:t>
            </a:r>
            <a:r>
              <a:rPr dirty="0" smtClean="0" baseline="1494" sz="2400" spc="-9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ti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23897" y="2271503"/>
            <a:ext cx="523929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ré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u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ta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6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la</a:t>
            </a:r>
            <a:r>
              <a:rPr dirty="0" smtClean="0" baseline="1494" sz="2400" spc="-2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ission</a:t>
            </a:r>
            <a:r>
              <a:rPr dirty="0" smtClean="0" baseline="1494" sz="2400" spc="-5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4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une</a:t>
            </a:r>
            <a:r>
              <a:rPr dirty="0" smtClean="0" baseline="1494" sz="2400" spc="-2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autre</a:t>
            </a:r>
            <a:r>
              <a:rPr dirty="0" smtClean="0" baseline="1494" sz="2400" spc="-2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use</a:t>
            </a:r>
            <a:r>
              <a:rPr dirty="0" smtClean="0" baseline="1494" sz="2400" spc="-26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é</a:t>
            </a:r>
            <a:r>
              <a:rPr dirty="0" smtClean="0" baseline="1494" sz="2400" spc="4"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latin typeface="Comic Sans MS"/>
                <a:cs typeface="Comic Sans MS"/>
              </a:rPr>
              <a:t>iti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3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71078" y="2271503"/>
            <a:ext cx="67580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souc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s.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4876" y="3441191"/>
            <a:ext cx="8424672" cy="13670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17"/>
              </a:spcBef>
            </a:pPr>
            <a:endParaRPr sz="550"/>
          </a:p>
          <a:p>
            <a:pPr marL="204000" marR="265555" algn="ctr">
              <a:lnSpc>
                <a:spcPct val="95825"/>
              </a:lnSpc>
              <a:spcBef>
                <a:spcPts val="2000"/>
              </a:spcBef>
            </a:pPr>
            <a:r>
              <a:rPr dirty="0" smtClean="0" sz="1600" spc="0">
                <a:latin typeface="Arial"/>
                <a:cs typeface="Arial"/>
              </a:rPr>
              <a:t>Les</a:t>
            </a:r>
            <a:r>
              <a:rPr dirty="0" smtClean="0" sz="1600" spc="-20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ma</a:t>
            </a:r>
            <a:r>
              <a:rPr dirty="0" smtClean="0" sz="1600" spc="9">
                <a:latin typeface="Arial"/>
                <a:cs typeface="Arial"/>
              </a:rPr>
              <a:t>c</a:t>
            </a:r>
            <a:r>
              <a:rPr dirty="0" smtClean="0" sz="1600" spc="0">
                <a:latin typeface="Arial"/>
                <a:cs typeface="Arial"/>
              </a:rPr>
              <a:t>h</a:t>
            </a:r>
            <a:r>
              <a:rPr dirty="0" smtClean="0" sz="1600" spc="4">
                <a:latin typeface="Arial"/>
                <a:cs typeface="Arial"/>
              </a:rPr>
              <a:t>i</a:t>
            </a:r>
            <a:r>
              <a:rPr dirty="0" smtClean="0" sz="1600" spc="0">
                <a:latin typeface="Arial"/>
                <a:cs typeface="Arial"/>
              </a:rPr>
              <a:t>nes</a:t>
            </a:r>
            <a:r>
              <a:rPr dirty="0" smtClean="0" sz="1600" spc="-68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fon</a:t>
            </a:r>
            <a:r>
              <a:rPr dirty="0" smtClean="0" sz="1600" spc="4">
                <a:latin typeface="Arial"/>
                <a:cs typeface="Arial"/>
              </a:rPr>
              <a:t>c</a:t>
            </a:r>
            <a:r>
              <a:rPr dirty="0" smtClean="0" sz="1600" spc="0">
                <a:latin typeface="Arial"/>
                <a:cs typeface="Arial"/>
              </a:rPr>
              <a:t>t</a:t>
            </a:r>
            <a:r>
              <a:rPr dirty="0" smtClean="0" sz="1600" spc="4">
                <a:latin typeface="Arial"/>
                <a:cs typeface="Arial"/>
              </a:rPr>
              <a:t>i</a:t>
            </a:r>
            <a:r>
              <a:rPr dirty="0" smtClean="0" sz="1600" spc="0">
                <a:latin typeface="Arial"/>
                <a:cs typeface="Arial"/>
              </a:rPr>
              <a:t>onnant</a:t>
            </a:r>
            <a:r>
              <a:rPr dirty="0" smtClean="0" sz="1600" spc="-72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grâce</a:t>
            </a:r>
            <a:r>
              <a:rPr dirty="0" smtClean="0" sz="1600" spc="-25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aux</a:t>
            </a:r>
            <a:r>
              <a:rPr dirty="0" smtClean="0" sz="1600" spc="-20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déri</a:t>
            </a:r>
            <a:r>
              <a:rPr dirty="0" smtClean="0" sz="1600" spc="9">
                <a:latin typeface="Arial"/>
                <a:cs typeface="Arial"/>
              </a:rPr>
              <a:t>v</a:t>
            </a:r>
            <a:r>
              <a:rPr dirty="0" smtClean="0" sz="1600" spc="0">
                <a:latin typeface="Arial"/>
                <a:cs typeface="Arial"/>
              </a:rPr>
              <a:t>és</a:t>
            </a:r>
            <a:r>
              <a:rPr dirty="0" smtClean="0" sz="1600" spc="-46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du</a:t>
            </a:r>
            <a:r>
              <a:rPr dirty="0" smtClean="0" sz="1600" spc="-17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pétro</a:t>
            </a:r>
            <a:r>
              <a:rPr dirty="0" smtClean="0" sz="1600" spc="4">
                <a:latin typeface="Arial"/>
                <a:cs typeface="Arial"/>
              </a:rPr>
              <a:t>l</a:t>
            </a:r>
            <a:r>
              <a:rPr dirty="0" smtClean="0" sz="1600" spc="0">
                <a:latin typeface="Arial"/>
                <a:cs typeface="Arial"/>
              </a:rPr>
              <a:t>e</a:t>
            </a:r>
            <a:r>
              <a:rPr dirty="0" smtClean="0" sz="1600" spc="-38">
                <a:latin typeface="Arial"/>
                <a:cs typeface="Arial"/>
              </a:rPr>
              <a:t> </a:t>
            </a:r>
            <a:r>
              <a:rPr dirty="0" smtClean="0" sz="1600" spc="4">
                <a:latin typeface="Arial"/>
                <a:cs typeface="Arial"/>
              </a:rPr>
              <a:t>s</a:t>
            </a:r>
            <a:r>
              <a:rPr dirty="0" smtClean="0" sz="1600" spc="4">
                <a:latin typeface="Arial"/>
                <a:cs typeface="Arial"/>
              </a:rPr>
              <a:t>’</a:t>
            </a:r>
            <a:r>
              <a:rPr dirty="0" smtClean="0" sz="1600" spc="4">
                <a:latin typeface="Arial"/>
                <a:cs typeface="Arial"/>
              </a:rPr>
              <a:t>i</a:t>
            </a:r>
            <a:r>
              <a:rPr dirty="0" smtClean="0" sz="1600" spc="0">
                <a:latin typeface="Arial"/>
                <a:cs typeface="Arial"/>
              </a:rPr>
              <a:t>mpo</a:t>
            </a:r>
            <a:r>
              <a:rPr dirty="0" smtClean="0" sz="1600" spc="9">
                <a:latin typeface="Arial"/>
                <a:cs typeface="Arial"/>
              </a:rPr>
              <a:t>s</a:t>
            </a:r>
            <a:r>
              <a:rPr dirty="0" smtClean="0" sz="1600" spc="0">
                <a:latin typeface="Arial"/>
                <a:cs typeface="Arial"/>
              </a:rPr>
              <a:t>ent</a:t>
            </a:r>
            <a:r>
              <a:rPr dirty="0" smtClean="0" sz="1600" spc="-86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donc</a:t>
            </a:r>
            <a:r>
              <a:rPr dirty="0" smtClean="0" sz="1600" spc="-29">
                <a:latin typeface="Arial"/>
                <a:cs typeface="Arial"/>
              </a:rPr>
              <a:t> </a:t>
            </a:r>
            <a:r>
              <a:rPr dirty="0" smtClean="0" sz="1600" spc="4">
                <a:latin typeface="Arial"/>
                <a:cs typeface="Arial"/>
              </a:rPr>
              <a:t>s</a:t>
            </a:r>
            <a:r>
              <a:rPr dirty="0" smtClean="0" sz="1600" spc="0">
                <a:latin typeface="Arial"/>
                <a:cs typeface="Arial"/>
              </a:rPr>
              <a:t>ans</a:t>
            </a:r>
            <a:r>
              <a:rPr dirty="0" smtClean="0" sz="1600" spc="-33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d</a:t>
            </a:r>
            <a:r>
              <a:rPr dirty="0" smtClean="0" sz="1600" spc="4">
                <a:latin typeface="Arial"/>
                <a:cs typeface="Arial"/>
              </a:rPr>
              <a:t>i</a:t>
            </a:r>
            <a:r>
              <a:rPr dirty="0" smtClean="0" sz="1600" spc="-25">
                <a:latin typeface="Arial"/>
                <a:cs typeface="Arial"/>
              </a:rPr>
              <a:t>f</a:t>
            </a:r>
            <a:r>
              <a:rPr dirty="0" smtClean="0" sz="1600" spc="0">
                <a:latin typeface="Arial"/>
                <a:cs typeface="Arial"/>
              </a:rPr>
              <a:t>f</a:t>
            </a:r>
            <a:r>
              <a:rPr dirty="0" smtClean="0" sz="1600" spc="4">
                <a:latin typeface="Arial"/>
                <a:cs typeface="Arial"/>
              </a:rPr>
              <a:t>i</a:t>
            </a:r>
            <a:r>
              <a:rPr dirty="0" smtClean="0" sz="1600" spc="4">
                <a:latin typeface="Arial"/>
                <a:cs typeface="Arial"/>
              </a:rPr>
              <a:t>c</a:t>
            </a:r>
            <a:r>
              <a:rPr dirty="0" smtClean="0" sz="1600" spc="0">
                <a:latin typeface="Arial"/>
                <a:cs typeface="Arial"/>
              </a:rPr>
              <a:t>u</a:t>
            </a:r>
            <a:r>
              <a:rPr dirty="0" smtClean="0" sz="1600" spc="4">
                <a:latin typeface="Arial"/>
                <a:cs typeface="Arial"/>
              </a:rPr>
              <a:t>l</a:t>
            </a:r>
            <a:r>
              <a:rPr dirty="0" smtClean="0" sz="1600" spc="0">
                <a:latin typeface="Arial"/>
                <a:cs typeface="Arial"/>
              </a:rPr>
              <a:t>té.</a:t>
            </a:r>
            <a:endParaRPr sz="1600">
              <a:latin typeface="Arial"/>
              <a:cs typeface="Arial"/>
            </a:endParaRPr>
          </a:p>
          <a:p>
            <a:pPr marL="1456437" marR="1453983" indent="-56040" algn="ctr">
              <a:lnSpc>
                <a:spcPct val="100041"/>
              </a:lnSpc>
              <a:spcBef>
                <a:spcPts val="80"/>
              </a:spcBef>
            </a:pPr>
            <a:r>
              <a:rPr dirty="0" smtClean="0" sz="1600" spc="0">
                <a:latin typeface="Arial"/>
                <a:cs typeface="Arial"/>
              </a:rPr>
              <a:t>C</a:t>
            </a:r>
            <a:r>
              <a:rPr dirty="0" smtClean="0" sz="1600" spc="4">
                <a:latin typeface="Arial"/>
                <a:cs typeface="Arial"/>
              </a:rPr>
              <a:t>e</a:t>
            </a:r>
            <a:r>
              <a:rPr dirty="0" smtClean="0" sz="1600" spc="0">
                <a:latin typeface="Arial"/>
                <a:cs typeface="Arial"/>
              </a:rPr>
              <a:t>tte</a:t>
            </a:r>
            <a:r>
              <a:rPr dirty="0" smtClean="0" sz="1600" spc="-23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é</a:t>
            </a:r>
            <a:r>
              <a:rPr dirty="0" smtClean="0" sz="1600" spc="4">
                <a:latin typeface="Arial"/>
                <a:cs typeface="Arial"/>
              </a:rPr>
              <a:t>n</a:t>
            </a:r>
            <a:r>
              <a:rPr dirty="0" smtClean="0" sz="1600" spc="0">
                <a:latin typeface="Arial"/>
                <a:cs typeface="Arial"/>
              </a:rPr>
              <a:t>erg</a:t>
            </a:r>
            <a:r>
              <a:rPr dirty="0" smtClean="0" sz="1600" spc="4">
                <a:latin typeface="Arial"/>
                <a:cs typeface="Arial"/>
              </a:rPr>
              <a:t>i</a:t>
            </a:r>
            <a:r>
              <a:rPr dirty="0" smtClean="0" sz="1600" spc="0">
                <a:latin typeface="Arial"/>
                <a:cs typeface="Arial"/>
              </a:rPr>
              <a:t>e</a:t>
            </a:r>
            <a:r>
              <a:rPr dirty="0" smtClean="0" sz="1600" spc="-53">
                <a:latin typeface="Arial"/>
                <a:cs typeface="Arial"/>
              </a:rPr>
              <a:t> </a:t>
            </a:r>
            <a:r>
              <a:rPr dirty="0" smtClean="0" sz="1600" spc="4">
                <a:latin typeface="Arial"/>
                <a:cs typeface="Arial"/>
              </a:rPr>
              <a:t>q</a:t>
            </a:r>
            <a:r>
              <a:rPr dirty="0" smtClean="0" sz="1600" spc="0">
                <a:latin typeface="Arial"/>
                <a:cs typeface="Arial"/>
              </a:rPr>
              <a:t>ui</a:t>
            </a:r>
            <a:r>
              <a:rPr dirty="0" smtClean="0" sz="1600" spc="-16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p</a:t>
            </a:r>
            <a:r>
              <a:rPr dirty="0" smtClean="0" sz="1600" spc="4">
                <a:latin typeface="Arial"/>
                <a:cs typeface="Arial"/>
              </a:rPr>
              <a:t>a</a:t>
            </a:r>
            <a:r>
              <a:rPr dirty="0" smtClean="0" sz="1600" spc="0">
                <a:latin typeface="Arial"/>
                <a:cs typeface="Arial"/>
              </a:rPr>
              <a:t>rti</a:t>
            </a:r>
            <a:r>
              <a:rPr dirty="0" smtClean="0" sz="1600" spc="9">
                <a:latin typeface="Arial"/>
                <a:cs typeface="Arial"/>
              </a:rPr>
              <a:t>c</a:t>
            </a:r>
            <a:r>
              <a:rPr dirty="0" smtClean="0" sz="1600" spc="4">
                <a:latin typeface="Arial"/>
                <a:cs typeface="Arial"/>
              </a:rPr>
              <a:t>i</a:t>
            </a:r>
            <a:r>
              <a:rPr dirty="0" smtClean="0" sz="1600" spc="0">
                <a:latin typeface="Arial"/>
                <a:cs typeface="Arial"/>
              </a:rPr>
              <a:t>pe</a:t>
            </a:r>
            <a:r>
              <a:rPr dirty="0" smtClean="0" sz="1600" spc="-55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à</a:t>
            </a:r>
            <a:r>
              <a:rPr dirty="0" smtClean="0" sz="1600" spc="-8">
                <a:latin typeface="Arial"/>
                <a:cs typeface="Arial"/>
              </a:rPr>
              <a:t> </a:t>
            </a:r>
            <a:r>
              <a:rPr dirty="0" smtClean="0" sz="1600" spc="9">
                <a:latin typeface="Arial"/>
                <a:cs typeface="Arial"/>
              </a:rPr>
              <a:t>l</a:t>
            </a:r>
            <a:r>
              <a:rPr dirty="0" smtClean="0" sz="1600" spc="4">
                <a:latin typeface="Arial"/>
                <a:cs typeface="Arial"/>
              </a:rPr>
              <a:t>’</a:t>
            </a:r>
            <a:r>
              <a:rPr dirty="0" smtClean="0" sz="1600" spc="0">
                <a:latin typeface="Arial"/>
                <a:cs typeface="Arial"/>
              </a:rPr>
              <a:t>é</a:t>
            </a:r>
            <a:r>
              <a:rPr dirty="0" smtClean="0" sz="1600" spc="4">
                <a:latin typeface="Arial"/>
                <a:cs typeface="Arial"/>
              </a:rPr>
              <a:t>l</a:t>
            </a:r>
            <a:r>
              <a:rPr dirty="0" smtClean="0" sz="1600" spc="0">
                <a:latin typeface="Arial"/>
                <a:cs typeface="Arial"/>
              </a:rPr>
              <a:t>a</a:t>
            </a:r>
            <a:r>
              <a:rPr dirty="0" smtClean="0" sz="1600" spc="4">
                <a:latin typeface="Arial"/>
                <a:cs typeface="Arial"/>
              </a:rPr>
              <a:t>b</a:t>
            </a:r>
            <a:r>
              <a:rPr dirty="0" smtClean="0" sz="1600" spc="0">
                <a:latin typeface="Arial"/>
                <a:cs typeface="Arial"/>
              </a:rPr>
              <a:t>orat</a:t>
            </a:r>
            <a:r>
              <a:rPr dirty="0" smtClean="0" sz="1600" spc="4">
                <a:latin typeface="Arial"/>
                <a:cs typeface="Arial"/>
              </a:rPr>
              <a:t>i</a:t>
            </a:r>
            <a:r>
              <a:rPr dirty="0" smtClean="0" sz="1600" spc="0">
                <a:latin typeface="Arial"/>
                <a:cs typeface="Arial"/>
              </a:rPr>
              <a:t>on</a:t>
            </a:r>
            <a:r>
              <a:rPr dirty="0" smtClean="0" sz="1600" spc="-106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de</a:t>
            </a:r>
            <a:r>
              <a:rPr dirty="0" smtClean="0" sz="1600" spc="-2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n</a:t>
            </a:r>
            <a:r>
              <a:rPr dirty="0" smtClean="0" sz="1600" spc="4">
                <a:latin typeface="Arial"/>
                <a:cs typeface="Arial"/>
              </a:rPr>
              <a:t>o</a:t>
            </a:r>
            <a:r>
              <a:rPr dirty="0" smtClean="0" sz="1600" spc="0">
                <a:latin typeface="Arial"/>
                <a:cs typeface="Arial"/>
              </a:rPr>
              <a:t>tre</a:t>
            </a:r>
            <a:r>
              <a:rPr dirty="0" smtClean="0" sz="1600" spc="-26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ri</a:t>
            </a:r>
            <a:r>
              <a:rPr dirty="0" smtClean="0" sz="1600" spc="9">
                <a:latin typeface="Arial"/>
                <a:cs typeface="Arial"/>
              </a:rPr>
              <a:t>c</a:t>
            </a:r>
            <a:r>
              <a:rPr dirty="0" smtClean="0" sz="1600" spc="0">
                <a:latin typeface="Arial"/>
                <a:cs typeface="Arial"/>
              </a:rPr>
              <a:t>h</a:t>
            </a:r>
            <a:r>
              <a:rPr dirty="0" smtClean="0" sz="1600" spc="4">
                <a:latin typeface="Arial"/>
                <a:cs typeface="Arial"/>
              </a:rPr>
              <a:t>e</a:t>
            </a:r>
            <a:r>
              <a:rPr dirty="0" smtClean="0" sz="1600" spc="4">
                <a:latin typeface="Arial"/>
                <a:cs typeface="Arial"/>
              </a:rPr>
              <a:t>s</a:t>
            </a:r>
            <a:r>
              <a:rPr dirty="0" smtClean="0" sz="1600" spc="4">
                <a:latin typeface="Arial"/>
                <a:cs typeface="Arial"/>
              </a:rPr>
              <a:t>s</a:t>
            </a:r>
            <a:r>
              <a:rPr dirty="0" smtClean="0" sz="1600" spc="0">
                <a:latin typeface="Arial"/>
                <a:cs typeface="Arial"/>
              </a:rPr>
              <a:t>e,</a:t>
            </a:r>
            <a:r>
              <a:rPr dirty="0" smtClean="0" sz="1600" spc="0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n</a:t>
            </a:r>
            <a:r>
              <a:rPr dirty="0" smtClean="0" sz="1600" spc="4">
                <a:latin typeface="Arial"/>
                <a:cs typeface="Arial"/>
              </a:rPr>
              <a:t>o</a:t>
            </a:r>
            <a:r>
              <a:rPr dirty="0" smtClean="0" sz="1600" spc="0">
                <a:latin typeface="Arial"/>
                <a:cs typeface="Arial"/>
              </a:rPr>
              <a:t>us</a:t>
            </a:r>
            <a:r>
              <a:rPr dirty="0" smtClean="0" sz="1600" spc="-24">
                <a:latin typeface="Arial"/>
                <a:cs typeface="Arial"/>
              </a:rPr>
              <a:t> </a:t>
            </a:r>
            <a:r>
              <a:rPr dirty="0" smtClean="0" sz="1600" spc="4">
                <a:latin typeface="Arial"/>
                <a:cs typeface="Arial"/>
              </a:rPr>
              <a:t>l</a:t>
            </a:r>
            <a:r>
              <a:rPr dirty="0" smtClean="0" sz="1600" spc="4">
                <a:latin typeface="Arial"/>
                <a:cs typeface="Arial"/>
              </a:rPr>
              <a:t>’</a:t>
            </a:r>
            <a:r>
              <a:rPr dirty="0" smtClean="0" sz="1600" spc="0">
                <a:latin typeface="Arial"/>
                <a:cs typeface="Arial"/>
              </a:rPr>
              <a:t>extra</a:t>
            </a:r>
            <a:r>
              <a:rPr dirty="0" smtClean="0" sz="1600" spc="-14">
                <a:latin typeface="Arial"/>
                <a:cs typeface="Arial"/>
              </a:rPr>
              <a:t>y</a:t>
            </a:r>
            <a:r>
              <a:rPr dirty="0" smtClean="0" sz="1600" spc="0">
                <a:latin typeface="Arial"/>
                <a:cs typeface="Arial"/>
              </a:rPr>
              <a:t>o</a:t>
            </a:r>
            <a:r>
              <a:rPr dirty="0" smtClean="0" sz="1600" spc="4">
                <a:latin typeface="Arial"/>
                <a:cs typeface="Arial"/>
              </a:rPr>
              <a:t>n</a:t>
            </a:r>
            <a:r>
              <a:rPr dirty="0" smtClean="0" sz="1600" spc="0">
                <a:latin typeface="Arial"/>
                <a:cs typeface="Arial"/>
              </a:rPr>
              <a:t>s</a:t>
            </a:r>
            <a:r>
              <a:rPr dirty="0" smtClean="0" sz="1600" spc="-46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d</a:t>
            </a:r>
            <a:r>
              <a:rPr dirty="0" smtClean="0" sz="1600" spc="4">
                <a:latin typeface="Arial"/>
                <a:cs typeface="Arial"/>
              </a:rPr>
              <a:t>’</a:t>
            </a:r>
            <a:r>
              <a:rPr dirty="0" smtClean="0" sz="1600" spc="0">
                <a:latin typeface="Arial"/>
                <a:cs typeface="Arial"/>
              </a:rPr>
              <a:t>un</a:t>
            </a:r>
            <a:r>
              <a:rPr dirty="0" smtClean="0" sz="1600" spc="-25">
                <a:latin typeface="Arial"/>
                <a:cs typeface="Arial"/>
              </a:rPr>
              <a:t> </a:t>
            </a:r>
            <a:r>
              <a:rPr dirty="0" smtClean="0" sz="1600" spc="4">
                <a:latin typeface="Arial"/>
                <a:cs typeface="Arial"/>
              </a:rPr>
              <a:t>c</a:t>
            </a:r>
            <a:r>
              <a:rPr dirty="0" smtClean="0" sz="1600" spc="0">
                <a:latin typeface="Arial"/>
                <a:cs typeface="Arial"/>
              </a:rPr>
              <a:t>o</a:t>
            </a:r>
            <a:r>
              <a:rPr dirty="0" smtClean="0" sz="1600" spc="-19">
                <a:latin typeface="Arial"/>
                <a:cs typeface="Arial"/>
              </a:rPr>
              <a:t>f</a:t>
            </a:r>
            <a:r>
              <a:rPr dirty="0" smtClean="0" sz="1600" spc="0">
                <a:latin typeface="Arial"/>
                <a:cs typeface="Arial"/>
              </a:rPr>
              <a:t>fr</a:t>
            </a:r>
            <a:r>
              <a:rPr dirty="0" smtClean="0" sz="1600" spc="-19">
                <a:latin typeface="Arial"/>
                <a:cs typeface="Arial"/>
              </a:rPr>
              <a:t>e</a:t>
            </a:r>
            <a:r>
              <a:rPr dirty="0" smtClean="0" sz="1600" spc="-4">
                <a:latin typeface="Arial"/>
                <a:cs typeface="Arial"/>
              </a:rPr>
              <a:t>-</a:t>
            </a:r>
            <a:r>
              <a:rPr dirty="0" smtClean="0" sz="1600" spc="0">
                <a:latin typeface="Arial"/>
                <a:cs typeface="Arial"/>
              </a:rPr>
              <a:t>fort</a:t>
            </a:r>
            <a:r>
              <a:rPr dirty="0" smtClean="0" sz="1600" spc="-23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q</a:t>
            </a:r>
            <a:r>
              <a:rPr dirty="0" smtClean="0" sz="1600" spc="4">
                <a:latin typeface="Arial"/>
                <a:cs typeface="Arial"/>
              </a:rPr>
              <a:t>u</a:t>
            </a:r>
            <a:r>
              <a:rPr dirty="0" smtClean="0" sz="1600" spc="0">
                <a:latin typeface="Arial"/>
                <a:cs typeface="Arial"/>
              </a:rPr>
              <a:t>i</a:t>
            </a:r>
            <a:r>
              <a:rPr dirty="0" smtClean="0" sz="1600" spc="-26">
                <a:latin typeface="Arial"/>
                <a:cs typeface="Arial"/>
              </a:rPr>
              <a:t> </a:t>
            </a:r>
            <a:r>
              <a:rPr dirty="0" smtClean="0" sz="1600" spc="4">
                <a:latin typeface="Arial"/>
                <a:cs typeface="Arial"/>
              </a:rPr>
              <a:t>s</a:t>
            </a:r>
            <a:r>
              <a:rPr dirty="0" smtClean="0" sz="1600" spc="0">
                <a:latin typeface="Arial"/>
                <a:cs typeface="Arial"/>
              </a:rPr>
              <a:t>e</a:t>
            </a:r>
            <a:r>
              <a:rPr dirty="0" smtClean="0" sz="1600" spc="-16">
                <a:latin typeface="Arial"/>
                <a:cs typeface="Arial"/>
              </a:rPr>
              <a:t> </a:t>
            </a:r>
            <a:r>
              <a:rPr dirty="0" smtClean="0" sz="1600" spc="9">
                <a:latin typeface="Arial"/>
                <a:cs typeface="Arial"/>
              </a:rPr>
              <a:t>v</a:t>
            </a:r>
            <a:r>
              <a:rPr dirty="0" smtClean="0" sz="1600" spc="4">
                <a:latin typeface="Arial"/>
                <a:cs typeface="Arial"/>
              </a:rPr>
              <a:t>i</a:t>
            </a:r>
            <a:r>
              <a:rPr dirty="0" smtClean="0" sz="1600" spc="0">
                <a:latin typeface="Arial"/>
                <a:cs typeface="Arial"/>
              </a:rPr>
              <a:t>de</a:t>
            </a:r>
            <a:r>
              <a:rPr dirty="0" smtClean="0" sz="1600" spc="-24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pro</a:t>
            </a:r>
            <a:r>
              <a:rPr dirty="0" smtClean="0" sz="1600" spc="4">
                <a:latin typeface="Arial"/>
                <a:cs typeface="Arial"/>
              </a:rPr>
              <a:t>g</a:t>
            </a:r>
            <a:r>
              <a:rPr dirty="0" smtClean="0" sz="1600" spc="0">
                <a:latin typeface="Arial"/>
                <a:cs typeface="Arial"/>
              </a:rPr>
              <a:t>re</a:t>
            </a:r>
            <a:r>
              <a:rPr dirty="0" smtClean="0" sz="1600" spc="4">
                <a:latin typeface="Arial"/>
                <a:cs typeface="Arial"/>
              </a:rPr>
              <a:t>s</a:t>
            </a:r>
            <a:r>
              <a:rPr dirty="0" smtClean="0" sz="1600" spc="4">
                <a:latin typeface="Arial"/>
                <a:cs typeface="Arial"/>
              </a:rPr>
              <a:t>s</a:t>
            </a:r>
            <a:r>
              <a:rPr dirty="0" smtClean="0" sz="1600" spc="4">
                <a:latin typeface="Arial"/>
                <a:cs typeface="Arial"/>
              </a:rPr>
              <a:t>i</a:t>
            </a:r>
            <a:r>
              <a:rPr dirty="0" smtClean="0" sz="1600" spc="4">
                <a:latin typeface="Arial"/>
                <a:cs typeface="Arial"/>
              </a:rPr>
              <a:t>v</a:t>
            </a:r>
            <a:r>
              <a:rPr dirty="0" smtClean="0" sz="1600" spc="0">
                <a:latin typeface="Arial"/>
                <a:cs typeface="Arial"/>
              </a:rPr>
              <a:t>e</a:t>
            </a:r>
            <a:r>
              <a:rPr dirty="0" smtClean="0" sz="1600" spc="4">
                <a:latin typeface="Arial"/>
                <a:cs typeface="Arial"/>
              </a:rPr>
              <a:t>m</a:t>
            </a:r>
            <a:r>
              <a:rPr dirty="0" smtClean="0" sz="1600" spc="0">
                <a:latin typeface="Arial"/>
                <a:cs typeface="Arial"/>
              </a:rPr>
              <a:t>e</a:t>
            </a:r>
            <a:r>
              <a:rPr dirty="0" smtClean="0" sz="1600" spc="4">
                <a:latin typeface="Arial"/>
                <a:cs typeface="Arial"/>
              </a:rPr>
              <a:t>n</a:t>
            </a:r>
            <a:r>
              <a:rPr dirty="0" smtClean="0" sz="1600" spc="0">
                <a:latin typeface="Arial"/>
                <a:cs typeface="Arial"/>
              </a:rPr>
              <a:t>t.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3144012" y="2599943"/>
            <a:ext cx="6507480" cy="4117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78612" y="235767"/>
            <a:ext cx="330141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-89" b="1">
                <a:solidFill>
                  <a:srgbClr val="00AFEF"/>
                </a:solidFill>
                <a:latin typeface="Arial"/>
                <a:cs typeface="Arial"/>
              </a:rPr>
              <a:t>L</a:t>
            </a:r>
            <a:r>
              <a:rPr dirty="0" smtClean="0" sz="1800" spc="0" b="1">
                <a:solidFill>
                  <a:srgbClr val="00AFEF"/>
                </a:solidFill>
                <a:latin typeface="Arial"/>
                <a:cs typeface="Arial"/>
              </a:rPr>
              <a:t>’é</a:t>
            </a:r>
            <a:r>
              <a:rPr dirty="0" smtClean="0" sz="1800" spc="4" b="1">
                <a:solidFill>
                  <a:srgbClr val="00AFEF"/>
                </a:solidFill>
                <a:latin typeface="Arial"/>
                <a:cs typeface="Arial"/>
              </a:rPr>
              <a:t>n</a:t>
            </a:r>
            <a:r>
              <a:rPr dirty="0" smtClean="0" sz="1800" spc="0" b="1">
                <a:solidFill>
                  <a:srgbClr val="00AFEF"/>
                </a:solidFill>
                <a:latin typeface="Arial"/>
                <a:cs typeface="Arial"/>
              </a:rPr>
              <a:t>erg</a:t>
            </a:r>
            <a:r>
              <a:rPr dirty="0" smtClean="0" sz="1800" spc="4" b="1">
                <a:solidFill>
                  <a:srgbClr val="00AFEF"/>
                </a:solidFill>
                <a:latin typeface="Arial"/>
                <a:cs typeface="Arial"/>
              </a:rPr>
              <a:t>i</a:t>
            </a:r>
            <a:r>
              <a:rPr dirty="0" smtClean="0" sz="1800" spc="0" b="1">
                <a:solidFill>
                  <a:srgbClr val="00AFEF"/>
                </a:solidFill>
                <a:latin typeface="Arial"/>
                <a:cs typeface="Arial"/>
              </a:rPr>
              <a:t>e,</a:t>
            </a:r>
            <a:r>
              <a:rPr dirty="0" smtClean="0" sz="1800" spc="-4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00AFEF"/>
                </a:solidFill>
                <a:latin typeface="Arial"/>
                <a:cs typeface="Arial"/>
              </a:rPr>
              <a:t>so</a:t>
            </a:r>
            <a:r>
              <a:rPr dirty="0" smtClean="0" sz="1800" spc="9" b="1">
                <a:solidFill>
                  <a:srgbClr val="00AFEF"/>
                </a:solidFill>
                <a:latin typeface="Arial"/>
                <a:cs typeface="Arial"/>
              </a:rPr>
              <a:t>u</a:t>
            </a:r>
            <a:r>
              <a:rPr dirty="0" smtClean="0" sz="1800" spc="0" b="1">
                <a:solidFill>
                  <a:srgbClr val="00AFEF"/>
                </a:solidFill>
                <a:latin typeface="Arial"/>
                <a:cs typeface="Arial"/>
              </a:rPr>
              <a:t>rce</a:t>
            </a:r>
            <a:r>
              <a:rPr dirty="0" smtClean="0" sz="1800" spc="-4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mtClean="0" sz="1800" spc="9" b="1">
                <a:solidFill>
                  <a:srgbClr val="00AFEF"/>
                </a:solidFill>
                <a:latin typeface="Arial"/>
                <a:cs typeface="Arial"/>
              </a:rPr>
              <a:t>d</a:t>
            </a:r>
            <a:r>
              <a:rPr dirty="0" smtClean="0" sz="1800" spc="0" b="1">
                <a:solidFill>
                  <a:srgbClr val="00AFEF"/>
                </a:solidFill>
                <a:latin typeface="Arial"/>
                <a:cs typeface="Arial"/>
              </a:rPr>
              <a:t>e</a:t>
            </a:r>
            <a:r>
              <a:rPr dirty="0" smtClean="0" sz="1800" spc="-19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00AFEF"/>
                </a:solidFill>
                <a:latin typeface="Arial"/>
                <a:cs typeface="Arial"/>
              </a:rPr>
              <a:t>p</a:t>
            </a:r>
            <a:r>
              <a:rPr dirty="0" smtClean="0" sz="1800" spc="4" b="1">
                <a:solidFill>
                  <a:srgbClr val="00AFEF"/>
                </a:solidFill>
                <a:latin typeface="Arial"/>
                <a:cs typeface="Arial"/>
              </a:rPr>
              <a:t>o</a:t>
            </a:r>
            <a:r>
              <a:rPr dirty="0" smtClean="0" sz="1800" spc="0" b="1">
                <a:solidFill>
                  <a:srgbClr val="00AFEF"/>
                </a:solidFill>
                <a:latin typeface="Arial"/>
                <a:cs typeface="Arial"/>
              </a:rPr>
              <a:t>l</a:t>
            </a:r>
            <a:r>
              <a:rPr dirty="0" smtClean="0" sz="1800" spc="4" b="1">
                <a:solidFill>
                  <a:srgbClr val="00AFEF"/>
                </a:solidFill>
                <a:latin typeface="Arial"/>
                <a:cs typeface="Arial"/>
              </a:rPr>
              <a:t>l</a:t>
            </a:r>
            <a:r>
              <a:rPr dirty="0" smtClean="0" sz="1800" spc="0" b="1">
                <a:solidFill>
                  <a:srgbClr val="00AFEF"/>
                </a:solidFill>
                <a:latin typeface="Arial"/>
                <a:cs typeface="Arial"/>
              </a:rPr>
              <a:t>ut</a:t>
            </a:r>
            <a:r>
              <a:rPr dirty="0" smtClean="0" sz="1800" spc="4" b="1">
                <a:solidFill>
                  <a:srgbClr val="00AFEF"/>
                </a:solidFill>
                <a:latin typeface="Arial"/>
                <a:cs typeface="Arial"/>
              </a:rPr>
              <a:t>i</a:t>
            </a:r>
            <a:r>
              <a:rPr dirty="0" smtClean="0" sz="1800" spc="0" b="1">
                <a:solidFill>
                  <a:srgbClr val="00AFEF"/>
                </a:solidFill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13885" y="574095"/>
            <a:ext cx="279923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FF9900"/>
                </a:solidFill>
                <a:latin typeface="Arial"/>
                <a:cs typeface="Arial"/>
              </a:rPr>
              <a:t>La</a:t>
            </a:r>
            <a:r>
              <a:rPr dirty="0" smtClean="0" sz="1800" spc="-4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FF9900"/>
                </a:solidFill>
                <a:latin typeface="Arial"/>
                <a:cs typeface="Arial"/>
              </a:rPr>
              <a:t>p</a:t>
            </a:r>
            <a:r>
              <a:rPr dirty="0" smtClean="0" sz="1800" spc="-4">
                <a:solidFill>
                  <a:srgbClr val="FF9900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FF9900"/>
                </a:solidFill>
                <a:latin typeface="Arial"/>
                <a:cs typeface="Arial"/>
              </a:rPr>
              <a:t>l</a:t>
            </a:r>
            <a:r>
              <a:rPr dirty="0" smtClean="0" sz="1800" spc="-4">
                <a:solidFill>
                  <a:srgbClr val="FF9900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FF9900"/>
                </a:solidFill>
                <a:latin typeface="Arial"/>
                <a:cs typeface="Arial"/>
              </a:rPr>
              <a:t>uti</a:t>
            </a:r>
            <a:r>
              <a:rPr dirty="0" smtClean="0" sz="1800" spc="-9">
                <a:solidFill>
                  <a:srgbClr val="FF9900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FF9900"/>
                </a:solidFill>
                <a:latin typeface="Arial"/>
                <a:cs typeface="Arial"/>
              </a:rPr>
              <a:t>n</a:t>
            </a:r>
            <a:r>
              <a:rPr dirty="0" smtClean="0" sz="1800" spc="25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FF9900"/>
                </a:solidFill>
                <a:latin typeface="Arial"/>
                <a:cs typeface="Arial"/>
              </a:rPr>
              <a:t>atm</a:t>
            </a:r>
            <a:r>
              <a:rPr dirty="0" smtClean="0" sz="1800" spc="-4">
                <a:solidFill>
                  <a:srgbClr val="FF9900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FF9900"/>
                </a:solidFill>
                <a:latin typeface="Arial"/>
                <a:cs typeface="Arial"/>
              </a:rPr>
              <a:t>sp</a:t>
            </a:r>
            <a:r>
              <a:rPr dirty="0" smtClean="0" sz="1800" spc="-9">
                <a:solidFill>
                  <a:srgbClr val="FF9900"/>
                </a:solidFill>
                <a:latin typeface="Arial"/>
                <a:cs typeface="Arial"/>
              </a:rPr>
              <a:t>h</a:t>
            </a:r>
            <a:r>
              <a:rPr dirty="0" smtClean="0" sz="1800" spc="0">
                <a:solidFill>
                  <a:srgbClr val="FF9900"/>
                </a:solidFill>
                <a:latin typeface="Arial"/>
                <a:cs typeface="Arial"/>
              </a:rPr>
              <a:t>ér</a:t>
            </a:r>
            <a:r>
              <a:rPr dirty="0" smtClean="0" sz="1800" spc="-4">
                <a:solidFill>
                  <a:srgbClr val="FF9900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FF9900"/>
                </a:solidFill>
                <a:latin typeface="Arial"/>
                <a:cs typeface="Arial"/>
              </a:rPr>
              <a:t>q</a:t>
            </a:r>
            <a:r>
              <a:rPr dirty="0" smtClean="0" sz="1800" spc="-9">
                <a:solidFill>
                  <a:srgbClr val="FF9900"/>
                </a:solidFill>
                <a:latin typeface="Arial"/>
                <a:cs typeface="Arial"/>
              </a:rPr>
              <a:t>u</a:t>
            </a:r>
            <a:r>
              <a:rPr dirty="0" smtClean="0" sz="1800" spc="0">
                <a:solidFill>
                  <a:srgbClr val="FF9900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30272" y="1048366"/>
            <a:ext cx="757986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co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bus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ib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77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os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5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=</a:t>
            </a:r>
            <a:r>
              <a:rPr dirty="0" smtClean="0" baseline="1494" sz="2400" spc="-1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hydroc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rbures</a:t>
            </a:r>
            <a:r>
              <a:rPr dirty="0" smtClean="0" baseline="1494" sz="2400" spc="-5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u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ture</a:t>
            </a:r>
            <a:r>
              <a:rPr dirty="0" smtClean="0" baseline="1494" sz="2400" spc="-5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et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com</a:t>
            </a:r>
            <a:r>
              <a:rPr dirty="0" smtClean="0" baseline="1494" sz="2400" spc="-4">
                <a:latin typeface="Comic Sans MS"/>
                <a:cs typeface="Comic Sans MS"/>
              </a:rPr>
              <a:t>p</a:t>
            </a:r>
            <a:r>
              <a:rPr dirty="0" smtClean="0" baseline="1494" sz="2400" spc="0">
                <a:latin typeface="Comic Sans MS"/>
                <a:cs typeface="Comic Sans MS"/>
              </a:rPr>
              <a:t>osition</a:t>
            </a:r>
            <a:r>
              <a:rPr dirty="0" smtClean="0" baseline="1494" sz="2400" spc="-8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variab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61741" y="1480801"/>
            <a:ext cx="584420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éaction</a:t>
            </a:r>
            <a:r>
              <a:rPr dirty="0" smtClean="0" baseline="1494" sz="2400" spc="-5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bi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an</a:t>
            </a:r>
            <a:r>
              <a:rPr dirty="0" smtClean="0" baseline="1494" sz="2400" spc="-1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d’une</a:t>
            </a:r>
            <a:r>
              <a:rPr dirty="0" smtClean="0" baseline="1494" sz="2400" spc="-3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</a:t>
            </a:r>
            <a:r>
              <a:rPr dirty="0" smtClean="0" baseline="1494" sz="2400" spc="-9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bus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ion</a:t>
            </a:r>
            <a:r>
              <a:rPr dirty="0" smtClean="0" baseline="1494" sz="2400" spc="-6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</a:t>
            </a:r>
            <a:r>
              <a:rPr dirty="0" smtClean="0" baseline="1494" sz="2400" spc="-9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p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è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6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d’un</a:t>
            </a:r>
            <a:r>
              <a:rPr dirty="0" smtClean="0" baseline="1494" sz="2400" spc="-2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hydrocarbure</a:t>
            </a:r>
            <a:r>
              <a:rPr dirty="0" smtClean="0" baseline="1494" sz="2400" spc="-3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26433" y="1963959"/>
            <a:ext cx="3920073" cy="2688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15"/>
              </a:lnSpc>
              <a:spcBef>
                <a:spcPts val="105"/>
              </a:spcBef>
            </a:pPr>
            <a:r>
              <a:rPr dirty="0" smtClean="0" baseline="8969" sz="2400" spc="0">
                <a:latin typeface="Comic Sans MS"/>
                <a:cs typeface="Comic Sans MS"/>
              </a:rPr>
              <a:t>C</a:t>
            </a:r>
            <a:r>
              <a:rPr dirty="0" smtClean="0" baseline="-4556" sz="1575" spc="4">
                <a:latin typeface="Comic Sans MS"/>
                <a:cs typeface="Comic Sans MS"/>
              </a:rPr>
              <a:t>n</a:t>
            </a:r>
            <a:r>
              <a:rPr dirty="0" smtClean="0" baseline="8969" sz="2400" spc="0">
                <a:latin typeface="Comic Sans MS"/>
                <a:cs typeface="Comic Sans MS"/>
              </a:rPr>
              <a:t>H</a:t>
            </a:r>
            <a:r>
              <a:rPr dirty="0" smtClean="0" baseline="-4556" sz="1575" spc="0">
                <a:latin typeface="Comic Sans MS"/>
                <a:cs typeface="Comic Sans MS"/>
              </a:rPr>
              <a:t>m</a:t>
            </a:r>
            <a:r>
              <a:rPr dirty="0" smtClean="0" baseline="-4556" sz="1575" spc="-8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+</a:t>
            </a:r>
            <a:r>
              <a:rPr dirty="0" smtClean="0" baseline="8969" sz="2400" spc="-7">
                <a:latin typeface="Comic Sans MS"/>
                <a:cs typeface="Comic Sans MS"/>
              </a:rPr>
              <a:t> </a:t>
            </a:r>
            <a:r>
              <a:rPr dirty="0" smtClean="0" baseline="8969" sz="2400" spc="4">
                <a:latin typeface="Comic Sans MS"/>
                <a:cs typeface="Comic Sans MS"/>
              </a:rPr>
              <a:t>(</a:t>
            </a:r>
            <a:r>
              <a:rPr dirty="0" smtClean="0" baseline="8969" sz="2400" spc="0">
                <a:latin typeface="Comic Sans MS"/>
                <a:cs typeface="Comic Sans MS"/>
              </a:rPr>
              <a:t>n+m/</a:t>
            </a:r>
            <a:r>
              <a:rPr dirty="0" smtClean="0" baseline="8969" sz="2400" spc="-4">
                <a:latin typeface="Comic Sans MS"/>
                <a:cs typeface="Comic Sans MS"/>
              </a:rPr>
              <a:t>4</a:t>
            </a:r>
            <a:r>
              <a:rPr dirty="0" smtClean="0" baseline="8969" sz="2400" spc="0">
                <a:latin typeface="Comic Sans MS"/>
                <a:cs typeface="Comic Sans MS"/>
              </a:rPr>
              <a:t>)</a:t>
            </a:r>
            <a:r>
              <a:rPr dirty="0" smtClean="0" baseline="8969" sz="2400" spc="-38">
                <a:latin typeface="Comic Sans MS"/>
                <a:cs typeface="Comic Sans MS"/>
              </a:rPr>
              <a:t> </a:t>
            </a:r>
            <a:r>
              <a:rPr dirty="0" smtClean="0" baseline="8969" sz="2400" spc="4">
                <a:latin typeface="Comic Sans MS"/>
                <a:cs typeface="Comic Sans MS"/>
              </a:rPr>
              <a:t>O</a:t>
            </a:r>
            <a:r>
              <a:rPr dirty="0" smtClean="0" baseline="-4556" sz="1575" spc="0">
                <a:latin typeface="Comic Sans MS"/>
                <a:cs typeface="Comic Sans MS"/>
              </a:rPr>
              <a:t>2</a:t>
            </a:r>
            <a:r>
              <a:rPr dirty="0" smtClean="0" baseline="-4556" sz="1575" spc="0">
                <a:latin typeface="Comic Sans MS"/>
                <a:cs typeface="Comic Sans MS"/>
              </a:rPr>
              <a:t>  </a:t>
            </a:r>
            <a:r>
              <a:rPr dirty="0" smtClean="0" baseline="-4556" sz="1575" spc="8">
                <a:latin typeface="Comic Sans MS"/>
                <a:cs typeface="Comic Sans MS"/>
              </a:rPr>
              <a:t> </a:t>
            </a:r>
            <a:r>
              <a:rPr dirty="0" smtClean="0" baseline="10203" sz="2400" spc="0">
                <a:latin typeface="Symbol"/>
                <a:cs typeface="Symbol"/>
              </a:rPr>
              <a:t></a:t>
            </a:r>
            <a:r>
              <a:rPr dirty="0" smtClean="0" baseline="10870" sz="2400" spc="0">
                <a:latin typeface="Times New Roman"/>
                <a:cs typeface="Times New Roman"/>
              </a:rPr>
              <a:t> </a:t>
            </a:r>
            <a:r>
              <a:rPr dirty="0" smtClean="0" baseline="10870" sz="2400" spc="129">
                <a:latin typeface="Times New Roman"/>
                <a:cs typeface="Times New Roman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n</a:t>
            </a:r>
            <a:r>
              <a:rPr dirty="0" smtClean="0" baseline="8969" sz="2400" spc="-8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CO</a:t>
            </a:r>
            <a:r>
              <a:rPr dirty="0" smtClean="0" baseline="-4556" sz="1575" spc="0">
                <a:latin typeface="Comic Sans MS"/>
                <a:cs typeface="Comic Sans MS"/>
              </a:rPr>
              <a:t>2</a:t>
            </a:r>
            <a:r>
              <a:rPr dirty="0" smtClean="0" baseline="-4556" sz="1575" spc="0">
                <a:latin typeface="Comic Sans MS"/>
                <a:cs typeface="Comic Sans MS"/>
              </a:rPr>
              <a:t> </a:t>
            </a:r>
            <a:r>
              <a:rPr dirty="0" smtClean="0" baseline="-4556" sz="1575" spc="301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+</a:t>
            </a:r>
            <a:r>
              <a:rPr dirty="0" smtClean="0" baseline="8969" sz="2400" spc="474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m</a:t>
            </a:r>
            <a:r>
              <a:rPr dirty="0" smtClean="0" baseline="8969" sz="2400" spc="-4">
                <a:latin typeface="Comic Sans MS"/>
                <a:cs typeface="Comic Sans MS"/>
              </a:rPr>
              <a:t>/</a:t>
            </a:r>
            <a:r>
              <a:rPr dirty="0" smtClean="0" baseline="8969" sz="2400" spc="0">
                <a:latin typeface="Comic Sans MS"/>
                <a:cs typeface="Comic Sans MS"/>
              </a:rPr>
              <a:t>2</a:t>
            </a:r>
            <a:r>
              <a:rPr dirty="0" smtClean="0" baseline="8969" sz="2400" spc="-20">
                <a:latin typeface="Comic Sans MS"/>
                <a:cs typeface="Comic Sans MS"/>
              </a:rPr>
              <a:t> </a:t>
            </a:r>
            <a:r>
              <a:rPr dirty="0" smtClean="0" baseline="8969" sz="2400" spc="4">
                <a:latin typeface="Comic Sans MS"/>
                <a:cs typeface="Comic Sans MS"/>
              </a:rPr>
              <a:t>H</a:t>
            </a:r>
            <a:r>
              <a:rPr dirty="0" smtClean="0" baseline="-4556" sz="1575" spc="-4">
                <a:latin typeface="Comic Sans MS"/>
                <a:cs typeface="Comic Sans MS"/>
              </a:rPr>
              <a:t>2</a:t>
            </a:r>
            <a:r>
              <a:rPr dirty="0" smtClean="0" baseline="8969" sz="2400" spc="0">
                <a:latin typeface="Comic Sans MS"/>
                <a:cs typeface="Comic Sans MS"/>
              </a:rPr>
              <a:t>O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19197" y="2416283"/>
            <a:ext cx="390877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ais</a:t>
            </a:r>
            <a:r>
              <a:rPr dirty="0" smtClean="0" baseline="1494" sz="2400" spc="-2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si</a:t>
            </a:r>
            <a:r>
              <a:rPr dirty="0" smtClean="0" baseline="1494" sz="2400" spc="-1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bus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ion</a:t>
            </a:r>
            <a:r>
              <a:rPr dirty="0" smtClean="0" baseline="1494" sz="2400" spc="-7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per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urbée,</a:t>
            </a:r>
            <a:r>
              <a:rPr dirty="0" smtClean="0" baseline="1494" sz="2400" spc="-7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apparition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36422" y="2416283"/>
            <a:ext cx="158957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d’in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ermédia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res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34649" y="2416283"/>
            <a:ext cx="119047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indé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irab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19643" y="6223355"/>
            <a:ext cx="3116442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>
                <a:latin typeface="Calibri"/>
                <a:cs typeface="Calibri"/>
              </a:rPr>
              <a:t>P</a:t>
            </a:r>
            <a:r>
              <a:rPr dirty="0" smtClean="0" baseline="3413" sz="2400" spc="-29">
                <a:latin typeface="Calibri"/>
                <a:cs typeface="Calibri"/>
              </a:rPr>
              <a:t>r</a:t>
            </a:r>
            <a:r>
              <a:rPr dirty="0" smtClean="0" baseline="3413" sz="2400" spc="0">
                <a:latin typeface="Calibri"/>
                <a:cs typeface="Calibri"/>
              </a:rPr>
              <a:t>oblé</a:t>
            </a:r>
            <a:r>
              <a:rPr dirty="0" smtClean="0" baseline="3413" sz="2400" spc="-4">
                <a:latin typeface="Calibri"/>
                <a:cs typeface="Calibri"/>
              </a:rPr>
              <a:t>m</a:t>
            </a:r>
            <a:r>
              <a:rPr dirty="0" smtClean="0" baseline="3413" sz="2400" spc="-9">
                <a:latin typeface="Calibri"/>
                <a:cs typeface="Calibri"/>
              </a:rPr>
              <a:t>a</a:t>
            </a:r>
            <a:r>
              <a:rPr dirty="0" smtClean="0" baseline="3413" sz="2400" spc="0">
                <a:latin typeface="Calibri"/>
                <a:cs typeface="Calibri"/>
              </a:rPr>
              <a:t>t</a:t>
            </a:r>
            <a:r>
              <a:rPr dirty="0" smtClean="0" baseline="3413" sz="2400" spc="9">
                <a:latin typeface="Calibri"/>
                <a:cs typeface="Calibri"/>
              </a:rPr>
              <a:t>i</a:t>
            </a:r>
            <a:r>
              <a:rPr dirty="0" smtClean="0" baseline="3413" sz="2400" spc="0">
                <a:latin typeface="Calibri"/>
                <a:cs typeface="Calibri"/>
              </a:rPr>
              <a:t>que</a:t>
            </a:r>
            <a:r>
              <a:rPr dirty="0" smtClean="0" baseline="3413" sz="2400" spc="-32">
                <a:latin typeface="Calibri"/>
                <a:cs typeface="Calibri"/>
              </a:rPr>
              <a:t> </a:t>
            </a:r>
            <a:r>
              <a:rPr dirty="0" smtClean="0" baseline="3413" sz="2400" spc="0">
                <a:latin typeface="Calibri"/>
                <a:cs typeface="Calibri"/>
              </a:rPr>
              <a:t>su</a:t>
            </a:r>
            <a:r>
              <a:rPr dirty="0" smtClean="0" baseline="3413" sz="2400" spc="-9">
                <a:latin typeface="Calibri"/>
                <a:cs typeface="Calibri"/>
              </a:rPr>
              <a:t>r</a:t>
            </a:r>
            <a:r>
              <a:rPr dirty="0" smtClean="0" baseline="3413" sz="2400" spc="-9">
                <a:latin typeface="Calibri"/>
                <a:cs typeface="Calibri"/>
              </a:rPr>
              <a:t>t</a:t>
            </a:r>
            <a:r>
              <a:rPr dirty="0" smtClean="0" baseline="3413" sz="2400" spc="0">
                <a:latin typeface="Calibri"/>
                <a:cs typeface="Calibri"/>
              </a:rPr>
              <a:t>out</a:t>
            </a:r>
            <a:r>
              <a:rPr dirty="0" smtClean="0" baseline="3413" sz="2400" spc="-10">
                <a:latin typeface="Calibri"/>
                <a:cs typeface="Calibri"/>
              </a:rPr>
              <a:t> </a:t>
            </a:r>
            <a:r>
              <a:rPr dirty="0" smtClean="0" baseline="3413" sz="2400" spc="-4">
                <a:latin typeface="Calibri"/>
                <a:cs typeface="Calibri"/>
              </a:rPr>
              <a:t>m</a:t>
            </a:r>
            <a:r>
              <a:rPr dirty="0" smtClean="0" baseline="3413" sz="2400" spc="0">
                <a:latin typeface="Calibri"/>
                <a:cs typeface="Calibri"/>
              </a:rPr>
              <a:t>o</a:t>
            </a:r>
            <a:r>
              <a:rPr dirty="0" smtClean="0" baseline="3413" sz="2400" spc="-9">
                <a:latin typeface="Calibri"/>
                <a:cs typeface="Calibri"/>
              </a:rPr>
              <a:t>t</a:t>
            </a:r>
            <a:r>
              <a:rPr dirty="0" smtClean="0" baseline="3413" sz="2400" spc="0">
                <a:latin typeface="Calibri"/>
                <a:cs typeface="Calibri"/>
              </a:rPr>
              <a:t>eur</a:t>
            </a:r>
            <a:r>
              <a:rPr dirty="0" smtClean="0" baseline="3413" sz="2400" spc="9">
                <a:latin typeface="Calibri"/>
                <a:cs typeface="Calibri"/>
              </a:rPr>
              <a:t> </a:t>
            </a:r>
            <a:r>
              <a:rPr dirty="0" smtClean="0" baseline="3413" sz="2400" spc="0">
                <a:latin typeface="Calibri"/>
                <a:cs typeface="Calibri"/>
              </a:rPr>
              <a:t>d</a:t>
            </a:r>
            <a:r>
              <a:rPr dirty="0" smtClean="0" baseline="3413" sz="2400" spc="4">
                <a:latin typeface="Calibri"/>
                <a:cs typeface="Calibri"/>
              </a:rPr>
              <a:t>i</a:t>
            </a:r>
            <a:r>
              <a:rPr dirty="0" smtClean="0" baseline="3413" sz="2400" spc="0">
                <a:latin typeface="Calibri"/>
                <a:cs typeface="Calibri"/>
              </a:rPr>
              <a:t>e</a:t>
            </a:r>
            <a:r>
              <a:rPr dirty="0" smtClean="0" baseline="3413" sz="2400" spc="-4">
                <a:latin typeface="Calibri"/>
                <a:cs typeface="Calibri"/>
              </a:rPr>
              <a:t>s</a:t>
            </a:r>
            <a:r>
              <a:rPr dirty="0" smtClean="0" baseline="3413" sz="2400" spc="0">
                <a:latin typeface="Calibri"/>
                <a:cs typeface="Calibri"/>
              </a:rPr>
              <a:t>el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19643" y="6467729"/>
            <a:ext cx="1629122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dirty="0" smtClean="0" baseline="3413" sz="2400" spc="0">
                <a:latin typeface="Calibri"/>
                <a:cs typeface="Calibri"/>
              </a:rPr>
              <a:t>Fi</a:t>
            </a:r>
            <a:r>
              <a:rPr dirty="0" smtClean="0" baseline="3413" sz="2400" spc="9">
                <a:latin typeface="Calibri"/>
                <a:cs typeface="Calibri"/>
              </a:rPr>
              <a:t>l</a:t>
            </a:r>
            <a:r>
              <a:rPr dirty="0" smtClean="0" baseline="3413" sz="2400" spc="4">
                <a:latin typeface="Calibri"/>
                <a:cs typeface="Calibri"/>
              </a:rPr>
              <a:t>t</a:t>
            </a:r>
            <a:r>
              <a:rPr dirty="0" smtClean="0" baseline="3413" sz="2400" spc="-29">
                <a:latin typeface="Calibri"/>
                <a:cs typeface="Calibri"/>
              </a:rPr>
              <a:t>r</a:t>
            </a:r>
            <a:r>
              <a:rPr dirty="0" smtClean="0" baseline="3413" sz="2400" spc="0">
                <a:latin typeface="Calibri"/>
                <a:cs typeface="Calibri"/>
              </a:rPr>
              <a:t>es</a:t>
            </a:r>
            <a:r>
              <a:rPr dirty="0" smtClean="0" baseline="3413" sz="2400" spc="-29">
                <a:latin typeface="Calibri"/>
                <a:cs typeface="Calibri"/>
              </a:rPr>
              <a:t> </a:t>
            </a:r>
            <a:r>
              <a:rPr dirty="0" smtClean="0" baseline="3413" sz="2400" spc="0">
                <a:latin typeface="Calibri"/>
                <a:cs typeface="Calibri"/>
              </a:rPr>
              <a:t>pe</a:t>
            </a:r>
            <a:r>
              <a:rPr dirty="0" smtClean="0" baseline="3413" sz="2400" spc="-4">
                <a:latin typeface="Calibri"/>
                <a:cs typeface="Calibri"/>
              </a:rPr>
              <a:t>r</a:t>
            </a:r>
            <a:r>
              <a:rPr dirty="0" smtClean="0" baseline="3413" sz="2400" spc="-29">
                <a:latin typeface="Calibri"/>
                <a:cs typeface="Calibri"/>
              </a:rPr>
              <a:t>f</a:t>
            </a:r>
            <a:r>
              <a:rPr dirty="0" smtClean="0" baseline="3413" sz="2400" spc="0">
                <a:latin typeface="Calibri"/>
                <a:cs typeface="Calibri"/>
              </a:rPr>
              <a:t>o</a:t>
            </a:r>
            <a:r>
              <a:rPr dirty="0" smtClean="0" baseline="3413" sz="2400" spc="-4">
                <a:latin typeface="Calibri"/>
                <a:cs typeface="Calibri"/>
              </a:rPr>
              <a:t>r</a:t>
            </a:r>
            <a:r>
              <a:rPr dirty="0" smtClean="0" baseline="3413" sz="2400" spc="0">
                <a:latin typeface="Calibri"/>
                <a:cs typeface="Calibri"/>
              </a:rPr>
              <a:t>ma</a:t>
            </a:r>
            <a:r>
              <a:rPr dirty="0" smtClean="0" baseline="3413" sz="2400" spc="-9">
                <a:latin typeface="Calibri"/>
                <a:cs typeface="Calibri"/>
              </a:rPr>
              <a:t>n</a:t>
            </a:r>
            <a:r>
              <a:rPr dirty="0" smtClean="0" baseline="3413" sz="2400" spc="4">
                <a:latin typeface="Calibri"/>
                <a:cs typeface="Calibri"/>
              </a:rPr>
              <a:t>t</a:t>
            </a:r>
            <a:r>
              <a:rPr dirty="0" smtClean="0" baseline="3413" sz="2400" spc="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bject 68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4425950" y="1004570"/>
            <a:ext cx="0" cy="2992500"/>
          </a:xfrm>
          <a:custGeom>
            <a:avLst/>
            <a:gdLst/>
            <a:ahLst/>
            <a:cxnLst/>
            <a:rect l="l" t="t" r="r" b="b"/>
            <a:pathLst>
              <a:path w="0" h="2992501">
                <a:moveTo>
                  <a:pt x="0" y="0"/>
                </a:moveTo>
                <a:lnTo>
                  <a:pt x="0" y="29925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5405501" y="1004570"/>
            <a:ext cx="0" cy="2992500"/>
          </a:xfrm>
          <a:custGeom>
            <a:avLst/>
            <a:gdLst/>
            <a:ahLst/>
            <a:cxnLst/>
            <a:rect l="l" t="t" r="r" b="b"/>
            <a:pathLst>
              <a:path w="0" h="2992501">
                <a:moveTo>
                  <a:pt x="0" y="0"/>
                </a:moveTo>
                <a:lnTo>
                  <a:pt x="0" y="29925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6526276" y="1004570"/>
            <a:ext cx="0" cy="2992500"/>
          </a:xfrm>
          <a:custGeom>
            <a:avLst/>
            <a:gdLst/>
            <a:ahLst/>
            <a:cxnLst/>
            <a:rect l="l" t="t" r="r" b="b"/>
            <a:pathLst>
              <a:path w="0" h="2992501">
                <a:moveTo>
                  <a:pt x="0" y="0"/>
                </a:moveTo>
                <a:lnTo>
                  <a:pt x="0" y="29925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7647051" y="1004570"/>
            <a:ext cx="0" cy="2992500"/>
          </a:xfrm>
          <a:custGeom>
            <a:avLst/>
            <a:gdLst/>
            <a:ahLst/>
            <a:cxnLst/>
            <a:rect l="l" t="t" r="r" b="b"/>
            <a:pathLst>
              <a:path w="0" h="2992501">
                <a:moveTo>
                  <a:pt x="0" y="0"/>
                </a:moveTo>
                <a:lnTo>
                  <a:pt x="0" y="29925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2921000" y="1358519"/>
            <a:ext cx="5773801" cy="0"/>
          </a:xfrm>
          <a:custGeom>
            <a:avLst/>
            <a:gdLst/>
            <a:ahLst/>
            <a:cxnLst/>
            <a:rect l="l" t="t" r="r" b="b"/>
            <a:pathLst>
              <a:path w="5773801" h="0">
                <a:moveTo>
                  <a:pt x="0" y="0"/>
                </a:moveTo>
                <a:lnTo>
                  <a:pt x="57738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2921000" y="1706117"/>
            <a:ext cx="5773801" cy="0"/>
          </a:xfrm>
          <a:custGeom>
            <a:avLst/>
            <a:gdLst/>
            <a:ahLst/>
            <a:cxnLst/>
            <a:rect l="l" t="t" r="r" b="b"/>
            <a:pathLst>
              <a:path w="5773801" h="0">
                <a:moveTo>
                  <a:pt x="0" y="0"/>
                </a:moveTo>
                <a:lnTo>
                  <a:pt x="57738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2921000" y="2163191"/>
            <a:ext cx="5773801" cy="0"/>
          </a:xfrm>
          <a:custGeom>
            <a:avLst/>
            <a:gdLst/>
            <a:ahLst/>
            <a:cxnLst/>
            <a:rect l="l" t="t" r="r" b="b"/>
            <a:pathLst>
              <a:path w="5773801" h="0">
                <a:moveTo>
                  <a:pt x="0" y="0"/>
                </a:moveTo>
                <a:lnTo>
                  <a:pt x="57738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2921000" y="2817114"/>
            <a:ext cx="5773801" cy="0"/>
          </a:xfrm>
          <a:custGeom>
            <a:avLst/>
            <a:gdLst/>
            <a:ahLst/>
            <a:cxnLst/>
            <a:rect l="l" t="t" r="r" b="b"/>
            <a:pathLst>
              <a:path w="5773801" h="0">
                <a:moveTo>
                  <a:pt x="0" y="0"/>
                </a:moveTo>
                <a:lnTo>
                  <a:pt x="57738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2921000" y="3472688"/>
            <a:ext cx="5773801" cy="0"/>
          </a:xfrm>
          <a:custGeom>
            <a:avLst/>
            <a:gdLst/>
            <a:ahLst/>
            <a:cxnLst/>
            <a:rect l="l" t="t" r="r" b="b"/>
            <a:pathLst>
              <a:path w="5773801" h="0">
                <a:moveTo>
                  <a:pt x="0" y="0"/>
                </a:moveTo>
                <a:lnTo>
                  <a:pt x="57738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2927350" y="1004570"/>
            <a:ext cx="0" cy="2992500"/>
          </a:xfrm>
          <a:custGeom>
            <a:avLst/>
            <a:gdLst/>
            <a:ahLst/>
            <a:cxnLst/>
            <a:rect l="l" t="t" r="r" b="b"/>
            <a:pathLst>
              <a:path w="0" h="2992501">
                <a:moveTo>
                  <a:pt x="0" y="0"/>
                </a:moveTo>
                <a:lnTo>
                  <a:pt x="0" y="29925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8688451" y="1004570"/>
            <a:ext cx="0" cy="2992500"/>
          </a:xfrm>
          <a:custGeom>
            <a:avLst/>
            <a:gdLst/>
            <a:ahLst/>
            <a:cxnLst/>
            <a:rect l="l" t="t" r="r" b="b"/>
            <a:pathLst>
              <a:path w="0" h="2992501">
                <a:moveTo>
                  <a:pt x="0" y="0"/>
                </a:moveTo>
                <a:lnTo>
                  <a:pt x="0" y="29925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2921000" y="1010920"/>
            <a:ext cx="5773801" cy="0"/>
          </a:xfrm>
          <a:custGeom>
            <a:avLst/>
            <a:gdLst/>
            <a:ahLst/>
            <a:cxnLst/>
            <a:rect l="l" t="t" r="r" b="b"/>
            <a:pathLst>
              <a:path w="5773801" h="0">
                <a:moveTo>
                  <a:pt x="0" y="0"/>
                </a:moveTo>
                <a:lnTo>
                  <a:pt x="57738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2921000" y="3990721"/>
            <a:ext cx="5773801" cy="0"/>
          </a:xfrm>
          <a:custGeom>
            <a:avLst/>
            <a:gdLst/>
            <a:ahLst/>
            <a:cxnLst/>
            <a:rect l="l" t="t" r="r" b="b"/>
            <a:pathLst>
              <a:path w="5773801" h="0">
                <a:moveTo>
                  <a:pt x="0" y="0"/>
                </a:moveTo>
                <a:lnTo>
                  <a:pt x="57738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574344" y="186629"/>
            <a:ext cx="118568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I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vent</a:t>
            </a:r>
            <a:r>
              <a:rPr dirty="0" smtClean="0" baseline="2657" sz="2700" spc="4">
                <a:latin typeface="Comic Sans MS"/>
                <a:cs typeface="Comic Sans MS"/>
              </a:rPr>
              <a:t>a</a:t>
            </a:r>
            <a:r>
              <a:rPr dirty="0" smtClean="0" baseline="2657" sz="2700" spc="0">
                <a:latin typeface="Comic Sans MS"/>
                <a:cs typeface="Comic Sans MS"/>
              </a:rPr>
              <a:t>ire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766062" y="186629"/>
            <a:ext cx="29264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et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067356" y="186629"/>
            <a:ext cx="348247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sources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des</a:t>
            </a:r>
            <a:r>
              <a:rPr dirty="0" smtClean="0" baseline="2657" sz="2700" spc="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principaux</a:t>
            </a:r>
            <a:r>
              <a:rPr dirty="0" smtClean="0" baseline="2657" sz="2700" spc="-1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polluan</a:t>
            </a:r>
            <a:r>
              <a:rPr dirty="0" smtClean="0" baseline="2657" sz="2700" spc="9"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latin typeface="Comic Sans MS"/>
                <a:cs typeface="Comic Sans MS"/>
              </a:rPr>
              <a:t>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558409" y="186629"/>
            <a:ext cx="1494932" cy="6838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49">
              <a:lnSpc>
                <a:spcPts val="2050"/>
              </a:lnSpc>
              <a:spcBef>
                <a:spcPts val="102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g</a:t>
            </a:r>
            <a:r>
              <a:rPr dirty="0" smtClean="0" baseline="2657" sz="2700" spc="4">
                <a:latin typeface="Comic Sans MS"/>
                <a:cs typeface="Comic Sans MS"/>
              </a:rPr>
              <a:t>a</a:t>
            </a:r>
            <a:r>
              <a:rPr dirty="0" smtClean="0" baseline="2657" sz="2700" spc="0">
                <a:latin typeface="Comic Sans MS"/>
                <a:cs typeface="Comic Sans MS"/>
              </a:rPr>
              <a:t>zeux</a:t>
            </a:r>
            <a:endParaRPr sz="1800">
              <a:latin typeface="Comic Sans MS"/>
              <a:cs typeface="Comic Sans MS"/>
            </a:endParaRPr>
          </a:p>
          <a:p>
            <a:pPr marL="51974">
              <a:lnSpc>
                <a:spcPct val="95825"/>
              </a:lnSpc>
              <a:spcBef>
                <a:spcPts val="1330"/>
              </a:spcBef>
            </a:pPr>
            <a:r>
              <a:rPr dirty="0" smtClean="0" sz="1600" spc="0">
                <a:solidFill>
                  <a:srgbClr val="00AFEF"/>
                </a:solidFill>
                <a:latin typeface="Arial"/>
                <a:cs typeface="Arial"/>
              </a:rPr>
              <a:t>IND</a:t>
            </a:r>
            <a:r>
              <a:rPr dirty="0" smtClean="0" sz="1600" spc="-27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00AFEF"/>
                </a:solidFill>
                <a:latin typeface="Arial"/>
                <a:cs typeface="Arial"/>
              </a:rPr>
              <a:t>:</a:t>
            </a:r>
            <a:r>
              <a:rPr dirty="0" smtClean="0" sz="1600" spc="9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00AFEF"/>
                </a:solidFill>
                <a:latin typeface="Arial"/>
                <a:cs typeface="Arial"/>
              </a:rPr>
              <a:t>Industries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199259" y="642085"/>
            <a:ext cx="1650707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00AFEF"/>
                </a:solidFill>
                <a:latin typeface="Arial"/>
                <a:cs typeface="Arial"/>
              </a:rPr>
              <a:t>M</a:t>
            </a:r>
            <a:r>
              <a:rPr dirty="0" smtClean="0" sz="1600" spc="-4">
                <a:solidFill>
                  <a:srgbClr val="00AFEF"/>
                </a:solidFill>
                <a:latin typeface="Arial"/>
                <a:cs typeface="Arial"/>
              </a:rPr>
              <a:t>O</a:t>
            </a:r>
            <a:r>
              <a:rPr dirty="0" smtClean="0" sz="1600" spc="0">
                <a:solidFill>
                  <a:srgbClr val="00AFEF"/>
                </a:solidFill>
                <a:latin typeface="Arial"/>
                <a:cs typeface="Arial"/>
              </a:rPr>
              <a:t>B</a:t>
            </a:r>
            <a:r>
              <a:rPr dirty="0" smtClean="0" sz="1600" spc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00AFEF"/>
                </a:solidFill>
                <a:latin typeface="Arial"/>
                <a:cs typeface="Arial"/>
              </a:rPr>
              <a:t>:</a:t>
            </a:r>
            <a:r>
              <a:rPr dirty="0" smtClean="0" sz="1600" spc="9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00AFEF"/>
                </a:solidFill>
                <a:latin typeface="Arial"/>
                <a:cs typeface="Arial"/>
              </a:rPr>
              <a:t>Circu</a:t>
            </a:r>
            <a:r>
              <a:rPr dirty="0" smtClean="0" sz="1600" spc="4">
                <a:solidFill>
                  <a:srgbClr val="00AFEF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00AFEF"/>
                </a:solidFill>
                <a:latin typeface="Arial"/>
                <a:cs typeface="Arial"/>
              </a:rPr>
              <a:t>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961792" y="642085"/>
            <a:ext cx="1577859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00AFEF"/>
                </a:solidFill>
                <a:latin typeface="Arial"/>
                <a:cs typeface="Arial"/>
              </a:rPr>
              <a:t>CHA</a:t>
            </a:r>
            <a:r>
              <a:rPr dirty="0" smtClean="0" sz="1600" spc="-113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00AFEF"/>
                </a:solidFill>
                <a:latin typeface="Arial"/>
                <a:cs typeface="Arial"/>
              </a:rPr>
              <a:t>:</a:t>
            </a:r>
            <a:r>
              <a:rPr dirty="0" smtClean="0" sz="1600" spc="9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00AFEF"/>
                </a:solidFill>
                <a:latin typeface="Arial"/>
                <a:cs typeface="Arial"/>
              </a:rPr>
              <a:t>Chau</a:t>
            </a:r>
            <a:r>
              <a:rPr dirty="0" smtClean="0" sz="1600" spc="-29">
                <a:solidFill>
                  <a:srgbClr val="00AFEF"/>
                </a:solidFill>
                <a:latin typeface="Arial"/>
                <a:cs typeface="Arial"/>
              </a:rPr>
              <a:t>f</a:t>
            </a:r>
            <a:r>
              <a:rPr dirty="0" smtClean="0" sz="1600" spc="0">
                <a:solidFill>
                  <a:srgbClr val="00AFEF"/>
                </a:solidFill>
                <a:latin typeface="Arial"/>
                <a:cs typeface="Arial"/>
              </a:rPr>
              <a:t>fage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227487" y="642085"/>
            <a:ext cx="2461489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00AFEF"/>
                </a:solidFill>
                <a:latin typeface="Arial"/>
                <a:cs typeface="Arial"/>
              </a:rPr>
              <a:t>NRJ</a:t>
            </a:r>
            <a:r>
              <a:rPr dirty="0" smtClean="0" sz="1600" spc="-3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00AFEF"/>
                </a:solidFill>
                <a:latin typeface="Arial"/>
                <a:cs typeface="Arial"/>
              </a:rPr>
              <a:t>:</a:t>
            </a:r>
            <a:r>
              <a:rPr dirty="0" smtClean="0" sz="1600" spc="9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00AFEF"/>
                </a:solidFill>
                <a:latin typeface="Arial"/>
                <a:cs typeface="Arial"/>
              </a:rPr>
              <a:t>p</a:t>
            </a:r>
            <a:r>
              <a:rPr dirty="0" smtClean="0" sz="1600" spc="-4">
                <a:solidFill>
                  <a:srgbClr val="00AFEF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00AFEF"/>
                </a:solidFill>
                <a:latin typeface="Arial"/>
                <a:cs typeface="Arial"/>
              </a:rPr>
              <a:t>oduct</a:t>
            </a:r>
            <a:r>
              <a:rPr dirty="0" smtClean="0" sz="1600" spc="4">
                <a:solidFill>
                  <a:srgbClr val="00AFEF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00AFEF"/>
                </a:solidFill>
                <a:latin typeface="Arial"/>
                <a:cs typeface="Arial"/>
              </a:rPr>
              <a:t>on</a:t>
            </a:r>
            <a:r>
              <a:rPr dirty="0" smtClean="0" sz="1600" spc="-64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00AFEF"/>
                </a:solidFill>
                <a:latin typeface="Arial"/>
                <a:cs typeface="Arial"/>
              </a:rPr>
              <a:t>d’énergie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145917" y="3128231"/>
            <a:ext cx="1101038" cy="274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60"/>
              </a:lnSpc>
              <a:spcBef>
                <a:spcPts val="103"/>
              </a:spcBef>
            </a:pPr>
            <a:r>
              <a:rPr dirty="0" smtClean="0" baseline="9058" sz="2400" spc="0">
                <a:latin typeface="Times New Roman"/>
                <a:cs typeface="Times New Roman"/>
              </a:rPr>
              <a:t>(NO</a:t>
            </a:r>
            <a:r>
              <a:rPr dirty="0" smtClean="0" baseline="9058" sz="2400" spc="-28">
                <a:latin typeface="Times New Roman"/>
                <a:cs typeface="Times New Roman"/>
              </a:rPr>
              <a:t> </a:t>
            </a:r>
            <a:r>
              <a:rPr dirty="0" smtClean="0" baseline="9058" sz="2400" spc="0">
                <a:latin typeface="Times New Roman"/>
                <a:cs typeface="Times New Roman"/>
              </a:rPr>
              <a:t>et</a:t>
            </a:r>
            <a:r>
              <a:rPr dirty="0" smtClean="0" baseline="9058" sz="2400" spc="4">
                <a:latin typeface="Times New Roman"/>
                <a:cs typeface="Times New Roman"/>
              </a:rPr>
              <a:t> </a:t>
            </a:r>
            <a:r>
              <a:rPr dirty="0" smtClean="0" baseline="9058" sz="2400" spc="0">
                <a:latin typeface="Times New Roman"/>
                <a:cs typeface="Times New Roman"/>
              </a:rPr>
              <a:t>N</a:t>
            </a:r>
            <a:r>
              <a:rPr dirty="0" smtClean="0" baseline="9058" sz="2400" spc="4">
                <a:latin typeface="Times New Roman"/>
                <a:cs typeface="Times New Roman"/>
              </a:rPr>
              <a:t>O</a:t>
            </a:r>
            <a:r>
              <a:rPr dirty="0" smtClean="0" baseline="-11043" sz="1575" spc="4">
                <a:latin typeface="Times New Roman"/>
                <a:cs typeface="Times New Roman"/>
              </a:rPr>
              <a:t>2</a:t>
            </a:r>
            <a:r>
              <a:rPr dirty="0" smtClean="0" baseline="9058" sz="2400" spc="0">
                <a:latin typeface="Times New Roman"/>
                <a:cs typeface="Times New Roman"/>
              </a:rPr>
              <a:t>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4222" y="4165560"/>
            <a:ext cx="656418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 b="1">
                <a:latin typeface="Comic Sans MS"/>
                <a:cs typeface="Comic Sans MS"/>
              </a:rPr>
              <a:t>C</a:t>
            </a:r>
            <a:r>
              <a:rPr dirty="0" smtClean="0" baseline="3417" sz="2100" spc="0" b="1">
                <a:latin typeface="Comic Sans MS"/>
                <a:cs typeface="Comic Sans MS"/>
              </a:rPr>
              <a:t>O</a:t>
            </a:r>
            <a:r>
              <a:rPr dirty="0" smtClean="0" baseline="3417" sz="2100" spc="-199" b="1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-4" b="1">
                <a:latin typeface="Comic Sans MS"/>
                <a:cs typeface="Comic Sans MS"/>
              </a:rPr>
              <a:t>C</a:t>
            </a:r>
            <a:r>
              <a:rPr dirty="0" smtClean="0" baseline="1708" sz="2100" spc="0" b="1">
                <a:latin typeface="Comic Sans MS"/>
                <a:cs typeface="Comic Sans MS"/>
              </a:rPr>
              <a:t>.O.V.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92758" y="4165560"/>
            <a:ext cx="247366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739714" y="4165560"/>
            <a:ext cx="6007825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«</a:t>
            </a:r>
            <a:r>
              <a:rPr dirty="0" smtClean="0" baseline="1708" sz="2100" spc="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tueur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silencieux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»</a:t>
            </a:r>
            <a:r>
              <a:rPr dirty="0" smtClean="0" baseline="1708" sz="2100" spc="0">
                <a:latin typeface="Comic Sans MS"/>
                <a:cs typeface="Comic Sans MS"/>
              </a:rPr>
              <a:t>.Brûleurs,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car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urateurs,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au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gaz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…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mal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</a:t>
            </a:r>
            <a:r>
              <a:rPr dirty="0" smtClean="0" baseline="1708" sz="2100" spc="-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lés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92758" y="4378920"/>
            <a:ext cx="7687553" cy="19109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(</a:t>
            </a:r>
            <a:r>
              <a:rPr dirty="0" smtClean="0" baseline="3417" sz="2100" spc="-4" b="1">
                <a:latin typeface="Comic Sans MS"/>
                <a:cs typeface="Comic Sans MS"/>
              </a:rPr>
              <a:t>C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m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sés</a:t>
            </a:r>
            <a:r>
              <a:rPr dirty="0" smtClean="0" baseline="3417" sz="2100" spc="-29">
                <a:latin typeface="Comic Sans MS"/>
                <a:cs typeface="Comic Sans MS"/>
              </a:rPr>
              <a:t> </a:t>
            </a:r>
            <a:r>
              <a:rPr dirty="0" smtClean="0" baseline="3417" sz="2100" spc="-4" b="1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rga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iques</a:t>
            </a:r>
            <a:r>
              <a:rPr dirty="0" smtClean="0" baseline="3417" sz="2100" spc="-29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V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lat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ls),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Eva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rati</a:t>
            </a: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lvants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eintures)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</a:pPr>
            <a:r>
              <a:rPr dirty="0" smtClean="0" baseline="1708" sz="2100" spc="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ése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v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irs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urateurs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aut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Imbrûlés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re</a:t>
            </a:r>
            <a:r>
              <a:rPr dirty="0" smtClean="0" baseline="1708" sz="2100" spc="-4">
                <a:latin typeface="Comic Sans MS"/>
                <a:cs typeface="Comic Sans MS"/>
              </a:rPr>
              <a:t>j</a:t>
            </a:r>
            <a:r>
              <a:rPr dirty="0" smtClean="0" baseline="1708" sz="2100" spc="0">
                <a:latin typeface="Comic Sans MS"/>
                <a:cs typeface="Comic Sans MS"/>
              </a:rPr>
              <a:t>etés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</a:t>
            </a:r>
            <a:r>
              <a:rPr dirty="0" smtClean="0" baseline="1708" sz="2100" spc="4">
                <a:latin typeface="Comic Sans MS"/>
                <a:cs typeface="Comic Sans MS"/>
              </a:rPr>
              <a:t>m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usti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incom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lèt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85"/>
              </a:lnSpc>
              <a:spcBef>
                <a:spcPts val="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Pro</a:t>
            </a:r>
            <a:r>
              <a:rPr dirty="0" smtClean="0" baseline="1708" sz="2100" spc="4">
                <a:latin typeface="Comic Sans MS"/>
                <a:cs typeface="Comic Sans MS"/>
              </a:rPr>
              <a:t>v</a:t>
            </a:r>
            <a:r>
              <a:rPr dirty="0" smtClean="0" baseline="1708" sz="2100" spc="0">
                <a:latin typeface="Comic Sans MS"/>
                <a:cs typeface="Comic Sans MS"/>
              </a:rPr>
              <a:t>ena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</a:t>
            </a:r>
            <a:r>
              <a:rPr dirty="0" smtClean="0" baseline="1708" sz="2100" spc="4">
                <a:latin typeface="Comic Sans MS"/>
                <a:cs typeface="Comic Sans MS"/>
              </a:rPr>
              <a:t>m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usti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du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uf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contenu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</a:t>
            </a:r>
            <a:r>
              <a:rPr dirty="0" smtClean="0" baseline="1708" sz="2100" spc="4">
                <a:latin typeface="Comic Sans MS"/>
                <a:cs typeface="Comic Sans MS"/>
              </a:rPr>
              <a:t>m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ustibles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ssiles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(gaz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agressi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):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</a:pPr>
            <a:r>
              <a:rPr dirty="0" smtClean="0" baseline="1708" sz="2100" spc="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4">
                <a:latin typeface="Comic Sans MS"/>
                <a:cs typeface="Comic Sans MS"/>
              </a:rPr>
              <a:t>s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il,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uel,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charbon,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lignite.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Emis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ce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taines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industries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ch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mie,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métallurgie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…</a:t>
            </a:r>
            <a:endParaRPr sz="1400">
              <a:latin typeface="Comic Sans MS"/>
              <a:cs typeface="Comic Sans MS"/>
            </a:endParaRPr>
          </a:p>
          <a:p>
            <a:pPr marL="12700" marR="1658320">
              <a:lnSpc>
                <a:spcPts val="1950"/>
              </a:lnSpc>
            </a:pPr>
            <a:r>
              <a:rPr dirty="0" smtClean="0" sz="1400" spc="-4">
                <a:latin typeface="Comic Sans MS"/>
                <a:cs typeface="Comic Sans MS"/>
              </a:rPr>
              <a:t>L</a:t>
            </a:r>
            <a:r>
              <a:rPr dirty="0" smtClean="0" sz="1400" spc="0">
                <a:latin typeface="Comic Sans MS"/>
                <a:cs typeface="Comic Sans MS"/>
              </a:rPr>
              <a:t>e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N</a:t>
            </a:r>
            <a:r>
              <a:rPr dirty="0" smtClean="0" sz="1400" spc="-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,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0">
                <a:latin typeface="Comic Sans MS"/>
                <a:cs typeface="Comic Sans MS"/>
              </a:rPr>
              <a:t>ro</a:t>
            </a:r>
            <a:r>
              <a:rPr dirty="0" smtClean="0" sz="1400" spc="4">
                <a:latin typeface="Comic Sans MS"/>
                <a:cs typeface="Comic Sans MS"/>
              </a:rPr>
              <a:t>d</a:t>
            </a:r>
            <a:r>
              <a:rPr dirty="0" smtClean="0" sz="1400" spc="0">
                <a:latin typeface="Comic Sans MS"/>
                <a:cs typeface="Comic Sans MS"/>
              </a:rPr>
              <a:t>uit</a:t>
            </a:r>
            <a:r>
              <a:rPr dirty="0" smtClean="0" sz="1400" spc="-3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l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rs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de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co</a:t>
            </a:r>
            <a:r>
              <a:rPr dirty="0" smtClean="0" sz="1400" spc="4">
                <a:latin typeface="Comic Sans MS"/>
                <a:cs typeface="Comic Sans MS"/>
              </a:rPr>
              <a:t>m</a:t>
            </a:r>
            <a:r>
              <a:rPr dirty="0" smtClean="0" sz="1400" spc="-4">
                <a:latin typeface="Comic Sans MS"/>
                <a:cs typeface="Comic Sans MS"/>
              </a:rPr>
              <a:t>b</a:t>
            </a:r>
            <a:r>
              <a:rPr dirty="0" smtClean="0" sz="1400" spc="0">
                <a:latin typeface="Comic Sans MS"/>
                <a:cs typeface="Comic Sans MS"/>
              </a:rPr>
              <a:t>usti</a:t>
            </a:r>
            <a:r>
              <a:rPr dirty="0" smtClean="0" sz="1400" spc="9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ns,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est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rap</a:t>
            </a:r>
            <a:r>
              <a:rPr dirty="0" smtClean="0" sz="1400" spc="4">
                <a:latin typeface="Comic Sans MS"/>
                <a:cs typeface="Comic Sans MS"/>
              </a:rPr>
              <a:t>i</a:t>
            </a:r>
            <a:r>
              <a:rPr dirty="0" smtClean="0" sz="1400" spc="0">
                <a:latin typeface="Comic Sans MS"/>
                <a:cs typeface="Comic Sans MS"/>
              </a:rPr>
              <a:t>dement</a:t>
            </a:r>
            <a:r>
              <a:rPr dirty="0" smtClean="0" sz="1400" spc="-3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tra</a:t>
            </a:r>
            <a:r>
              <a:rPr dirty="0" smtClean="0" sz="1400" spc="-4">
                <a:latin typeface="Comic Sans MS"/>
                <a:cs typeface="Comic Sans MS"/>
              </a:rPr>
              <a:t>n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r>
              <a:rPr dirty="0" smtClean="0" sz="1400" spc="-4">
                <a:latin typeface="Comic Sans MS"/>
                <a:cs typeface="Comic Sans MS"/>
              </a:rPr>
              <a:t>f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rmé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en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N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baseline="-18604" sz="1350" spc="4">
                <a:latin typeface="Comic Sans MS"/>
                <a:cs typeface="Comic Sans MS"/>
              </a:rPr>
              <a:t>2</a:t>
            </a:r>
            <a:r>
              <a:rPr dirty="0" smtClean="0" sz="1400" spc="0">
                <a:latin typeface="Comic Sans MS"/>
                <a:cs typeface="Comic Sans MS"/>
              </a:rPr>
              <a:t>.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endParaRPr sz="1400">
              <a:latin typeface="Comic Sans MS"/>
              <a:cs typeface="Comic Sans MS"/>
            </a:endParaRPr>
          </a:p>
          <a:p>
            <a:pPr marL="12700" marR="1658320">
              <a:lnSpc>
                <a:spcPts val="1950"/>
              </a:lnSpc>
            </a:pPr>
            <a:r>
              <a:rPr dirty="0" smtClean="0" sz="1400" spc="-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distingue</a:t>
            </a:r>
            <a:r>
              <a:rPr dirty="0" smtClean="0" sz="1400" spc="-3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14222" y="5019000"/>
            <a:ext cx="500414" cy="4476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1282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885"/>
              </a:lnSpc>
              <a:spcBef>
                <a:spcPts val="13"/>
              </a:spcBef>
            </a:pPr>
            <a:r>
              <a:rPr dirty="0" smtClean="0" baseline="8542" sz="2100" spc="0" b="1">
                <a:latin typeface="Comic Sans MS"/>
                <a:cs typeface="Comic Sans MS"/>
              </a:rPr>
              <a:t>S</a:t>
            </a:r>
            <a:r>
              <a:rPr dirty="0" smtClean="0" baseline="8542" sz="2100" spc="-4" b="1">
                <a:latin typeface="Comic Sans MS"/>
                <a:cs typeface="Comic Sans MS"/>
              </a:rPr>
              <a:t>O</a:t>
            </a:r>
            <a:r>
              <a:rPr dirty="0" smtClean="0" baseline="-5315" sz="1350" spc="0">
                <a:latin typeface="Comic Sans MS"/>
                <a:cs typeface="Comic Sans MS"/>
              </a:rPr>
              <a:t>2</a:t>
            </a:r>
            <a:r>
              <a:rPr dirty="0" smtClean="0" baseline="-5315" sz="1350" spc="165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4222" y="5872796"/>
            <a:ext cx="533942" cy="233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8542" sz="2100" spc="0" b="1">
                <a:latin typeface="Comic Sans MS"/>
                <a:cs typeface="Comic Sans MS"/>
              </a:rPr>
              <a:t>NO</a:t>
            </a:r>
            <a:r>
              <a:rPr dirty="0" smtClean="0" baseline="-5315" sz="1350" spc="0">
                <a:latin typeface="Comic Sans MS"/>
                <a:cs typeface="Comic Sans MS"/>
              </a:rPr>
              <a:t>X</a:t>
            </a:r>
            <a:r>
              <a:rPr dirty="0" smtClean="0" baseline="-5315" sz="1350" spc="15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4222" y="6299516"/>
            <a:ext cx="8539588" cy="4171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91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x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thermiqu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s</a:t>
            </a:r>
            <a:r>
              <a:rPr dirty="0" smtClean="0" baseline="3417" sz="2100" spc="4" b="1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ro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u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ts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ar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la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réac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2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en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re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constitu</a:t>
            </a:r>
            <a:r>
              <a:rPr dirty="0" smtClean="0" baseline="3417" sz="2100" spc="4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nts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l’air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x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de</a:t>
            </a:r>
            <a:r>
              <a:rPr dirty="0" smtClean="0" baseline="1708" sz="2100" spc="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conv</a:t>
            </a:r>
            <a:r>
              <a:rPr dirty="0" smtClean="0" baseline="1708" sz="2100" spc="-9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rsion,</a:t>
            </a:r>
            <a:r>
              <a:rPr dirty="0" smtClean="0" baseline="1708" sz="2100" spc="9" b="1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pr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ve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ant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com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ustion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l’azote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com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iné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prés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dans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com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usti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4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3" name="object 3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27350" y="1010920"/>
            <a:ext cx="1498600" cy="347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83666">
              <a:lnSpc>
                <a:spcPct val="95825"/>
              </a:lnSpc>
              <a:spcBef>
                <a:spcPts val="415"/>
              </a:spcBef>
            </a:pPr>
            <a:r>
              <a:rPr dirty="0" smtClean="0" sz="1600" spc="0" b="1">
                <a:latin typeface="Times New Roman"/>
                <a:cs typeface="Times New Roman"/>
              </a:rPr>
              <a:t>Pollu</a:t>
            </a:r>
            <a:r>
              <a:rPr dirty="0" smtClean="0" sz="1600" spc="9" b="1">
                <a:latin typeface="Times New Roman"/>
                <a:cs typeface="Times New Roman"/>
              </a:rPr>
              <a:t>a</a:t>
            </a:r>
            <a:r>
              <a:rPr dirty="0" smtClean="0" sz="1600" spc="0" b="1">
                <a:latin typeface="Times New Roman"/>
                <a:cs typeface="Times New Roman"/>
              </a:rPr>
              <a:t>nt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25950" y="1010920"/>
            <a:ext cx="979551" cy="347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8158">
              <a:lnSpc>
                <a:spcPct val="95825"/>
              </a:lnSpc>
              <a:spcBef>
                <a:spcPts val="415"/>
              </a:spcBef>
            </a:pPr>
            <a:r>
              <a:rPr dirty="0" smtClean="0" sz="1600" spc="4" b="1">
                <a:latin typeface="Times New Roman"/>
                <a:cs typeface="Times New Roman"/>
              </a:rPr>
              <a:t>M</a:t>
            </a:r>
            <a:r>
              <a:rPr dirty="0" smtClean="0" sz="1600" spc="-4" b="1">
                <a:latin typeface="Times New Roman"/>
                <a:cs typeface="Times New Roman"/>
              </a:rPr>
              <a:t>O</a:t>
            </a:r>
            <a:r>
              <a:rPr dirty="0" smtClean="0" sz="1600" spc="0" b="1">
                <a:latin typeface="Times New Roman"/>
                <a:cs typeface="Times New Roman"/>
              </a:rPr>
              <a:t>B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05501" y="1010920"/>
            <a:ext cx="1120775" cy="347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36676">
              <a:lnSpc>
                <a:spcPct val="95825"/>
              </a:lnSpc>
              <a:spcBef>
                <a:spcPts val="415"/>
              </a:spcBef>
            </a:pPr>
            <a:r>
              <a:rPr dirty="0" smtClean="0" sz="1600" spc="0" b="1">
                <a:latin typeface="Times New Roman"/>
                <a:cs typeface="Times New Roman"/>
              </a:rPr>
              <a:t>C</a:t>
            </a:r>
            <a:r>
              <a:rPr dirty="0" smtClean="0" sz="1600" spc="-4" b="1">
                <a:latin typeface="Times New Roman"/>
                <a:cs typeface="Times New Roman"/>
              </a:rPr>
              <a:t>H</a:t>
            </a:r>
            <a:r>
              <a:rPr dirty="0" smtClean="0" sz="1600" spc="0" b="1">
                <a:latin typeface="Times New Roman"/>
                <a:cs typeface="Times New Roman"/>
              </a:rPr>
              <a:t>A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26276" y="1010920"/>
            <a:ext cx="1120775" cy="347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46748" marR="346688" algn="ctr">
              <a:lnSpc>
                <a:spcPct val="95825"/>
              </a:lnSpc>
              <a:spcBef>
                <a:spcPts val="415"/>
              </a:spcBef>
            </a:pPr>
            <a:r>
              <a:rPr dirty="0" smtClean="0" sz="1600" spc="0" b="1">
                <a:latin typeface="Times New Roman"/>
                <a:cs typeface="Times New Roman"/>
              </a:rPr>
              <a:t>IND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47051" y="1010920"/>
            <a:ext cx="1041400" cy="347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24739">
              <a:lnSpc>
                <a:spcPct val="95825"/>
              </a:lnSpc>
              <a:spcBef>
                <a:spcPts val="415"/>
              </a:spcBef>
            </a:pPr>
            <a:r>
              <a:rPr dirty="0" smtClean="0" sz="1600" spc="0" b="1">
                <a:latin typeface="Times New Roman"/>
                <a:cs typeface="Times New Roman"/>
              </a:rPr>
              <a:t>NRJ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27350" y="1358519"/>
            <a:ext cx="1498600" cy="3475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42785" marR="543140" algn="ctr">
              <a:lnSpc>
                <a:spcPts val="1839"/>
              </a:lnSpc>
              <a:spcBef>
                <a:spcPts val="415"/>
              </a:spcBef>
            </a:pPr>
            <a:r>
              <a:rPr dirty="0" smtClean="0" sz="1600" spc="4">
                <a:latin typeface="Times New Roman"/>
                <a:cs typeface="Times New Roman"/>
              </a:rPr>
              <a:t>C</a:t>
            </a:r>
            <a:r>
              <a:rPr dirty="0" smtClean="0" sz="1600" spc="0">
                <a:latin typeface="Times New Roman"/>
                <a:cs typeface="Times New Roman"/>
              </a:rPr>
              <a:t>O</a:t>
            </a:r>
            <a:r>
              <a:rPr dirty="0" smtClean="0" baseline="-24846" sz="1575" spc="0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25950" y="1358519"/>
            <a:ext cx="979551" cy="3475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0392" marR="398273" algn="ctr">
              <a:lnSpc>
                <a:spcPct val="95825"/>
              </a:lnSpc>
              <a:spcBef>
                <a:spcPts val="409"/>
              </a:spcBef>
            </a:pPr>
            <a:r>
              <a:rPr dirty="0" smtClean="0" sz="1400" spc="0">
                <a:latin typeface="Times New Roman"/>
                <a:cs typeface="Times New Roman"/>
              </a:rPr>
              <a:t>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05501" y="1358519"/>
            <a:ext cx="1120775" cy="3475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70623" marR="469266" algn="ctr">
              <a:lnSpc>
                <a:spcPct val="95825"/>
              </a:lnSpc>
              <a:spcBef>
                <a:spcPts val="409"/>
              </a:spcBef>
            </a:pPr>
            <a:r>
              <a:rPr dirty="0" smtClean="0" sz="1400" spc="0">
                <a:latin typeface="Times New Roman"/>
                <a:cs typeface="Times New Roman"/>
              </a:rPr>
              <a:t>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26276" y="1358519"/>
            <a:ext cx="1120775" cy="3475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70496" marR="469393" algn="ctr">
              <a:lnSpc>
                <a:spcPct val="95825"/>
              </a:lnSpc>
              <a:spcBef>
                <a:spcPts val="409"/>
              </a:spcBef>
            </a:pPr>
            <a:r>
              <a:rPr dirty="0" smtClean="0" sz="1400" spc="0">
                <a:latin typeface="Times New Roman"/>
                <a:cs typeface="Times New Roman"/>
              </a:rPr>
              <a:t>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47051" y="1358519"/>
            <a:ext cx="1041400" cy="3475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25588" marR="423595" algn="ctr">
              <a:lnSpc>
                <a:spcPct val="95825"/>
              </a:lnSpc>
              <a:spcBef>
                <a:spcPts val="409"/>
              </a:spcBef>
            </a:pPr>
            <a:r>
              <a:rPr dirty="0" smtClean="0" sz="1400" spc="0">
                <a:latin typeface="Times New Roman"/>
                <a:cs typeface="Times New Roman"/>
              </a:rPr>
              <a:t>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27350" y="1706117"/>
            <a:ext cx="1498600" cy="4570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81317" marR="579058" algn="ctr">
              <a:lnSpc>
                <a:spcPct val="95825"/>
              </a:lnSpc>
              <a:spcBef>
                <a:spcPts val="415"/>
              </a:spcBef>
            </a:pPr>
            <a:r>
              <a:rPr dirty="0" smtClean="0" sz="1600" spc="4">
                <a:latin typeface="Times New Roman"/>
                <a:cs typeface="Times New Roman"/>
              </a:rPr>
              <a:t>CO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25950" y="1706117"/>
            <a:ext cx="979551" cy="4570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0392" marR="398273" algn="ctr">
              <a:lnSpc>
                <a:spcPct val="95825"/>
              </a:lnSpc>
              <a:spcBef>
                <a:spcPts val="409"/>
              </a:spcBef>
            </a:pPr>
            <a:r>
              <a:rPr dirty="0" smtClean="0" sz="1400" spc="0">
                <a:latin typeface="Times New Roman"/>
                <a:cs typeface="Times New Roman"/>
              </a:rPr>
              <a:t>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05501" y="1706117"/>
            <a:ext cx="1120775" cy="4570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68437" marR="467080" algn="ctr">
              <a:lnSpc>
                <a:spcPct val="95825"/>
              </a:lnSpc>
              <a:spcBef>
                <a:spcPts val="409"/>
              </a:spcBef>
            </a:pPr>
            <a:r>
              <a:rPr dirty="0" smtClean="0" sz="1400" spc="0">
                <a:latin typeface="Times New Roman"/>
                <a:cs typeface="Times New Roman"/>
              </a:rPr>
              <a:t>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26276" y="1706117"/>
            <a:ext cx="1120775" cy="4570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7647051" y="1706117"/>
            <a:ext cx="1041400" cy="4570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2927350" y="2163191"/>
            <a:ext cx="1498600" cy="6539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42163" marR="436416" indent="-68579">
              <a:lnSpc>
                <a:spcPct val="100041"/>
              </a:lnSpc>
              <a:spcBef>
                <a:spcPts val="42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C.O.</a:t>
            </a:r>
            <a:r>
              <a:rPr dirty="0" smtClean="0" sz="1600" spc="-204">
                <a:latin typeface="Times New Roman"/>
                <a:cs typeface="Times New Roman"/>
              </a:rPr>
              <a:t>V</a:t>
            </a:r>
            <a:r>
              <a:rPr dirty="0" smtClean="0" sz="1600" spc="0">
                <a:latin typeface="Times New Roman"/>
                <a:cs typeface="Times New Roman"/>
              </a:rPr>
              <a:t>.</a:t>
            </a:r>
            <a:r>
              <a:rPr dirty="0" smtClean="0" sz="1600" spc="0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(HC)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25950" y="2163191"/>
            <a:ext cx="979551" cy="6539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0392" marR="398273" algn="ctr">
              <a:lnSpc>
                <a:spcPct val="95825"/>
              </a:lnSpc>
              <a:spcBef>
                <a:spcPts val="409"/>
              </a:spcBef>
            </a:pPr>
            <a:r>
              <a:rPr dirty="0" smtClean="0" sz="1400" spc="0">
                <a:latin typeface="Times New Roman"/>
                <a:cs typeface="Times New Roman"/>
              </a:rPr>
              <a:t>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05501" y="2163191"/>
            <a:ext cx="1120775" cy="6539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70623" marR="469266" algn="ctr">
              <a:lnSpc>
                <a:spcPct val="95825"/>
              </a:lnSpc>
              <a:spcBef>
                <a:spcPts val="409"/>
              </a:spcBef>
            </a:pPr>
            <a:r>
              <a:rPr dirty="0" smtClean="0" sz="1400" spc="0">
                <a:latin typeface="Times New Roman"/>
                <a:cs typeface="Times New Roman"/>
              </a:rPr>
              <a:t>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26276" y="2163191"/>
            <a:ext cx="1120775" cy="6539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68310" marR="467207" algn="ctr">
              <a:lnSpc>
                <a:spcPct val="95825"/>
              </a:lnSpc>
              <a:spcBef>
                <a:spcPts val="409"/>
              </a:spcBef>
            </a:pPr>
            <a:r>
              <a:rPr dirty="0" smtClean="0" sz="1400" spc="0">
                <a:latin typeface="Times New Roman"/>
                <a:cs typeface="Times New Roman"/>
              </a:rPr>
              <a:t>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47051" y="2163191"/>
            <a:ext cx="1041400" cy="6539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2927350" y="2817114"/>
            <a:ext cx="1498600" cy="6555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38217" marR="537201" algn="ctr">
              <a:lnSpc>
                <a:spcPts val="1839"/>
              </a:lnSpc>
              <a:spcBef>
                <a:spcPts val="420"/>
              </a:spcBef>
            </a:pPr>
            <a:r>
              <a:rPr dirty="0" smtClean="0" sz="1600">
                <a:latin typeface="Times New Roman"/>
                <a:cs typeface="Times New Roman"/>
              </a:rPr>
              <a:t>NO</a:t>
            </a:r>
            <a:r>
              <a:rPr dirty="0" smtClean="0" baseline="-24846" sz="1575">
                <a:latin typeface="Times New Roman"/>
                <a:cs typeface="Times New Roman"/>
              </a:rPr>
              <a:t>x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25950" y="2817114"/>
            <a:ext cx="979551" cy="6555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0392" marR="398273" algn="ctr">
              <a:lnSpc>
                <a:spcPct val="95825"/>
              </a:lnSpc>
              <a:spcBef>
                <a:spcPts val="414"/>
              </a:spcBef>
            </a:pPr>
            <a:r>
              <a:rPr dirty="0" smtClean="0" sz="1400" spc="0">
                <a:latin typeface="Times New Roman"/>
                <a:cs typeface="Times New Roman"/>
              </a:rPr>
              <a:t>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05501" y="2817114"/>
            <a:ext cx="1120775" cy="6555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6526276" y="2817114"/>
            <a:ext cx="1120775" cy="6555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7647051" y="2817114"/>
            <a:ext cx="1041400" cy="6555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25592" marR="423600" algn="ctr">
              <a:lnSpc>
                <a:spcPct val="95825"/>
              </a:lnSpc>
              <a:spcBef>
                <a:spcPts val="414"/>
              </a:spcBef>
            </a:pPr>
            <a:r>
              <a:rPr dirty="0" smtClean="0" sz="1400" spc="0">
                <a:latin typeface="Times New Roman"/>
                <a:cs typeface="Times New Roman"/>
              </a:rPr>
              <a:t>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27350" y="3472688"/>
            <a:ext cx="1498600" cy="518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54981" marR="553965" algn="ctr">
              <a:lnSpc>
                <a:spcPts val="1839"/>
              </a:lnSpc>
              <a:spcBef>
                <a:spcPts val="420"/>
              </a:spcBef>
            </a:pPr>
            <a:r>
              <a:rPr dirty="0" smtClean="0" sz="1600">
                <a:latin typeface="Times New Roman"/>
                <a:cs typeface="Times New Roman"/>
              </a:rPr>
              <a:t>SO</a:t>
            </a:r>
            <a:r>
              <a:rPr dirty="0" smtClean="0" baseline="-24846" sz="1575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25950" y="3472688"/>
            <a:ext cx="979551" cy="518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0725" marR="190915" indent="205739">
              <a:lnSpc>
                <a:spcPct val="100041"/>
              </a:lnSpc>
              <a:spcBef>
                <a:spcPts val="414"/>
              </a:spcBef>
            </a:pPr>
            <a:r>
              <a:rPr dirty="0" smtClean="0" sz="1400" spc="0">
                <a:latin typeface="Times New Roman"/>
                <a:cs typeface="Times New Roman"/>
              </a:rPr>
              <a:t>X</a:t>
            </a:r>
            <a:r>
              <a:rPr dirty="0" smtClean="0" sz="1400" spc="0">
                <a:latin typeface="Times New Roman"/>
                <a:cs typeface="Times New Roman"/>
              </a:rPr>
              <a:t> </a:t>
            </a:r>
            <a:r>
              <a:rPr dirty="0" smtClean="0" sz="1400" spc="0">
                <a:latin typeface="Times New Roman"/>
                <a:cs typeface="Times New Roman"/>
              </a:rPr>
              <a:t>(</a:t>
            </a:r>
            <a:r>
              <a:rPr dirty="0" smtClean="0" sz="1400" spc="4">
                <a:latin typeface="Times New Roman"/>
                <a:cs typeface="Times New Roman"/>
              </a:rPr>
              <a:t>d</a:t>
            </a:r>
            <a:r>
              <a:rPr dirty="0" smtClean="0" sz="1400" spc="4">
                <a:latin typeface="Times New Roman"/>
                <a:cs typeface="Times New Roman"/>
              </a:rPr>
              <a:t>i</a:t>
            </a:r>
            <a:r>
              <a:rPr dirty="0" smtClean="0" sz="1400" spc="0">
                <a:latin typeface="Times New Roman"/>
                <a:cs typeface="Times New Roman"/>
              </a:rPr>
              <a:t>e</a:t>
            </a:r>
            <a:r>
              <a:rPr dirty="0" smtClean="0" sz="1400" spc="4">
                <a:latin typeface="Times New Roman"/>
                <a:cs typeface="Times New Roman"/>
              </a:rPr>
              <a:t>s</a:t>
            </a:r>
            <a:r>
              <a:rPr dirty="0" smtClean="0" sz="1400" spc="0">
                <a:latin typeface="Times New Roman"/>
                <a:cs typeface="Times New Roman"/>
              </a:rPr>
              <a:t>e</a:t>
            </a:r>
            <a:r>
              <a:rPr dirty="0" smtClean="0" sz="1400" spc="4">
                <a:latin typeface="Times New Roman"/>
                <a:cs typeface="Times New Roman"/>
              </a:rPr>
              <a:t>l</a:t>
            </a:r>
            <a:r>
              <a:rPr dirty="0" smtClean="0" sz="1400" spc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5501" y="3472688"/>
            <a:ext cx="1120775" cy="518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70623" marR="469266" algn="ctr">
              <a:lnSpc>
                <a:spcPct val="95825"/>
              </a:lnSpc>
              <a:spcBef>
                <a:spcPts val="414"/>
              </a:spcBef>
            </a:pPr>
            <a:r>
              <a:rPr dirty="0" smtClean="0" sz="1400" spc="0">
                <a:latin typeface="Times New Roman"/>
                <a:cs typeface="Times New Roman"/>
              </a:rPr>
              <a:t>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26276" y="3472688"/>
            <a:ext cx="1120775" cy="518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64835" marR="463732" algn="ctr">
              <a:lnSpc>
                <a:spcPct val="95825"/>
              </a:lnSpc>
              <a:spcBef>
                <a:spcPts val="414"/>
              </a:spcBef>
            </a:pPr>
            <a:r>
              <a:rPr dirty="0" smtClean="0" sz="1400" spc="0">
                <a:latin typeface="Times New Roman"/>
                <a:cs typeface="Times New Roman"/>
              </a:rPr>
              <a:t>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7051" y="3472688"/>
            <a:ext cx="1041400" cy="518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4262628" y="3788663"/>
            <a:ext cx="7802880" cy="30693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R="160712" algn="r">
              <a:lnSpc>
                <a:spcPts val="1608"/>
              </a:lnSpc>
              <a:spcBef>
                <a:spcPts val="20406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r>
              <a:rPr dirty="0" smtClean="0" sz="1000" spc="0">
                <a:latin typeface="Segoe UI"/>
                <a:cs typeface="Segoe UI"/>
              </a:rPr>
              <a:t>                </a:t>
            </a:r>
            <a:r>
              <a:rPr dirty="0" smtClean="0" sz="1000" spc="186">
                <a:latin typeface="Segoe UI"/>
                <a:cs typeface="Segoe UI"/>
              </a:rPr>
              <a:t> </a:t>
            </a:r>
            <a:r>
              <a:rPr dirty="0" smtClean="0" baseline="-3900" sz="2100" spc="-4">
                <a:solidFill>
                  <a:srgbClr val="C00000"/>
                </a:solidFill>
                <a:latin typeface="Calibri"/>
                <a:cs typeface="Calibri"/>
              </a:rPr>
              <a:t>19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262628" y="3788663"/>
            <a:ext cx="7802880" cy="30693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765930" y="283035"/>
            <a:ext cx="4144084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-4">
                <a:solidFill>
                  <a:srgbClr val="00AFEF"/>
                </a:solidFill>
                <a:latin typeface="Comic Sans MS"/>
                <a:cs typeface="Comic Sans MS"/>
              </a:rPr>
              <a:t>Q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ue</a:t>
            </a:r>
            <a:r>
              <a:rPr dirty="0" smtClean="0" baseline="2657" sz="2700" spc="-4">
                <a:solidFill>
                  <a:srgbClr val="00AFEF"/>
                </a:solidFill>
                <a:latin typeface="Comic Sans MS"/>
                <a:cs typeface="Comic Sans MS"/>
              </a:rPr>
              <a:t>l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qu</a:t>
            </a:r>
            <a:r>
              <a:rPr dirty="0" smtClean="0" baseline="2657" sz="2700" spc="-4">
                <a:solidFill>
                  <a:srgbClr val="00AFEF"/>
                </a:solidFill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s</a:t>
            </a:r>
            <a:r>
              <a:rPr dirty="0" smtClean="0" baseline="2657" sz="2700" spc="9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e</a:t>
            </a:r>
            <a:r>
              <a:rPr dirty="0" smtClean="0" baseline="2657" sz="2700" spc="-4">
                <a:solidFill>
                  <a:srgbClr val="00AFEF"/>
                </a:solidFill>
                <a:latin typeface="Comic Sans MS"/>
                <a:cs typeface="Comic Sans MS"/>
              </a:rPr>
              <a:t>f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f</a:t>
            </a:r>
            <a:r>
              <a:rPr dirty="0" smtClean="0" baseline="2657" sz="2700" spc="-4">
                <a:solidFill>
                  <a:srgbClr val="00AFEF"/>
                </a:solidFill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ts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de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la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-4">
                <a:solidFill>
                  <a:srgbClr val="00AFEF"/>
                </a:solidFill>
                <a:latin typeface="Comic Sans MS"/>
                <a:cs typeface="Comic Sans MS"/>
              </a:rPr>
              <a:t>p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ollution</a:t>
            </a:r>
            <a:r>
              <a:rPr dirty="0" smtClean="0" baseline="2657" sz="2700" spc="-14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de</a:t>
            </a:r>
            <a:r>
              <a:rPr dirty="0" smtClean="0" baseline="2657" sz="2700" spc="9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l’air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2976" y="531688"/>
            <a:ext cx="11450725" cy="8196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9775">
              <a:lnSpc>
                <a:spcPts val="2050"/>
              </a:lnSpc>
              <a:spcBef>
                <a:spcPts val="102"/>
              </a:spcBef>
            </a:pP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Les</a:t>
            </a:r>
            <a:r>
              <a:rPr dirty="0" smtClean="0" baseline="2657" sz="2700" spc="-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polluan</a:t>
            </a:r>
            <a:r>
              <a:rPr dirty="0" smtClean="0" baseline="2657" sz="2700" spc="9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2657" sz="2700" spc="-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particulaires</a:t>
            </a:r>
            <a:endParaRPr sz="1800">
              <a:latin typeface="Comic Sans MS"/>
              <a:cs typeface="Comic Sans MS"/>
            </a:endParaRPr>
          </a:p>
          <a:p>
            <a:pPr marL="125475">
              <a:lnSpc>
                <a:spcPts val="1920"/>
              </a:lnSpc>
              <a:spcBef>
                <a:spcPts val="509"/>
              </a:spcBef>
            </a:pPr>
            <a:r>
              <a:rPr dirty="0" smtClean="0" sz="1600" spc="0">
                <a:latin typeface="Comic Sans MS"/>
                <a:cs typeface="Comic Sans MS"/>
              </a:rPr>
              <a:t>L’a</a:t>
            </a:r>
            <a:r>
              <a:rPr dirty="0" smtClean="0" sz="1600" spc="4">
                <a:latin typeface="Comic Sans MS"/>
                <a:cs typeface="Comic Sans MS"/>
              </a:rPr>
              <a:t>t</a:t>
            </a:r>
            <a:r>
              <a:rPr dirty="0" smtClean="0" sz="1600" spc="0">
                <a:latin typeface="Comic Sans MS"/>
                <a:cs typeface="Comic Sans MS"/>
              </a:rPr>
              <a:t>mo</a:t>
            </a:r>
            <a:r>
              <a:rPr dirty="0" smtClean="0" sz="1600" spc="4">
                <a:latin typeface="Comic Sans MS"/>
                <a:cs typeface="Comic Sans MS"/>
              </a:rPr>
              <a:t>s</a:t>
            </a:r>
            <a:r>
              <a:rPr dirty="0" smtClean="0" sz="1600" spc="0">
                <a:latin typeface="Comic Sans MS"/>
                <a:cs typeface="Comic Sans MS"/>
              </a:rPr>
              <a:t>ph</a:t>
            </a:r>
            <a:r>
              <a:rPr dirty="0" smtClean="0" sz="1600" spc="4">
                <a:latin typeface="Comic Sans MS"/>
                <a:cs typeface="Comic Sans MS"/>
              </a:rPr>
              <a:t>è</a:t>
            </a:r>
            <a:r>
              <a:rPr dirty="0" smtClean="0" sz="1600" spc="0">
                <a:latin typeface="Comic Sans MS"/>
                <a:cs typeface="Comic Sans MS"/>
              </a:rPr>
              <a:t>re</a:t>
            </a:r>
            <a:r>
              <a:rPr dirty="0" smtClean="0" sz="1600" spc="-79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co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4">
                <a:latin typeface="Comic Sans MS"/>
                <a:cs typeface="Comic Sans MS"/>
              </a:rPr>
              <a:t>t</a:t>
            </a:r>
            <a:r>
              <a:rPr dirty="0" smtClean="0" sz="1600" spc="0">
                <a:latin typeface="Comic Sans MS"/>
                <a:cs typeface="Comic Sans MS"/>
              </a:rPr>
              <a:t>ie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t</a:t>
            </a:r>
            <a:r>
              <a:rPr dirty="0" smtClean="0" sz="1600" spc="-61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</a:t>
            </a:r>
            <a:r>
              <a:rPr dirty="0" smtClean="0" sz="1600" spc="4">
                <a:latin typeface="Comic Sans MS"/>
                <a:cs typeface="Comic Sans MS"/>
              </a:rPr>
              <a:t>e</a:t>
            </a:r>
            <a:r>
              <a:rPr dirty="0" smtClean="0" sz="1600" spc="0">
                <a:latin typeface="Comic Sans MS"/>
                <a:cs typeface="Comic Sans MS"/>
              </a:rPr>
              <a:t>s</a:t>
            </a:r>
            <a:r>
              <a:rPr dirty="0" smtClean="0" sz="1600" spc="-30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pa</a:t>
            </a:r>
            <a:r>
              <a:rPr dirty="0" smtClean="0" sz="1600" spc="4">
                <a:latin typeface="Comic Sans MS"/>
                <a:cs typeface="Comic Sans MS"/>
              </a:rPr>
              <a:t>r</a:t>
            </a:r>
            <a:r>
              <a:rPr dirty="0" smtClean="0" sz="1600" spc="4">
                <a:latin typeface="Comic Sans MS"/>
                <a:cs typeface="Comic Sans MS"/>
              </a:rPr>
              <a:t>t</a:t>
            </a:r>
            <a:r>
              <a:rPr dirty="0" smtClean="0" sz="1600" spc="0">
                <a:latin typeface="Comic Sans MS"/>
                <a:cs typeface="Comic Sans MS"/>
              </a:rPr>
              <a:t>i</a:t>
            </a:r>
            <a:r>
              <a:rPr dirty="0" smtClean="0" sz="1600" spc="-4">
                <a:latin typeface="Comic Sans MS"/>
                <a:cs typeface="Comic Sans MS"/>
              </a:rPr>
              <a:t>c</a:t>
            </a:r>
            <a:r>
              <a:rPr dirty="0" smtClean="0" sz="1600" spc="0">
                <a:latin typeface="Comic Sans MS"/>
                <a:cs typeface="Comic Sans MS"/>
              </a:rPr>
              <a:t>u</a:t>
            </a: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es</a:t>
            </a:r>
            <a:r>
              <a:rPr dirty="0" smtClean="0" sz="1600" spc="-38">
                <a:latin typeface="Comic Sans MS"/>
                <a:cs typeface="Comic Sans MS"/>
              </a:rPr>
              <a:t> </a:t>
            </a:r>
            <a:r>
              <a:rPr dirty="0" smtClean="0" sz="1600" spc="4">
                <a:latin typeface="Comic Sans MS"/>
                <a:cs typeface="Comic Sans MS"/>
              </a:rPr>
              <a:t>s</a:t>
            </a:r>
            <a:r>
              <a:rPr dirty="0" smtClean="0" sz="1600" spc="0">
                <a:latin typeface="Comic Sans MS"/>
                <a:cs typeface="Comic Sans MS"/>
              </a:rPr>
              <a:t>ol</a:t>
            </a:r>
            <a:r>
              <a:rPr dirty="0" smtClean="0" sz="1600" spc="-4">
                <a:latin typeface="Comic Sans MS"/>
                <a:cs typeface="Comic Sans MS"/>
              </a:rPr>
              <a:t>i</a:t>
            </a:r>
            <a:r>
              <a:rPr dirty="0" smtClean="0" sz="1600" spc="0">
                <a:latin typeface="Comic Sans MS"/>
                <a:cs typeface="Comic Sans MS"/>
              </a:rPr>
              <a:t>d</a:t>
            </a:r>
            <a:r>
              <a:rPr dirty="0" smtClean="0" sz="1600" spc="4">
                <a:latin typeface="Comic Sans MS"/>
                <a:cs typeface="Comic Sans MS"/>
              </a:rPr>
              <a:t>e</a:t>
            </a:r>
            <a:r>
              <a:rPr dirty="0" smtClean="0" sz="1600" spc="0">
                <a:latin typeface="Comic Sans MS"/>
                <a:cs typeface="Comic Sans MS"/>
              </a:rPr>
              <a:t>s</a:t>
            </a:r>
            <a:r>
              <a:rPr dirty="0" smtClean="0" sz="1600" spc="-50">
                <a:latin typeface="Comic Sans MS"/>
                <a:cs typeface="Comic Sans MS"/>
              </a:rPr>
              <a:t> </a:t>
            </a:r>
            <a:r>
              <a:rPr dirty="0" smtClean="0" sz="1600" spc="4">
                <a:latin typeface="Comic Sans MS"/>
                <a:cs typeface="Comic Sans MS"/>
              </a:rPr>
              <a:t>o</a:t>
            </a:r>
            <a:r>
              <a:rPr dirty="0" smtClean="0" sz="1600" spc="0">
                <a:latin typeface="Comic Sans MS"/>
                <a:cs typeface="Comic Sans MS"/>
              </a:rPr>
              <a:t>u</a:t>
            </a:r>
            <a:r>
              <a:rPr dirty="0" smtClean="0" sz="1600" spc="-1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l</a:t>
            </a:r>
            <a:r>
              <a:rPr dirty="0" smtClean="0" sz="1600" spc="-4">
                <a:latin typeface="Comic Sans MS"/>
                <a:cs typeface="Comic Sans MS"/>
              </a:rPr>
              <a:t>i</a:t>
            </a:r>
            <a:r>
              <a:rPr dirty="0" smtClean="0" sz="1600" spc="0">
                <a:latin typeface="Comic Sans MS"/>
                <a:cs typeface="Comic Sans MS"/>
              </a:rPr>
              <a:t>quides</a:t>
            </a:r>
            <a:r>
              <a:rPr dirty="0" smtClean="0" sz="1600" spc="-25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en</a:t>
            </a:r>
            <a:r>
              <a:rPr dirty="0" smtClean="0" sz="1600" spc="-17">
                <a:latin typeface="Comic Sans MS"/>
                <a:cs typeface="Comic Sans MS"/>
              </a:rPr>
              <a:t> </a:t>
            </a:r>
            <a:r>
              <a:rPr dirty="0" smtClean="0" sz="1600" spc="4">
                <a:latin typeface="Comic Sans MS"/>
                <a:cs typeface="Comic Sans MS"/>
              </a:rPr>
              <a:t>s</a:t>
            </a:r>
            <a:r>
              <a:rPr dirty="0" smtClean="0" sz="1600" spc="0">
                <a:latin typeface="Comic Sans MS"/>
                <a:cs typeface="Comic Sans MS"/>
              </a:rPr>
              <a:t>u</a:t>
            </a:r>
            <a:r>
              <a:rPr dirty="0" smtClean="0" sz="1600" spc="4">
                <a:latin typeface="Comic Sans MS"/>
                <a:cs typeface="Comic Sans MS"/>
              </a:rPr>
              <a:t>s</a:t>
            </a:r>
            <a:r>
              <a:rPr dirty="0" smtClean="0" sz="1600" spc="0">
                <a:latin typeface="Comic Sans MS"/>
                <a:cs typeface="Comic Sans MS"/>
              </a:rPr>
              <a:t>pe</a:t>
            </a:r>
            <a:r>
              <a:rPr dirty="0" smtClean="0" sz="1600" spc="9">
                <a:latin typeface="Comic Sans MS"/>
                <a:cs typeface="Comic Sans MS"/>
              </a:rPr>
              <a:t>n</a:t>
            </a:r>
            <a:r>
              <a:rPr dirty="0" smtClean="0" sz="1600" spc="4">
                <a:latin typeface="Comic Sans MS"/>
                <a:cs typeface="Comic Sans MS"/>
              </a:rPr>
              <a:t>s</a:t>
            </a:r>
            <a:r>
              <a:rPr dirty="0" smtClean="0" sz="1600" spc="0">
                <a:latin typeface="Comic Sans MS"/>
                <a:cs typeface="Comic Sans MS"/>
              </a:rPr>
              <a:t>ion</a:t>
            </a:r>
            <a:r>
              <a:rPr dirty="0" smtClean="0" sz="1600" spc="-78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da</a:t>
            </a:r>
            <a:r>
              <a:rPr dirty="0" smtClean="0" sz="1600" spc="9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s</a:t>
            </a:r>
            <a:r>
              <a:rPr dirty="0" smtClean="0" sz="1600" spc="-33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l’air,</a:t>
            </a:r>
            <a:r>
              <a:rPr dirty="0" smtClean="0" sz="1600" spc="-16">
                <a:latin typeface="Comic Sans MS"/>
                <a:cs typeface="Comic Sans MS"/>
              </a:rPr>
              <a:t> </a:t>
            </a:r>
            <a:r>
              <a:rPr dirty="0" smtClean="0" sz="1600" spc="4">
                <a:latin typeface="Comic Sans MS"/>
                <a:cs typeface="Comic Sans MS"/>
              </a:rPr>
              <a:t>f</a:t>
            </a:r>
            <a:r>
              <a:rPr dirty="0" smtClean="0" sz="1600" spc="0">
                <a:latin typeface="Comic Sans MS"/>
                <a:cs typeface="Comic Sans MS"/>
              </a:rPr>
              <a:t>o</a:t>
            </a:r>
            <a:r>
              <a:rPr dirty="0" smtClean="0" sz="1600" spc="4">
                <a:latin typeface="Comic Sans MS"/>
                <a:cs typeface="Comic Sans MS"/>
              </a:rPr>
              <a:t>r</a:t>
            </a:r>
            <a:r>
              <a:rPr dirty="0" smtClean="0" sz="1600" spc="0">
                <a:latin typeface="Comic Sans MS"/>
                <a:cs typeface="Comic Sans MS"/>
              </a:rPr>
              <a:t>ma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t</a:t>
            </a:r>
            <a:r>
              <a:rPr dirty="0" smtClean="0" sz="1600" spc="-55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l’aé</a:t>
            </a:r>
            <a:r>
              <a:rPr dirty="0" smtClean="0" sz="1600" spc="4">
                <a:latin typeface="Comic Sans MS"/>
                <a:cs typeface="Comic Sans MS"/>
              </a:rPr>
              <a:t>r</a:t>
            </a:r>
            <a:r>
              <a:rPr dirty="0" smtClean="0" sz="1600" spc="0">
                <a:latin typeface="Comic Sans MS"/>
                <a:cs typeface="Comic Sans MS"/>
              </a:rPr>
              <a:t>o</a:t>
            </a:r>
            <a:r>
              <a:rPr dirty="0" smtClean="0" sz="1600" spc="4">
                <a:latin typeface="Comic Sans MS"/>
                <a:cs typeface="Comic Sans MS"/>
              </a:rPr>
              <a:t>s</a:t>
            </a:r>
            <a:r>
              <a:rPr dirty="0" smtClean="0" sz="1600" spc="0">
                <a:latin typeface="Comic Sans MS"/>
                <a:cs typeface="Comic Sans MS"/>
              </a:rPr>
              <a:t>ol</a:t>
            </a:r>
            <a:r>
              <a:rPr dirty="0" smtClean="0" sz="1600" spc="-50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a</a:t>
            </a:r>
            <a:r>
              <a:rPr dirty="0" smtClean="0" sz="1600" spc="4">
                <a:latin typeface="Comic Sans MS"/>
                <a:cs typeface="Comic Sans MS"/>
              </a:rPr>
              <a:t>t</a:t>
            </a:r>
            <a:r>
              <a:rPr dirty="0" smtClean="0" sz="1600" spc="0">
                <a:latin typeface="Comic Sans MS"/>
                <a:cs typeface="Comic Sans MS"/>
              </a:rPr>
              <a:t>mo</a:t>
            </a:r>
            <a:r>
              <a:rPr dirty="0" smtClean="0" sz="1600" spc="4">
                <a:latin typeface="Comic Sans MS"/>
                <a:cs typeface="Comic Sans MS"/>
              </a:rPr>
              <a:t>s</a:t>
            </a:r>
            <a:r>
              <a:rPr dirty="0" smtClean="0" sz="1600" spc="0">
                <a:latin typeface="Comic Sans MS"/>
                <a:cs typeface="Comic Sans MS"/>
              </a:rPr>
              <a:t>ph</a:t>
            </a:r>
            <a:r>
              <a:rPr dirty="0" smtClean="0" sz="1600" spc="4">
                <a:latin typeface="Comic Sans MS"/>
                <a:cs typeface="Comic Sans MS"/>
              </a:rPr>
              <a:t>é</a:t>
            </a:r>
            <a:r>
              <a:rPr dirty="0" smtClean="0" sz="1600" spc="0">
                <a:latin typeface="Comic Sans MS"/>
                <a:cs typeface="Comic Sans MS"/>
              </a:rPr>
              <a:t>riqu</a:t>
            </a:r>
            <a:r>
              <a:rPr dirty="0" smtClean="0" sz="1600" spc="4">
                <a:latin typeface="Comic Sans MS"/>
                <a:cs typeface="Comic Sans MS"/>
              </a:rPr>
              <a:t>e</a:t>
            </a:r>
            <a:r>
              <a:rPr dirty="0" smtClean="0" sz="1600" spc="0">
                <a:latin typeface="Comic Sans MS"/>
                <a:cs typeface="Comic Sans MS"/>
              </a:rPr>
              <a:t>.</a:t>
            </a:r>
            <a:r>
              <a:rPr dirty="0" smtClean="0" sz="1600" spc="-87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Celu</a:t>
            </a:r>
            <a:r>
              <a:rPr dirty="0" smtClean="0" sz="1600" spc="-129">
                <a:latin typeface="Comic Sans MS"/>
                <a:cs typeface="Comic Sans MS"/>
              </a:rPr>
              <a:t>i</a:t>
            </a:r>
            <a:r>
              <a:rPr dirty="0" smtClean="0" sz="1600" spc="0">
                <a:latin typeface="Comic Sans MS"/>
                <a:cs typeface="Comic Sans MS"/>
              </a:rPr>
              <a:t>-</a:t>
            </a:r>
            <a:r>
              <a:rPr dirty="0" smtClean="0" sz="1600" spc="0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ci</a:t>
            </a:r>
            <a:r>
              <a:rPr dirty="0" smtClean="0" sz="1600" spc="-2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p</a:t>
            </a:r>
            <a:r>
              <a:rPr dirty="0" smtClean="0" sz="1600" spc="4">
                <a:latin typeface="Comic Sans MS"/>
                <a:cs typeface="Comic Sans MS"/>
              </a:rPr>
              <a:t>r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9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d</a:t>
            </a:r>
            <a:r>
              <a:rPr dirty="0" smtClean="0" sz="1600" spc="-42">
                <a:latin typeface="Comic Sans MS"/>
                <a:cs typeface="Comic Sans MS"/>
              </a:rPr>
              <a:t> </a:t>
            </a:r>
            <a:r>
              <a:rPr dirty="0" smtClean="0" sz="1600" spc="4">
                <a:latin typeface="Comic Sans MS"/>
                <a:cs typeface="Comic Sans MS"/>
              </a:rPr>
              <a:t>d</a:t>
            </a:r>
            <a:r>
              <a:rPr dirty="0" smtClean="0" sz="1600" spc="0">
                <a:latin typeface="Comic Sans MS"/>
                <a:cs typeface="Comic Sans MS"/>
              </a:rPr>
              <a:t>iv</a:t>
            </a:r>
            <a:r>
              <a:rPr dirty="0" smtClean="0" sz="1600" spc="4">
                <a:latin typeface="Comic Sans MS"/>
                <a:cs typeface="Comic Sans MS"/>
              </a:rPr>
              <a:t>e</a:t>
            </a:r>
            <a:r>
              <a:rPr dirty="0" smtClean="0" sz="1600" spc="0">
                <a:latin typeface="Comic Sans MS"/>
                <a:cs typeface="Comic Sans MS"/>
              </a:rPr>
              <a:t>r</a:t>
            </a:r>
            <a:r>
              <a:rPr dirty="0" smtClean="0" sz="1600" spc="9">
                <a:latin typeface="Comic Sans MS"/>
                <a:cs typeface="Comic Sans MS"/>
              </a:rPr>
              <a:t>s</a:t>
            </a:r>
            <a:r>
              <a:rPr dirty="0" smtClean="0" sz="1600" spc="0">
                <a:latin typeface="Comic Sans MS"/>
                <a:cs typeface="Comic Sans MS"/>
              </a:rPr>
              <a:t>es</a:t>
            </a:r>
            <a:r>
              <a:rPr dirty="0" smtClean="0" sz="1600" spc="-62">
                <a:latin typeface="Comic Sans MS"/>
                <a:cs typeface="Comic Sans MS"/>
              </a:rPr>
              <a:t> </a:t>
            </a:r>
            <a:r>
              <a:rPr dirty="0" smtClean="0" sz="1600" spc="4">
                <a:latin typeface="Comic Sans MS"/>
                <a:cs typeface="Comic Sans MS"/>
              </a:rPr>
              <a:t>f</a:t>
            </a:r>
            <a:r>
              <a:rPr dirty="0" smtClean="0" sz="1600" spc="0">
                <a:latin typeface="Comic Sans MS"/>
                <a:cs typeface="Comic Sans MS"/>
              </a:rPr>
              <a:t>o</a:t>
            </a:r>
            <a:r>
              <a:rPr dirty="0" smtClean="0" sz="1600" spc="4">
                <a:latin typeface="Comic Sans MS"/>
                <a:cs typeface="Comic Sans MS"/>
              </a:rPr>
              <a:t>r</a:t>
            </a:r>
            <a:r>
              <a:rPr dirty="0" smtClean="0" sz="1600" spc="0">
                <a:latin typeface="Comic Sans MS"/>
                <a:cs typeface="Comic Sans MS"/>
              </a:rPr>
              <a:t>mes</a:t>
            </a:r>
            <a:r>
              <a:rPr dirty="0" smtClean="0" sz="1600" spc="-83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5752" y="1611357"/>
            <a:ext cx="5028744" cy="12034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Origi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3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:</a:t>
            </a:r>
            <a:r>
              <a:rPr dirty="0" smtClean="0" baseline="2989" sz="2400" spc="-9">
                <a:latin typeface="Comic Sans MS"/>
                <a:cs typeface="Comic Sans MS"/>
              </a:rPr>
              <a:t> </a:t>
            </a:r>
            <a:r>
              <a:rPr dirty="0" smtClean="0" baseline="2989" sz="2400" spc="0" b="1">
                <a:latin typeface="Comic Sans MS"/>
                <a:cs typeface="Comic Sans MS"/>
              </a:rPr>
              <a:t>par</a:t>
            </a:r>
            <a:r>
              <a:rPr dirty="0" smtClean="0" baseline="2989" sz="2400" spc="4" b="1">
                <a:latin typeface="Comic Sans MS"/>
                <a:cs typeface="Comic Sans MS"/>
              </a:rPr>
              <a:t>t</a:t>
            </a:r>
            <a:r>
              <a:rPr dirty="0" smtClean="0" baseline="2989" sz="2400" spc="0" b="1">
                <a:latin typeface="Comic Sans MS"/>
                <a:cs typeface="Comic Sans MS"/>
              </a:rPr>
              <a:t>i</a:t>
            </a:r>
            <a:r>
              <a:rPr dirty="0" smtClean="0" baseline="2989" sz="2400" spc="-9" b="1">
                <a:latin typeface="Comic Sans MS"/>
                <a:cs typeface="Comic Sans MS"/>
              </a:rPr>
              <a:t>c</a:t>
            </a:r>
            <a:r>
              <a:rPr dirty="0" smtClean="0" baseline="2989" sz="2400" spc="0" b="1">
                <a:latin typeface="Comic Sans MS"/>
                <a:cs typeface="Comic Sans MS"/>
              </a:rPr>
              <a:t>u</a:t>
            </a:r>
            <a:r>
              <a:rPr dirty="0" smtClean="0" baseline="2989" sz="2400" spc="-9" b="1">
                <a:latin typeface="Comic Sans MS"/>
                <a:cs typeface="Comic Sans MS"/>
              </a:rPr>
              <a:t>l</a:t>
            </a:r>
            <a:r>
              <a:rPr dirty="0" smtClean="0" baseline="2989" sz="2400" spc="0" b="1">
                <a:latin typeface="Comic Sans MS"/>
                <a:cs typeface="Comic Sans MS"/>
              </a:rPr>
              <a:t>es</a:t>
            </a:r>
            <a:r>
              <a:rPr dirty="0" smtClean="0" baseline="2989" sz="2400" spc="-39" b="1">
                <a:latin typeface="Comic Sans MS"/>
                <a:cs typeface="Comic Sans MS"/>
              </a:rPr>
              <a:t> </a:t>
            </a:r>
            <a:r>
              <a:rPr dirty="0" smtClean="0" baseline="2989" sz="2400" spc="0" b="1">
                <a:latin typeface="Comic Sans MS"/>
                <a:cs typeface="Comic Sans MS"/>
              </a:rPr>
              <a:t>issues</a:t>
            </a:r>
            <a:r>
              <a:rPr dirty="0" smtClean="0" baseline="2989" sz="2400" spc="-20" b="1">
                <a:latin typeface="Comic Sans MS"/>
                <a:cs typeface="Comic Sans MS"/>
              </a:rPr>
              <a:t> </a:t>
            </a:r>
            <a:r>
              <a:rPr dirty="0" smtClean="0" baseline="2989" sz="2400" spc="0" b="1">
                <a:latin typeface="Comic Sans MS"/>
                <a:cs typeface="Comic Sans MS"/>
              </a:rPr>
              <a:t>d</a:t>
            </a:r>
            <a:r>
              <a:rPr dirty="0" smtClean="0" baseline="2989" sz="2400" spc="-4" b="1">
                <a:latin typeface="Comic Sans MS"/>
                <a:cs typeface="Comic Sans MS"/>
              </a:rPr>
              <a:t>e</a:t>
            </a:r>
            <a:r>
              <a:rPr dirty="0" smtClean="0" baseline="2989" sz="2400" spc="0" b="1">
                <a:latin typeface="Comic Sans MS"/>
                <a:cs typeface="Comic Sans MS"/>
              </a:rPr>
              <a:t>s</a:t>
            </a:r>
            <a:r>
              <a:rPr dirty="0" smtClean="0" baseline="2989" sz="2400" spc="-11" b="1">
                <a:latin typeface="Comic Sans MS"/>
                <a:cs typeface="Comic Sans MS"/>
              </a:rPr>
              <a:t> </a:t>
            </a:r>
            <a:r>
              <a:rPr dirty="0" smtClean="0" baseline="2989" sz="2400" spc="0" b="1">
                <a:latin typeface="Comic Sans MS"/>
                <a:cs typeface="Comic Sans MS"/>
              </a:rPr>
              <a:t>activités</a:t>
            </a:r>
            <a:r>
              <a:rPr dirty="0" smtClean="0" baseline="2989" sz="2400" spc="-50" b="1">
                <a:latin typeface="Comic Sans MS"/>
                <a:cs typeface="Comic Sans MS"/>
              </a:rPr>
              <a:t> </a:t>
            </a:r>
            <a:r>
              <a:rPr dirty="0" smtClean="0" baseline="2989" sz="2400" spc="0" b="1">
                <a:latin typeface="Comic Sans MS"/>
                <a:cs typeface="Comic Sans MS"/>
              </a:rPr>
              <a:t>huma</a:t>
            </a:r>
            <a:r>
              <a:rPr dirty="0" smtClean="0" baseline="2989" sz="2400" spc="-4" b="1">
                <a:latin typeface="Comic Sans MS"/>
                <a:cs typeface="Comic Sans MS"/>
              </a:rPr>
              <a:t>i</a:t>
            </a:r>
            <a:r>
              <a:rPr dirty="0" smtClean="0" baseline="2989" sz="2400" spc="0" b="1">
                <a:latin typeface="Comic Sans MS"/>
                <a:cs typeface="Comic Sans MS"/>
              </a:rPr>
              <a:t>nes</a:t>
            </a:r>
            <a:r>
              <a:rPr dirty="0" smtClean="0" baseline="2989" sz="2400" spc="-28" b="1">
                <a:latin typeface="Comic Sans MS"/>
                <a:cs typeface="Comic Sans MS"/>
              </a:rPr>
              <a:t> </a:t>
            </a:r>
            <a:r>
              <a:rPr dirty="0" smtClean="0" baseline="2989" sz="2400" spc="0" b="1"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  <a:p>
            <a:pPr marL="691184" marR="30403">
              <a:lnSpc>
                <a:spcPts val="1920"/>
              </a:lnSpc>
              <a:spcBef>
                <a:spcPts val="4"/>
              </a:spcBef>
            </a:pPr>
            <a:r>
              <a:rPr dirty="0" smtClean="0" baseline="2989" sz="2400" spc="-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ra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sport</a:t>
            </a:r>
            <a:r>
              <a:rPr dirty="0" smtClean="0" baseline="2989" sz="2400" spc="-5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(mot</a:t>
            </a:r>
            <a:r>
              <a:rPr dirty="0" smtClean="0" baseline="2989" sz="2400" spc="4"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latin typeface="Comic Sans MS"/>
                <a:cs typeface="Comic Sans MS"/>
              </a:rPr>
              <a:t>ur</a:t>
            </a:r>
            <a:r>
              <a:rPr dirty="0" smtClean="0" baseline="2989" sz="2400" spc="-5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diesel)</a:t>
            </a:r>
            <a:endParaRPr sz="1600">
              <a:latin typeface="Comic Sans MS"/>
              <a:cs typeface="Comic Sans MS"/>
            </a:endParaRPr>
          </a:p>
          <a:p>
            <a:pPr marL="691184" marR="30403">
              <a:lnSpc>
                <a:spcPts val="1920"/>
              </a:lnSpc>
            </a:pPr>
            <a:r>
              <a:rPr dirty="0" smtClean="0" baseline="2989" sz="2400" spc="0">
                <a:latin typeface="Comic Sans MS"/>
                <a:cs typeface="Comic Sans MS"/>
              </a:rPr>
              <a:t>Chauf</a:t>
            </a:r>
            <a:r>
              <a:rPr dirty="0" smtClean="0" baseline="2989" sz="2400" spc="4">
                <a:latin typeface="Comic Sans MS"/>
                <a:cs typeface="Comic Sans MS"/>
              </a:rPr>
              <a:t>f</a:t>
            </a:r>
            <a:r>
              <a:rPr dirty="0" smtClean="0" baseline="2989" sz="2400" spc="0">
                <a:latin typeface="Comic Sans MS"/>
                <a:cs typeface="Comic Sans MS"/>
              </a:rPr>
              <a:t>age</a:t>
            </a:r>
            <a:r>
              <a:rPr dirty="0" smtClean="0" baseline="2989" sz="2400" spc="-5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m</a:t>
            </a:r>
            <a:r>
              <a:rPr dirty="0" smtClean="0" baseline="2989" sz="2400" spc="-4">
                <a:latin typeface="Comic Sans MS"/>
                <a:cs typeface="Comic Sans MS"/>
              </a:rPr>
              <a:t>a</a:t>
            </a:r>
            <a:r>
              <a:rPr dirty="0" smtClean="0" baseline="2989" sz="2400" spc="4">
                <a:latin typeface="Comic Sans MS"/>
                <a:cs typeface="Comic Sans MS"/>
              </a:rPr>
              <a:t>z</a:t>
            </a:r>
            <a:r>
              <a:rPr dirty="0" smtClean="0" baseline="2989" sz="2400" spc="0">
                <a:latin typeface="Comic Sans MS"/>
                <a:cs typeface="Comic Sans MS"/>
              </a:rPr>
              <a:t>out</a:t>
            </a:r>
            <a:endParaRPr sz="1600">
              <a:latin typeface="Comic Sans MS"/>
              <a:cs typeface="Comic Sans MS"/>
            </a:endParaRPr>
          </a:p>
          <a:p>
            <a:pPr marL="691184" marR="30403">
              <a:lnSpc>
                <a:spcPts val="1920"/>
              </a:lnSpc>
            </a:pPr>
            <a:r>
              <a:rPr dirty="0" smtClean="0" baseline="2989" sz="2400" spc="0">
                <a:latin typeface="Comic Sans MS"/>
                <a:cs typeface="Comic Sans MS"/>
              </a:rPr>
              <a:t>Chan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iers</a:t>
            </a:r>
            <a:r>
              <a:rPr dirty="0" smtClean="0" baseline="2989" sz="2400" spc="-7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1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con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u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tion</a:t>
            </a:r>
            <a:r>
              <a:rPr dirty="0" smtClean="0" baseline="2989" sz="2400" spc="-7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ou</a:t>
            </a:r>
            <a:r>
              <a:rPr dirty="0" smtClean="0" baseline="2989" sz="2400" spc="-1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1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</a:t>
            </a:r>
            <a:r>
              <a:rPr dirty="0" smtClean="0" baseline="2989" sz="2400" spc="4">
                <a:latin typeface="Comic Sans MS"/>
                <a:cs typeface="Comic Sans MS"/>
              </a:rPr>
              <a:t>é</a:t>
            </a:r>
            <a:r>
              <a:rPr dirty="0" smtClean="0" baseline="2989" sz="2400" spc="0">
                <a:latin typeface="Comic Sans MS"/>
                <a:cs typeface="Comic Sans MS"/>
              </a:rPr>
              <a:t>mo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ition</a:t>
            </a:r>
            <a:endParaRPr sz="1600">
              <a:latin typeface="Comic Sans MS"/>
              <a:cs typeface="Comic Sans MS"/>
            </a:endParaRPr>
          </a:p>
          <a:p>
            <a:pPr marL="691184" marR="30403">
              <a:lnSpc>
                <a:spcPts val="1885"/>
              </a:lnSpc>
            </a:pP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dust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ies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5752" y="3074651"/>
            <a:ext cx="11021181" cy="4719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Les</a:t>
            </a:r>
            <a:r>
              <a:rPr dirty="0" smtClean="0" baseline="2989" sz="2400" spc="-2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broui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ards</a:t>
            </a:r>
            <a:r>
              <a:rPr dirty="0" smtClean="0" baseline="2989" sz="2400" spc="-3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se</a:t>
            </a:r>
            <a:r>
              <a:rPr dirty="0" smtClean="0" baseline="2989" sz="2400" spc="-11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f</a:t>
            </a:r>
            <a:r>
              <a:rPr dirty="0" smtClean="0" baseline="2989" sz="2400" spc="0">
                <a:latin typeface="Comic Sans MS"/>
                <a:cs typeface="Comic Sans MS"/>
              </a:rPr>
              <a:t>orme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-61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or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que</a:t>
            </a:r>
            <a:r>
              <a:rPr dirty="0" smtClean="0" baseline="2989" sz="2400" spc="-39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’hum</a:t>
            </a:r>
            <a:r>
              <a:rPr dirty="0" smtClean="0" baseline="2989" sz="2400" spc="-4"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latin typeface="Comic Sans MS"/>
                <a:cs typeface="Comic Sans MS"/>
              </a:rPr>
              <a:t>dité</a:t>
            </a:r>
            <a:r>
              <a:rPr dirty="0" smtClean="0" baseline="2989" sz="2400" spc="-3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relative</a:t>
            </a:r>
            <a:r>
              <a:rPr dirty="0" smtClean="0" baseline="2989" sz="2400" spc="-5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est</a:t>
            </a:r>
            <a:r>
              <a:rPr dirty="0" smtClean="0" baseline="2989" sz="2400" spc="-2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su</a:t>
            </a:r>
            <a:r>
              <a:rPr dirty="0" smtClean="0" baseline="2989" sz="2400" spc="4">
                <a:latin typeface="Comic Sans MS"/>
                <a:cs typeface="Comic Sans MS"/>
              </a:rPr>
              <a:t>f</a:t>
            </a:r>
            <a:r>
              <a:rPr dirty="0" smtClean="0" baseline="2989" sz="2400" spc="4">
                <a:latin typeface="Comic Sans MS"/>
                <a:cs typeface="Comic Sans MS"/>
              </a:rPr>
              <a:t>f</a:t>
            </a:r>
            <a:r>
              <a:rPr dirty="0" smtClean="0" baseline="2989" sz="2400" spc="0">
                <a:latin typeface="Comic Sans MS"/>
                <a:cs typeface="Comic Sans MS"/>
              </a:rPr>
              <a:t>isan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e,</a:t>
            </a:r>
            <a:r>
              <a:rPr dirty="0" smtClean="0" baseline="2989" sz="2400" spc="-8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par</a:t>
            </a:r>
            <a:r>
              <a:rPr dirty="0" smtClean="0" baseline="2989" sz="2400" spc="-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conde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sa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ion</a:t>
            </a:r>
            <a:r>
              <a:rPr dirty="0" smtClean="0" baseline="2989" sz="2400" spc="-10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18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g</a:t>
            </a:r>
            <a:r>
              <a:rPr dirty="0" smtClean="0" baseline="2989" sz="2400" spc="0">
                <a:latin typeface="Comic Sans MS"/>
                <a:cs typeface="Comic Sans MS"/>
              </a:rPr>
              <a:t>out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elet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r>
              <a:rPr dirty="0" smtClean="0" baseline="2989" sz="2400" spc="-10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d’eau</a:t>
            </a:r>
            <a:r>
              <a:rPr dirty="0" smtClean="0" baseline="2989" sz="2400" spc="-2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sur</a:t>
            </a:r>
            <a:r>
              <a:rPr dirty="0" smtClean="0" baseline="2989" sz="2400" spc="-2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885"/>
              </a:lnSpc>
              <a:spcBef>
                <a:spcPts val="2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pa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u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9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.</a:t>
            </a:r>
            <a:r>
              <a:rPr dirty="0" smtClean="0" baseline="1494" sz="2400" spc="-4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(</a:t>
            </a:r>
            <a:r>
              <a:rPr dirty="0" smtClean="0" baseline="1494" sz="2400" spc="9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ur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out</a:t>
            </a:r>
            <a:r>
              <a:rPr dirty="0" smtClean="0" baseline="1494" sz="2400" spc="-5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u</a:t>
            </a:r>
            <a:r>
              <a:rPr dirty="0" smtClean="0" baseline="1494" sz="2400" spc="-28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d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umé</a:t>
            </a:r>
            <a:r>
              <a:rPr dirty="0" smtClean="0" baseline="1494" sz="2400" spc="4"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5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du</a:t>
            </a:r>
            <a:r>
              <a:rPr dirty="0" smtClean="0" baseline="1494" sz="2400" spc="-1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ch</a:t>
            </a:r>
            <a:r>
              <a:rPr dirty="0" smtClean="0" baseline="1494" sz="2400" spc="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r</a:t>
            </a:r>
            <a:r>
              <a:rPr dirty="0" smtClean="0" baseline="1494" sz="2400" spc="4">
                <a:latin typeface="Comic Sans MS"/>
                <a:cs typeface="Comic Sans MS"/>
              </a:rPr>
              <a:t>b</a:t>
            </a:r>
            <a:r>
              <a:rPr dirty="0" smtClean="0" baseline="1494" sz="2400" spc="0">
                <a:latin typeface="Comic Sans MS"/>
                <a:cs typeface="Comic Sans MS"/>
              </a:rPr>
              <a:t>o</a:t>
            </a:r>
            <a:r>
              <a:rPr dirty="0" smtClean="0" baseline="1494" sz="2400" spc="9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)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132" y="4388813"/>
            <a:ext cx="3937501" cy="2571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25"/>
              </a:lnSpc>
              <a:spcBef>
                <a:spcPts val="101"/>
              </a:spcBef>
            </a:pPr>
            <a:r>
              <a:rPr dirty="0" smtClean="0" baseline="1328" sz="2700" spc="0" b="1">
                <a:latin typeface="Comic Sans MS"/>
                <a:cs typeface="Comic Sans MS"/>
              </a:rPr>
              <a:t>«</a:t>
            </a:r>
            <a:r>
              <a:rPr dirty="0" smtClean="0" baseline="1328" sz="2700" spc="-9" b="1">
                <a:latin typeface="Comic Sans MS"/>
                <a:cs typeface="Comic Sans MS"/>
              </a:rPr>
              <a:t> </a:t>
            </a:r>
            <a:r>
              <a:rPr dirty="0" smtClean="0" baseline="1328" sz="2700" spc="0" b="1">
                <a:latin typeface="Comic Sans MS"/>
                <a:cs typeface="Comic Sans MS"/>
              </a:rPr>
              <a:t>sm</a:t>
            </a:r>
            <a:r>
              <a:rPr dirty="0" smtClean="0" baseline="1328" sz="2700" spc="4" b="1">
                <a:latin typeface="Comic Sans MS"/>
                <a:cs typeface="Comic Sans MS"/>
              </a:rPr>
              <a:t>o</a:t>
            </a:r>
            <a:r>
              <a:rPr dirty="0" smtClean="0" baseline="1328" sz="2700" spc="0" b="1">
                <a:latin typeface="Comic Sans MS"/>
                <a:cs typeface="Comic Sans MS"/>
              </a:rPr>
              <a:t>ke</a:t>
            </a:r>
            <a:r>
              <a:rPr dirty="0" smtClean="0" baseline="1328" sz="2700" spc="0" b="1">
                <a:latin typeface="Comic Sans MS"/>
                <a:cs typeface="Comic Sans MS"/>
              </a:rPr>
              <a:t> </a:t>
            </a:r>
            <a:r>
              <a:rPr dirty="0" smtClean="0" baseline="1328" sz="2700" spc="0" b="1">
                <a:latin typeface="Comic Sans MS"/>
                <a:cs typeface="Comic Sans MS"/>
              </a:rPr>
              <a:t>»</a:t>
            </a:r>
            <a:r>
              <a:rPr dirty="0" smtClean="0" baseline="1328" sz="2700" spc="0" b="1">
                <a:latin typeface="Comic Sans MS"/>
                <a:cs typeface="Comic Sans MS"/>
              </a:rPr>
              <a:t> </a:t>
            </a:r>
            <a:r>
              <a:rPr dirty="0" smtClean="0" baseline="1328" sz="2700" spc="0" b="1">
                <a:latin typeface="Comic Sans MS"/>
                <a:cs typeface="Comic Sans MS"/>
              </a:rPr>
              <a:t>+</a:t>
            </a:r>
            <a:r>
              <a:rPr dirty="0" smtClean="0" baseline="1328" sz="2700" spc="0" b="1">
                <a:latin typeface="Comic Sans MS"/>
                <a:cs typeface="Comic Sans MS"/>
              </a:rPr>
              <a:t> </a:t>
            </a:r>
            <a:r>
              <a:rPr dirty="0" smtClean="0" baseline="1328" sz="2700" spc="0" b="1">
                <a:latin typeface="Comic Sans MS"/>
                <a:cs typeface="Comic Sans MS"/>
              </a:rPr>
              <a:t>«</a:t>
            </a:r>
            <a:r>
              <a:rPr dirty="0" smtClean="0" baseline="1328" sz="2700" spc="-9" b="1">
                <a:latin typeface="Comic Sans MS"/>
                <a:cs typeface="Comic Sans MS"/>
              </a:rPr>
              <a:t> </a:t>
            </a:r>
            <a:r>
              <a:rPr dirty="0" smtClean="0" baseline="1328" sz="2700" spc="0" b="1">
                <a:latin typeface="Comic Sans MS"/>
                <a:cs typeface="Comic Sans MS"/>
              </a:rPr>
              <a:t>fog</a:t>
            </a:r>
            <a:r>
              <a:rPr dirty="0" smtClean="0" baseline="1328" sz="2700" spc="-9" b="1">
                <a:latin typeface="Comic Sans MS"/>
                <a:cs typeface="Comic Sans MS"/>
              </a:rPr>
              <a:t> </a:t>
            </a:r>
            <a:r>
              <a:rPr dirty="0" smtClean="0" baseline="1328" sz="2700" spc="0" b="1">
                <a:latin typeface="Comic Sans MS"/>
                <a:cs typeface="Comic Sans MS"/>
              </a:rPr>
              <a:t>»</a:t>
            </a:r>
            <a:r>
              <a:rPr dirty="0" smtClean="0" baseline="1328" sz="2700" spc="769" b="1">
                <a:latin typeface="Comic Sans MS"/>
                <a:cs typeface="Comic Sans MS"/>
              </a:rPr>
              <a:t> </a:t>
            </a:r>
            <a:r>
              <a:rPr dirty="0" smtClean="0" baseline="1610" sz="2700" spc="0" b="1">
                <a:latin typeface="Times New Roman"/>
                <a:cs typeface="Times New Roman"/>
              </a:rPr>
              <a:t>→</a:t>
            </a:r>
            <a:r>
              <a:rPr dirty="0" smtClean="0" baseline="1610" sz="2700" spc="330" b="1">
                <a:latin typeface="Times New Roman"/>
                <a:cs typeface="Times New Roman"/>
              </a:rPr>
              <a:t> </a:t>
            </a:r>
            <a:r>
              <a:rPr dirty="0" smtClean="0" baseline="1328" sz="2700" spc="0" b="1">
                <a:latin typeface="Comic Sans MS"/>
                <a:cs typeface="Comic Sans MS"/>
              </a:rPr>
              <a:t>«</a:t>
            </a:r>
            <a:r>
              <a:rPr dirty="0" smtClean="0" baseline="1328" sz="2700" spc="-9" b="1">
                <a:latin typeface="Comic Sans MS"/>
                <a:cs typeface="Comic Sans MS"/>
              </a:rPr>
              <a:t> </a:t>
            </a:r>
            <a:r>
              <a:rPr dirty="0" smtClean="0" baseline="1328" sz="2700" spc="0" b="1">
                <a:latin typeface="Comic Sans MS"/>
                <a:cs typeface="Comic Sans MS"/>
              </a:rPr>
              <a:t>sm</a:t>
            </a:r>
            <a:r>
              <a:rPr dirty="0" smtClean="0" baseline="1328" sz="2700" spc="4" b="1">
                <a:latin typeface="Comic Sans MS"/>
                <a:cs typeface="Comic Sans MS"/>
              </a:rPr>
              <a:t>o</a:t>
            </a:r>
            <a:r>
              <a:rPr dirty="0" smtClean="0" baseline="1328" sz="2700" spc="0" b="1">
                <a:latin typeface="Comic Sans MS"/>
                <a:cs typeface="Comic Sans MS"/>
              </a:rPr>
              <a:t>g</a:t>
            </a:r>
            <a:r>
              <a:rPr dirty="0" smtClean="0" baseline="1328" sz="2700" spc="0" b="1">
                <a:latin typeface="Comic Sans MS"/>
                <a:cs typeface="Comic Sans MS"/>
              </a:rPr>
              <a:t> </a:t>
            </a:r>
            <a:r>
              <a:rPr dirty="0" smtClean="0" baseline="1328" sz="2700" spc="0" b="1">
                <a:latin typeface="Comic Sans MS"/>
                <a:cs typeface="Comic Sans MS"/>
              </a:rPr>
              <a:t>»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9416" y="4939096"/>
            <a:ext cx="3183621" cy="52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050"/>
              </a:lnSpc>
              <a:spcBef>
                <a:spcPts val="102"/>
              </a:spcBef>
            </a:pPr>
            <a:r>
              <a:rPr dirty="0" smtClean="0" baseline="2657" sz="2700" spc="4">
                <a:latin typeface="Comic Sans MS"/>
                <a:cs typeface="Comic Sans MS"/>
              </a:rPr>
              <a:t>B</a:t>
            </a:r>
            <a:r>
              <a:rPr dirty="0" smtClean="0" baseline="2657" sz="2700" spc="0">
                <a:latin typeface="Comic Sans MS"/>
                <a:cs typeface="Comic Sans MS"/>
              </a:rPr>
              <a:t>rouillard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to</a:t>
            </a:r>
            <a:r>
              <a:rPr dirty="0" smtClean="0" baseline="2657" sz="2700" spc="9">
                <a:latin typeface="Comic Sans MS"/>
                <a:cs typeface="Comic Sans MS"/>
              </a:rPr>
              <a:t>x</a:t>
            </a:r>
            <a:r>
              <a:rPr dirty="0" smtClean="0" baseline="2657" sz="2700" spc="0">
                <a:latin typeface="Comic Sans MS"/>
                <a:cs typeface="Comic Sans MS"/>
              </a:rPr>
              <a:t>ique,</a:t>
            </a:r>
            <a:r>
              <a:rPr dirty="0" smtClean="0" baseline="2657" sz="2700" spc="-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suf</a:t>
            </a:r>
            <a:r>
              <a:rPr dirty="0" smtClean="0" baseline="2657" sz="2700" spc="-4">
                <a:latin typeface="Comic Sans MS"/>
                <a:cs typeface="Comic Sans MS"/>
              </a:rPr>
              <a:t>f</a:t>
            </a:r>
            <a:r>
              <a:rPr dirty="0" smtClean="0" baseline="2657" sz="2700" spc="0">
                <a:latin typeface="Comic Sans MS"/>
                <a:cs typeface="Comic Sans MS"/>
              </a:rPr>
              <a:t>oca</a:t>
            </a:r>
            <a:r>
              <a:rPr dirty="0" smtClean="0" baseline="2657" sz="2700" spc="9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t,</a:t>
            </a:r>
            <a:endParaRPr sz="1800">
              <a:latin typeface="Comic Sans MS"/>
              <a:cs typeface="Comic Sans MS"/>
            </a:endParaRPr>
          </a:p>
          <a:p>
            <a:pPr marL="923493" marR="937613" algn="ctr">
              <a:lnSpc>
                <a:spcPts val="2110"/>
              </a:lnSpc>
              <a:spcBef>
                <a:spcPts val="3"/>
              </a:spcBef>
            </a:pPr>
            <a:r>
              <a:rPr dirty="0" smtClean="0" baseline="1328" sz="2700" spc="0">
                <a:latin typeface="Comic Sans MS"/>
                <a:cs typeface="Comic Sans MS"/>
              </a:rPr>
              <a:t>ca</a:t>
            </a:r>
            <a:r>
              <a:rPr dirty="0" smtClean="0" baseline="1328" sz="2700" spc="4">
                <a:latin typeface="Comic Sans MS"/>
                <a:cs typeface="Comic Sans MS"/>
              </a:rPr>
              <a:t>n</a:t>
            </a:r>
            <a:r>
              <a:rPr dirty="0" smtClean="0" baseline="1328" sz="2700" spc="0">
                <a:latin typeface="Comic Sans MS"/>
                <a:cs typeface="Comic Sans MS"/>
              </a:rPr>
              <a:t>cérigène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7673340" y="3349752"/>
            <a:ext cx="1107948" cy="1636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9811512" y="4773168"/>
            <a:ext cx="1725168" cy="1677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428871" y="116586"/>
            <a:ext cx="3286278" cy="11828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145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Chap</a:t>
            </a:r>
            <a:r>
              <a:rPr dirty="0" smtClean="0" baseline="3413" sz="3600" spc="-4" b="1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dirty="0" smtClean="0" baseline="3413" sz="3600" spc="-29" b="1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dirty="0" smtClean="0" baseline="3413" sz="3600" spc="9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1:</a:t>
            </a:r>
            <a:r>
              <a:rPr dirty="0" smtClean="0" baseline="3413" sz="3600" spc="-4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les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al</a:t>
            </a:r>
            <a:r>
              <a:rPr dirty="0" smtClean="0" baseline="3413" sz="3600" spc="-4" b="1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anes</a:t>
            </a:r>
            <a:endParaRPr sz="2400">
              <a:latin typeface="Calibri"/>
              <a:cs typeface="Calibri"/>
            </a:endParaRPr>
          </a:p>
          <a:p>
            <a:pPr marL="70866" algn="ctr">
              <a:lnSpc>
                <a:spcPct val="101725"/>
              </a:lnSpc>
              <a:spcBef>
                <a:spcPts val="92"/>
              </a:spcBef>
            </a:pPr>
            <a:r>
              <a:rPr dirty="0" smtClean="0" sz="1800" spc="0">
                <a:latin typeface="Calibri"/>
                <a:cs typeface="Calibri"/>
              </a:rPr>
              <a:t>Al</a:t>
            </a:r>
            <a:r>
              <a:rPr dirty="0" smtClean="0" sz="1800" spc="-19">
                <a:latin typeface="Calibri"/>
                <a:cs typeface="Calibri"/>
              </a:rPr>
              <a:t>c</a:t>
            </a:r>
            <a:r>
              <a:rPr dirty="0" smtClean="0" sz="1800" spc="0">
                <a:latin typeface="Calibri"/>
                <a:cs typeface="Calibri"/>
              </a:rPr>
              <a:t>ane</a:t>
            </a:r>
            <a:r>
              <a:rPr dirty="0" smtClean="0" sz="1800" spc="19">
                <a:latin typeface="Calibri"/>
                <a:cs typeface="Calibri"/>
              </a:rPr>
              <a:t> </a:t>
            </a:r>
            <a:r>
              <a:rPr dirty="0" smtClean="0" sz="1800" spc="0">
                <a:latin typeface="Calibri"/>
                <a:cs typeface="Calibri"/>
              </a:rPr>
              <a:t>da</a:t>
            </a:r>
            <a:r>
              <a:rPr dirty="0" smtClean="0" sz="1800" spc="4">
                <a:latin typeface="Calibri"/>
                <a:cs typeface="Calibri"/>
              </a:rPr>
              <a:t>n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r>
              <a:rPr dirty="0" smtClean="0" sz="1800" spc="-4">
                <a:latin typeface="Calibri"/>
                <a:cs typeface="Calibri"/>
              </a:rPr>
              <a:t> </a:t>
            </a:r>
            <a:r>
              <a:rPr dirty="0" smtClean="0" sz="1800" spc="-29">
                <a:latin typeface="Calibri"/>
                <a:cs typeface="Calibri"/>
              </a:rPr>
              <a:t>g</a:t>
            </a:r>
            <a:r>
              <a:rPr dirty="0" smtClean="0" sz="1800" spc="0">
                <a:latin typeface="Calibri"/>
                <a:cs typeface="Calibri"/>
              </a:rPr>
              <a:t>az</a:t>
            </a:r>
            <a:r>
              <a:rPr dirty="0" smtClean="0" sz="1800" spc="9">
                <a:latin typeface="Calibri"/>
                <a:cs typeface="Calibri"/>
              </a:rPr>
              <a:t> </a:t>
            </a:r>
            <a:r>
              <a:rPr dirty="0" smtClean="0" sz="1800" spc="0">
                <a:latin typeface="Calibri"/>
                <a:cs typeface="Calibri"/>
              </a:rPr>
              <a:t>n</a:t>
            </a:r>
            <a:r>
              <a:rPr dirty="0" smtClean="0" sz="1800" spc="-9">
                <a:latin typeface="Calibri"/>
                <a:cs typeface="Calibri"/>
              </a:rPr>
              <a:t>a</a:t>
            </a:r>
            <a:r>
              <a:rPr dirty="0" smtClean="0" sz="1800" spc="0">
                <a:latin typeface="Calibri"/>
                <a:cs typeface="Calibri"/>
              </a:rPr>
              <a:t>tu</a:t>
            </a:r>
            <a:r>
              <a:rPr dirty="0" smtClean="0" sz="1800" spc="-29">
                <a:latin typeface="Calibri"/>
                <a:cs typeface="Calibri"/>
              </a:rPr>
              <a:t>r</a:t>
            </a:r>
            <a:r>
              <a:rPr dirty="0" smtClean="0" sz="1800" spc="0">
                <a:latin typeface="Calibri"/>
                <a:cs typeface="Calibri"/>
              </a:rPr>
              <a:t>el</a:t>
            </a:r>
            <a:r>
              <a:rPr dirty="0" smtClean="0" sz="1800" spc="9">
                <a:latin typeface="Calibri"/>
                <a:cs typeface="Calibri"/>
              </a:rPr>
              <a:t> </a:t>
            </a:r>
            <a:r>
              <a:rPr dirty="0" smtClean="0" sz="1800" spc="-9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t</a:t>
            </a:r>
            <a:r>
              <a:rPr dirty="0" smtClean="0" sz="1800" spc="0">
                <a:latin typeface="Calibri"/>
                <a:cs typeface="Calibri"/>
              </a:rPr>
              <a:t> </a:t>
            </a:r>
            <a:r>
              <a:rPr dirty="0" smtClean="0" sz="1800" spc="0">
                <a:latin typeface="Calibri"/>
                <a:cs typeface="Calibri"/>
              </a:rPr>
              <a:t>p</a:t>
            </a:r>
            <a:r>
              <a:rPr dirty="0" smtClean="0" sz="1800" spc="-4">
                <a:latin typeface="Calibri"/>
                <a:cs typeface="Calibri"/>
              </a:rPr>
              <a:t>é</a:t>
            </a:r>
            <a:r>
              <a:rPr dirty="0" smtClean="0" sz="1800" spc="0">
                <a:latin typeface="Calibri"/>
                <a:cs typeface="Calibri"/>
              </a:rPr>
              <a:t>t</a:t>
            </a:r>
            <a:r>
              <a:rPr dirty="0" smtClean="0" sz="1800" spc="-29">
                <a:latin typeface="Calibri"/>
                <a:cs typeface="Calibri"/>
              </a:rPr>
              <a:t>r</a:t>
            </a:r>
            <a:r>
              <a:rPr dirty="0" smtClean="0" sz="1800" spc="0">
                <a:latin typeface="Calibri"/>
                <a:cs typeface="Calibri"/>
              </a:rPr>
              <a:t>o</a:t>
            </a:r>
            <a:r>
              <a:rPr dirty="0" smtClean="0" sz="1800" spc="-4">
                <a:latin typeface="Calibri"/>
                <a:cs typeface="Calibri"/>
              </a:rPr>
              <a:t>l</a:t>
            </a:r>
            <a:r>
              <a:rPr dirty="0" smtClean="0" sz="1800" spc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  <a:p>
            <a:pPr marL="1566768" marR="1492830" algn="ctr">
              <a:lnSpc>
                <a:spcPct val="95825"/>
              </a:lnSpc>
              <a:spcBef>
                <a:spcPts val="55"/>
              </a:spcBef>
            </a:pPr>
            <a:r>
              <a:rPr dirty="0" smtClean="0" sz="1800" spc="0">
                <a:latin typeface="Times New Roman"/>
                <a:cs typeface="Times New Roman"/>
              </a:rPr>
              <a:t>═</a:t>
            </a:r>
            <a:endParaRPr sz="1800">
              <a:latin typeface="Times New Roman"/>
              <a:cs typeface="Times New Roman"/>
            </a:endParaRPr>
          </a:p>
          <a:p>
            <a:pPr marL="662177" marR="589534" algn="ctr">
              <a:lnSpc>
                <a:spcPct val="95825"/>
              </a:lnSpc>
              <a:spcBef>
                <a:spcPts val="90"/>
              </a:spcBef>
            </a:pPr>
            <a:r>
              <a:rPr dirty="0" smtClean="0" sz="1800" spc="0" i="1">
                <a:latin typeface="Times New Roman"/>
                <a:cs typeface="Times New Roman"/>
              </a:rPr>
              <a:t>Combu</a:t>
            </a:r>
            <a:r>
              <a:rPr dirty="0" smtClean="0" sz="1800" spc="-9" i="1">
                <a:latin typeface="Times New Roman"/>
                <a:cs typeface="Times New Roman"/>
              </a:rPr>
              <a:t>s</a:t>
            </a:r>
            <a:r>
              <a:rPr dirty="0" smtClean="0" sz="1800" spc="0" i="1">
                <a:latin typeface="Times New Roman"/>
                <a:cs typeface="Times New Roman"/>
              </a:rPr>
              <a:t>t</a:t>
            </a:r>
            <a:r>
              <a:rPr dirty="0" smtClean="0" sz="1800" spc="4" i="1">
                <a:latin typeface="Times New Roman"/>
                <a:cs typeface="Times New Roman"/>
              </a:rPr>
              <a:t>i</a:t>
            </a:r>
            <a:r>
              <a:rPr dirty="0" smtClean="0" sz="1800" spc="0" i="1">
                <a:latin typeface="Times New Roman"/>
                <a:cs typeface="Times New Roman"/>
              </a:rPr>
              <a:t>bl</a:t>
            </a:r>
            <a:r>
              <a:rPr dirty="0" smtClean="0" sz="1800" spc="4" i="1">
                <a:latin typeface="Times New Roman"/>
                <a:cs typeface="Times New Roman"/>
              </a:rPr>
              <a:t>e</a:t>
            </a:r>
            <a:r>
              <a:rPr dirty="0" smtClean="0" sz="1800" spc="0" i="1">
                <a:latin typeface="Times New Roman"/>
                <a:cs typeface="Times New Roman"/>
              </a:rPr>
              <a:t>s</a:t>
            </a:r>
            <a:r>
              <a:rPr dirty="0" smtClean="0" sz="1800" spc="-9" i="1">
                <a:latin typeface="Times New Roman"/>
                <a:cs typeface="Times New Roman"/>
              </a:rPr>
              <a:t> </a:t>
            </a:r>
            <a:r>
              <a:rPr dirty="0" smtClean="0" sz="1800" spc="0" i="1">
                <a:latin typeface="Times New Roman"/>
                <a:cs typeface="Times New Roman"/>
              </a:rPr>
              <a:t>fossil</a:t>
            </a:r>
            <a:r>
              <a:rPr dirty="0" smtClean="0" sz="1800" spc="4" i="1">
                <a:latin typeface="Times New Roman"/>
                <a:cs typeface="Times New Roman"/>
              </a:rPr>
              <a:t>e</a:t>
            </a:r>
            <a:r>
              <a:rPr dirty="0" smtClean="0" sz="1800" spc="0" i="1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9747" y="1598701"/>
            <a:ext cx="10888917" cy="5288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alibri"/>
                <a:cs typeface="Calibri"/>
              </a:rPr>
              <a:t>dé</a:t>
            </a:r>
            <a:r>
              <a:rPr dirty="0" smtClean="0" baseline="3034" sz="2700" spc="-14">
                <a:latin typeface="Calibri"/>
                <a:cs typeface="Calibri"/>
              </a:rPr>
              <a:t>c</a:t>
            </a:r>
            <a:r>
              <a:rPr dirty="0" smtClean="0" baseline="3034" sz="2700" spc="0">
                <a:latin typeface="Calibri"/>
                <a:cs typeface="Calibri"/>
              </a:rPr>
              <a:t>omposi</a:t>
            </a:r>
            <a:r>
              <a:rPr dirty="0" smtClean="0" baseline="3034" sz="2700" spc="-9">
                <a:latin typeface="Calibri"/>
                <a:cs typeface="Calibri"/>
              </a:rPr>
              <a:t>t</a:t>
            </a:r>
            <a:r>
              <a:rPr dirty="0" smtClean="0" baseline="3034" sz="2700" spc="-4">
                <a:latin typeface="Calibri"/>
                <a:cs typeface="Calibri"/>
              </a:rPr>
              <a:t>i</a:t>
            </a:r>
            <a:r>
              <a:rPr dirty="0" smtClean="0" baseline="3034" sz="2700" spc="0">
                <a:latin typeface="Calibri"/>
                <a:cs typeface="Calibri"/>
              </a:rPr>
              <a:t>on</a:t>
            </a:r>
            <a:r>
              <a:rPr dirty="0" smtClean="0" baseline="3034" sz="2700" spc="24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ana</a:t>
            </a:r>
            <a:r>
              <a:rPr dirty="0" smtClean="0" baseline="3034" sz="2700" spc="4">
                <a:latin typeface="Calibri"/>
                <a:cs typeface="Calibri"/>
              </a:rPr>
              <a:t>é</a:t>
            </a:r>
            <a:r>
              <a:rPr dirty="0" smtClean="0" baseline="3034" sz="2700" spc="-29">
                <a:latin typeface="Calibri"/>
                <a:cs typeface="Calibri"/>
              </a:rPr>
              <a:t>r</a:t>
            </a:r>
            <a:r>
              <a:rPr dirty="0" smtClean="0" baseline="3034" sz="2700" spc="0">
                <a:latin typeface="Calibri"/>
                <a:cs typeface="Calibri"/>
              </a:rPr>
              <a:t>ob</a:t>
            </a:r>
            <a:r>
              <a:rPr dirty="0" smtClean="0" baseline="3034" sz="2700" spc="-9">
                <a:latin typeface="Calibri"/>
                <a:cs typeface="Calibri"/>
              </a:rPr>
              <a:t>i</a:t>
            </a:r>
            <a:r>
              <a:rPr dirty="0" smtClean="0" baseline="3034" sz="2700" spc="0">
                <a:latin typeface="Calibri"/>
                <a:cs typeface="Calibri"/>
              </a:rPr>
              <a:t>e</a:t>
            </a:r>
            <a:r>
              <a:rPr dirty="0" smtClean="0" baseline="3034" sz="2700" spc="0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p</a:t>
            </a:r>
            <a:r>
              <a:rPr dirty="0" smtClean="0" baseline="3034" sz="2700" spc="4">
                <a:latin typeface="Calibri"/>
                <a:cs typeface="Calibri"/>
              </a:rPr>
              <a:t>a</a:t>
            </a:r>
            <a:r>
              <a:rPr dirty="0" smtClean="0" baseline="3034" sz="2700" spc="0">
                <a:latin typeface="Calibri"/>
                <a:cs typeface="Calibri"/>
              </a:rPr>
              <a:t>r</a:t>
            </a:r>
            <a:r>
              <a:rPr dirty="0" smtClean="0" baseline="3034" sz="2700" spc="4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des</a:t>
            </a:r>
            <a:r>
              <a:rPr dirty="0" smtClean="0" baseline="3034" sz="2700" spc="4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bac</a:t>
            </a:r>
            <a:r>
              <a:rPr dirty="0" smtClean="0" baseline="3034" sz="2700" spc="-29">
                <a:latin typeface="Calibri"/>
                <a:cs typeface="Calibri"/>
              </a:rPr>
              <a:t>t</a:t>
            </a:r>
            <a:r>
              <a:rPr dirty="0" smtClean="0" baseline="3034" sz="2700" spc="0">
                <a:latin typeface="Calibri"/>
                <a:cs typeface="Calibri"/>
              </a:rPr>
              <a:t>ér</a:t>
            </a:r>
            <a:r>
              <a:rPr dirty="0" smtClean="0" baseline="3034" sz="2700" spc="-4">
                <a:latin typeface="Calibri"/>
                <a:cs typeface="Calibri"/>
              </a:rPr>
              <a:t>i</a:t>
            </a:r>
            <a:r>
              <a:rPr dirty="0" smtClean="0" baseline="3034" sz="2700" spc="0">
                <a:latin typeface="Calibri"/>
                <a:cs typeface="Calibri"/>
              </a:rPr>
              <a:t>es</a:t>
            </a:r>
            <a:r>
              <a:rPr dirty="0" smtClean="0" baseline="3034" sz="2700" spc="14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de</a:t>
            </a:r>
            <a:r>
              <a:rPr dirty="0" smtClean="0" baseline="3034" sz="2700" spc="0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m</a:t>
            </a:r>
            <a:r>
              <a:rPr dirty="0" smtClean="0" baseline="3034" sz="2700" spc="-4">
                <a:latin typeface="Calibri"/>
                <a:cs typeface="Calibri"/>
              </a:rPr>
              <a:t>a</a:t>
            </a:r>
            <a:r>
              <a:rPr dirty="0" smtClean="0" baseline="3034" sz="2700" spc="0">
                <a:latin typeface="Calibri"/>
                <a:cs typeface="Calibri"/>
              </a:rPr>
              <a:t>t</a:t>
            </a:r>
            <a:r>
              <a:rPr dirty="0" smtClean="0" baseline="3034" sz="2700" spc="-9">
                <a:latin typeface="Calibri"/>
                <a:cs typeface="Calibri"/>
              </a:rPr>
              <a:t>i</a:t>
            </a:r>
            <a:r>
              <a:rPr dirty="0" smtClean="0" baseline="3034" sz="2700" spc="0">
                <a:latin typeface="Calibri"/>
                <a:cs typeface="Calibri"/>
              </a:rPr>
              <a:t>è</a:t>
            </a:r>
            <a:r>
              <a:rPr dirty="0" smtClean="0" baseline="3034" sz="2700" spc="-25">
                <a:latin typeface="Calibri"/>
                <a:cs typeface="Calibri"/>
              </a:rPr>
              <a:t>r</a:t>
            </a:r>
            <a:r>
              <a:rPr dirty="0" smtClean="0" baseline="3034" sz="2700" spc="0">
                <a:latin typeface="Calibri"/>
                <a:cs typeface="Calibri"/>
              </a:rPr>
              <a:t>es</a:t>
            </a:r>
            <a:r>
              <a:rPr dirty="0" smtClean="0" baseline="3034" sz="2700" spc="4">
                <a:latin typeface="Calibri"/>
                <a:cs typeface="Calibri"/>
              </a:rPr>
              <a:t> </a:t>
            </a:r>
            <a:r>
              <a:rPr dirty="0" smtClean="0" baseline="3034" sz="2700" spc="-9">
                <a:latin typeface="Calibri"/>
                <a:cs typeface="Calibri"/>
              </a:rPr>
              <a:t>v</a:t>
            </a:r>
            <a:r>
              <a:rPr dirty="0" smtClean="0" baseline="3034" sz="2700" spc="0">
                <a:latin typeface="Calibri"/>
                <a:cs typeface="Calibri"/>
              </a:rPr>
              <a:t>é</a:t>
            </a:r>
            <a:r>
              <a:rPr dirty="0" smtClean="0" baseline="3034" sz="2700" spc="-4">
                <a:latin typeface="Calibri"/>
                <a:cs typeface="Calibri"/>
              </a:rPr>
              <a:t>g</a:t>
            </a:r>
            <a:r>
              <a:rPr dirty="0" smtClean="0" baseline="3034" sz="2700" spc="-9">
                <a:latin typeface="Calibri"/>
                <a:cs typeface="Calibri"/>
              </a:rPr>
              <a:t>é</a:t>
            </a:r>
            <a:r>
              <a:rPr dirty="0" smtClean="0" baseline="3034" sz="2700" spc="-25">
                <a:latin typeface="Calibri"/>
                <a:cs typeface="Calibri"/>
              </a:rPr>
              <a:t>t</a:t>
            </a:r>
            <a:r>
              <a:rPr dirty="0" smtClean="0" baseline="3034" sz="2700" spc="0">
                <a:latin typeface="Calibri"/>
                <a:cs typeface="Calibri"/>
              </a:rPr>
              <a:t>a</a:t>
            </a:r>
            <a:r>
              <a:rPr dirty="0" smtClean="0" baseline="3034" sz="2700" spc="-4">
                <a:latin typeface="Calibri"/>
                <a:cs typeface="Calibri"/>
              </a:rPr>
              <a:t>l</a:t>
            </a:r>
            <a:r>
              <a:rPr dirty="0" smtClean="0" baseline="3034" sz="2700" spc="0">
                <a:latin typeface="Calibri"/>
                <a:cs typeface="Calibri"/>
              </a:rPr>
              <a:t>es</a:t>
            </a:r>
            <a:r>
              <a:rPr dirty="0" smtClean="0" baseline="3034" sz="2700" spc="-4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empr</a:t>
            </a:r>
            <a:r>
              <a:rPr dirty="0" smtClean="0" baseline="3034" sz="2700" spc="-4">
                <a:latin typeface="Calibri"/>
                <a:cs typeface="Calibri"/>
              </a:rPr>
              <a:t>i</a:t>
            </a:r>
            <a:r>
              <a:rPr dirty="0" smtClean="0" baseline="3034" sz="2700" spc="0">
                <a:latin typeface="Calibri"/>
                <a:cs typeface="Calibri"/>
              </a:rPr>
              <a:t>sonn</a:t>
            </a:r>
            <a:r>
              <a:rPr dirty="0" smtClean="0" baseline="3034" sz="2700" spc="4">
                <a:latin typeface="Calibri"/>
                <a:cs typeface="Calibri"/>
              </a:rPr>
              <a:t>é</a:t>
            </a:r>
            <a:r>
              <a:rPr dirty="0" smtClean="0" baseline="3034" sz="2700" spc="0">
                <a:latin typeface="Calibri"/>
                <a:cs typeface="Calibri"/>
              </a:rPr>
              <a:t>es</a:t>
            </a:r>
            <a:r>
              <a:rPr dirty="0" smtClean="0" baseline="3034" sz="2700" spc="4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pe</a:t>
            </a:r>
            <a:r>
              <a:rPr dirty="0" smtClean="0" baseline="3034" sz="2700" spc="4">
                <a:latin typeface="Calibri"/>
                <a:cs typeface="Calibri"/>
              </a:rPr>
              <a:t>n</a:t>
            </a:r>
            <a:r>
              <a:rPr dirty="0" smtClean="0" baseline="3034" sz="2700" spc="0">
                <a:latin typeface="Calibri"/>
                <a:cs typeface="Calibri"/>
              </a:rPr>
              <a:t>da</a:t>
            </a:r>
            <a:r>
              <a:rPr dirty="0" smtClean="0" baseline="3034" sz="2700" spc="-9">
                <a:latin typeface="Calibri"/>
                <a:cs typeface="Calibri"/>
              </a:rPr>
              <a:t>n</a:t>
            </a:r>
            <a:r>
              <a:rPr dirty="0" smtClean="0" baseline="3034" sz="2700" spc="0">
                <a:latin typeface="Calibri"/>
                <a:cs typeface="Calibri"/>
              </a:rPr>
              <a:t>t</a:t>
            </a:r>
            <a:r>
              <a:rPr dirty="0" smtClean="0" baseline="3034" sz="2700" spc="0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p</a:t>
            </a:r>
            <a:r>
              <a:rPr dirty="0" smtClean="0" baseline="3034" sz="2700" spc="-4">
                <a:latin typeface="Calibri"/>
                <a:cs typeface="Calibri"/>
              </a:rPr>
              <a:t>l</a:t>
            </a:r>
            <a:r>
              <a:rPr dirty="0" smtClean="0" baseline="3034" sz="2700" spc="0">
                <a:latin typeface="Calibri"/>
                <a:cs typeface="Calibri"/>
              </a:rPr>
              <a:t>usieu</a:t>
            </a:r>
            <a:r>
              <a:rPr dirty="0" smtClean="0" baseline="3034" sz="2700" spc="-34">
                <a:latin typeface="Calibri"/>
                <a:cs typeface="Calibri"/>
              </a:rPr>
              <a:t>r</a:t>
            </a:r>
            <a:r>
              <a:rPr dirty="0" smtClean="0" baseline="3034" sz="2700" spc="0">
                <a:latin typeface="Calibri"/>
                <a:cs typeface="Calibri"/>
              </a:rPr>
              <a:t>s</a:t>
            </a:r>
            <a:r>
              <a:rPr dirty="0" smtClean="0" baseline="3034" sz="2700" spc="14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m</a:t>
            </a:r>
            <a:r>
              <a:rPr dirty="0" smtClean="0" baseline="3034" sz="2700" spc="-4">
                <a:latin typeface="Calibri"/>
                <a:cs typeface="Calibri"/>
              </a:rPr>
              <a:t>i</a:t>
            </a:r>
            <a:r>
              <a:rPr dirty="0" smtClean="0" baseline="3034" sz="2700" spc="-4">
                <a:latin typeface="Calibri"/>
                <a:cs typeface="Calibri"/>
              </a:rPr>
              <a:t>l</a:t>
            </a:r>
            <a:r>
              <a:rPr dirty="0" smtClean="0" baseline="3034" sz="2700" spc="-4">
                <a:latin typeface="Calibri"/>
                <a:cs typeface="Calibri"/>
              </a:rPr>
              <a:t>l</a:t>
            </a:r>
            <a:r>
              <a:rPr dirty="0" smtClean="0" baseline="3034" sz="2700" spc="-4">
                <a:latin typeface="Calibri"/>
                <a:cs typeface="Calibri"/>
              </a:rPr>
              <a:t>i</a:t>
            </a:r>
            <a:r>
              <a:rPr dirty="0" smtClean="0" baseline="3034" sz="2700" spc="0">
                <a:latin typeface="Calibri"/>
                <a:cs typeface="Calibri"/>
              </a:rPr>
              <a:t>ons</a:t>
            </a:r>
            <a:r>
              <a:rPr dirty="0" smtClean="0" baseline="3034" sz="2700" spc="24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d'ann</a:t>
            </a:r>
            <a:r>
              <a:rPr dirty="0" smtClean="0" baseline="3034" sz="2700" spc="4">
                <a:latin typeface="Calibri"/>
                <a:cs typeface="Calibri"/>
              </a:rPr>
              <a:t>é</a:t>
            </a:r>
            <a:r>
              <a:rPr dirty="0" smtClean="0" baseline="3034" sz="2700" spc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  <a:p>
            <a:pPr marL="3491661" marR="3505772" algn="ctr">
              <a:lnSpc>
                <a:spcPts val="2160"/>
              </a:lnSpc>
              <a:spcBef>
                <a:spcPts val="11"/>
              </a:spcBef>
            </a:pPr>
            <a:r>
              <a:rPr dirty="0" smtClean="0" baseline="1517" sz="2700" spc="0">
                <a:latin typeface="Calibri"/>
                <a:cs typeface="Calibri"/>
              </a:rPr>
              <a:t>da</a:t>
            </a:r>
            <a:r>
              <a:rPr dirty="0" smtClean="0" baseline="1517" sz="2700" spc="4">
                <a:latin typeface="Calibri"/>
                <a:cs typeface="Calibri"/>
              </a:rPr>
              <a:t>n</a:t>
            </a:r>
            <a:r>
              <a:rPr dirty="0" smtClean="0" baseline="1517" sz="2700" spc="0">
                <a:latin typeface="Calibri"/>
                <a:cs typeface="Calibri"/>
              </a:rPr>
              <a:t>s</a:t>
            </a:r>
            <a:r>
              <a:rPr dirty="0" smtClean="0" baseline="1517" sz="2700" spc="0">
                <a:latin typeface="Calibri"/>
                <a:cs typeface="Calibri"/>
              </a:rPr>
              <a:t> </a:t>
            </a:r>
            <a:r>
              <a:rPr dirty="0" smtClean="0" baseline="1517" sz="2700" spc="-4">
                <a:latin typeface="Calibri"/>
                <a:cs typeface="Calibri"/>
              </a:rPr>
              <a:t>l</a:t>
            </a:r>
            <a:r>
              <a:rPr dirty="0" smtClean="0" baseline="1517" sz="2700" spc="0">
                <a:latin typeface="Calibri"/>
                <a:cs typeface="Calibri"/>
              </a:rPr>
              <a:t>es</a:t>
            </a:r>
            <a:r>
              <a:rPr dirty="0" smtClean="0" baseline="1517" sz="2700" spc="4">
                <a:latin typeface="Calibri"/>
                <a:cs typeface="Calibri"/>
              </a:rPr>
              <a:t> </a:t>
            </a:r>
            <a:r>
              <a:rPr dirty="0" smtClean="0" baseline="1517" sz="2700" spc="4">
                <a:latin typeface="Calibri"/>
                <a:cs typeface="Calibri"/>
              </a:rPr>
              <a:t>s</a:t>
            </a:r>
            <a:r>
              <a:rPr dirty="0" smtClean="0" baseline="1517" sz="2700" spc="0">
                <a:latin typeface="Calibri"/>
                <a:cs typeface="Calibri"/>
              </a:rPr>
              <a:t>é</a:t>
            </a:r>
            <a:r>
              <a:rPr dirty="0" smtClean="0" baseline="1517" sz="2700" spc="4">
                <a:latin typeface="Calibri"/>
                <a:cs typeface="Calibri"/>
              </a:rPr>
              <a:t>d</a:t>
            </a:r>
            <a:r>
              <a:rPr dirty="0" smtClean="0" baseline="1517" sz="2700" spc="-4">
                <a:latin typeface="Calibri"/>
                <a:cs typeface="Calibri"/>
              </a:rPr>
              <a:t>i</a:t>
            </a:r>
            <a:r>
              <a:rPr dirty="0" smtClean="0" baseline="1517" sz="2700" spc="0">
                <a:latin typeface="Calibri"/>
                <a:cs typeface="Calibri"/>
              </a:rPr>
              <a:t>men</a:t>
            </a:r>
            <a:r>
              <a:rPr dirty="0" smtClean="0" baseline="1517" sz="2700" spc="-4">
                <a:latin typeface="Calibri"/>
                <a:cs typeface="Calibri"/>
              </a:rPr>
              <a:t>t</a:t>
            </a:r>
            <a:r>
              <a:rPr dirty="0" smtClean="0" baseline="1517" sz="2700" spc="0">
                <a:latin typeface="Calibri"/>
                <a:cs typeface="Calibri"/>
              </a:rPr>
              <a:t>s</a:t>
            </a:r>
            <a:r>
              <a:rPr dirty="0" smtClean="0" baseline="1517" sz="2700" spc="-4">
                <a:latin typeface="Calibri"/>
                <a:cs typeface="Calibri"/>
              </a:rPr>
              <a:t> </a:t>
            </a:r>
            <a:r>
              <a:rPr dirty="0" smtClean="0" baseline="1517" sz="2700" spc="0">
                <a:latin typeface="Calibri"/>
                <a:cs typeface="Calibri"/>
              </a:rPr>
              <a:t>de</a:t>
            </a:r>
            <a:r>
              <a:rPr dirty="0" smtClean="0" baseline="1517" sz="2700" spc="14">
                <a:latin typeface="Calibri"/>
                <a:cs typeface="Calibri"/>
              </a:rPr>
              <a:t> </a:t>
            </a:r>
            <a:r>
              <a:rPr dirty="0" smtClean="0" baseline="1517" sz="2700" spc="-4">
                <a:latin typeface="Calibri"/>
                <a:cs typeface="Calibri"/>
              </a:rPr>
              <a:t>l</a:t>
            </a:r>
            <a:r>
              <a:rPr dirty="0" smtClean="0" baseline="1517" sz="2700" spc="0">
                <a:latin typeface="Calibri"/>
                <a:cs typeface="Calibri"/>
              </a:rPr>
              <a:t>a</a:t>
            </a:r>
            <a:r>
              <a:rPr dirty="0" smtClean="0" baseline="1517" sz="2700" spc="0">
                <a:latin typeface="Calibri"/>
                <a:cs typeface="Calibri"/>
              </a:rPr>
              <a:t> </a:t>
            </a:r>
            <a:r>
              <a:rPr dirty="0" smtClean="0" baseline="1517" sz="2700" spc="0">
                <a:latin typeface="Calibri"/>
                <a:cs typeface="Calibri"/>
              </a:rPr>
              <a:t>c</a:t>
            </a:r>
            <a:r>
              <a:rPr dirty="0" smtClean="0" baseline="1517" sz="2700" spc="-29">
                <a:latin typeface="Calibri"/>
                <a:cs typeface="Calibri"/>
              </a:rPr>
              <a:t>r</a:t>
            </a:r>
            <a:r>
              <a:rPr dirty="0" smtClean="0" baseline="1517" sz="2700" spc="0">
                <a:latin typeface="Calibri"/>
                <a:cs typeface="Calibri"/>
              </a:rPr>
              <a:t>oû</a:t>
            </a:r>
            <a:r>
              <a:rPr dirty="0" smtClean="0" baseline="1517" sz="2700" spc="-25">
                <a:latin typeface="Calibri"/>
                <a:cs typeface="Calibri"/>
              </a:rPr>
              <a:t>t</a:t>
            </a:r>
            <a:r>
              <a:rPr dirty="0" smtClean="0" baseline="1517" sz="2700" spc="0">
                <a:latin typeface="Calibri"/>
                <a:cs typeface="Calibri"/>
              </a:rPr>
              <a:t>e</a:t>
            </a:r>
            <a:r>
              <a:rPr dirty="0" smtClean="0" baseline="1517" sz="2700" spc="29">
                <a:latin typeface="Calibri"/>
                <a:cs typeface="Calibri"/>
              </a:rPr>
              <a:t> </a:t>
            </a:r>
            <a:r>
              <a:rPr dirty="0" smtClean="0" baseline="1517" sz="2700" spc="-25">
                <a:latin typeface="Calibri"/>
                <a:cs typeface="Calibri"/>
              </a:rPr>
              <a:t>t</a:t>
            </a:r>
            <a:r>
              <a:rPr dirty="0" smtClean="0" baseline="1517" sz="2700" spc="0">
                <a:latin typeface="Calibri"/>
                <a:cs typeface="Calibri"/>
              </a:rPr>
              <a:t>er</a:t>
            </a:r>
            <a:r>
              <a:rPr dirty="0" smtClean="0" baseline="1517" sz="2700" spc="-25">
                <a:latin typeface="Calibri"/>
                <a:cs typeface="Calibri"/>
              </a:rPr>
              <a:t>r</a:t>
            </a:r>
            <a:r>
              <a:rPr dirty="0" smtClean="0" baseline="1517" sz="2700" spc="0">
                <a:latin typeface="Calibri"/>
                <a:cs typeface="Calibri"/>
              </a:rPr>
              <a:t>e</a:t>
            </a:r>
            <a:r>
              <a:rPr dirty="0" smtClean="0" baseline="1517" sz="2700" spc="-14">
                <a:latin typeface="Calibri"/>
                <a:cs typeface="Calibri"/>
              </a:rPr>
              <a:t>s</a:t>
            </a:r>
            <a:r>
              <a:rPr dirty="0" smtClean="0" baseline="1517" sz="2700" spc="0">
                <a:latin typeface="Calibri"/>
                <a:cs typeface="Calibri"/>
              </a:rPr>
              <a:t>t</a:t>
            </a:r>
            <a:r>
              <a:rPr dirty="0" smtClean="0" baseline="1517" sz="2700" spc="-29">
                <a:latin typeface="Calibri"/>
                <a:cs typeface="Calibri"/>
              </a:rPr>
              <a:t>r</a:t>
            </a:r>
            <a:r>
              <a:rPr dirty="0" smtClean="0" baseline="1517" sz="2700" spc="0">
                <a:latin typeface="Calibri"/>
                <a:cs typeface="Calibri"/>
              </a:rPr>
              <a:t>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2004" y="2369433"/>
            <a:ext cx="1872131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Que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q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anes</a:t>
            </a:r>
            <a:r>
              <a:rPr dirty="0" smtClean="0" baseline="1494" sz="2400" spc="2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…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2004" y="2822027"/>
            <a:ext cx="12641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44904" y="2822027"/>
            <a:ext cx="87928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th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30754" y="2822027"/>
            <a:ext cx="3643055" cy="8740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1282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0">
                <a:latin typeface="Comic Sans MS"/>
                <a:cs typeface="Comic Sans MS"/>
              </a:rPr>
              <a:t>erme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tati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(bac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éries)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(eau</a:t>
            </a:r>
            <a:r>
              <a:rPr dirty="0" smtClean="0" baseline="3417" sz="2100" spc="-2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–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l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…)</a:t>
            </a:r>
            <a:endParaRPr sz="1400">
              <a:latin typeface="Comic Sans MS"/>
              <a:cs typeface="Comic Sans MS"/>
            </a:endParaRPr>
          </a:p>
          <a:p>
            <a:pPr marL="12700" marR="31282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-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gris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ssil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sati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végétaux</a:t>
            </a:r>
            <a:endParaRPr sz="1400">
              <a:latin typeface="Comic Sans MS"/>
              <a:cs typeface="Comic Sans MS"/>
            </a:endParaRPr>
          </a:p>
          <a:p>
            <a:pPr marL="12700" marR="31282">
              <a:lnSpc>
                <a:spcPts val="168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gaz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naturel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885"/>
              </a:lnSpc>
              <a:spcBef>
                <a:spcPts val="10"/>
              </a:spcBef>
            </a:pPr>
            <a:r>
              <a:rPr dirty="0" smtClean="0" baseline="8542" sz="2100" spc="0">
                <a:latin typeface="Comic Sans MS"/>
                <a:cs typeface="Comic Sans MS"/>
              </a:rPr>
              <a:t>-</a:t>
            </a:r>
            <a:r>
              <a:rPr dirty="0" smtClean="0" baseline="8542" sz="2100" spc="-4">
                <a:latin typeface="Comic Sans MS"/>
                <a:cs typeface="Comic Sans MS"/>
              </a:rPr>
              <a:t> </a:t>
            </a:r>
            <a:r>
              <a:rPr dirty="0" smtClean="0" baseline="8542" sz="2100" spc="4">
                <a:latin typeface="Comic Sans MS"/>
                <a:cs typeface="Comic Sans MS"/>
              </a:rPr>
              <a:t>p</a:t>
            </a:r>
            <a:r>
              <a:rPr dirty="0" smtClean="0" baseline="8542" sz="2100" spc="0">
                <a:latin typeface="Comic Sans MS"/>
                <a:cs typeface="Comic Sans MS"/>
              </a:rPr>
              <a:t>as</a:t>
            </a:r>
            <a:r>
              <a:rPr dirty="0" smtClean="0" baseline="8542" sz="2100" spc="-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d’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de</a:t>
            </a:r>
            <a:r>
              <a:rPr dirty="0" smtClean="0" baseline="8542" sz="2100" spc="4">
                <a:latin typeface="Comic Sans MS"/>
                <a:cs typeface="Comic Sans MS"/>
              </a:rPr>
              <a:t>u</a:t>
            </a:r>
            <a:r>
              <a:rPr dirty="0" smtClean="0" baseline="8542" sz="2100" spc="0">
                <a:latin typeface="Comic Sans MS"/>
                <a:cs typeface="Comic Sans MS"/>
              </a:rPr>
              <a:t>r</a:t>
            </a:r>
            <a:r>
              <a:rPr dirty="0" smtClean="0" baseline="8542" sz="2100" spc="-2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: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aj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ut</a:t>
            </a:r>
            <a:r>
              <a:rPr dirty="0" smtClean="0" baseline="8542" sz="2100" spc="-19">
                <a:latin typeface="Comic Sans MS"/>
                <a:cs typeface="Comic Sans MS"/>
              </a:rPr>
              <a:t> </a:t>
            </a:r>
            <a:r>
              <a:rPr dirty="0" smtClean="0" baseline="8542" sz="2100" spc="4">
                <a:latin typeface="Comic Sans MS"/>
                <a:cs typeface="Comic Sans MS"/>
              </a:rPr>
              <a:t>d</a:t>
            </a:r>
            <a:r>
              <a:rPr dirty="0" smtClean="0" baseline="8542" sz="2100" spc="0">
                <a:latin typeface="Comic Sans MS"/>
                <a:cs typeface="Comic Sans MS"/>
              </a:rPr>
              <a:t>e</a:t>
            </a:r>
            <a:r>
              <a:rPr dirty="0" smtClean="0" baseline="8542" sz="2100" spc="-25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mercaptan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(</a:t>
            </a:r>
            <a:r>
              <a:rPr dirty="0" smtClean="0" baseline="8542" sz="2100" spc="-4">
                <a:latin typeface="Comic Sans MS"/>
                <a:cs typeface="Comic Sans MS"/>
              </a:rPr>
              <a:t>C</a:t>
            </a:r>
            <a:r>
              <a:rPr dirty="0" smtClean="0" baseline="8542" sz="2100" spc="4">
                <a:latin typeface="Comic Sans MS"/>
                <a:cs typeface="Comic Sans MS"/>
              </a:rPr>
              <a:t>H</a:t>
            </a:r>
            <a:r>
              <a:rPr dirty="0" smtClean="0" baseline="-5315" sz="1350" spc="4">
                <a:latin typeface="Comic Sans MS"/>
                <a:cs typeface="Comic Sans MS"/>
              </a:rPr>
              <a:t>3</a:t>
            </a:r>
            <a:r>
              <a:rPr dirty="0" smtClean="0" baseline="8542" sz="2100" spc="0">
                <a:latin typeface="Comic Sans MS"/>
                <a:cs typeface="Comic Sans MS"/>
              </a:rPr>
              <a:t>SH)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2004" y="3888586"/>
            <a:ext cx="126584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44904" y="3888586"/>
            <a:ext cx="4857621" cy="41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É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hane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pr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pane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–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uta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  <a:p>
            <a:pPr marL="1498549">
              <a:lnSpc>
                <a:spcPts val="1670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utagaz,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gaz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cha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age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uteille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2004" y="4529288"/>
            <a:ext cx="12641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4904" y="4529288"/>
            <a:ext cx="7737186" cy="16067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91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esse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ce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et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maz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ut</a:t>
            </a:r>
            <a:r>
              <a:rPr dirty="0" smtClean="0" baseline="3417" sz="2100" spc="-2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  <a:p>
            <a:pPr marL="1498549" marR="26791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alcanes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esse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ce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4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4">
                <a:latin typeface="Comic Sans MS"/>
                <a:cs typeface="Comic Sans MS"/>
              </a:rPr>
              <a:t>10</a:t>
            </a:r>
            <a:endParaRPr sz="1400">
              <a:latin typeface="Comic Sans MS"/>
              <a:cs typeface="Comic Sans MS"/>
            </a:endParaRPr>
          </a:p>
          <a:p>
            <a:pPr marL="1498549" marR="26791">
              <a:lnSpc>
                <a:spcPts val="168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alcanes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esel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4">
                <a:latin typeface="Comic Sans MS"/>
                <a:cs typeface="Comic Sans MS"/>
              </a:rPr>
              <a:t>1</a:t>
            </a:r>
            <a:r>
              <a:rPr dirty="0" smtClean="0" baseline="1708" sz="2100" spc="0">
                <a:latin typeface="Comic Sans MS"/>
                <a:cs typeface="Comic Sans MS"/>
              </a:rPr>
              <a:t>6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C2</a:t>
            </a:r>
            <a:r>
              <a:rPr dirty="0" smtClean="0" baseline="1708" sz="2100" spc="0">
                <a:latin typeface="Comic Sans MS"/>
                <a:cs typeface="Comic Sans MS"/>
              </a:rPr>
              <a:t>5</a:t>
            </a:r>
            <a:r>
              <a:rPr dirty="0" smtClean="0" baseline="1708" sz="2100" spc="407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=</a:t>
            </a:r>
            <a:r>
              <a:rPr dirty="0" smtClean="0" baseline="1708" sz="2100" spc="0">
                <a:latin typeface="Comic Sans MS"/>
                <a:cs typeface="Comic Sans MS"/>
              </a:rPr>
              <a:t>&gt;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ie</a:t>
            </a:r>
            <a:r>
              <a:rPr dirty="0" smtClean="0" baseline="1708" sz="2100" spc="4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el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eut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geler</a:t>
            </a:r>
            <a:endParaRPr sz="1400">
              <a:latin typeface="Comic Sans MS"/>
              <a:cs typeface="Comic Sans MS"/>
            </a:endParaRPr>
          </a:p>
          <a:p>
            <a:pPr marL="4976952">
              <a:lnSpc>
                <a:spcPts val="168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(i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em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mazout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chau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age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anti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g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l)</a:t>
            </a:r>
            <a:endParaRPr sz="1400">
              <a:latin typeface="Comic Sans MS"/>
              <a:cs typeface="Comic Sans MS"/>
            </a:endParaRPr>
          </a:p>
          <a:p>
            <a:pPr marL="12700" marR="26791">
              <a:lnSpc>
                <a:spcPts val="168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Para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ines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cire</a:t>
            </a:r>
            <a:endParaRPr sz="1400">
              <a:latin typeface="Comic Sans MS"/>
              <a:cs typeface="Comic Sans MS"/>
            </a:endParaRPr>
          </a:p>
          <a:p>
            <a:pPr marL="1429969" marR="26791">
              <a:lnSpc>
                <a:spcPts val="1430"/>
              </a:lnSpc>
            </a:pPr>
            <a:r>
              <a:rPr dirty="0" smtClean="0" baseline="1993" sz="1800" spc="0">
                <a:latin typeface="Comic Sans MS"/>
                <a:cs typeface="Comic Sans MS"/>
              </a:rPr>
              <a:t>-</a:t>
            </a:r>
            <a:r>
              <a:rPr dirty="0" smtClean="0" baseline="1993" sz="1800" spc="4">
                <a:latin typeface="Comic Sans MS"/>
                <a:cs typeface="Comic Sans MS"/>
              </a:rPr>
              <a:t> </a:t>
            </a:r>
            <a:r>
              <a:rPr dirty="0" smtClean="0" baseline="1993" sz="1800" spc="4">
                <a:latin typeface="Comic Sans MS"/>
                <a:cs typeface="Comic Sans MS"/>
              </a:rPr>
              <a:t>d</a:t>
            </a:r>
            <a:r>
              <a:rPr dirty="0" smtClean="0" baseline="1993" sz="1800" spc="0">
                <a:latin typeface="Comic Sans MS"/>
                <a:cs typeface="Comic Sans MS"/>
              </a:rPr>
              <a:t>u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-4">
                <a:latin typeface="Comic Sans MS"/>
                <a:cs typeface="Comic Sans MS"/>
              </a:rPr>
              <a:t>t</a:t>
            </a:r>
            <a:r>
              <a:rPr dirty="0" smtClean="0" baseline="1993" sz="1800" spc="0">
                <a:latin typeface="Comic Sans MS"/>
                <a:cs typeface="Comic Sans MS"/>
              </a:rPr>
              <a:t>in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-4" i="1">
                <a:latin typeface="Comic Sans MS"/>
                <a:cs typeface="Comic Sans MS"/>
              </a:rPr>
              <a:t>p</a:t>
            </a:r>
            <a:r>
              <a:rPr dirty="0" smtClean="0" baseline="1993" sz="1800" spc="0" i="1">
                <a:latin typeface="Comic Sans MS"/>
                <a:cs typeface="Comic Sans MS"/>
              </a:rPr>
              <a:t>arum</a:t>
            </a:r>
            <a:r>
              <a:rPr dirty="0" smtClean="0" baseline="1993" sz="1800" spc="14" i="1">
                <a:latin typeface="Comic Sans MS"/>
                <a:cs typeface="Comic Sans MS"/>
              </a:rPr>
              <a:t> </a:t>
            </a:r>
            <a:r>
              <a:rPr dirty="0" smtClean="0" baseline="1993" sz="1800" spc="0" i="1">
                <a:latin typeface="Comic Sans MS"/>
                <a:cs typeface="Comic Sans MS"/>
              </a:rPr>
              <a:t>affinis</a:t>
            </a:r>
            <a:r>
              <a:rPr dirty="0" smtClean="0" baseline="1993" sz="1800" spc="0">
                <a:latin typeface="Comic Sans MS"/>
                <a:cs typeface="Comic Sans MS"/>
              </a:rPr>
              <a:t>,</a:t>
            </a:r>
            <a:r>
              <a:rPr dirty="0" smtClean="0" baseline="1993" sz="1800" spc="4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"</a:t>
            </a:r>
            <a:r>
              <a:rPr dirty="0" smtClean="0" baseline="1993" sz="1800" spc="0">
                <a:latin typeface="Comic Sans MS"/>
                <a:cs typeface="Comic Sans MS"/>
              </a:rPr>
              <a:t>qui</a:t>
            </a:r>
            <a:r>
              <a:rPr dirty="0" smtClean="0" baseline="1993" sz="1800" spc="2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p</a:t>
            </a:r>
            <a:r>
              <a:rPr dirty="0" smtClean="0" baseline="1993" sz="1800" spc="0">
                <a:latin typeface="Comic Sans MS"/>
                <a:cs typeface="Comic Sans MS"/>
              </a:rPr>
              <a:t>eu</a:t>
            </a:r>
            <a:r>
              <a:rPr dirty="0" smtClean="0" baseline="1993" sz="1800" spc="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d'af</a:t>
            </a:r>
            <a:r>
              <a:rPr dirty="0" smtClean="0" baseline="1993" sz="1800" spc="4">
                <a:latin typeface="Comic Sans MS"/>
                <a:cs typeface="Comic Sans MS"/>
              </a:rPr>
              <a:t>f</a:t>
            </a:r>
            <a:r>
              <a:rPr dirty="0" smtClean="0" baseline="1993" sz="1800" spc="0">
                <a:latin typeface="Comic Sans MS"/>
                <a:cs typeface="Comic Sans MS"/>
              </a:rPr>
              <a:t>i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ité".</a:t>
            </a:r>
            <a:endParaRPr sz="1200">
              <a:latin typeface="Comic Sans MS"/>
              <a:cs typeface="Comic Sans MS"/>
            </a:endParaRPr>
          </a:p>
          <a:p>
            <a:pPr marL="1384249" marR="26791">
              <a:lnSpc>
                <a:spcPts val="1440"/>
              </a:lnSpc>
              <a:spcBef>
                <a:spcPts val="0"/>
              </a:spcBef>
            </a:pPr>
            <a:r>
              <a:rPr dirty="0" smtClean="0" baseline="1993" sz="1800" spc="0">
                <a:latin typeface="Comic Sans MS"/>
                <a:cs typeface="Comic Sans MS"/>
              </a:rPr>
              <a:t>-</a:t>
            </a:r>
            <a:r>
              <a:rPr dirty="0" smtClean="0" baseline="1993" sz="1800" spc="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Tfu</a:t>
            </a:r>
            <a:r>
              <a:rPr dirty="0" smtClean="0" baseline="1993" sz="1800" spc="4">
                <a:latin typeface="Comic Sans MS"/>
                <a:cs typeface="Comic Sans MS"/>
              </a:rPr>
              <a:t>s</a:t>
            </a:r>
            <a:r>
              <a:rPr dirty="0" smtClean="0" baseline="1993" sz="1800" spc="0">
                <a:latin typeface="Comic Sans MS"/>
                <a:cs typeface="Comic Sans MS"/>
              </a:rPr>
              <a:t>i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0">
                <a:latin typeface="Comic Sans MS"/>
                <a:cs typeface="Comic Sans MS"/>
              </a:rPr>
              <a:t>n</a:t>
            </a:r>
            <a:r>
              <a:rPr dirty="0" smtClean="0" baseline="1993" sz="1800" spc="-9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:</a:t>
            </a:r>
            <a:r>
              <a:rPr dirty="0" smtClean="0" baseline="1993" sz="1800" spc="19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40</a:t>
            </a:r>
            <a:r>
              <a:rPr dirty="0" smtClean="0" baseline="1993" sz="1800" spc="1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–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70</a:t>
            </a:r>
            <a:r>
              <a:rPr dirty="0" smtClean="0" baseline="2415" sz="1800" spc="0">
                <a:latin typeface="Arial"/>
                <a:cs typeface="Arial"/>
              </a:rPr>
              <a:t>°</a:t>
            </a:r>
            <a:r>
              <a:rPr dirty="0" smtClean="0" baseline="1993" sz="1800" spc="0">
                <a:latin typeface="Comic Sans MS"/>
                <a:cs typeface="Comic Sans MS"/>
              </a:rPr>
              <a:t>C</a:t>
            </a:r>
            <a:endParaRPr sz="1200">
              <a:latin typeface="Comic Sans MS"/>
              <a:cs typeface="Comic Sans MS"/>
            </a:endParaRPr>
          </a:p>
          <a:p>
            <a:pPr marL="1384249" marR="26791">
              <a:lnSpc>
                <a:spcPts val="1440"/>
              </a:lnSpc>
            </a:pPr>
            <a:r>
              <a:rPr dirty="0" smtClean="0" baseline="1993" sz="1800" spc="0">
                <a:latin typeface="Comic Sans MS"/>
                <a:cs typeface="Comic Sans MS"/>
              </a:rPr>
              <a:t>-</a:t>
            </a:r>
            <a:r>
              <a:rPr dirty="0" smtClean="0" baseline="1993" sz="1800" spc="4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0">
                <a:latin typeface="Comic Sans MS"/>
                <a:cs typeface="Comic Sans MS"/>
              </a:rPr>
              <a:t>i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-4">
                <a:latin typeface="Comic Sans MS"/>
                <a:cs typeface="Comic Sans MS"/>
              </a:rPr>
              <a:t> </a:t>
            </a:r>
            <a:r>
              <a:rPr dirty="0" smtClean="0" baseline="1993" sz="1800" spc="4">
                <a:latin typeface="Comic Sans MS"/>
                <a:cs typeface="Comic Sans MS"/>
              </a:rPr>
              <a:t>d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b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0">
                <a:latin typeface="Comic Sans MS"/>
                <a:cs typeface="Comic Sans MS"/>
              </a:rPr>
              <a:t>u</a:t>
            </a:r>
            <a:r>
              <a:rPr dirty="0" smtClean="0" baseline="1993" sz="1800" spc="4">
                <a:latin typeface="Comic Sans MS"/>
                <a:cs typeface="Comic Sans MS"/>
              </a:rPr>
              <a:t>g</a:t>
            </a:r>
            <a:r>
              <a:rPr dirty="0" smtClean="0" baseline="1993" sz="1800" spc="0">
                <a:latin typeface="Comic Sans MS"/>
                <a:cs typeface="Comic Sans MS"/>
              </a:rPr>
              <a:t>ie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:</a:t>
            </a:r>
            <a:r>
              <a:rPr dirty="0" smtClean="0" baseline="1993" sz="1800" spc="14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0">
                <a:latin typeface="Comic Sans MS"/>
                <a:cs typeface="Comic Sans MS"/>
              </a:rPr>
              <a:t>i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-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miné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4">
                <a:latin typeface="Comic Sans MS"/>
                <a:cs typeface="Comic Sans MS"/>
              </a:rPr>
              <a:t> </a:t>
            </a:r>
            <a:r>
              <a:rPr dirty="0" smtClean="0" baseline="1993" sz="1800" spc="4">
                <a:latin typeface="Comic Sans MS"/>
                <a:cs typeface="Comic Sans MS"/>
              </a:rPr>
              <a:t>(</a:t>
            </a:r>
            <a:r>
              <a:rPr dirty="0" smtClean="0" baseline="1993" sz="1800" spc="-4">
                <a:latin typeface="Comic Sans MS"/>
                <a:cs typeface="Comic Sans MS"/>
              </a:rPr>
              <a:t>p</a:t>
            </a: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affine)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+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g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ais</a:t>
            </a:r>
            <a:r>
              <a:rPr dirty="0" smtClean="0" baseline="1993" sz="1800" spc="4">
                <a:latin typeface="Comic Sans MS"/>
                <a:cs typeface="Comic Sans MS"/>
              </a:rPr>
              <a:t>s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ima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14">
                <a:latin typeface="Comic Sans MS"/>
                <a:cs typeface="Comic Sans MS"/>
              </a:rPr>
              <a:t> </a:t>
            </a:r>
            <a:r>
              <a:rPr dirty="0" smtClean="0" baseline="1993" sz="1800" spc="4">
                <a:latin typeface="Comic Sans MS"/>
                <a:cs typeface="Comic Sans MS"/>
              </a:rPr>
              <a:t>(</a:t>
            </a:r>
            <a:r>
              <a:rPr dirty="0" smtClean="0" baseline="1993" sz="1800" spc="0">
                <a:latin typeface="Comic Sans MS"/>
                <a:cs typeface="Comic Sans MS"/>
              </a:rPr>
              <a:t>st</a:t>
            </a:r>
            <a:r>
              <a:rPr dirty="0" smtClean="0" baseline="1993" sz="1800" spc="4">
                <a:latin typeface="Comic Sans MS"/>
                <a:cs typeface="Comic Sans MS"/>
              </a:rPr>
              <a:t>é</a:t>
            </a: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i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e)</a:t>
            </a:r>
            <a:r>
              <a:rPr dirty="0" smtClean="0" baseline="1993" sz="1800" spc="-9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:</a:t>
            </a:r>
            <a:r>
              <a:rPr dirty="0" smtClean="0" baseline="1993" sz="1800" spc="1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10/1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5382982"/>
            <a:ext cx="12641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6358342"/>
            <a:ext cx="126584" cy="4171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2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4904" y="6358342"/>
            <a:ext cx="803179" cy="4171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4465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as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h</a:t>
            </a:r>
            <a:r>
              <a:rPr dirty="0" smtClean="0" baseline="3417" sz="2100" spc="0">
                <a:latin typeface="Comic Sans MS"/>
                <a:cs typeface="Comic Sans MS"/>
              </a:rPr>
              <a:t>alte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Et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……</a:t>
            </a:r>
            <a:r>
              <a:rPr dirty="0" smtClean="0" baseline="1708" sz="2100" spc="0">
                <a:latin typeface="Comic Sans MS"/>
                <a:cs typeface="Comic Sans MS"/>
              </a:rPr>
              <a:t>..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56517" y="6531508"/>
            <a:ext cx="14271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7359396" y="2647188"/>
            <a:ext cx="4319015" cy="2823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85622" y="282937"/>
            <a:ext cx="1047036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b="1">
                <a:latin typeface="Comic Sans MS"/>
                <a:cs typeface="Comic Sans MS"/>
              </a:rPr>
              <a:t>De</a:t>
            </a:r>
            <a:r>
              <a:rPr dirty="0" smtClean="0" baseline="1494" sz="2400" spc="-10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p</a:t>
            </a:r>
            <a:r>
              <a:rPr dirty="0" smtClean="0" baseline="1494" sz="2400" spc="-4" b="1">
                <a:latin typeface="Comic Sans MS"/>
                <a:cs typeface="Comic Sans MS"/>
              </a:rPr>
              <a:t>l</a:t>
            </a:r>
            <a:r>
              <a:rPr dirty="0" smtClean="0" baseline="1494" sz="2400" spc="0" b="1">
                <a:latin typeface="Comic Sans MS"/>
                <a:cs typeface="Comic Sans MS"/>
              </a:rPr>
              <a:t>us,</a:t>
            </a:r>
            <a:r>
              <a:rPr dirty="0" smtClean="0" baseline="1494" sz="2400" spc="-15" b="1">
                <a:latin typeface="Comic Sans MS"/>
                <a:cs typeface="Comic Sans MS"/>
              </a:rPr>
              <a:t> </a:t>
            </a:r>
            <a:r>
              <a:rPr dirty="0" smtClean="0" baseline="1494" sz="2400" spc="-4" b="1">
                <a:latin typeface="Comic Sans MS"/>
                <a:cs typeface="Comic Sans MS"/>
              </a:rPr>
              <a:t>l</a:t>
            </a:r>
            <a:r>
              <a:rPr dirty="0" smtClean="0" baseline="1494" sz="2400" spc="0" b="1">
                <a:latin typeface="Comic Sans MS"/>
                <a:cs typeface="Comic Sans MS"/>
              </a:rPr>
              <a:t>e</a:t>
            </a:r>
            <a:r>
              <a:rPr dirty="0" smtClean="0" baseline="1494" sz="2400" spc="10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smog</a:t>
            </a:r>
            <a:r>
              <a:rPr dirty="0" smtClean="0" baseline="1494" sz="2400" spc="-37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phot</a:t>
            </a:r>
            <a:r>
              <a:rPr dirty="0" smtClean="0" baseline="1494" sz="2400" spc="4" b="1">
                <a:latin typeface="Comic Sans MS"/>
                <a:cs typeface="Comic Sans MS"/>
              </a:rPr>
              <a:t>o</a:t>
            </a:r>
            <a:r>
              <a:rPr dirty="0" smtClean="0" baseline="1494" sz="2400" spc="0" b="1">
                <a:latin typeface="Comic Sans MS"/>
                <a:cs typeface="Comic Sans MS"/>
              </a:rPr>
              <a:t>ch</a:t>
            </a:r>
            <a:r>
              <a:rPr dirty="0" smtClean="0" baseline="1494" sz="2400" spc="-4" b="1">
                <a:latin typeface="Comic Sans MS"/>
                <a:cs typeface="Comic Sans MS"/>
              </a:rPr>
              <a:t>i</a:t>
            </a:r>
            <a:r>
              <a:rPr dirty="0" smtClean="0" baseline="1494" sz="2400" spc="0" b="1">
                <a:latin typeface="Comic Sans MS"/>
                <a:cs typeface="Comic Sans MS"/>
              </a:rPr>
              <a:t>m</a:t>
            </a:r>
            <a:r>
              <a:rPr dirty="0" smtClean="0" baseline="1494" sz="2400" spc="-4" b="1">
                <a:latin typeface="Comic Sans MS"/>
                <a:cs typeface="Comic Sans MS"/>
              </a:rPr>
              <a:t>i</a:t>
            </a:r>
            <a:r>
              <a:rPr dirty="0" smtClean="0" baseline="1494" sz="2400" spc="0" b="1">
                <a:latin typeface="Comic Sans MS"/>
                <a:cs typeface="Comic Sans MS"/>
              </a:rPr>
              <a:t>que</a:t>
            </a:r>
            <a:r>
              <a:rPr dirty="0" smtClean="0" baseline="1494" sz="2400" spc="-168" b="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l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eu</a:t>
            </a:r>
            <a:r>
              <a:rPr dirty="0" smtClean="0" baseline="1494" sz="2400" spc="0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or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que</a:t>
            </a:r>
            <a:r>
              <a:rPr dirty="0" smtClean="0" baseline="1494" sz="2400" spc="-3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certains</a:t>
            </a:r>
            <a:r>
              <a:rPr dirty="0" smtClean="0" baseline="1494" sz="2400" spc="-4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po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uan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3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sur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out</a:t>
            </a:r>
            <a:r>
              <a:rPr dirty="0" smtClean="0" baseline="1494" sz="2400" spc="-4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d’origi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6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2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po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5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d’échap</a:t>
            </a:r>
            <a:r>
              <a:rPr dirty="0" smtClean="0" baseline="1494" sz="2400" spc="-4">
                <a:latin typeface="Comic Sans MS"/>
                <a:cs typeface="Comic Sans MS"/>
              </a:rPr>
              <a:t>p</a:t>
            </a:r>
            <a:r>
              <a:rPr dirty="0" smtClean="0" baseline="1494" sz="2400" spc="0">
                <a:latin typeface="Comic Sans MS"/>
                <a:cs typeface="Comic Sans MS"/>
              </a:rPr>
              <a:t>emen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,</a:t>
            </a:r>
            <a:r>
              <a:rPr dirty="0" smtClean="0" baseline="1494" sz="2400" spc="-119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5622" y="526777"/>
            <a:ext cx="85752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brulés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51117" y="526777"/>
            <a:ext cx="536507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et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o</a:t>
            </a:r>
            <a:r>
              <a:rPr dirty="0" smtClean="0" baseline="1494" sz="2400" spc="4">
                <a:latin typeface="Comic Sans MS"/>
                <a:cs typeface="Comic Sans MS"/>
              </a:rPr>
              <a:t>x</a:t>
            </a:r>
            <a:r>
              <a:rPr dirty="0" smtClean="0" baseline="1494" sz="2400" spc="0">
                <a:latin typeface="Comic Sans MS"/>
                <a:cs typeface="Comic Sans MS"/>
              </a:rPr>
              <a:t>ydes</a:t>
            </a:r>
            <a:r>
              <a:rPr dirty="0" smtClean="0" baseline="1494" sz="2400" spc="-4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d’azo</a:t>
            </a:r>
            <a:r>
              <a:rPr dirty="0" smtClean="0" baseline="1494" sz="2400" spc="9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48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o</a:t>
            </a:r>
            <a:r>
              <a:rPr dirty="0" smtClean="0" baseline="1494" sz="2400" spc="9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46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oumis</a:t>
            </a:r>
            <a:r>
              <a:rPr dirty="0" smtClean="0" baseline="1494" sz="2400" spc="-4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à</a:t>
            </a:r>
            <a:r>
              <a:rPr dirty="0" smtClean="0" baseline="1494" sz="2400" spc="-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l’ac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ion</a:t>
            </a:r>
            <a:r>
              <a:rPr dirty="0" smtClean="0" baseline="1494" sz="2400" spc="-3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la</a:t>
            </a:r>
            <a:r>
              <a:rPr dirty="0" smtClean="0" baseline="1494" sz="2400" spc="9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umière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25051" y="526777"/>
            <a:ext cx="73644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olaire.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89454" y="1366956"/>
            <a:ext cx="59324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Arial"/>
                <a:cs typeface="Arial"/>
              </a:rPr>
              <a:t>2</a:t>
            </a:r>
            <a:r>
              <a:rPr dirty="0" smtClean="0" sz="1800" spc="0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77362" y="1366956"/>
            <a:ext cx="19319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27475" y="1364594"/>
            <a:ext cx="1616877" cy="2982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80"/>
              </a:lnSpc>
              <a:spcBef>
                <a:spcPts val="114"/>
              </a:spcBef>
            </a:pPr>
            <a:r>
              <a:rPr dirty="0" smtClean="0" baseline="8052" sz="2700" spc="0">
                <a:latin typeface="Arial"/>
                <a:cs typeface="Arial"/>
              </a:rPr>
              <a:t>O</a:t>
            </a:r>
            <a:r>
              <a:rPr dirty="0" smtClean="0" baseline="-9662" sz="1800" spc="0">
                <a:latin typeface="Arial"/>
                <a:cs typeface="Arial"/>
              </a:rPr>
              <a:t>2</a:t>
            </a:r>
            <a:r>
              <a:rPr dirty="0" smtClean="0" baseline="-9662" sz="1800" spc="0">
                <a:latin typeface="Arial"/>
                <a:cs typeface="Arial"/>
              </a:rPr>
              <a:t>   </a:t>
            </a:r>
            <a:r>
              <a:rPr dirty="0" smtClean="0" baseline="-9662" sz="1800" spc="164">
                <a:latin typeface="Arial"/>
                <a:cs typeface="Arial"/>
              </a:rPr>
              <a:t> </a:t>
            </a:r>
            <a:r>
              <a:rPr dirty="0" smtClean="0" baseline="7557" sz="2700" spc="0">
                <a:latin typeface="Symbol"/>
                <a:cs typeface="Symbol"/>
              </a:rPr>
              <a:t></a:t>
            </a:r>
            <a:r>
              <a:rPr dirty="0" smtClean="0" baseline="8052" sz="2700" spc="0">
                <a:latin typeface="Times New Roman"/>
                <a:cs typeface="Times New Roman"/>
              </a:rPr>
              <a:t>   </a:t>
            </a:r>
            <a:r>
              <a:rPr dirty="0" smtClean="0" baseline="8052" sz="2700" spc="204">
                <a:latin typeface="Times New Roman"/>
                <a:cs typeface="Times New Roman"/>
              </a:rPr>
              <a:t> </a:t>
            </a:r>
            <a:r>
              <a:rPr dirty="0" smtClean="0" baseline="8052" sz="2700" spc="0">
                <a:latin typeface="Arial"/>
                <a:cs typeface="Arial"/>
              </a:rPr>
              <a:t>2</a:t>
            </a:r>
            <a:r>
              <a:rPr dirty="0" smtClean="0" baseline="8052" sz="2700" spc="0">
                <a:latin typeface="Arial"/>
                <a:cs typeface="Arial"/>
              </a:rPr>
              <a:t> </a:t>
            </a:r>
            <a:r>
              <a:rPr dirty="0" smtClean="0" baseline="8052" sz="2700" spc="0">
                <a:latin typeface="Arial"/>
                <a:cs typeface="Arial"/>
              </a:rPr>
              <a:t>NO</a:t>
            </a:r>
            <a:r>
              <a:rPr dirty="0" smtClean="0" baseline="-9662" sz="1800" spc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03854" y="1839935"/>
            <a:ext cx="1020271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solidFill>
                  <a:srgbClr val="00AFEF"/>
                </a:solidFill>
                <a:latin typeface="Arial"/>
                <a:cs typeface="Arial"/>
              </a:rPr>
              <a:t>e</a:t>
            </a:r>
            <a:r>
              <a:rPr dirty="0" smtClean="0" sz="1200" spc="4">
                <a:solidFill>
                  <a:srgbClr val="00AFEF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00AFEF"/>
                </a:solidFill>
                <a:latin typeface="Arial"/>
                <a:cs typeface="Arial"/>
              </a:rPr>
              <a:t>solei</a:t>
            </a:r>
            <a:r>
              <a:rPr dirty="0" smtClean="0" sz="1200" spc="-14">
                <a:solidFill>
                  <a:srgbClr val="00AFEF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00AFEF"/>
                </a:solidFill>
                <a:latin typeface="Arial"/>
                <a:cs typeface="Arial"/>
              </a:rPr>
              <a:t>le</a:t>
            </a:r>
            <a:r>
              <a:rPr dirty="0" smtClean="0" sz="1200" spc="-4">
                <a:solidFill>
                  <a:srgbClr val="00AFEF"/>
                </a:solidFill>
                <a:latin typeface="Arial"/>
                <a:cs typeface="Arial"/>
              </a:rPr>
              <a:t>m</a:t>
            </a:r>
            <a:r>
              <a:rPr dirty="0" smtClean="0" sz="1200" spc="-9">
                <a:solidFill>
                  <a:srgbClr val="00AFEF"/>
                </a:solidFill>
                <a:latin typeface="Arial"/>
                <a:cs typeface="Arial"/>
              </a:rPr>
              <a:t>e</a:t>
            </a:r>
            <a:r>
              <a:rPr dirty="0" smtClean="0" sz="1200" spc="-9">
                <a:solidFill>
                  <a:srgbClr val="00AFEF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00AFEF"/>
                </a:solidFill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89454" y="2190170"/>
            <a:ext cx="493614" cy="2959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65"/>
              </a:lnSpc>
              <a:spcBef>
                <a:spcPts val="113"/>
              </a:spcBef>
            </a:pPr>
            <a:r>
              <a:rPr dirty="0" smtClean="0" baseline="8052" sz="2700" spc="-4">
                <a:latin typeface="Arial"/>
                <a:cs typeface="Arial"/>
              </a:rPr>
              <a:t>N</a:t>
            </a:r>
            <a:r>
              <a:rPr dirty="0" smtClean="0" baseline="8052" sz="2700" spc="4">
                <a:latin typeface="Arial"/>
                <a:cs typeface="Arial"/>
              </a:rPr>
              <a:t>O</a:t>
            </a:r>
            <a:r>
              <a:rPr dirty="0" smtClean="0" baseline="-9662" sz="1800" spc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04082" y="2187808"/>
            <a:ext cx="28531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75"/>
              </a:lnSpc>
              <a:spcBef>
                <a:spcPts val="98"/>
              </a:spcBef>
            </a:pPr>
            <a:r>
              <a:rPr dirty="0" smtClean="0" sz="1800" spc="0">
                <a:latin typeface="Symbol"/>
                <a:cs typeface="Symbol"/>
              </a:rPr>
              <a:t>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09008" y="2190170"/>
            <a:ext cx="40258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06111" y="2190170"/>
            <a:ext cx="19319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93359" y="2190170"/>
            <a:ext cx="23754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Arial"/>
                <a:cs typeface="Arial"/>
              </a:rPr>
              <a:t>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89454" y="3012883"/>
            <a:ext cx="237823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Arial"/>
                <a:cs typeface="Arial"/>
              </a:rPr>
              <a:t>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48762" y="3012883"/>
            <a:ext cx="193416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71850" y="3012883"/>
            <a:ext cx="329237" cy="2962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65"/>
              </a:lnSpc>
              <a:spcBef>
                <a:spcPts val="113"/>
              </a:spcBef>
            </a:pPr>
            <a:r>
              <a:rPr dirty="0" smtClean="0" baseline="8052" sz="2700" spc="0">
                <a:latin typeface="Arial"/>
                <a:cs typeface="Arial"/>
              </a:rPr>
              <a:t>O</a:t>
            </a:r>
            <a:r>
              <a:rPr dirty="0" smtClean="0" baseline="-9662" sz="1800" spc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8508" y="3010518"/>
            <a:ext cx="285664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75"/>
              </a:lnSpc>
              <a:spcBef>
                <a:spcPts val="98"/>
              </a:spcBef>
            </a:pPr>
            <a:r>
              <a:rPr dirty="0" smtClean="0" sz="1800" spc="0">
                <a:latin typeface="Symbol"/>
                <a:cs typeface="Symbol"/>
              </a:rPr>
              <a:t>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32908" y="3012883"/>
            <a:ext cx="329237" cy="2962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65"/>
              </a:lnSpc>
              <a:spcBef>
                <a:spcPts val="113"/>
              </a:spcBef>
            </a:pPr>
            <a:r>
              <a:rPr dirty="0" smtClean="0" baseline="8052" sz="2700" spc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mtClean="0" baseline="-9662" sz="1800" spc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857" y="5917520"/>
            <a:ext cx="8678929" cy="6809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Les</a:t>
            </a:r>
            <a:r>
              <a:rPr dirty="0" smtClean="0" baseline="2989" sz="2400" spc="-2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COV</a:t>
            </a:r>
            <a:r>
              <a:rPr dirty="0" smtClean="0" baseline="2989" sz="2400" spc="44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partic</a:t>
            </a:r>
            <a:r>
              <a:rPr dirty="0" smtClean="0" baseline="2989" sz="2400" spc="-4"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latin typeface="Comic Sans MS"/>
                <a:cs typeface="Comic Sans MS"/>
              </a:rPr>
              <a:t>pe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-6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aussi</a:t>
            </a:r>
            <a:r>
              <a:rPr dirty="0" smtClean="0" baseline="2989" sz="2400" spc="-2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au</a:t>
            </a:r>
            <a:r>
              <a:rPr dirty="0" smtClean="0" baseline="2989" sz="2400" spc="-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smog</a:t>
            </a:r>
            <a:r>
              <a:rPr dirty="0" smtClean="0" baseline="2989" sz="2400" spc="-3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phot</a:t>
            </a:r>
            <a:r>
              <a:rPr dirty="0" smtClean="0" baseline="2989" sz="2400" spc="4">
                <a:latin typeface="Comic Sans MS"/>
                <a:cs typeface="Comic Sans MS"/>
              </a:rPr>
              <a:t>o</a:t>
            </a:r>
            <a:r>
              <a:rPr dirty="0" smtClean="0" baseline="2989" sz="2400" spc="0">
                <a:latin typeface="Comic Sans MS"/>
                <a:cs typeface="Comic Sans MS"/>
              </a:rPr>
              <a:t>ch</a:t>
            </a:r>
            <a:r>
              <a:rPr dirty="0" smtClean="0" baseline="2989" sz="2400" spc="-4"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latin typeface="Comic Sans MS"/>
                <a:cs typeface="Comic Sans MS"/>
              </a:rPr>
              <a:t>m</a:t>
            </a:r>
            <a:r>
              <a:rPr dirty="0" smtClean="0" baseline="2989" sz="2400" spc="-4"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latin typeface="Comic Sans MS"/>
                <a:cs typeface="Comic Sans MS"/>
              </a:rPr>
              <a:t>que</a:t>
            </a:r>
            <a:r>
              <a:rPr dirty="0" smtClean="0" baseline="2989" sz="2400" spc="-8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empê</a:t>
            </a:r>
            <a:r>
              <a:rPr dirty="0" smtClean="0" baseline="2989" sz="2400" spc="-9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ha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-7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tout</a:t>
            </a:r>
            <a:r>
              <a:rPr dirty="0" smtClean="0" baseline="2989" sz="2400" spc="-31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’o</a:t>
            </a:r>
            <a:r>
              <a:rPr dirty="0" smtClean="0" baseline="2989" sz="2400" spc="4">
                <a:latin typeface="Comic Sans MS"/>
                <a:cs typeface="Comic Sans MS"/>
              </a:rPr>
              <a:t>z</a:t>
            </a:r>
            <a:r>
              <a:rPr dirty="0" smtClean="0" baseline="2989" sz="2400" spc="0">
                <a:latin typeface="Comic Sans MS"/>
                <a:cs typeface="Comic Sans MS"/>
              </a:rPr>
              <a:t>o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4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d’</a:t>
            </a:r>
            <a:r>
              <a:rPr dirty="0" smtClean="0" baseline="2989" sz="2400" spc="4">
                <a:latin typeface="Comic Sans MS"/>
                <a:cs typeface="Comic Sans MS"/>
              </a:rPr>
              <a:t>ê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5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consommé.</a:t>
            </a:r>
            <a:endParaRPr sz="1600">
              <a:latin typeface="Comic Sans MS"/>
              <a:cs typeface="Comic Sans MS"/>
            </a:endParaRPr>
          </a:p>
          <a:p>
            <a:pPr marL="1841779" marR="30403">
              <a:lnSpc>
                <a:spcPts val="2138"/>
              </a:lnSpc>
              <a:spcBef>
                <a:spcPts val="860"/>
              </a:spcBef>
            </a:pPr>
            <a:r>
              <a:rPr dirty="0" smtClean="0" sz="1800" spc="0">
                <a:latin typeface="Arial"/>
                <a:cs typeface="Arial"/>
              </a:rPr>
              <a:t>NO</a:t>
            </a:r>
            <a:r>
              <a:rPr dirty="0" smtClean="0" sz="1800" spc="0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+</a:t>
            </a:r>
            <a:r>
              <a:rPr dirty="0" smtClean="0" sz="1800" spc="0">
                <a:latin typeface="Arial"/>
                <a:cs typeface="Arial"/>
              </a:rPr>
              <a:t> </a:t>
            </a:r>
            <a:r>
              <a:rPr dirty="0" smtClean="0" sz="1800" spc="4">
                <a:latin typeface="Arial"/>
                <a:cs typeface="Arial"/>
              </a:rPr>
              <a:t>O</a:t>
            </a:r>
            <a:r>
              <a:rPr dirty="0" smtClean="0" baseline="-21740" sz="1800" spc="0">
                <a:latin typeface="Arial"/>
                <a:cs typeface="Arial"/>
              </a:rPr>
              <a:t>3</a:t>
            </a:r>
            <a:r>
              <a:rPr dirty="0" smtClean="0" baseline="-21740" sz="1800" spc="149">
                <a:latin typeface="Arial"/>
                <a:cs typeface="Arial"/>
              </a:rPr>
              <a:t> </a:t>
            </a:r>
            <a:r>
              <a:rPr dirty="0" smtClean="0" sz="1800" spc="0">
                <a:latin typeface="Symbol"/>
                <a:cs typeface="Symbol"/>
              </a:rPr>
              <a:t></a:t>
            </a:r>
            <a:r>
              <a:rPr dirty="0" smtClean="0" sz="1800" spc="54">
                <a:latin typeface="Times New Roman"/>
                <a:cs typeface="Times New Roman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N</a:t>
            </a:r>
            <a:r>
              <a:rPr dirty="0" smtClean="0" sz="1800" spc="4">
                <a:latin typeface="Arial"/>
                <a:cs typeface="Arial"/>
              </a:rPr>
              <a:t>O</a:t>
            </a:r>
            <a:r>
              <a:rPr dirty="0" smtClean="0" baseline="-21740" sz="1800" spc="0">
                <a:latin typeface="Arial"/>
                <a:cs typeface="Arial"/>
              </a:rPr>
              <a:t>2</a:t>
            </a:r>
            <a:r>
              <a:rPr dirty="0" smtClean="0" baseline="-21740" sz="1800" spc="0">
                <a:latin typeface="Arial"/>
                <a:cs typeface="Arial"/>
              </a:rPr>
              <a:t>  </a:t>
            </a:r>
            <a:r>
              <a:rPr dirty="0" smtClean="0" baseline="-21740" sz="1800" spc="4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+</a:t>
            </a:r>
            <a:r>
              <a:rPr dirty="0" smtClean="0" sz="1800" spc="0">
                <a:latin typeface="Arial"/>
                <a:cs typeface="Arial"/>
              </a:rPr>
              <a:t> </a:t>
            </a:r>
            <a:r>
              <a:rPr dirty="0" smtClean="0" sz="1800" spc="4">
                <a:latin typeface="Arial"/>
                <a:cs typeface="Arial"/>
              </a:rPr>
              <a:t>O</a:t>
            </a:r>
            <a:r>
              <a:rPr dirty="0" smtClean="0" baseline="-21740" sz="1800" spc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20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405884" y="2072639"/>
            <a:ext cx="2904743" cy="3240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766572" y="1562100"/>
            <a:ext cx="2951988" cy="4421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998345" y="257622"/>
            <a:ext cx="124246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4">
                <a:latin typeface="Comic Sans MS"/>
                <a:cs typeface="Comic Sans MS"/>
              </a:rPr>
              <a:t>-</a:t>
            </a:r>
            <a:r>
              <a:rPr dirty="0" smtClean="0" baseline="2657" sz="2700" spc="0">
                <a:latin typeface="Comic Sans MS"/>
                <a:cs typeface="Comic Sans MS"/>
              </a:rPr>
              <a:t>Problèmes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48101" y="257622"/>
            <a:ext cx="145689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liés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à</a:t>
            </a:r>
            <a:r>
              <a:rPr dirty="0" smtClean="0" baseline="2657" sz="2700" spc="-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l’ozo</a:t>
            </a:r>
            <a:r>
              <a:rPr dirty="0" smtClean="0" baseline="2657" sz="2700" spc="9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e: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69945" y="802060"/>
            <a:ext cx="4388823" cy="2584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5"/>
              </a:lnSpc>
              <a:spcBef>
                <a:spcPts val="101"/>
              </a:spcBef>
            </a:pPr>
            <a:r>
              <a:rPr dirty="0" smtClean="0" baseline="1610" sz="2700" spc="-4">
                <a:solidFill>
                  <a:srgbClr val="006FC0"/>
                </a:solidFill>
                <a:latin typeface="Arial"/>
                <a:cs typeface="Arial"/>
              </a:rPr>
              <a:t>•</a:t>
            </a:r>
            <a:r>
              <a:rPr dirty="0" smtClean="0" baseline="1328" sz="2700" spc="0">
                <a:solidFill>
                  <a:srgbClr val="006FC0"/>
                </a:solidFill>
                <a:latin typeface="Comic Sans MS"/>
                <a:cs typeface="Comic Sans MS"/>
              </a:rPr>
              <a:t>«</a:t>
            </a:r>
            <a:r>
              <a:rPr dirty="0" smtClean="0" baseline="1328" sz="2700" spc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solidFill>
                  <a:srgbClr val="006FC0"/>
                </a:solidFill>
                <a:latin typeface="Comic Sans MS"/>
                <a:cs typeface="Comic Sans MS"/>
              </a:rPr>
              <a:t>sm</a:t>
            </a:r>
            <a:r>
              <a:rPr dirty="0" smtClean="0" baseline="1328" sz="2700" spc="4">
                <a:solidFill>
                  <a:srgbClr val="006FC0"/>
                </a:solidFill>
                <a:latin typeface="Comic Sans MS"/>
                <a:cs typeface="Comic Sans MS"/>
              </a:rPr>
              <a:t>o</a:t>
            </a:r>
            <a:r>
              <a:rPr dirty="0" smtClean="0" baseline="1328" sz="2700" spc="0">
                <a:solidFill>
                  <a:srgbClr val="006FC0"/>
                </a:solidFill>
                <a:latin typeface="Comic Sans MS"/>
                <a:cs typeface="Comic Sans MS"/>
              </a:rPr>
              <a:t>g</a:t>
            </a:r>
            <a:r>
              <a:rPr dirty="0" smtClean="0" baseline="1328" sz="2700" spc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solidFill>
                  <a:srgbClr val="006FC0"/>
                </a:solidFill>
                <a:latin typeface="Comic Sans MS"/>
                <a:cs typeface="Comic Sans MS"/>
              </a:rPr>
              <a:t>»</a:t>
            </a:r>
            <a:r>
              <a:rPr dirty="0" smtClean="0" baseline="1328" sz="2700" spc="-4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solidFill>
                  <a:srgbClr val="006FC0"/>
                </a:solidFill>
                <a:latin typeface="Comic Sans MS"/>
                <a:cs typeface="Comic Sans MS"/>
              </a:rPr>
              <a:t>ou</a:t>
            </a:r>
            <a:r>
              <a:rPr dirty="0" smtClean="0" baseline="1328" sz="2700" spc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solidFill>
                  <a:srgbClr val="006FC0"/>
                </a:solidFill>
                <a:latin typeface="Comic Sans MS"/>
                <a:cs typeface="Comic Sans MS"/>
              </a:rPr>
              <a:t>pics</a:t>
            </a:r>
            <a:r>
              <a:rPr dirty="0" smtClean="0" baseline="1328" sz="2700" spc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solidFill>
                  <a:srgbClr val="006FC0"/>
                </a:solidFill>
                <a:latin typeface="Comic Sans MS"/>
                <a:cs typeface="Comic Sans MS"/>
              </a:rPr>
              <a:t>d’ozo</a:t>
            </a:r>
            <a:r>
              <a:rPr dirty="0" smtClean="0" baseline="1328" sz="2700" spc="9">
                <a:solidFill>
                  <a:srgbClr val="006FC0"/>
                </a:solidFill>
                <a:latin typeface="Comic Sans MS"/>
                <a:cs typeface="Comic Sans MS"/>
              </a:rPr>
              <a:t>n</a:t>
            </a:r>
            <a:r>
              <a:rPr dirty="0" smtClean="0" baseline="1328" sz="2700" spc="0">
                <a:solidFill>
                  <a:srgbClr val="006FC0"/>
                </a:solidFill>
                <a:latin typeface="Comic Sans MS"/>
                <a:cs typeface="Comic Sans MS"/>
              </a:rPr>
              <a:t>e</a:t>
            </a:r>
            <a:r>
              <a:rPr dirty="0" smtClean="0" baseline="1328" sz="2700" spc="-9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solidFill>
                  <a:srgbClr val="006FC0"/>
                </a:solidFill>
                <a:latin typeface="Comic Sans MS"/>
                <a:cs typeface="Comic Sans MS"/>
              </a:rPr>
              <a:t>troposphérique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69945" y="1076380"/>
            <a:ext cx="1950804" cy="2584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5"/>
              </a:lnSpc>
              <a:spcBef>
                <a:spcPts val="101"/>
              </a:spcBef>
            </a:pPr>
            <a:r>
              <a:rPr dirty="0" smtClean="0" baseline="1610" sz="2700" spc="-4">
                <a:solidFill>
                  <a:srgbClr val="006FC0"/>
                </a:solidFill>
                <a:latin typeface="Arial"/>
                <a:cs typeface="Arial"/>
              </a:rPr>
              <a:t>•</a:t>
            </a:r>
            <a:r>
              <a:rPr dirty="0" smtClean="0" baseline="1328" sz="2700" spc="0">
                <a:solidFill>
                  <a:srgbClr val="006FC0"/>
                </a:solidFill>
                <a:latin typeface="Comic Sans MS"/>
                <a:cs typeface="Comic Sans MS"/>
              </a:rPr>
              <a:t>Appauvrisseme</a:t>
            </a:r>
            <a:r>
              <a:rPr dirty="0" smtClean="0" baseline="1328" sz="2700" spc="4">
                <a:solidFill>
                  <a:srgbClr val="006FC0"/>
                </a:solidFill>
                <a:latin typeface="Comic Sans MS"/>
                <a:cs typeface="Comic Sans MS"/>
              </a:rPr>
              <a:t>n</a:t>
            </a:r>
            <a:r>
              <a:rPr dirty="0" smtClean="0" baseline="1328" sz="2700" spc="0">
                <a:solidFill>
                  <a:srgbClr val="006FC0"/>
                </a:solidFill>
                <a:latin typeface="Comic Sans MS"/>
                <a:cs typeface="Comic Sans MS"/>
              </a:rPr>
              <a:t>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26456" y="1080836"/>
            <a:ext cx="31915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de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55411" y="1080836"/>
            <a:ext cx="23936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la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02299" y="1080836"/>
            <a:ext cx="79121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couche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02171" y="1080836"/>
            <a:ext cx="84447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d’o</a:t>
            </a:r>
            <a:r>
              <a:rPr dirty="0" smtClean="0" baseline="2657" sz="2700" spc="4">
                <a:solidFill>
                  <a:srgbClr val="006FC0"/>
                </a:solidFill>
                <a:latin typeface="Comic Sans MS"/>
                <a:cs typeface="Comic Sans MS"/>
              </a:rPr>
              <a:t>z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o</a:t>
            </a:r>
            <a:r>
              <a:rPr dirty="0" smtClean="0" baseline="2657" sz="2700" spc="4">
                <a:solidFill>
                  <a:srgbClr val="006FC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55306" y="1080836"/>
            <a:ext cx="176161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str</a:t>
            </a:r>
            <a:r>
              <a:rPr dirty="0" smtClean="0" baseline="2657" sz="2700" spc="4">
                <a:solidFill>
                  <a:srgbClr val="006FC0"/>
                </a:solidFill>
                <a:latin typeface="Comic Sans MS"/>
                <a:cs typeface="Comic Sans MS"/>
              </a:rPr>
              <a:t>a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tosphérique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31430" y="2144196"/>
            <a:ext cx="63035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006FC0"/>
                </a:solidFill>
                <a:latin typeface="Arial"/>
                <a:cs typeface="Arial"/>
              </a:rPr>
              <a:t>«</a:t>
            </a:r>
            <a:r>
              <a:rPr dirty="0" smtClean="0" sz="1800" spc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Arial"/>
                <a:cs typeface="Arial"/>
              </a:rPr>
              <a:t>b</a:t>
            </a:r>
            <a:r>
              <a:rPr dirty="0" smtClean="0" sz="1800" spc="-9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66785" y="2144196"/>
            <a:ext cx="162026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006FC0"/>
                </a:solidFill>
                <a:latin typeface="Arial"/>
                <a:cs typeface="Arial"/>
              </a:rPr>
              <a:t>oz</a:t>
            </a:r>
            <a:r>
              <a:rPr dirty="0" smtClean="0" sz="1800" spc="-9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006FC0"/>
                </a:solidFill>
                <a:latin typeface="Arial"/>
                <a:cs typeface="Arial"/>
              </a:rPr>
              <a:t>ne</a:t>
            </a:r>
            <a:r>
              <a:rPr dirty="0" smtClean="0" sz="1800" spc="9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Arial"/>
                <a:cs typeface="Arial"/>
              </a:rPr>
              <a:t>»:</a:t>
            </a:r>
            <a:r>
              <a:rPr dirty="0" smtClean="0" sz="1800" spc="-4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Arial"/>
                <a:cs typeface="Arial"/>
              </a:rPr>
              <a:t>oz</a:t>
            </a:r>
            <a:r>
              <a:rPr dirty="0" smtClean="0" sz="1800" spc="-9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006FC0"/>
                </a:solidFill>
                <a:latin typeface="Arial"/>
                <a:cs typeface="Arial"/>
              </a:rPr>
              <a:t>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91598" y="2144196"/>
            <a:ext cx="163222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006FC0"/>
                </a:solidFill>
                <a:latin typeface="Arial"/>
                <a:cs typeface="Arial"/>
              </a:rPr>
              <a:t>stratos</a:t>
            </a:r>
            <a:r>
              <a:rPr dirty="0" smtClean="0" sz="1800" spc="-4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dirty="0" smtClean="0" sz="1800" spc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dirty="0" smtClean="0" sz="1800" spc="-9">
                <a:solidFill>
                  <a:srgbClr val="006FC0"/>
                </a:solidFill>
                <a:latin typeface="Arial"/>
                <a:cs typeface="Arial"/>
              </a:rPr>
              <a:t>é</a:t>
            </a:r>
            <a:r>
              <a:rPr dirty="0" smtClean="0" sz="1800" spc="0">
                <a:solidFill>
                  <a:srgbClr val="006FC0"/>
                </a:solidFill>
                <a:latin typeface="Arial"/>
                <a:cs typeface="Arial"/>
              </a:rPr>
              <a:t>ri</a:t>
            </a:r>
            <a:r>
              <a:rPr dirty="0" smtClean="0" sz="1800" spc="-4">
                <a:solidFill>
                  <a:srgbClr val="006FC0"/>
                </a:solidFill>
                <a:latin typeface="Arial"/>
                <a:cs typeface="Arial"/>
              </a:rPr>
              <a:t>q</a:t>
            </a:r>
            <a:r>
              <a:rPr dirty="0" smtClean="0" sz="1800" spc="0">
                <a:solidFill>
                  <a:srgbClr val="006FC0"/>
                </a:solidFill>
                <a:latin typeface="Arial"/>
                <a:cs typeface="Arial"/>
              </a:rPr>
              <a:t>ue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89517" y="2694388"/>
            <a:ext cx="449811" cy="4734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7037">
              <a:lnSpc>
                <a:spcPts val="1930"/>
              </a:lnSpc>
              <a:spcBef>
                <a:spcPts val="96"/>
              </a:spcBef>
            </a:pPr>
            <a:r>
              <a:rPr dirty="0" smtClean="0" sz="1800" spc="0">
                <a:latin typeface="Calibri"/>
                <a:cs typeface="Calibri"/>
              </a:rPr>
              <a:t>h</a:t>
            </a:r>
            <a:r>
              <a:rPr dirty="0" smtClean="0" sz="1800" spc="0">
                <a:latin typeface="Times New Roman"/>
                <a:cs typeface="Times New Roman"/>
              </a:rPr>
              <a:t>ν</a:t>
            </a:r>
            <a:endParaRPr sz="1800">
              <a:latin typeface="Times New Roman"/>
              <a:cs typeface="Times New Roman"/>
            </a:endParaRPr>
          </a:p>
          <a:p>
            <a:pPr marL="12700" marR="36212">
              <a:lnSpc>
                <a:spcPts val="1735"/>
              </a:lnSpc>
            </a:pPr>
            <a:r>
              <a:rPr dirty="0" smtClean="0" baseline="1610" sz="2700" spc="0">
                <a:latin typeface="Times New Roman"/>
                <a:cs typeface="Times New Roman"/>
              </a:rPr>
              <a:t>→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88473" y="2913835"/>
            <a:ext cx="22473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Times New Roman"/>
                <a:cs typeface="Times New Roman"/>
              </a:rPr>
              <a:t>O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39273" y="2913835"/>
            <a:ext cx="18862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Times New Roman"/>
                <a:cs typeface="Times New Roman"/>
              </a:rPr>
              <a:t>+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97032" y="2913835"/>
            <a:ext cx="22473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Times New Roman"/>
                <a:cs typeface="Times New Roman"/>
              </a:rPr>
              <a:t>O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41817" y="2926334"/>
            <a:ext cx="293408" cy="2913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20"/>
              </a:lnSpc>
              <a:spcBef>
                <a:spcPts val="111"/>
              </a:spcBef>
            </a:pPr>
            <a:r>
              <a:rPr dirty="0" smtClean="0" baseline="10619" sz="2700" spc="-4">
                <a:latin typeface="Calibri"/>
                <a:cs typeface="Calibri"/>
              </a:rPr>
              <a:t>O</a:t>
            </a:r>
            <a:r>
              <a:rPr dirty="0" smtClean="0" baseline="-4551" sz="1800" spc="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41817" y="3462729"/>
            <a:ext cx="22473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Times New Roman"/>
                <a:cs typeface="Times New Roman"/>
              </a:rPr>
              <a:t>O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78316" y="3462729"/>
            <a:ext cx="18862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Times New Roman"/>
                <a:cs typeface="Times New Roman"/>
              </a:rPr>
              <a:t>+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65361" y="3462729"/>
            <a:ext cx="836785" cy="3038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20"/>
              </a:lnSpc>
              <a:spcBef>
                <a:spcPts val="115"/>
              </a:spcBef>
            </a:pPr>
            <a:r>
              <a:rPr dirty="0" smtClean="0" baseline="9102" sz="2700" spc="-4">
                <a:latin typeface="Calibri"/>
                <a:cs typeface="Calibri"/>
              </a:rPr>
              <a:t>O</a:t>
            </a:r>
            <a:r>
              <a:rPr dirty="0" smtClean="0" baseline="-6826" sz="1800" spc="0">
                <a:latin typeface="Calibri"/>
                <a:cs typeface="Calibri"/>
              </a:rPr>
              <a:t>2</a:t>
            </a:r>
            <a:r>
              <a:rPr dirty="0" smtClean="0" baseline="-6826" sz="1800" spc="0">
                <a:latin typeface="Calibri"/>
                <a:cs typeface="Calibri"/>
              </a:rPr>
              <a:t>        </a:t>
            </a:r>
            <a:r>
              <a:rPr dirty="0" smtClean="0" baseline="-6826" sz="1800" spc="25">
                <a:latin typeface="Calibri"/>
                <a:cs typeface="Calibri"/>
              </a:rPr>
              <a:t> </a:t>
            </a:r>
            <a:r>
              <a:rPr dirty="0" smtClean="0" baseline="9662" sz="2700" spc="0">
                <a:latin typeface="Times New Roman"/>
                <a:cs typeface="Times New Roman"/>
              </a:rPr>
              <a:t>→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50474" y="3475228"/>
            <a:ext cx="293408" cy="2913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20"/>
              </a:lnSpc>
              <a:spcBef>
                <a:spcPts val="111"/>
              </a:spcBef>
            </a:pPr>
            <a:r>
              <a:rPr dirty="0" smtClean="0" baseline="10619" sz="2700" spc="-4">
                <a:latin typeface="Calibri"/>
                <a:cs typeface="Calibri"/>
              </a:rPr>
              <a:t>O</a:t>
            </a:r>
            <a:r>
              <a:rPr dirty="0" smtClean="0" baseline="-4551" sz="1800" spc="0"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41105" y="4058901"/>
            <a:ext cx="2692626" cy="7157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solidFill>
                  <a:srgbClr val="006FC0"/>
                </a:solidFill>
                <a:latin typeface="Comic Sans MS"/>
                <a:cs typeface="Comic Sans MS"/>
              </a:rPr>
              <a:t>Ap</a:t>
            </a:r>
            <a:r>
              <a:rPr dirty="0" smtClean="0" baseline="2989" sz="2400" spc="-4">
                <a:solidFill>
                  <a:srgbClr val="006FC0"/>
                </a:solidFill>
                <a:latin typeface="Comic Sans MS"/>
                <a:cs typeface="Comic Sans MS"/>
              </a:rPr>
              <a:t>p</a:t>
            </a:r>
            <a:r>
              <a:rPr dirty="0" smtClean="0" baseline="2989" sz="2400" spc="0">
                <a:solidFill>
                  <a:srgbClr val="006FC0"/>
                </a:solidFill>
                <a:latin typeface="Comic Sans MS"/>
                <a:cs typeface="Comic Sans MS"/>
              </a:rPr>
              <a:t>auvris</a:t>
            </a:r>
            <a:r>
              <a:rPr dirty="0" smtClean="0" baseline="2989" sz="2400" spc="4">
                <a:solidFill>
                  <a:srgbClr val="006FC0"/>
                </a:solidFill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solidFill>
                  <a:srgbClr val="006FC0"/>
                </a:solidFill>
                <a:latin typeface="Comic Sans MS"/>
                <a:cs typeface="Comic Sans MS"/>
              </a:rPr>
              <a:t>ement</a:t>
            </a:r>
            <a:r>
              <a:rPr dirty="0" smtClean="0" baseline="2989" sz="2400" spc="-101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006FC0"/>
                </a:solidFill>
                <a:latin typeface="Comic Sans MS"/>
                <a:cs typeface="Comic Sans MS"/>
              </a:rPr>
              <a:t>de</a:t>
            </a:r>
            <a:r>
              <a:rPr dirty="0" smtClean="0" baseline="2989" sz="2400" spc="-28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solidFill>
                  <a:srgbClr val="006FC0"/>
                </a:solidFill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solidFill>
                  <a:srgbClr val="006FC0"/>
                </a:solidFill>
                <a:latin typeface="Comic Sans MS"/>
                <a:cs typeface="Comic Sans MS"/>
              </a:rPr>
              <a:t>a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920"/>
              </a:lnSpc>
              <a:spcBef>
                <a:spcPts val="4"/>
              </a:spcBef>
            </a:pPr>
            <a:r>
              <a:rPr dirty="0" smtClean="0" baseline="2989" sz="2400" spc="0">
                <a:solidFill>
                  <a:srgbClr val="006FC0"/>
                </a:solidFill>
                <a:latin typeface="Comic Sans MS"/>
                <a:cs typeface="Comic Sans MS"/>
              </a:rPr>
              <a:t>co</a:t>
            </a:r>
            <a:r>
              <a:rPr dirty="0" smtClean="0" baseline="2989" sz="2400" spc="-4">
                <a:solidFill>
                  <a:srgbClr val="006FC0"/>
                </a:solidFill>
                <a:latin typeface="Comic Sans MS"/>
                <a:cs typeface="Comic Sans MS"/>
              </a:rPr>
              <a:t>u</a:t>
            </a:r>
            <a:r>
              <a:rPr dirty="0" smtClean="0" baseline="2989" sz="2400" spc="0">
                <a:solidFill>
                  <a:srgbClr val="006FC0"/>
                </a:solidFill>
                <a:latin typeface="Comic Sans MS"/>
                <a:cs typeface="Comic Sans MS"/>
              </a:rPr>
              <a:t>che</a:t>
            </a:r>
            <a:r>
              <a:rPr dirty="0" smtClean="0" baseline="2989" sz="2400" spc="-26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006FC0"/>
                </a:solidFill>
                <a:latin typeface="Comic Sans MS"/>
                <a:cs typeface="Comic Sans MS"/>
              </a:rPr>
              <a:t>d’o</a:t>
            </a:r>
            <a:r>
              <a:rPr dirty="0" smtClean="0" baseline="2989" sz="2400" spc="4">
                <a:solidFill>
                  <a:srgbClr val="006FC0"/>
                </a:solidFill>
                <a:latin typeface="Comic Sans MS"/>
                <a:cs typeface="Comic Sans MS"/>
              </a:rPr>
              <a:t>z</a:t>
            </a:r>
            <a:r>
              <a:rPr dirty="0" smtClean="0" baseline="2989" sz="2400" spc="0">
                <a:solidFill>
                  <a:srgbClr val="006FC0"/>
                </a:solidFill>
                <a:latin typeface="Comic Sans MS"/>
                <a:cs typeface="Comic Sans MS"/>
              </a:rPr>
              <a:t>o</a:t>
            </a:r>
            <a:r>
              <a:rPr dirty="0" smtClean="0" baseline="2989" sz="2400" spc="4">
                <a:solidFill>
                  <a:srgbClr val="006FC0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solidFill>
                  <a:srgbClr val="006FC0"/>
                </a:solidFill>
                <a:latin typeface="Comic Sans MS"/>
                <a:cs typeface="Comic Sans MS"/>
              </a:rPr>
              <a:t>e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ts val="1885"/>
              </a:lnSpc>
            </a:pP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s</a:t>
            </a:r>
            <a:r>
              <a:rPr dirty="0" smtClean="0" baseline="1494" sz="2400" spc="4">
                <a:solidFill>
                  <a:srgbClr val="006FC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ra</a:t>
            </a:r>
            <a:r>
              <a:rPr dirty="0" smtClean="0" baseline="1494" sz="2400" spc="4">
                <a:solidFill>
                  <a:srgbClr val="006FC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osphé</a:t>
            </a:r>
            <a:r>
              <a:rPr dirty="0" smtClean="0" baseline="1494" sz="2400" spc="4">
                <a:solidFill>
                  <a:srgbClr val="006FC0"/>
                </a:solidFill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solidFill>
                  <a:srgbClr val="006FC0"/>
                </a:solidFill>
                <a:latin typeface="Comic Sans MS"/>
                <a:cs typeface="Comic Sans MS"/>
              </a:rPr>
              <a:t>q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ue</a:t>
            </a:r>
            <a:r>
              <a:rPr dirty="0" smtClean="0" baseline="1494" sz="2400" spc="-104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par</a:t>
            </a:r>
            <a:r>
              <a:rPr dirty="0" smtClean="0" baseline="1494" sz="2400" spc="-9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solidFill>
                  <a:srgbClr val="006FC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es</a:t>
            </a:r>
            <a:r>
              <a:rPr dirty="0" smtClean="0" baseline="1494" sz="2400" spc="-11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CFC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21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3474720" y="3194304"/>
            <a:ext cx="4800600" cy="6583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3913632" y="3948684"/>
            <a:ext cx="3081527" cy="5227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3913632" y="4474464"/>
            <a:ext cx="3421379" cy="5059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213860" y="5494020"/>
            <a:ext cx="2482595" cy="525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6099048" y="455675"/>
            <a:ext cx="5824728" cy="1677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34695" y="156403"/>
            <a:ext cx="183059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Les</a:t>
            </a:r>
            <a:r>
              <a:rPr dirty="0" smtClean="0" baseline="2657" sz="2700" spc="-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plui</a:t>
            </a:r>
            <a:r>
              <a:rPr dirty="0" smtClean="0" baseline="2657" sz="2700" spc="-4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acides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6861" y="1673841"/>
            <a:ext cx="237036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-4" u="heavy">
                <a:latin typeface="Comic Sans MS"/>
                <a:cs typeface="Comic Sans MS"/>
              </a:rPr>
              <a:t>M</a:t>
            </a:r>
            <a:r>
              <a:rPr dirty="0" smtClean="0" baseline="1494" sz="2400" spc="0" u="heavy">
                <a:latin typeface="Comic Sans MS"/>
                <a:cs typeface="Comic Sans MS"/>
              </a:rPr>
              <a:t>écanisme</a:t>
            </a:r>
            <a:r>
              <a:rPr dirty="0" smtClean="0" baseline="1494" sz="2400" spc="-55" u="heavy">
                <a:latin typeface="Comic Sans MS"/>
                <a:cs typeface="Comic Sans MS"/>
              </a:rPr>
              <a:t> </a:t>
            </a:r>
            <a:r>
              <a:rPr dirty="0" smtClean="0" baseline="1494" sz="2400" spc="0" u="heavy">
                <a:latin typeface="Comic Sans MS"/>
                <a:cs typeface="Comic Sans MS"/>
              </a:rPr>
              <a:t>de</a:t>
            </a:r>
            <a:r>
              <a:rPr dirty="0" smtClean="0" baseline="1494" sz="2400" spc="-23" u="heavy">
                <a:latin typeface="Comic Sans MS"/>
                <a:cs typeface="Comic Sans MS"/>
              </a:rPr>
              <a:t> </a:t>
            </a:r>
            <a:r>
              <a:rPr dirty="0" smtClean="0" baseline="1494" sz="2400" spc="4" u="heavy">
                <a:latin typeface="Comic Sans MS"/>
                <a:cs typeface="Comic Sans MS"/>
              </a:rPr>
              <a:t>f</a:t>
            </a:r>
            <a:r>
              <a:rPr dirty="0" smtClean="0" baseline="1494" sz="2400" spc="0" u="heavy">
                <a:latin typeface="Comic Sans MS"/>
                <a:cs typeface="Comic Sans MS"/>
              </a:rPr>
              <a:t>ormation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6861" y="2161521"/>
            <a:ext cx="6958212" cy="262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70"/>
              </a:lnSpc>
              <a:spcBef>
                <a:spcPts val="103"/>
              </a:spcBef>
            </a:pPr>
            <a:r>
              <a:rPr dirty="0" smtClean="0" baseline="8969" sz="2400" spc="0">
                <a:latin typeface="Comic Sans MS"/>
                <a:cs typeface="Comic Sans MS"/>
              </a:rPr>
              <a:t>Dans</a:t>
            </a:r>
            <a:r>
              <a:rPr dirty="0" smtClean="0" baseline="8969" sz="2400" spc="-30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l’a</a:t>
            </a:r>
            <a:r>
              <a:rPr dirty="0" smtClean="0" baseline="8969" sz="2400" spc="-4">
                <a:latin typeface="Comic Sans MS"/>
                <a:cs typeface="Comic Sans MS"/>
              </a:rPr>
              <a:t>i</a:t>
            </a:r>
            <a:r>
              <a:rPr dirty="0" smtClean="0" baseline="8969" sz="2400" spc="0">
                <a:latin typeface="Comic Sans MS"/>
                <a:cs typeface="Comic Sans MS"/>
              </a:rPr>
              <a:t>r,</a:t>
            </a:r>
            <a:r>
              <a:rPr dirty="0" smtClean="0" baseline="8969" sz="2400" spc="-12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t</a:t>
            </a:r>
            <a:r>
              <a:rPr dirty="0" smtClean="0" baseline="8969" sz="2400" spc="4">
                <a:latin typeface="Comic Sans MS"/>
                <a:cs typeface="Comic Sans MS"/>
              </a:rPr>
              <a:t>r</a:t>
            </a:r>
            <a:r>
              <a:rPr dirty="0" smtClean="0" baseline="8969" sz="2400" spc="0">
                <a:latin typeface="Comic Sans MS"/>
                <a:cs typeface="Comic Sans MS"/>
              </a:rPr>
              <a:t>an</a:t>
            </a:r>
            <a:r>
              <a:rPr dirty="0" smtClean="0" baseline="8969" sz="2400" spc="4">
                <a:latin typeface="Comic Sans MS"/>
                <a:cs typeface="Comic Sans MS"/>
              </a:rPr>
              <a:t>s</a:t>
            </a:r>
            <a:r>
              <a:rPr dirty="0" smtClean="0" baseline="8969" sz="2400" spc="4">
                <a:latin typeface="Comic Sans MS"/>
                <a:cs typeface="Comic Sans MS"/>
              </a:rPr>
              <a:t>f</a:t>
            </a:r>
            <a:r>
              <a:rPr dirty="0" smtClean="0" baseline="8969" sz="2400" spc="0">
                <a:latin typeface="Comic Sans MS"/>
                <a:cs typeface="Comic Sans MS"/>
              </a:rPr>
              <a:t>ormation</a:t>
            </a:r>
            <a:r>
              <a:rPr dirty="0" smtClean="0" baseline="8969" sz="2400" spc="-108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des</a:t>
            </a:r>
            <a:r>
              <a:rPr dirty="0" smtClean="0" baseline="8969" sz="2400" spc="-15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NO</a:t>
            </a:r>
            <a:r>
              <a:rPr dirty="0" smtClean="0" baseline="-4556" sz="1575" spc="0">
                <a:latin typeface="Comic Sans MS"/>
                <a:cs typeface="Comic Sans MS"/>
              </a:rPr>
              <a:t>x</a:t>
            </a:r>
            <a:r>
              <a:rPr dirty="0" smtClean="0" baseline="-4556" sz="1575" spc="153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en</a:t>
            </a:r>
            <a:r>
              <a:rPr dirty="0" smtClean="0" baseline="8969" sz="2400" spc="-22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HNO</a:t>
            </a:r>
            <a:r>
              <a:rPr dirty="0" smtClean="0" baseline="-4556" sz="1575" spc="0">
                <a:latin typeface="Comic Sans MS"/>
                <a:cs typeface="Comic Sans MS"/>
              </a:rPr>
              <a:t>3</a:t>
            </a:r>
            <a:r>
              <a:rPr dirty="0" smtClean="0" baseline="-4556" sz="1575" spc="131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et</a:t>
            </a:r>
            <a:r>
              <a:rPr dirty="0" smtClean="0" baseline="8969" sz="2400" spc="-16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du</a:t>
            </a:r>
            <a:r>
              <a:rPr dirty="0" smtClean="0" baseline="8969" sz="2400" spc="-7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S</a:t>
            </a:r>
            <a:r>
              <a:rPr dirty="0" smtClean="0" baseline="8969" sz="2400" spc="-4">
                <a:latin typeface="Comic Sans MS"/>
                <a:cs typeface="Comic Sans MS"/>
              </a:rPr>
              <a:t>O</a:t>
            </a:r>
            <a:r>
              <a:rPr dirty="0" smtClean="0" baseline="-4556" sz="1575" spc="0">
                <a:latin typeface="Comic Sans MS"/>
                <a:cs typeface="Comic Sans MS"/>
              </a:rPr>
              <a:t>2</a:t>
            </a:r>
            <a:r>
              <a:rPr dirty="0" smtClean="0" baseline="-4556" sz="1575" spc="145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en</a:t>
            </a:r>
            <a:r>
              <a:rPr dirty="0" smtClean="0" baseline="8969" sz="2400" spc="-17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SO</a:t>
            </a:r>
            <a:r>
              <a:rPr dirty="0" smtClean="0" baseline="-4556" sz="1575" spc="0">
                <a:latin typeface="Comic Sans MS"/>
                <a:cs typeface="Comic Sans MS"/>
              </a:rPr>
              <a:t>3</a:t>
            </a:r>
            <a:r>
              <a:rPr dirty="0" smtClean="0" baseline="-4556" sz="1575" spc="145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et</a:t>
            </a:r>
            <a:r>
              <a:rPr dirty="0" smtClean="0" baseline="8969" sz="2400" spc="-16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H</a:t>
            </a:r>
            <a:r>
              <a:rPr dirty="0" smtClean="0" baseline="-4556" sz="1575" spc="-4">
                <a:latin typeface="Comic Sans MS"/>
                <a:cs typeface="Comic Sans MS"/>
              </a:rPr>
              <a:t>2</a:t>
            </a:r>
            <a:r>
              <a:rPr dirty="0" smtClean="0" baseline="8969" sz="2400" spc="0">
                <a:latin typeface="Comic Sans MS"/>
                <a:cs typeface="Comic Sans MS"/>
              </a:rPr>
              <a:t>S</a:t>
            </a:r>
            <a:r>
              <a:rPr dirty="0" smtClean="0" baseline="8969" sz="2400" spc="-4">
                <a:latin typeface="Comic Sans MS"/>
                <a:cs typeface="Comic Sans MS"/>
              </a:rPr>
              <a:t>O</a:t>
            </a:r>
            <a:r>
              <a:rPr dirty="0" smtClean="0" baseline="-4556" sz="1575" spc="-4">
                <a:latin typeface="Comic Sans MS"/>
                <a:cs typeface="Comic Sans MS"/>
              </a:rPr>
              <a:t>4</a:t>
            </a:r>
            <a:r>
              <a:rPr dirty="0" smtClean="0" baseline="8969" sz="2400" spc="0">
                <a:latin typeface="Comic Sans MS"/>
                <a:cs typeface="Comic Sans MS"/>
              </a:rPr>
              <a:t>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6861" y="2649201"/>
            <a:ext cx="126851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b="1">
                <a:latin typeface="Comic Sans MS"/>
                <a:cs typeface="Comic Sans MS"/>
              </a:rPr>
              <a:t>L’association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49765" y="2649201"/>
            <a:ext cx="28018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b="1">
                <a:latin typeface="Comic Sans MS"/>
                <a:cs typeface="Comic Sans MS"/>
              </a:rPr>
              <a:t>du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63532" y="2649201"/>
            <a:ext cx="446124" cy="262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70"/>
              </a:lnSpc>
              <a:spcBef>
                <a:spcPts val="103"/>
              </a:spcBef>
            </a:pPr>
            <a:r>
              <a:rPr dirty="0" smtClean="0" baseline="8969" sz="2400" spc="0" b="1">
                <a:latin typeface="Comic Sans MS"/>
                <a:cs typeface="Comic Sans MS"/>
              </a:rPr>
              <a:t>SO</a:t>
            </a:r>
            <a:r>
              <a:rPr dirty="0" smtClean="0" baseline="-4556" sz="1575" spc="0">
                <a:latin typeface="Comic Sans MS"/>
                <a:cs typeface="Comic Sans MS"/>
              </a:rPr>
              <a:t>2</a:t>
            </a:r>
            <a:endParaRPr sz="105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9593" y="2649201"/>
            <a:ext cx="26463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b="1">
                <a:latin typeface="Comic Sans MS"/>
                <a:cs typeface="Comic Sans MS"/>
              </a:rPr>
              <a:t>et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38158" y="2649201"/>
            <a:ext cx="38615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b="1">
                <a:latin typeface="Comic Sans MS"/>
                <a:cs typeface="Comic Sans MS"/>
              </a:rPr>
              <a:t>d</a:t>
            </a:r>
            <a:r>
              <a:rPr dirty="0" smtClean="0" baseline="1494" sz="2400" spc="-4" b="1">
                <a:latin typeface="Comic Sans MS"/>
                <a:cs typeface="Comic Sans MS"/>
              </a:rPr>
              <a:t>e</a:t>
            </a:r>
            <a:r>
              <a:rPr dirty="0" smtClean="0" baseline="1494" sz="2400" spc="0" b="1">
                <a:latin typeface="Comic Sans MS"/>
                <a:cs typeface="Comic Sans MS"/>
              </a:rPr>
              <a:t>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58921" y="2649201"/>
            <a:ext cx="467221" cy="262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70"/>
              </a:lnSpc>
              <a:spcBef>
                <a:spcPts val="103"/>
              </a:spcBef>
            </a:pPr>
            <a:r>
              <a:rPr dirty="0" smtClean="0" baseline="8969" sz="2400" spc="0" b="1">
                <a:latin typeface="Comic Sans MS"/>
                <a:cs typeface="Comic Sans MS"/>
              </a:rPr>
              <a:t>NO</a:t>
            </a:r>
            <a:r>
              <a:rPr dirty="0" smtClean="0" baseline="-4556" sz="1575" spc="0">
                <a:latin typeface="Comic Sans MS"/>
                <a:cs typeface="Comic Sans MS"/>
              </a:rPr>
              <a:t>x</a:t>
            </a:r>
            <a:endParaRPr sz="105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54221" y="2649201"/>
            <a:ext cx="36330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b="1">
                <a:latin typeface="Comic Sans MS"/>
                <a:cs typeface="Comic Sans MS"/>
              </a:rPr>
              <a:t>est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50281" y="2649201"/>
            <a:ext cx="164413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b="1">
                <a:latin typeface="Comic Sans MS"/>
                <a:cs typeface="Comic Sans MS"/>
              </a:rPr>
              <a:t>par</a:t>
            </a:r>
            <a:r>
              <a:rPr dirty="0" smtClean="0" baseline="1494" sz="2400" spc="4" b="1">
                <a:latin typeface="Comic Sans MS"/>
                <a:cs typeface="Comic Sans MS"/>
              </a:rPr>
              <a:t>t</a:t>
            </a:r>
            <a:r>
              <a:rPr dirty="0" smtClean="0" baseline="1494" sz="2400" spc="0" b="1">
                <a:latin typeface="Comic Sans MS"/>
                <a:cs typeface="Comic Sans MS"/>
              </a:rPr>
              <a:t>i</a:t>
            </a:r>
            <a:r>
              <a:rPr dirty="0" smtClean="0" baseline="1494" sz="2400" spc="-9" b="1">
                <a:latin typeface="Comic Sans MS"/>
                <a:cs typeface="Comic Sans MS"/>
              </a:rPr>
              <a:t>c</a:t>
            </a:r>
            <a:r>
              <a:rPr dirty="0" smtClean="0" baseline="1494" sz="2400" spc="0" b="1">
                <a:latin typeface="Comic Sans MS"/>
                <a:cs typeface="Comic Sans MS"/>
              </a:rPr>
              <a:t>u</a:t>
            </a:r>
            <a:r>
              <a:rPr dirty="0" smtClean="0" baseline="1494" sz="2400" spc="-9" b="1">
                <a:latin typeface="Comic Sans MS"/>
                <a:cs typeface="Comic Sans MS"/>
              </a:rPr>
              <a:t>l</a:t>
            </a:r>
            <a:r>
              <a:rPr dirty="0" smtClean="0" baseline="1494" sz="2400" spc="0" b="1">
                <a:latin typeface="Comic Sans MS"/>
                <a:cs typeface="Comic Sans MS"/>
              </a:rPr>
              <a:t>i</a:t>
            </a:r>
            <a:r>
              <a:rPr dirty="0" smtClean="0" baseline="1494" sz="2400" spc="-4" b="1">
                <a:latin typeface="Comic Sans MS"/>
                <a:cs typeface="Comic Sans MS"/>
              </a:rPr>
              <a:t>è</a:t>
            </a:r>
            <a:r>
              <a:rPr dirty="0" smtClean="0" baseline="1494" sz="2400" spc="9" b="1">
                <a:latin typeface="Comic Sans MS"/>
                <a:cs typeface="Comic Sans MS"/>
              </a:rPr>
              <a:t>r</a:t>
            </a:r>
            <a:r>
              <a:rPr dirty="0" smtClean="0" baseline="1494" sz="2400" spc="0" b="1">
                <a:latin typeface="Comic Sans MS"/>
                <a:cs typeface="Comic Sans MS"/>
              </a:rPr>
              <a:t>ement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3435" y="2649201"/>
            <a:ext cx="130935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b="1">
                <a:latin typeface="Comic Sans MS"/>
                <a:cs typeface="Comic Sans MS"/>
              </a:rPr>
              <a:t>d</a:t>
            </a:r>
            <a:r>
              <a:rPr dirty="0" smtClean="0" baseline="1494" sz="2400" spc="-4" b="1">
                <a:latin typeface="Comic Sans MS"/>
                <a:cs typeface="Comic Sans MS"/>
              </a:rPr>
              <a:t>é</a:t>
            </a:r>
            <a:r>
              <a:rPr dirty="0" smtClean="0" baseline="1494" sz="2400" spc="0" b="1">
                <a:latin typeface="Comic Sans MS"/>
                <a:cs typeface="Comic Sans MS"/>
              </a:rPr>
              <a:t>sa</a:t>
            </a:r>
            <a:r>
              <a:rPr dirty="0" smtClean="0" baseline="1494" sz="2400" spc="4" b="1">
                <a:latin typeface="Comic Sans MS"/>
                <a:cs typeface="Comic Sans MS"/>
              </a:rPr>
              <a:t>s</a:t>
            </a:r>
            <a:r>
              <a:rPr dirty="0" smtClean="0" baseline="1494" sz="2400" spc="0" b="1">
                <a:latin typeface="Comic Sans MS"/>
                <a:cs typeface="Comic Sans MS"/>
              </a:rPr>
              <a:t>t</a:t>
            </a:r>
            <a:r>
              <a:rPr dirty="0" smtClean="0" baseline="1494" sz="2400" spc="4" b="1">
                <a:latin typeface="Comic Sans MS"/>
                <a:cs typeface="Comic Sans MS"/>
              </a:rPr>
              <a:t>r</a:t>
            </a:r>
            <a:r>
              <a:rPr dirty="0" smtClean="0" baseline="1494" sz="2400" spc="0" b="1">
                <a:latin typeface="Comic Sans MS"/>
                <a:cs typeface="Comic Sans MS"/>
              </a:rPr>
              <a:t>e</a:t>
            </a:r>
            <a:r>
              <a:rPr dirty="0" smtClean="0" baseline="1494" sz="2400" spc="-4" b="1">
                <a:latin typeface="Comic Sans MS"/>
                <a:cs typeface="Comic Sans MS"/>
              </a:rPr>
              <a:t>u</a:t>
            </a:r>
            <a:r>
              <a:rPr dirty="0" smtClean="0" baseline="1494" sz="2400" spc="0" b="1">
                <a:latin typeface="Comic Sans MS"/>
                <a:cs typeface="Comic Sans MS"/>
              </a:rPr>
              <a:t>se.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22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786901" y="1707134"/>
            <a:ext cx="6375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2080759" y="1707134"/>
            <a:ext cx="5982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484376" y="3762754"/>
            <a:ext cx="7548372" cy="3095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484376" y="1481327"/>
            <a:ext cx="7200900" cy="2151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32587" y="182524"/>
            <a:ext cx="1246359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50" u="heavy">
                <a:latin typeface="Calibri"/>
                <a:cs typeface="Calibri"/>
              </a:rPr>
              <a:t>E</a:t>
            </a:r>
            <a:r>
              <a:rPr dirty="0" smtClean="0" baseline="3413" sz="2400" spc="-9" u="heavy">
                <a:latin typeface="Calibri"/>
                <a:cs typeface="Calibri"/>
              </a:rPr>
              <a:t>f</a:t>
            </a:r>
            <a:r>
              <a:rPr dirty="0" smtClean="0" baseline="3413" sz="2400" spc="-29" u="heavy">
                <a:latin typeface="Calibri"/>
                <a:cs typeface="Calibri"/>
              </a:rPr>
              <a:t>f</a:t>
            </a:r>
            <a:r>
              <a:rPr dirty="0" smtClean="0" baseline="3413" sz="2400" spc="-14" u="heavy">
                <a:latin typeface="Calibri"/>
                <a:cs typeface="Calibri"/>
              </a:rPr>
              <a:t>e</a:t>
            </a:r>
            <a:r>
              <a:rPr dirty="0" smtClean="0" baseline="3413" sz="2400" spc="0" u="heavy">
                <a:latin typeface="Calibri"/>
                <a:cs typeface="Calibri"/>
              </a:rPr>
              <a:t>ts</a:t>
            </a:r>
            <a:r>
              <a:rPr dirty="0" smtClean="0" baseline="3413" sz="2400" spc="-21" u="heavy">
                <a:latin typeface="Calibri"/>
                <a:cs typeface="Calibri"/>
              </a:rPr>
              <a:t> </a:t>
            </a:r>
            <a:r>
              <a:rPr dirty="0" smtClean="0" baseline="3413" sz="2400" spc="0" u="heavy">
                <a:latin typeface="Calibri"/>
                <a:cs typeface="Calibri"/>
              </a:rPr>
              <a:t>n</a:t>
            </a:r>
            <a:r>
              <a:rPr dirty="0" smtClean="0" baseline="3413" sz="2400" spc="-14" u="heavy">
                <a:latin typeface="Calibri"/>
                <a:cs typeface="Calibri"/>
              </a:rPr>
              <a:t>é</a:t>
            </a:r>
            <a:r>
              <a:rPr dirty="0" smtClean="0" baseline="3413" sz="2400" spc="-29" u="heavy">
                <a:latin typeface="Calibri"/>
                <a:cs typeface="Calibri"/>
              </a:rPr>
              <a:t>f</a:t>
            </a:r>
            <a:r>
              <a:rPr dirty="0" smtClean="0" baseline="3413" sz="2400" spc="0" u="heavy">
                <a:latin typeface="Calibri"/>
                <a:cs typeface="Calibri"/>
              </a:rPr>
              <a:t>a</a:t>
            </a:r>
            <a:r>
              <a:rPr dirty="0" smtClean="0" baseline="3413" sz="2400" spc="-9" u="heavy">
                <a:latin typeface="Calibri"/>
                <a:cs typeface="Calibri"/>
              </a:rPr>
              <a:t>s</a:t>
            </a:r>
            <a:r>
              <a:rPr dirty="0" smtClean="0" baseline="3413" sz="2400" spc="-9" u="heavy">
                <a:latin typeface="Calibri"/>
                <a:cs typeface="Calibri"/>
              </a:rPr>
              <a:t>t</a:t>
            </a:r>
            <a:r>
              <a:rPr dirty="0" smtClean="0" baseline="3413" sz="2400" spc="0" u="heavy">
                <a:latin typeface="Calibri"/>
                <a:cs typeface="Calibri"/>
              </a:rPr>
              <a:t>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61692" y="421621"/>
            <a:ext cx="3210660" cy="959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ad</a:t>
            </a:r>
            <a:r>
              <a:rPr dirty="0" smtClean="0" baseline="2989" sz="2400" spc="-4"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r>
              <a:rPr dirty="0" smtClean="0" baseline="2989" sz="2400" spc="-3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re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piratoires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920"/>
              </a:lnSpc>
              <a:spcBef>
                <a:spcPts val="4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Corro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ion</a:t>
            </a:r>
            <a:r>
              <a:rPr dirty="0" smtClean="0" baseline="2989" sz="2400" spc="-7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et</a:t>
            </a:r>
            <a:r>
              <a:rPr dirty="0" smtClean="0" baseline="2989" sz="2400" spc="-1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éro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ion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ts val="1920"/>
              </a:lnSpc>
            </a:pP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id</a:t>
            </a:r>
            <a:r>
              <a:rPr dirty="0" smtClean="0" baseline="2989" sz="2400" spc="-9">
                <a:latin typeface="Comic Sans MS"/>
                <a:cs typeface="Comic Sans MS"/>
              </a:rPr>
              <a:t>i</a:t>
            </a:r>
            <a:r>
              <a:rPr dirty="0" smtClean="0" baseline="2989" sz="2400" spc="4">
                <a:latin typeface="Comic Sans MS"/>
                <a:cs typeface="Comic Sans MS"/>
              </a:rPr>
              <a:t>f</a:t>
            </a:r>
            <a:r>
              <a:rPr dirty="0" smtClean="0" baseline="2989" sz="2400" spc="0">
                <a:latin typeface="Comic Sans MS"/>
                <a:cs typeface="Comic Sans MS"/>
              </a:rPr>
              <a:t>i</a:t>
            </a:r>
            <a:r>
              <a:rPr dirty="0" smtClean="0" baseline="2989" sz="2400" spc="-9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ation</a:t>
            </a:r>
            <a:r>
              <a:rPr dirty="0" smtClean="0" baseline="2989" sz="2400" spc="-4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-30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s,</a:t>
            </a:r>
            <a:r>
              <a:rPr dirty="0" smtClean="0" baseline="2989" sz="2400" spc="-2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dispar</a:t>
            </a:r>
            <a:r>
              <a:rPr dirty="0" smtClean="0" baseline="2989" sz="2400" spc="-4"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latin typeface="Comic Sans MS"/>
                <a:cs typeface="Comic Sans MS"/>
              </a:rPr>
              <a:t>tion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885"/>
              </a:lnSpc>
            </a:pP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ruction</a:t>
            </a:r>
            <a:r>
              <a:rPr dirty="0" smtClean="0" baseline="1494" sz="2400" spc="-8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30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orê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81049" y="909301"/>
            <a:ext cx="184940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espèces</a:t>
            </a:r>
            <a:r>
              <a:rPr dirty="0" smtClean="0" baseline="1494" sz="2400" spc="-5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aq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latin typeface="Comic Sans MS"/>
                <a:cs typeface="Comic Sans MS"/>
              </a:rPr>
              <a:t>atiques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40140" y="909301"/>
            <a:ext cx="84765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anima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96311" y="909301"/>
            <a:ext cx="121631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et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v</a:t>
            </a:r>
            <a:r>
              <a:rPr dirty="0" smtClean="0" baseline="1494" sz="2400" spc="4">
                <a:latin typeface="Comic Sans MS"/>
                <a:cs typeface="Comic Sans MS"/>
              </a:rPr>
              <a:t>é</a:t>
            </a:r>
            <a:r>
              <a:rPr dirty="0" smtClean="0" baseline="1494" sz="2400" spc="0">
                <a:latin typeface="Comic Sans MS"/>
                <a:cs typeface="Comic Sans MS"/>
              </a:rPr>
              <a:t>g</a:t>
            </a:r>
            <a:r>
              <a:rPr dirty="0" smtClean="0" baseline="1494" sz="2400" spc="4">
                <a:latin typeface="Comic Sans MS"/>
                <a:cs typeface="Comic Sans MS"/>
              </a:rPr>
              <a:t>é</a:t>
            </a:r>
            <a:r>
              <a:rPr dirty="0" smtClean="0" baseline="1494" sz="2400" spc="0">
                <a:latin typeface="Comic Sans MS"/>
                <a:cs typeface="Comic Sans MS"/>
              </a:rPr>
              <a:t>tales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23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632960" y="1569720"/>
            <a:ext cx="5952744" cy="4965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41096" y="142803"/>
            <a:ext cx="5110836" cy="5993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939"/>
              </a:lnSpc>
              <a:spcBef>
                <a:spcPts val="97"/>
              </a:spcBef>
            </a:pPr>
            <a:r>
              <a:rPr dirty="0" smtClean="0" sz="1800" spc="-10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’</a:t>
            </a:r>
            <a:r>
              <a:rPr dirty="0" smtClean="0" sz="1800" spc="-9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mtClean="0" sz="1800" spc="-29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fet</a:t>
            </a:r>
            <a:r>
              <a:rPr dirty="0" smtClean="0" sz="1800" spc="9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dirty="0" smtClean="0" sz="1800" spc="-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serre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95"/>
              </a:lnSpc>
              <a:spcBef>
                <a:spcPts val="595"/>
              </a:spcBef>
            </a:pPr>
            <a:r>
              <a:rPr dirty="0" smtClean="0" sz="1600" spc="0">
                <a:latin typeface="Comic Sans MS"/>
                <a:cs typeface="Comic Sans MS"/>
              </a:rPr>
              <a:t>L’ef</a:t>
            </a:r>
            <a:r>
              <a:rPr dirty="0" smtClean="0" sz="1600" spc="9">
                <a:latin typeface="Comic Sans MS"/>
                <a:cs typeface="Comic Sans MS"/>
              </a:rPr>
              <a:t>f</a:t>
            </a:r>
            <a:r>
              <a:rPr dirty="0" smtClean="0" sz="1600" spc="0">
                <a:latin typeface="Comic Sans MS"/>
                <a:cs typeface="Comic Sans MS"/>
              </a:rPr>
              <a:t>et</a:t>
            </a:r>
            <a:r>
              <a:rPr dirty="0" smtClean="0" sz="1600" spc="-52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de</a:t>
            </a:r>
            <a:r>
              <a:rPr dirty="0" smtClean="0" sz="1600" spc="-18">
                <a:latin typeface="Comic Sans MS"/>
                <a:cs typeface="Comic Sans MS"/>
              </a:rPr>
              <a:t> </a:t>
            </a:r>
            <a:r>
              <a:rPr dirty="0" smtClean="0" sz="1600" spc="4">
                <a:latin typeface="Comic Sans MS"/>
                <a:cs typeface="Comic Sans MS"/>
              </a:rPr>
              <a:t>s</a:t>
            </a:r>
            <a:r>
              <a:rPr dirty="0" smtClean="0" sz="1600" spc="0">
                <a:latin typeface="Comic Sans MS"/>
                <a:cs typeface="Comic Sans MS"/>
              </a:rPr>
              <a:t>er</a:t>
            </a:r>
            <a:r>
              <a:rPr dirty="0" smtClean="0" sz="1600" spc="4">
                <a:latin typeface="Comic Sans MS"/>
                <a:cs typeface="Comic Sans MS"/>
              </a:rPr>
              <a:t>r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-40">
                <a:latin typeface="Comic Sans MS"/>
                <a:cs typeface="Comic Sans MS"/>
              </a:rPr>
              <a:t> </a:t>
            </a:r>
            <a:r>
              <a:rPr dirty="0" smtClean="0" sz="1600" spc="4">
                <a:latin typeface="Comic Sans MS"/>
                <a:cs typeface="Comic Sans MS"/>
              </a:rPr>
              <a:t>e</a:t>
            </a:r>
            <a:r>
              <a:rPr dirty="0" smtClean="0" sz="1600" spc="0">
                <a:latin typeface="Comic Sans MS"/>
                <a:cs typeface="Comic Sans MS"/>
              </a:rPr>
              <a:t>st</a:t>
            </a:r>
            <a:r>
              <a:rPr dirty="0" smtClean="0" sz="1600" spc="-24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un</a:t>
            </a:r>
            <a:r>
              <a:rPr dirty="0" smtClean="0" sz="1600" spc="3">
                <a:latin typeface="Comic Sans MS"/>
                <a:cs typeface="Comic Sans MS"/>
              </a:rPr>
              <a:t> </a:t>
            </a:r>
            <a:r>
              <a:rPr dirty="0" smtClean="0" sz="1600" spc="0" b="1">
                <a:latin typeface="Comic Sans MS"/>
                <a:cs typeface="Comic Sans MS"/>
              </a:rPr>
              <a:t>phénom</a:t>
            </a:r>
            <a:r>
              <a:rPr dirty="0" smtClean="0" sz="1600" spc="-4" b="1">
                <a:latin typeface="Comic Sans MS"/>
                <a:cs typeface="Comic Sans MS"/>
              </a:rPr>
              <a:t>è</a:t>
            </a:r>
            <a:r>
              <a:rPr dirty="0" smtClean="0" sz="1600" spc="0" b="1">
                <a:latin typeface="Comic Sans MS"/>
                <a:cs typeface="Comic Sans MS"/>
              </a:rPr>
              <a:t>ne</a:t>
            </a:r>
            <a:r>
              <a:rPr dirty="0" smtClean="0" sz="1600" spc="-47" b="1">
                <a:latin typeface="Comic Sans MS"/>
                <a:cs typeface="Comic Sans MS"/>
              </a:rPr>
              <a:t> </a:t>
            </a:r>
            <a:r>
              <a:rPr dirty="0" smtClean="0" sz="1600" spc="0" b="1">
                <a:latin typeface="Comic Sans MS"/>
                <a:cs typeface="Comic Sans MS"/>
              </a:rPr>
              <a:t>ph</a:t>
            </a:r>
            <a:r>
              <a:rPr dirty="0" smtClean="0" sz="1600" spc="4" b="1">
                <a:latin typeface="Comic Sans MS"/>
                <a:cs typeface="Comic Sans MS"/>
              </a:rPr>
              <a:t>y</a:t>
            </a:r>
            <a:r>
              <a:rPr dirty="0" smtClean="0" sz="1600" spc="0" b="1">
                <a:latin typeface="Comic Sans MS"/>
                <a:cs typeface="Comic Sans MS"/>
              </a:rPr>
              <a:t>sique</a:t>
            </a:r>
            <a:r>
              <a:rPr dirty="0" smtClean="0" sz="1600" spc="-49" b="1">
                <a:latin typeface="Comic Sans MS"/>
                <a:cs typeface="Comic Sans MS"/>
              </a:rPr>
              <a:t> </a:t>
            </a:r>
            <a:r>
              <a:rPr dirty="0" smtClean="0" sz="1600" spc="0" b="1">
                <a:latin typeface="Comic Sans MS"/>
                <a:cs typeface="Comic Sans MS"/>
              </a:rPr>
              <a:t>na</a:t>
            </a:r>
            <a:r>
              <a:rPr dirty="0" smtClean="0" sz="1600" spc="4" b="1">
                <a:latin typeface="Comic Sans MS"/>
                <a:cs typeface="Comic Sans MS"/>
              </a:rPr>
              <a:t>t</a:t>
            </a:r>
            <a:r>
              <a:rPr dirty="0" smtClean="0" sz="1600" spc="0" b="1">
                <a:latin typeface="Comic Sans MS"/>
                <a:cs typeface="Comic Sans MS"/>
              </a:rPr>
              <a:t>ure</a:t>
            </a:r>
            <a:r>
              <a:rPr dirty="0" smtClean="0" sz="1600" spc="-9" b="1">
                <a:latin typeface="Comic Sans MS"/>
                <a:cs typeface="Comic Sans MS"/>
              </a:rPr>
              <a:t>l</a:t>
            </a:r>
            <a:r>
              <a:rPr dirty="0" smtClean="0" sz="1600" spc="0" b="1">
                <a:latin typeface="Comic Sans MS"/>
                <a:cs typeface="Comic Sans MS"/>
              </a:rPr>
              <a:t>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1096" y="1002011"/>
            <a:ext cx="10303303" cy="4719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La</a:t>
            </a:r>
            <a:r>
              <a:rPr dirty="0" smtClean="0" baseline="2989" sz="2400" spc="-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latin typeface="Comic Sans MS"/>
                <a:cs typeface="Comic Sans MS"/>
              </a:rPr>
              <a:t>m</a:t>
            </a:r>
            <a:r>
              <a:rPr dirty="0" smtClean="0" baseline="2989" sz="2400" spc="-4">
                <a:latin typeface="Comic Sans MS"/>
                <a:cs typeface="Comic Sans MS"/>
              </a:rPr>
              <a:t>p</a:t>
            </a:r>
            <a:r>
              <a:rPr dirty="0" smtClean="0" baseline="2989" sz="2400" spc="0">
                <a:latin typeface="Comic Sans MS"/>
                <a:cs typeface="Comic Sans MS"/>
              </a:rPr>
              <a:t>éra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ure</a:t>
            </a:r>
            <a:r>
              <a:rPr dirty="0" smtClean="0" baseline="2989" sz="2400" spc="-7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1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l’atmosphère</a:t>
            </a:r>
            <a:r>
              <a:rPr dirty="0" smtClean="0" baseline="2989" sz="2400" spc="-94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er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re</a:t>
            </a:r>
            <a:r>
              <a:rPr dirty="0" smtClean="0" baseline="2989" sz="2400" spc="-6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est</a:t>
            </a:r>
            <a:r>
              <a:rPr dirty="0" smtClean="0" baseline="2989" sz="2400" spc="-3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ré</a:t>
            </a:r>
            <a:r>
              <a:rPr dirty="0" smtClean="0" baseline="2989" sz="2400" spc="4">
                <a:latin typeface="Comic Sans MS"/>
                <a:cs typeface="Comic Sans MS"/>
              </a:rPr>
              <a:t>g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ée</a:t>
            </a:r>
            <a:r>
              <a:rPr dirty="0" smtClean="0" baseline="2989" sz="2400" spc="-4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par</a:t>
            </a:r>
            <a:r>
              <a:rPr dirty="0" smtClean="0" baseline="2989" sz="2400" spc="-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un</a:t>
            </a:r>
            <a:r>
              <a:rPr dirty="0" smtClean="0" baseline="2989" sz="2400" spc="-1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semble</a:t>
            </a:r>
            <a:r>
              <a:rPr dirty="0" smtClean="0" baseline="2989" sz="2400" spc="-6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d’in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eractio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r>
              <a:rPr dirty="0" smtClean="0" baseline="2989" sz="2400" spc="-10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h</a:t>
            </a:r>
            <a:r>
              <a:rPr dirty="0" smtClean="0" baseline="2989" sz="2400" spc="0">
                <a:latin typeface="Comic Sans MS"/>
                <a:cs typeface="Comic Sans MS"/>
              </a:rPr>
              <a:t>ermi</a:t>
            </a:r>
            <a:r>
              <a:rPr dirty="0" smtClean="0" baseline="2989" sz="2400" spc="-4">
                <a:latin typeface="Comic Sans MS"/>
                <a:cs typeface="Comic Sans MS"/>
              </a:rPr>
              <a:t>q</a:t>
            </a:r>
            <a:r>
              <a:rPr dirty="0" smtClean="0" baseline="2989" sz="2400" spc="0">
                <a:latin typeface="Comic Sans MS"/>
                <a:cs typeface="Comic Sans MS"/>
              </a:rPr>
              <a:t>ues,</a:t>
            </a:r>
            <a:r>
              <a:rPr dirty="0" smtClean="0" baseline="2989" sz="2400" spc="-6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mé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aniques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885"/>
              </a:lnSpc>
              <a:spcBef>
                <a:spcPts val="2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ch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m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ques</a:t>
            </a:r>
            <a:r>
              <a:rPr dirty="0" smtClean="0" baseline="1494" sz="2400" spc="-3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dont</a:t>
            </a:r>
            <a:r>
              <a:rPr dirty="0" smtClean="0" baseline="1494" sz="2400" spc="-4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nous</a:t>
            </a:r>
            <a:r>
              <a:rPr dirty="0" smtClean="0" baseline="1494" sz="2400" spc="-32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2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décr</a:t>
            </a:r>
            <a:r>
              <a:rPr dirty="0" smtClean="0" baseline="1494" sz="2400" spc="-4">
                <a:latin typeface="Comic Sans MS"/>
                <a:cs typeface="Comic Sans MS"/>
              </a:rPr>
              <a:t>y</a:t>
            </a:r>
            <a:r>
              <a:rPr dirty="0" smtClean="0" baseline="1494" sz="2400" spc="0">
                <a:latin typeface="Comic Sans MS"/>
                <a:cs typeface="Comic Sans MS"/>
              </a:rPr>
              <a:t>pto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6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pas</a:t>
            </a:r>
            <a:r>
              <a:rPr dirty="0" smtClean="0" baseline="1494" sz="2400" spc="-3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core</a:t>
            </a:r>
            <a:r>
              <a:rPr dirty="0" smtClean="0" baseline="1494" sz="2400" spc="-35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p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x</a:t>
            </a:r>
            <a:r>
              <a:rPr dirty="0" smtClean="0" baseline="1494" sz="2400" spc="0">
                <a:latin typeface="Comic Sans MS"/>
                <a:cs typeface="Comic Sans MS"/>
              </a:rPr>
              <a:t>ité.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54064" y="1002011"/>
            <a:ext cx="26234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et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1096" y="1733531"/>
            <a:ext cx="231838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ais</a:t>
            </a:r>
            <a:r>
              <a:rPr dirty="0" smtClean="0" baseline="1494" sz="2400" spc="-2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à</a:t>
            </a:r>
            <a:r>
              <a:rPr dirty="0" smtClean="0" baseline="1494" sz="2400" spc="-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la</a:t>
            </a:r>
            <a:r>
              <a:rPr dirty="0" smtClean="0" baseline="1494" sz="2400" spc="-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base</a:t>
            </a:r>
            <a:r>
              <a:rPr dirty="0" smtClean="0" baseline="1494" sz="2400" spc="-2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r>
              <a:rPr dirty="0" smtClean="0" baseline="1494" sz="2400" spc="-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SO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EIL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1096" y="6160832"/>
            <a:ext cx="6371203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solidFill>
                  <a:srgbClr val="FF9900"/>
                </a:solidFill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solidFill>
                  <a:srgbClr val="FF9900"/>
                </a:solidFill>
                <a:latin typeface="Comic Sans MS"/>
                <a:cs typeface="Comic Sans MS"/>
              </a:rPr>
              <a:t>a</a:t>
            </a:r>
            <a:r>
              <a:rPr dirty="0" smtClean="0" baseline="3417" sz="2100" spc="-9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9900"/>
                </a:solidFill>
                <a:latin typeface="Comic Sans MS"/>
                <a:cs typeface="Comic Sans MS"/>
              </a:rPr>
              <a:t>chaleur</a:t>
            </a:r>
            <a:r>
              <a:rPr dirty="0" smtClean="0" baseline="3417" sz="2100" spc="-4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9900"/>
                </a:solidFill>
                <a:latin typeface="Comic Sans MS"/>
                <a:cs typeface="Comic Sans MS"/>
              </a:rPr>
              <a:t>repartira</a:t>
            </a:r>
            <a:r>
              <a:rPr dirty="0" smtClean="0" baseline="3417" sz="2100" spc="4">
                <a:solidFill>
                  <a:srgbClr val="FF9900"/>
                </a:solidFill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solidFill>
                  <a:srgbClr val="FF9900"/>
                </a:solidFill>
                <a:latin typeface="Comic Sans MS"/>
                <a:cs typeface="Comic Sans MS"/>
              </a:rPr>
              <a:t>t</a:t>
            </a:r>
            <a:r>
              <a:rPr dirty="0" smtClean="0" baseline="3417" sz="2100" spc="-34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9900"/>
                </a:solidFill>
                <a:latin typeface="Comic Sans MS"/>
                <a:cs typeface="Comic Sans MS"/>
              </a:rPr>
              <a:t>vers</a:t>
            </a:r>
            <a:r>
              <a:rPr dirty="0" smtClean="0" baseline="3417" sz="2100" spc="-25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9900"/>
                </a:solidFill>
                <a:latin typeface="Comic Sans MS"/>
                <a:cs typeface="Comic Sans MS"/>
              </a:rPr>
              <a:t>le</a:t>
            </a:r>
            <a:r>
              <a:rPr dirty="0" smtClean="0" baseline="3417" sz="2100" spc="0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9900"/>
                </a:solidFill>
                <a:latin typeface="Comic Sans MS"/>
                <a:cs typeface="Comic Sans MS"/>
              </a:rPr>
              <a:t>cosm</a:t>
            </a:r>
            <a:r>
              <a:rPr dirty="0" smtClean="0" baseline="3417" sz="2100" spc="4">
                <a:solidFill>
                  <a:srgbClr val="FF990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solidFill>
                  <a:srgbClr val="FF9900"/>
                </a:solidFill>
                <a:latin typeface="Comic Sans MS"/>
                <a:cs typeface="Comic Sans MS"/>
              </a:rPr>
              <a:t>s</a:t>
            </a:r>
            <a:r>
              <a:rPr dirty="0" smtClean="0" baseline="3417" sz="2100" spc="-19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9900"/>
                </a:solidFill>
                <a:latin typeface="Comic Sans MS"/>
                <a:cs typeface="Comic Sans MS"/>
              </a:rPr>
              <a:t>si</a:t>
            </a:r>
            <a:r>
              <a:rPr dirty="0" smtClean="0" baseline="3417" sz="2100" spc="-4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9900"/>
                </a:solidFill>
                <a:latin typeface="Comic Sans MS"/>
                <a:cs typeface="Comic Sans MS"/>
              </a:rPr>
              <a:t>une</a:t>
            </a:r>
            <a:r>
              <a:rPr dirty="0" smtClean="0" baseline="3417" sz="2100" spc="-9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solidFill>
                  <a:srgbClr val="FF9900"/>
                </a:solidFill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solidFill>
                  <a:srgbClr val="FF9900"/>
                </a:solidFill>
                <a:latin typeface="Comic Sans MS"/>
                <a:cs typeface="Comic Sans MS"/>
              </a:rPr>
              <a:t>artie</a:t>
            </a:r>
            <a:r>
              <a:rPr dirty="0" smtClean="0" baseline="3417" sz="2100" spc="-19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9900"/>
                </a:solidFill>
                <a:latin typeface="Comic Sans MS"/>
                <a:cs typeface="Comic Sans MS"/>
              </a:rPr>
              <a:t>de</a:t>
            </a:r>
            <a:r>
              <a:rPr dirty="0" smtClean="0" baseline="3417" sz="2100" spc="-19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9900"/>
                </a:solidFill>
                <a:latin typeface="Comic Sans MS"/>
                <a:cs typeface="Comic Sans MS"/>
              </a:rPr>
              <a:t>ce</a:t>
            </a:r>
            <a:r>
              <a:rPr dirty="0" smtClean="0" baseline="3417" sz="2100" spc="0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solidFill>
                  <a:srgbClr val="FF9900"/>
                </a:solidFill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solidFill>
                  <a:srgbClr val="FF9900"/>
                </a:solidFill>
                <a:latin typeface="Comic Sans MS"/>
                <a:cs typeface="Comic Sans MS"/>
              </a:rPr>
              <a:t>ay</a:t>
            </a:r>
            <a:r>
              <a:rPr dirty="0" smtClean="0" baseline="3417" sz="2100" spc="4">
                <a:solidFill>
                  <a:srgbClr val="FF990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solidFill>
                  <a:srgbClr val="FF9900"/>
                </a:solidFill>
                <a:latin typeface="Comic Sans MS"/>
                <a:cs typeface="Comic Sans MS"/>
              </a:rPr>
              <a:t>n</a:t>
            </a:r>
            <a:r>
              <a:rPr dirty="0" smtClean="0" baseline="3417" sz="2100" spc="-4">
                <a:solidFill>
                  <a:srgbClr val="FF9900"/>
                </a:solidFill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solidFill>
                  <a:srgbClr val="FF9900"/>
                </a:solidFill>
                <a:latin typeface="Comic Sans MS"/>
                <a:cs typeface="Comic Sans MS"/>
              </a:rPr>
              <a:t>ement</a:t>
            </a:r>
            <a:r>
              <a:rPr dirty="0" smtClean="0" baseline="3417" sz="2100" spc="-24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9900"/>
                </a:solidFill>
                <a:latin typeface="Comic Sans MS"/>
                <a:cs typeface="Comic Sans MS"/>
              </a:rPr>
              <a:t>n’</a:t>
            </a:r>
            <a:r>
              <a:rPr dirty="0" smtClean="0" baseline="3417" sz="2100" spc="-4">
                <a:solidFill>
                  <a:srgbClr val="FF99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3417" sz="2100" spc="0">
                <a:solidFill>
                  <a:srgbClr val="FF9900"/>
                </a:solidFill>
                <a:latin typeface="Comic Sans MS"/>
                <a:cs typeface="Comic Sans MS"/>
              </a:rPr>
              <a:t>tait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4">
                <a:solidFill>
                  <a:srgbClr val="FF99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FF9900"/>
                </a:solidFill>
                <a:latin typeface="Comic Sans MS"/>
                <a:cs typeface="Comic Sans MS"/>
              </a:rPr>
              <a:t>as</a:t>
            </a:r>
            <a:r>
              <a:rPr dirty="0" smtClean="0" baseline="1708" sz="2100" spc="-4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99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FF9900"/>
                </a:solidFill>
                <a:latin typeface="Comic Sans MS"/>
                <a:cs typeface="Comic Sans MS"/>
              </a:rPr>
              <a:t>iégée</a:t>
            </a:r>
            <a:r>
              <a:rPr dirty="0" smtClean="0" baseline="1708" sz="2100" spc="-44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99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FF9900"/>
                </a:solidFill>
                <a:latin typeface="Comic Sans MS"/>
                <a:cs typeface="Comic Sans MS"/>
              </a:rPr>
              <a:t>ar</a:t>
            </a:r>
            <a:r>
              <a:rPr dirty="0" smtClean="0" baseline="1708" sz="2100" spc="-19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9900"/>
                </a:solidFill>
                <a:latin typeface="Comic Sans MS"/>
                <a:cs typeface="Comic Sans MS"/>
              </a:rPr>
              <a:t>ce</a:t>
            </a:r>
            <a:r>
              <a:rPr dirty="0" smtClean="0" baseline="1708" sz="2100" spc="-4">
                <a:solidFill>
                  <a:srgbClr val="FF99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solidFill>
                  <a:srgbClr val="FF9900"/>
                </a:solidFill>
                <a:latin typeface="Comic Sans MS"/>
                <a:cs typeface="Comic Sans MS"/>
              </a:rPr>
              <a:t>taines</a:t>
            </a:r>
            <a:r>
              <a:rPr dirty="0" smtClean="0" baseline="1708" sz="2100" spc="0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99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solidFill>
                  <a:srgbClr val="FF99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9900"/>
                </a:solidFill>
                <a:latin typeface="Comic Sans MS"/>
                <a:cs typeface="Comic Sans MS"/>
              </a:rPr>
              <a:t>lécules</a:t>
            </a:r>
            <a:r>
              <a:rPr dirty="0" smtClean="0" baseline="1708" sz="2100" spc="-25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99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FF9900"/>
                </a:solidFill>
                <a:latin typeface="Comic Sans MS"/>
                <a:cs typeface="Comic Sans MS"/>
              </a:rPr>
              <a:t>rés</a:t>
            </a:r>
            <a:r>
              <a:rPr dirty="0" smtClean="0" baseline="1708" sz="2100" spc="-4">
                <a:solidFill>
                  <a:srgbClr val="FF99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solidFill>
                  <a:srgbClr val="FF9900"/>
                </a:solidFill>
                <a:latin typeface="Comic Sans MS"/>
                <a:cs typeface="Comic Sans MS"/>
              </a:rPr>
              <a:t>nt</a:t>
            </a:r>
            <a:r>
              <a:rPr dirty="0" smtClean="0" baseline="1708" sz="2100" spc="-4">
                <a:solidFill>
                  <a:srgbClr val="FF99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solidFill>
                  <a:srgbClr val="FF99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-9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99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solidFill>
                  <a:srgbClr val="FF99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solidFill>
                  <a:srgbClr val="FF9900"/>
                </a:solidFill>
                <a:latin typeface="Comic Sans MS"/>
                <a:cs typeface="Comic Sans MS"/>
              </a:rPr>
              <a:t>ns</a:t>
            </a:r>
            <a:r>
              <a:rPr dirty="0" smtClean="0" baseline="1708" sz="2100" spc="0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9900"/>
                </a:solidFill>
                <a:latin typeface="Comic Sans MS"/>
                <a:cs typeface="Comic Sans MS"/>
              </a:rPr>
              <a:t>l’atmos</a:t>
            </a:r>
            <a:r>
              <a:rPr dirty="0" smtClean="0" baseline="1708" sz="2100" spc="4">
                <a:solidFill>
                  <a:srgbClr val="FF99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solidFill>
                  <a:srgbClr val="FF9900"/>
                </a:solidFill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solidFill>
                  <a:srgbClr val="FF9900"/>
                </a:solidFill>
                <a:latin typeface="Comic Sans MS"/>
                <a:cs typeface="Comic Sans MS"/>
              </a:rPr>
              <a:t>ère</a:t>
            </a:r>
            <a:r>
              <a:rPr dirty="0" smtClean="0" baseline="1708" sz="2100" spc="-29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9900"/>
                </a:solidFill>
                <a:latin typeface="Comic Sans MS"/>
                <a:cs typeface="Comic Sans MS"/>
              </a:rPr>
              <a:t>:</a:t>
            </a:r>
            <a:r>
              <a:rPr dirty="0" smtClean="0" baseline="1708" sz="2100" spc="-19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9900"/>
                </a:solidFill>
                <a:latin typeface="Comic Sans MS"/>
                <a:cs typeface="Comic Sans MS"/>
              </a:rPr>
              <a:t>va</a:t>
            </a:r>
            <a:r>
              <a:rPr dirty="0" smtClean="0" baseline="1708" sz="2100" spc="4">
                <a:solidFill>
                  <a:srgbClr val="FF99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FF9900"/>
                </a:solidFill>
                <a:latin typeface="Comic Sans MS"/>
                <a:cs typeface="Comic Sans MS"/>
              </a:rPr>
              <a:t>eur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24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1096" y="6587856"/>
            <a:ext cx="183210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9900"/>
                </a:solidFill>
                <a:latin typeface="Comic Sans MS"/>
                <a:cs typeface="Comic Sans MS"/>
              </a:rPr>
              <a:t>d’ea</a:t>
            </a:r>
            <a:r>
              <a:rPr dirty="0" smtClean="0" baseline="1708" sz="2100" spc="4">
                <a:solidFill>
                  <a:srgbClr val="FF99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solidFill>
                  <a:srgbClr val="FF9900"/>
                </a:solidFill>
                <a:latin typeface="Comic Sans MS"/>
                <a:cs typeface="Comic Sans MS"/>
              </a:rPr>
              <a:t>,</a:t>
            </a:r>
            <a:r>
              <a:rPr dirty="0" smtClean="0" baseline="1708" sz="2100" spc="-25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solidFill>
                  <a:srgbClr val="FF99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solidFill>
                  <a:srgbClr val="FF99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154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9900"/>
                </a:solidFill>
                <a:latin typeface="Comic Sans MS"/>
                <a:cs typeface="Comic Sans MS"/>
              </a:rPr>
              <a:t>,</a:t>
            </a:r>
            <a:r>
              <a:rPr dirty="0" smtClean="0" baseline="1708" sz="2100" spc="-14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solidFill>
                  <a:srgbClr val="FF990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solidFill>
                  <a:srgbClr val="FF9900"/>
                </a:solidFill>
                <a:latin typeface="Comic Sans MS"/>
                <a:cs typeface="Comic Sans MS"/>
              </a:rPr>
              <a:t>réons</a:t>
            </a:r>
            <a:r>
              <a:rPr dirty="0" smtClean="0" baseline="1708" sz="2100" spc="-4">
                <a:solidFill>
                  <a:srgbClr val="FF9900"/>
                </a:solidFill>
                <a:latin typeface="Comic Sans MS"/>
                <a:cs typeface="Comic Sans MS"/>
              </a:rPr>
              <a:t>,</a:t>
            </a:r>
            <a:r>
              <a:rPr dirty="0" smtClean="0" baseline="1708" sz="2100" spc="-4">
                <a:solidFill>
                  <a:srgbClr val="FF99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solidFill>
                  <a:srgbClr val="FF9900"/>
                </a:solidFill>
                <a:latin typeface="Comic Sans MS"/>
                <a:cs typeface="Comic Sans MS"/>
              </a:rPr>
              <a:t>H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79878" y="6587856"/>
            <a:ext cx="17250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9900"/>
                </a:solidFill>
                <a:latin typeface="Comic Sans MS"/>
                <a:cs typeface="Comic Sans MS"/>
              </a:rPr>
              <a:t>…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7668" y="6677532"/>
            <a:ext cx="115784" cy="1442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05"/>
              </a:lnSpc>
              <a:spcBef>
                <a:spcPts val="55"/>
              </a:spcBef>
            </a:pPr>
            <a:r>
              <a:rPr dirty="0" smtClean="0" baseline="2657" sz="1350" spc="0">
                <a:solidFill>
                  <a:srgbClr val="FF9900"/>
                </a:solidFill>
                <a:latin typeface="Comic Sans MS"/>
                <a:cs typeface="Comic Sans MS"/>
              </a:rPr>
              <a:t>2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21382" y="6677532"/>
            <a:ext cx="149975" cy="1442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05"/>
              </a:lnSpc>
              <a:spcBef>
                <a:spcPts val="55"/>
              </a:spcBef>
            </a:pPr>
            <a:r>
              <a:rPr dirty="0" smtClean="0" baseline="2657" sz="1350" spc="4">
                <a:solidFill>
                  <a:srgbClr val="FF9900"/>
                </a:solidFill>
                <a:latin typeface="Comic Sans MS"/>
                <a:cs typeface="Comic Sans MS"/>
              </a:rPr>
              <a:t>4,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4427601" y="836676"/>
            <a:ext cx="0" cy="2174875"/>
          </a:xfrm>
          <a:custGeom>
            <a:avLst/>
            <a:gdLst/>
            <a:ahLst/>
            <a:cxnLst/>
            <a:rect l="l" t="t" r="r" b="b"/>
            <a:pathLst>
              <a:path w="0" h="2174875">
                <a:moveTo>
                  <a:pt x="0" y="0"/>
                </a:moveTo>
                <a:lnTo>
                  <a:pt x="0" y="21748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6213475" y="836676"/>
            <a:ext cx="0" cy="2174875"/>
          </a:xfrm>
          <a:custGeom>
            <a:avLst/>
            <a:gdLst/>
            <a:ahLst/>
            <a:cxnLst/>
            <a:rect l="l" t="t" r="r" b="b"/>
            <a:pathLst>
              <a:path w="0" h="2174875">
                <a:moveTo>
                  <a:pt x="0" y="0"/>
                </a:moveTo>
                <a:lnTo>
                  <a:pt x="0" y="21748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7818501" y="836676"/>
            <a:ext cx="0" cy="2174875"/>
          </a:xfrm>
          <a:custGeom>
            <a:avLst/>
            <a:gdLst/>
            <a:ahLst/>
            <a:cxnLst/>
            <a:rect l="l" t="t" r="r" b="b"/>
            <a:pathLst>
              <a:path w="0" h="2174875">
                <a:moveTo>
                  <a:pt x="0" y="0"/>
                </a:moveTo>
                <a:lnTo>
                  <a:pt x="0" y="21748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2640076" y="1700402"/>
            <a:ext cx="6551549" cy="0"/>
          </a:xfrm>
          <a:custGeom>
            <a:avLst/>
            <a:gdLst/>
            <a:ahLst/>
            <a:cxnLst/>
            <a:rect l="l" t="t" r="r" b="b"/>
            <a:pathLst>
              <a:path w="6551549" h="0">
                <a:moveTo>
                  <a:pt x="0" y="0"/>
                </a:moveTo>
                <a:lnTo>
                  <a:pt x="65515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36524" y="208896"/>
            <a:ext cx="1403502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5B9BD4"/>
                </a:solidFill>
                <a:latin typeface="Comic Sans MS"/>
                <a:cs typeface="Comic Sans MS"/>
              </a:rPr>
              <a:t>Les</a:t>
            </a:r>
            <a:r>
              <a:rPr dirty="0" smtClean="0" baseline="1494" sz="2400" spc="-25">
                <a:solidFill>
                  <a:srgbClr val="5B9BD4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5B9BD4"/>
                </a:solidFill>
                <a:latin typeface="Comic Sans MS"/>
                <a:cs typeface="Comic Sans MS"/>
              </a:rPr>
              <a:t>pri</a:t>
            </a:r>
            <a:r>
              <a:rPr dirty="0" smtClean="0" baseline="1494" sz="2400" spc="4">
                <a:solidFill>
                  <a:srgbClr val="5B9BD4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5B9BD4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-9">
                <a:solidFill>
                  <a:srgbClr val="5B9BD4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solidFill>
                  <a:srgbClr val="5B9BD4"/>
                </a:solidFill>
                <a:latin typeface="Comic Sans MS"/>
                <a:cs typeface="Comic Sans MS"/>
              </a:rPr>
              <a:t>pa</a:t>
            </a:r>
            <a:r>
              <a:rPr dirty="0" smtClean="0" baseline="1494" sz="2400" spc="-4">
                <a:solidFill>
                  <a:srgbClr val="5B9BD4"/>
                </a:solidFill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solidFill>
                  <a:srgbClr val="5B9BD4"/>
                </a:solidFill>
                <a:latin typeface="Comic Sans MS"/>
                <a:cs typeface="Comic Sans MS"/>
              </a:rPr>
              <a:t>x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50098" y="208896"/>
            <a:ext cx="3489000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5B9BD4"/>
                </a:solidFill>
                <a:latin typeface="Comic Sans MS"/>
                <a:cs typeface="Comic Sans MS"/>
              </a:rPr>
              <a:t>gaz</a:t>
            </a:r>
            <a:r>
              <a:rPr dirty="0" smtClean="0" baseline="1494" sz="2400" spc="-20">
                <a:solidFill>
                  <a:srgbClr val="5B9BD4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5B9BD4"/>
                </a:solidFill>
                <a:latin typeface="Comic Sans MS"/>
                <a:cs typeface="Comic Sans MS"/>
              </a:rPr>
              <a:t>r</a:t>
            </a:r>
            <a:r>
              <a:rPr dirty="0" smtClean="0" baseline="1494" sz="2400" spc="4">
                <a:solidFill>
                  <a:srgbClr val="5B9BD4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solidFill>
                  <a:srgbClr val="5B9BD4"/>
                </a:solidFill>
                <a:latin typeface="Comic Sans MS"/>
                <a:cs typeface="Comic Sans MS"/>
              </a:rPr>
              <a:t>spo</a:t>
            </a:r>
            <a:r>
              <a:rPr dirty="0" smtClean="0" baseline="1494" sz="2400" spc="4">
                <a:solidFill>
                  <a:srgbClr val="5B9BD4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5B9BD4"/>
                </a:solidFill>
                <a:latin typeface="Comic Sans MS"/>
                <a:cs typeface="Comic Sans MS"/>
              </a:rPr>
              <a:t>sables</a:t>
            </a:r>
            <a:r>
              <a:rPr dirty="0" smtClean="0" baseline="1494" sz="2400" spc="-95">
                <a:solidFill>
                  <a:srgbClr val="5B9BD4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5B9BD4"/>
                </a:solidFill>
                <a:latin typeface="Comic Sans MS"/>
                <a:cs typeface="Comic Sans MS"/>
              </a:rPr>
              <a:t>de</a:t>
            </a:r>
            <a:r>
              <a:rPr dirty="0" smtClean="0" baseline="1494" sz="2400" spc="-28">
                <a:solidFill>
                  <a:srgbClr val="5B9BD4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solidFill>
                  <a:srgbClr val="5B9BD4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5B9BD4"/>
                </a:solidFill>
                <a:latin typeface="Comic Sans MS"/>
                <a:cs typeface="Comic Sans MS"/>
              </a:rPr>
              <a:t>’e</a:t>
            </a:r>
            <a:r>
              <a:rPr dirty="0" smtClean="0" baseline="1494" sz="2400" spc="4">
                <a:solidFill>
                  <a:srgbClr val="5B9BD4"/>
                </a:solidFill>
                <a:latin typeface="Comic Sans MS"/>
                <a:cs typeface="Comic Sans MS"/>
              </a:rPr>
              <a:t>f</a:t>
            </a:r>
            <a:r>
              <a:rPr dirty="0" smtClean="0" baseline="1494" sz="2400" spc="4">
                <a:solidFill>
                  <a:srgbClr val="5B9BD4"/>
                </a:solidFill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solidFill>
                  <a:srgbClr val="5B9BD4"/>
                </a:solidFill>
                <a:latin typeface="Comic Sans MS"/>
                <a:cs typeface="Comic Sans MS"/>
              </a:rPr>
              <a:t>et</a:t>
            </a:r>
            <a:r>
              <a:rPr dirty="0" smtClean="0" baseline="1494" sz="2400" spc="-44">
                <a:solidFill>
                  <a:srgbClr val="5B9BD4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5B9BD4"/>
                </a:solidFill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solidFill>
                  <a:srgbClr val="5B9BD4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solidFill>
                  <a:srgbClr val="5B9BD4"/>
                </a:solidFill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solidFill>
                  <a:srgbClr val="5B9BD4"/>
                </a:solidFill>
                <a:latin typeface="Comic Sans MS"/>
                <a:cs typeface="Comic Sans MS"/>
              </a:rPr>
              <a:t>er</a:t>
            </a:r>
            <a:r>
              <a:rPr dirty="0" smtClean="0" baseline="1494" sz="2400" spc="4">
                <a:solidFill>
                  <a:srgbClr val="5B9BD4"/>
                </a:solidFill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solidFill>
                  <a:srgbClr val="5B9BD4"/>
                </a:solidFill>
                <a:latin typeface="Comic Sans MS"/>
                <a:cs typeface="Comic Sans MS"/>
              </a:rPr>
              <a:t>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15071" y="2011393"/>
            <a:ext cx="411122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4">
                <a:latin typeface="Times New Roman"/>
                <a:cs typeface="Times New Roman"/>
              </a:rPr>
              <a:t>0</a:t>
            </a:r>
            <a:r>
              <a:rPr dirty="0" smtClean="0" sz="1600" spc="0">
                <a:latin typeface="Times New Roman"/>
                <a:cs typeface="Times New Roman"/>
              </a:rPr>
              <a:t>,48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15071" y="2499073"/>
            <a:ext cx="411122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4">
                <a:latin typeface="Times New Roman"/>
                <a:cs typeface="Times New Roman"/>
              </a:rPr>
              <a:t>0</a:t>
            </a:r>
            <a:r>
              <a:rPr dirty="0" smtClean="0" sz="1600" spc="0">
                <a:latin typeface="Times New Roman"/>
                <a:cs typeface="Times New Roman"/>
              </a:rPr>
              <a:t>,34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14118" y="3356030"/>
            <a:ext cx="1358103" cy="2959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65"/>
              </a:lnSpc>
              <a:spcBef>
                <a:spcPts val="113"/>
              </a:spcBef>
            </a:pPr>
            <a:r>
              <a:rPr dirty="0" smtClean="0" baseline="8052" sz="2700" spc="0">
                <a:solidFill>
                  <a:srgbClr val="5B9BD4"/>
                </a:solidFill>
                <a:latin typeface="Arial"/>
                <a:cs typeface="Arial"/>
              </a:rPr>
              <a:t>Le</a:t>
            </a:r>
            <a:r>
              <a:rPr dirty="0" smtClean="0" baseline="8052" sz="2700" spc="-4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dirty="0" smtClean="0" baseline="8052" sz="2700" spc="0">
                <a:solidFill>
                  <a:srgbClr val="5B9BD4"/>
                </a:solidFill>
                <a:latin typeface="Arial"/>
                <a:cs typeface="Arial"/>
              </a:rPr>
              <a:t>bi</a:t>
            </a:r>
            <a:r>
              <a:rPr dirty="0" smtClean="0" baseline="8052" sz="2700" spc="-9">
                <a:solidFill>
                  <a:srgbClr val="5B9BD4"/>
                </a:solidFill>
                <a:latin typeface="Arial"/>
                <a:cs typeface="Arial"/>
              </a:rPr>
              <a:t>l</a:t>
            </a:r>
            <a:r>
              <a:rPr dirty="0" smtClean="0" baseline="8052" sz="2700" spc="0">
                <a:solidFill>
                  <a:srgbClr val="5B9BD4"/>
                </a:solidFill>
                <a:latin typeface="Arial"/>
                <a:cs typeface="Arial"/>
              </a:rPr>
              <a:t>an</a:t>
            </a:r>
            <a:r>
              <a:rPr dirty="0" smtClean="0" baseline="8052" sz="2700" spc="19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dirty="0" smtClean="0" baseline="8052" sz="2700" spc="0">
                <a:solidFill>
                  <a:srgbClr val="5B9BD4"/>
                </a:solidFill>
                <a:latin typeface="Arial"/>
                <a:cs typeface="Arial"/>
              </a:rPr>
              <a:t>C</a:t>
            </a:r>
            <a:r>
              <a:rPr dirty="0" smtClean="0" baseline="8052" sz="2700" spc="4">
                <a:solidFill>
                  <a:srgbClr val="5B9BD4"/>
                </a:solidFill>
                <a:latin typeface="Arial"/>
                <a:cs typeface="Arial"/>
              </a:rPr>
              <a:t>O</a:t>
            </a:r>
            <a:r>
              <a:rPr dirty="0" smtClean="0" baseline="-9662" sz="1800" spc="0">
                <a:solidFill>
                  <a:srgbClr val="5B9BD4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6524" y="3959219"/>
            <a:ext cx="6046163" cy="1234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2070"/>
              </a:lnSpc>
              <a:spcBef>
                <a:spcPts val="103"/>
              </a:spcBef>
            </a:pPr>
            <a:r>
              <a:rPr dirty="0" smtClean="0" baseline="8969" sz="2400" spc="0">
                <a:latin typeface="Comic Sans MS"/>
                <a:cs typeface="Comic Sans MS"/>
              </a:rPr>
              <a:t>Le</a:t>
            </a:r>
            <a:r>
              <a:rPr dirty="0" smtClean="0" baseline="8969" sz="2400" spc="0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b</a:t>
            </a:r>
            <a:r>
              <a:rPr dirty="0" smtClean="0" baseline="8969" sz="2400" spc="-4">
                <a:latin typeface="Comic Sans MS"/>
                <a:cs typeface="Comic Sans MS"/>
              </a:rPr>
              <a:t>i</a:t>
            </a:r>
            <a:r>
              <a:rPr dirty="0" smtClean="0" baseline="8969" sz="2400" spc="-4">
                <a:latin typeface="Comic Sans MS"/>
                <a:cs typeface="Comic Sans MS"/>
              </a:rPr>
              <a:t>l</a:t>
            </a:r>
            <a:r>
              <a:rPr dirty="0" smtClean="0" baseline="8969" sz="2400" spc="0">
                <a:latin typeface="Comic Sans MS"/>
                <a:cs typeface="Comic Sans MS"/>
              </a:rPr>
              <a:t>an</a:t>
            </a:r>
            <a:r>
              <a:rPr dirty="0" smtClean="0" baseline="8969" sz="2400" spc="10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p</a:t>
            </a:r>
            <a:r>
              <a:rPr dirty="0" smtClean="0" baseline="8969" sz="2400" spc="-9">
                <a:latin typeface="Comic Sans MS"/>
                <a:cs typeface="Comic Sans MS"/>
              </a:rPr>
              <a:t>l</a:t>
            </a:r>
            <a:r>
              <a:rPr dirty="0" smtClean="0" baseline="8969" sz="2400" spc="0">
                <a:latin typeface="Comic Sans MS"/>
                <a:cs typeface="Comic Sans MS"/>
              </a:rPr>
              <a:t>ané</a:t>
            </a:r>
            <a:r>
              <a:rPr dirty="0" smtClean="0" baseline="8969" sz="2400" spc="4">
                <a:latin typeface="Comic Sans MS"/>
                <a:cs typeface="Comic Sans MS"/>
              </a:rPr>
              <a:t>t</a:t>
            </a:r>
            <a:r>
              <a:rPr dirty="0" smtClean="0" baseline="8969" sz="2400" spc="0">
                <a:latin typeface="Comic Sans MS"/>
                <a:cs typeface="Comic Sans MS"/>
              </a:rPr>
              <a:t>a</a:t>
            </a:r>
            <a:r>
              <a:rPr dirty="0" smtClean="0" baseline="8969" sz="2400" spc="-4">
                <a:latin typeface="Comic Sans MS"/>
                <a:cs typeface="Comic Sans MS"/>
              </a:rPr>
              <a:t>i</a:t>
            </a:r>
            <a:r>
              <a:rPr dirty="0" smtClean="0" baseline="8969" sz="2400" spc="0">
                <a:latin typeface="Comic Sans MS"/>
                <a:cs typeface="Comic Sans MS"/>
              </a:rPr>
              <a:t>re</a:t>
            </a:r>
            <a:r>
              <a:rPr dirty="0" smtClean="0" baseline="8969" sz="2400" spc="14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du</a:t>
            </a:r>
            <a:r>
              <a:rPr dirty="0" smtClean="0" baseline="8969" sz="2400" spc="-7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C</a:t>
            </a:r>
            <a:r>
              <a:rPr dirty="0" smtClean="0" baseline="8969" sz="2400" spc="4">
                <a:latin typeface="Comic Sans MS"/>
                <a:cs typeface="Comic Sans MS"/>
              </a:rPr>
              <a:t>O</a:t>
            </a:r>
            <a:r>
              <a:rPr dirty="0" smtClean="0" baseline="-4556" sz="1575" spc="0">
                <a:latin typeface="Comic Sans MS"/>
                <a:cs typeface="Comic Sans MS"/>
              </a:rPr>
              <a:t>2</a:t>
            </a:r>
            <a:r>
              <a:rPr dirty="0" smtClean="0" baseline="-4556" sz="1575" spc="153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est</a:t>
            </a:r>
            <a:r>
              <a:rPr dirty="0" smtClean="0" baseline="8969" sz="2400" spc="-4">
                <a:latin typeface="Comic Sans MS"/>
                <a:cs typeface="Comic Sans MS"/>
              </a:rPr>
              <a:t> </a:t>
            </a:r>
            <a:r>
              <a:rPr dirty="0" smtClean="0" baseline="8969" sz="2400" spc="-4">
                <a:latin typeface="Comic Sans MS"/>
                <a:cs typeface="Comic Sans MS"/>
              </a:rPr>
              <a:t>c</a:t>
            </a:r>
            <a:r>
              <a:rPr dirty="0" smtClean="0" baseline="8969" sz="2400" spc="0">
                <a:latin typeface="Comic Sans MS"/>
                <a:cs typeface="Comic Sans MS"/>
              </a:rPr>
              <a:t>o</a:t>
            </a:r>
            <a:r>
              <a:rPr dirty="0" smtClean="0" baseline="8969" sz="2400" spc="-4">
                <a:latin typeface="Comic Sans MS"/>
                <a:cs typeface="Comic Sans MS"/>
              </a:rPr>
              <a:t>m</a:t>
            </a:r>
            <a:r>
              <a:rPr dirty="0" smtClean="0" baseline="8969" sz="2400" spc="0">
                <a:latin typeface="Comic Sans MS"/>
                <a:cs typeface="Comic Sans MS"/>
              </a:rPr>
              <a:t>p</a:t>
            </a:r>
            <a:r>
              <a:rPr dirty="0" smtClean="0" baseline="8969" sz="2400" spc="-9">
                <a:latin typeface="Comic Sans MS"/>
                <a:cs typeface="Comic Sans MS"/>
              </a:rPr>
              <a:t>l</a:t>
            </a:r>
            <a:r>
              <a:rPr dirty="0" smtClean="0" baseline="8969" sz="2400" spc="0">
                <a:latin typeface="Comic Sans MS"/>
                <a:cs typeface="Comic Sans MS"/>
              </a:rPr>
              <a:t>e</a:t>
            </a:r>
            <a:r>
              <a:rPr dirty="0" smtClean="0" baseline="8969" sz="2400" spc="4">
                <a:latin typeface="Comic Sans MS"/>
                <a:cs typeface="Comic Sans MS"/>
              </a:rPr>
              <a:t>x</a:t>
            </a:r>
            <a:r>
              <a:rPr dirty="0" smtClean="0" baseline="8969" sz="2400" spc="0">
                <a:latin typeface="Comic Sans MS"/>
                <a:cs typeface="Comic Sans MS"/>
              </a:rPr>
              <a:t>e</a:t>
            </a:r>
            <a:r>
              <a:rPr dirty="0" smtClean="0" baseline="8969" sz="2400" spc="4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;</a:t>
            </a:r>
            <a:r>
              <a:rPr dirty="0" smtClean="0" baseline="8969" sz="2400" spc="-4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il</a:t>
            </a:r>
            <a:r>
              <a:rPr dirty="0" smtClean="0" baseline="8969" sz="2400" spc="0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fait</a:t>
            </a:r>
            <a:r>
              <a:rPr dirty="0" smtClean="0" baseline="8969" sz="2400" spc="-28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in</a:t>
            </a:r>
            <a:r>
              <a:rPr dirty="0" smtClean="0" baseline="8969" sz="2400" spc="4">
                <a:latin typeface="Comic Sans MS"/>
                <a:cs typeface="Comic Sans MS"/>
              </a:rPr>
              <a:t>t</a:t>
            </a:r>
            <a:r>
              <a:rPr dirty="0" smtClean="0" baseline="8969" sz="2400" spc="0">
                <a:latin typeface="Comic Sans MS"/>
                <a:cs typeface="Comic Sans MS"/>
              </a:rPr>
              <a:t>erve</a:t>
            </a:r>
            <a:r>
              <a:rPr dirty="0" smtClean="0" baseline="8969" sz="2400" spc="4">
                <a:latin typeface="Comic Sans MS"/>
                <a:cs typeface="Comic Sans MS"/>
              </a:rPr>
              <a:t>n</a:t>
            </a:r>
            <a:r>
              <a:rPr dirty="0" smtClean="0" baseline="8969" sz="2400" spc="0">
                <a:latin typeface="Comic Sans MS"/>
                <a:cs typeface="Comic Sans MS"/>
              </a:rPr>
              <a:t>ir</a:t>
            </a:r>
            <a:endParaRPr sz="1600">
              <a:latin typeface="Comic Sans MS"/>
              <a:cs typeface="Comic Sans MS"/>
            </a:endParaRPr>
          </a:p>
          <a:p>
            <a:pPr marL="690880" marR="30403">
              <a:lnSpc>
                <a:spcPts val="1864"/>
              </a:lnSpc>
            </a:pPr>
            <a:r>
              <a:rPr dirty="0" smtClean="0" baseline="2989" sz="2400" spc="0">
                <a:latin typeface="Comic Sans MS"/>
                <a:cs typeface="Comic Sans MS"/>
              </a:rPr>
              <a:t>La</a:t>
            </a:r>
            <a:r>
              <a:rPr dirty="0" smtClean="0" baseline="2989" sz="2400" spc="-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phot</a:t>
            </a:r>
            <a:r>
              <a:rPr dirty="0" smtClean="0" baseline="2989" sz="2400" spc="4">
                <a:latin typeface="Comic Sans MS"/>
                <a:cs typeface="Comic Sans MS"/>
              </a:rPr>
              <a:t>o</a:t>
            </a:r>
            <a:r>
              <a:rPr dirty="0" smtClean="0" baseline="2989" sz="2400" spc="0">
                <a:latin typeface="Comic Sans MS"/>
                <a:cs typeface="Comic Sans MS"/>
              </a:rPr>
              <a:t>syn</a:t>
            </a:r>
            <a:r>
              <a:rPr dirty="0" smtClean="0" baseline="2989" sz="2400" spc="9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hè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11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;</a:t>
            </a:r>
            <a:endParaRPr sz="1600">
              <a:latin typeface="Comic Sans MS"/>
              <a:cs typeface="Comic Sans MS"/>
            </a:endParaRPr>
          </a:p>
          <a:p>
            <a:pPr marL="690880">
              <a:lnSpc>
                <a:spcPts val="1980"/>
              </a:lnSpc>
              <a:spcBef>
                <a:spcPts val="5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La</a:t>
            </a:r>
            <a:r>
              <a:rPr dirty="0" smtClean="0" baseline="1494" sz="2400" spc="-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re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piration</a:t>
            </a:r>
            <a:r>
              <a:rPr dirty="0" smtClean="0" baseline="1494" sz="2400" spc="-6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et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déco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position</a:t>
            </a:r>
            <a:r>
              <a:rPr dirty="0" smtClean="0" baseline="1494" sz="2400" spc="-10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2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débris</a:t>
            </a:r>
            <a:r>
              <a:rPr dirty="0" smtClean="0" baseline="1494" sz="2400" spc="-4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or</a:t>
            </a:r>
            <a:r>
              <a:rPr dirty="0" smtClean="0" baseline="1494" sz="2400" spc="4"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latin typeface="Comic Sans MS"/>
                <a:cs typeface="Comic Sans MS"/>
              </a:rPr>
              <a:t>aniques</a:t>
            </a:r>
            <a:endParaRPr sz="1600">
              <a:latin typeface="Comic Sans MS"/>
              <a:cs typeface="Comic Sans MS"/>
            </a:endParaRPr>
          </a:p>
          <a:p>
            <a:pPr marL="690880" marR="30403">
              <a:lnSpc>
                <a:spcPts val="1920"/>
              </a:lnSpc>
            </a:pPr>
            <a:r>
              <a:rPr dirty="0" smtClean="0" baseline="2989" sz="2400" spc="0">
                <a:latin typeface="Comic Sans MS"/>
                <a:cs typeface="Comic Sans MS"/>
              </a:rPr>
              <a:t>La</a:t>
            </a:r>
            <a:r>
              <a:rPr dirty="0" smtClean="0" baseline="2989" sz="2400" spc="-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co</a:t>
            </a: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bus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ion</a:t>
            </a:r>
            <a:r>
              <a:rPr dirty="0" smtClean="0" baseline="2989" sz="2400" spc="-6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-3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co</a:t>
            </a: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bus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ib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r>
              <a:rPr dirty="0" smtClean="0" baseline="2989" sz="2400" spc="-77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f</a:t>
            </a:r>
            <a:r>
              <a:rPr dirty="0" smtClean="0" baseline="2989" sz="2400" spc="0">
                <a:latin typeface="Comic Sans MS"/>
                <a:cs typeface="Comic Sans MS"/>
              </a:rPr>
              <a:t>os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i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r>
              <a:rPr dirty="0" smtClean="0" baseline="2989" sz="2400" spc="-4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;</a:t>
            </a:r>
            <a:endParaRPr sz="1600">
              <a:latin typeface="Comic Sans MS"/>
              <a:cs typeface="Comic Sans MS"/>
            </a:endParaRPr>
          </a:p>
          <a:p>
            <a:pPr marL="690880" marR="30403">
              <a:lnSpc>
                <a:spcPts val="1885"/>
              </a:lnSpc>
            </a:pPr>
            <a:r>
              <a:rPr dirty="0" smtClean="0" baseline="1494" sz="2400" spc="0">
                <a:latin typeface="Comic Sans MS"/>
                <a:cs typeface="Comic Sans MS"/>
              </a:rPr>
              <a:t>La</a:t>
            </a:r>
            <a:r>
              <a:rPr dirty="0" smtClean="0" baseline="1494" sz="2400" spc="-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ruction</a:t>
            </a:r>
            <a:r>
              <a:rPr dirty="0" smtClean="0" baseline="1494" sz="2400" spc="-7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30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orê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5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(</a:t>
            </a:r>
            <a:r>
              <a:rPr dirty="0" smtClean="0" baseline="1494" sz="2400" spc="4">
                <a:latin typeface="Comic Sans MS"/>
                <a:cs typeface="Comic Sans MS"/>
              </a:rPr>
              <a:t>B</a:t>
            </a:r>
            <a:r>
              <a:rPr dirty="0" smtClean="0" baseline="1494" sz="2400" spc="0">
                <a:latin typeface="Comic Sans MS"/>
                <a:cs typeface="Comic Sans MS"/>
              </a:rPr>
              <a:t>ré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,</a:t>
            </a:r>
            <a:r>
              <a:rPr dirty="0" smtClean="0" baseline="1494" sz="2400" spc="-48">
                <a:latin typeface="Comic Sans MS"/>
                <a:cs typeface="Comic Sans MS"/>
              </a:rPr>
              <a:t> </a:t>
            </a:r>
            <a:r>
              <a:rPr dirty="0" smtClean="0" baseline="1494" sz="2400" spc="9">
                <a:latin typeface="Comic Sans MS"/>
                <a:cs typeface="Comic Sans MS"/>
              </a:rPr>
              <a:t>I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do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ésie,</a:t>
            </a:r>
            <a:r>
              <a:rPr dirty="0" smtClean="0" baseline="1494" sz="2400" spc="-92">
                <a:latin typeface="Comic Sans MS"/>
                <a:cs typeface="Comic Sans MS"/>
              </a:rPr>
              <a:t> </a:t>
            </a:r>
            <a:r>
              <a:rPr dirty="0" smtClean="0" baseline="1494" sz="2400" spc="25">
                <a:latin typeface="Comic Sans MS"/>
                <a:cs typeface="Comic Sans MS"/>
              </a:rPr>
              <a:t>…</a:t>
            </a:r>
            <a:r>
              <a:rPr dirty="0" smtClean="0" baseline="1494" sz="2400" spc="0">
                <a:latin typeface="Comic Sans MS"/>
                <a:cs typeface="Comic Sans MS"/>
              </a:rPr>
              <a:t>)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93534" y="4478001"/>
            <a:ext cx="116373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;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6524" y="5453615"/>
            <a:ext cx="10948877" cy="7157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A</a:t>
            </a:r>
            <a:r>
              <a:rPr dirty="0" smtClean="0" baseline="2989" sz="2400" spc="-1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’e</a:t>
            </a:r>
            <a:r>
              <a:rPr dirty="0" smtClean="0" baseline="2989" sz="2400" spc="4">
                <a:solidFill>
                  <a:srgbClr val="EC7C30"/>
                </a:solidFill>
                <a:latin typeface="Comic Sans MS"/>
                <a:cs typeface="Comic Sans MS"/>
              </a:rPr>
              <a:t>x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ce</a:t>
            </a:r>
            <a:r>
              <a:rPr dirty="0" smtClean="0" baseline="2989" sz="2400" spc="-4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tion</a:t>
            </a:r>
            <a:r>
              <a:rPr dirty="0" smtClean="0" baseline="2989" sz="2400" spc="-55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des</a:t>
            </a:r>
            <a:r>
              <a:rPr dirty="0" smtClean="0" baseline="2989" sz="2400" spc="-3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solidFill>
                  <a:srgbClr val="EC7C30"/>
                </a:solidFill>
                <a:latin typeface="Comic Sans MS"/>
                <a:cs typeface="Comic Sans MS"/>
              </a:rPr>
              <a:t>f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réo</a:t>
            </a:r>
            <a:r>
              <a:rPr dirty="0" smtClean="0" baseline="2989" sz="2400" spc="9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s,</a:t>
            </a:r>
            <a:r>
              <a:rPr dirty="0" smtClean="0" baseline="2989" sz="2400" spc="-56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tous</a:t>
            </a:r>
            <a:r>
              <a:rPr dirty="0" smtClean="0" baseline="2989" sz="2400" spc="-27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ces</a:t>
            </a:r>
            <a:r>
              <a:rPr dirty="0" smtClean="0" baseline="2989" sz="2400" spc="-29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gaz</a:t>
            </a:r>
            <a:r>
              <a:rPr dirty="0" smtClean="0" baseline="2989" sz="2400" spc="-2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2989" sz="2400" spc="4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dirty="0" smtClean="0" baseline="2989" sz="2400" spc="-32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aturel</a:t>
            </a:r>
            <a:r>
              <a:rPr dirty="0" smtClean="0" baseline="2989" sz="2400" spc="-4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ement</a:t>
            </a:r>
            <a:r>
              <a:rPr dirty="0" smtClean="0" baseline="2989" sz="2400" spc="-83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prés</a:t>
            </a:r>
            <a:r>
              <a:rPr dirty="0" smtClean="0" baseline="2989" sz="2400" spc="4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ts</a:t>
            </a:r>
            <a:r>
              <a:rPr dirty="0" smtClean="0" baseline="2989" sz="2400" spc="-8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dans</a:t>
            </a:r>
            <a:r>
              <a:rPr dirty="0" smtClean="0" baseline="2989" sz="2400" spc="-28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l’a</a:t>
            </a:r>
            <a:r>
              <a:rPr dirty="0" smtClean="0" baseline="2989" sz="2400" spc="-4">
                <a:solidFill>
                  <a:srgbClr val="EC7C30"/>
                </a:solidFill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r</a:t>
            </a:r>
            <a:r>
              <a:rPr dirty="0" smtClean="0" baseline="2989" sz="2400" spc="2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et</a:t>
            </a:r>
            <a:r>
              <a:rPr dirty="0" smtClean="0" baseline="2989" sz="2400" spc="-16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2989" sz="2400" spc="4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dirty="0" smtClean="0" baseline="2989" sz="2400" spc="-39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tou</a:t>
            </a:r>
            <a:r>
              <a:rPr dirty="0" smtClean="0" baseline="2989" sz="2400" spc="4">
                <a:solidFill>
                  <a:srgbClr val="EC7C30"/>
                </a:solidFill>
                <a:latin typeface="Comic Sans MS"/>
                <a:cs typeface="Comic Sans MS"/>
              </a:rPr>
              <a:t>j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ours</a:t>
            </a:r>
            <a:r>
              <a:rPr dirty="0" smtClean="0" baseline="2989" sz="2400" spc="-47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con</a:t>
            </a:r>
            <a:r>
              <a:rPr dirty="0" smtClean="0" baseline="2989" sz="2400" spc="4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ribués</a:t>
            </a:r>
            <a:r>
              <a:rPr dirty="0" smtClean="0" baseline="2989" sz="2400" spc="-64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à</a:t>
            </a:r>
            <a:r>
              <a:rPr dirty="0" smtClean="0" baseline="2989" sz="2400" spc="-8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l’ef</a:t>
            </a:r>
            <a:r>
              <a:rPr dirty="0" smtClean="0" baseline="2989" sz="2400" spc="9">
                <a:solidFill>
                  <a:srgbClr val="EC7C30"/>
                </a:solidFill>
                <a:latin typeface="Comic Sans MS"/>
                <a:cs typeface="Comic Sans MS"/>
              </a:rPr>
              <a:t>f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et</a:t>
            </a:r>
            <a:r>
              <a:rPr dirty="0" smtClean="0" baseline="2989" sz="2400" spc="-48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de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920"/>
              </a:lnSpc>
              <a:spcBef>
                <a:spcPts val="4"/>
              </a:spcBef>
            </a:pP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se</a:t>
            </a:r>
            <a:r>
              <a:rPr dirty="0" smtClean="0" baseline="2989" sz="2400" spc="4">
                <a:solidFill>
                  <a:srgbClr val="EC7C30"/>
                </a:solidFill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re</a:t>
            </a:r>
            <a:r>
              <a:rPr dirty="0" smtClean="0" baseline="2989" sz="2400" spc="-35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«</a:t>
            </a:r>
            <a:r>
              <a:rPr dirty="0" smtClean="0" baseline="2989" sz="2400" spc="-9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9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aturel</a:t>
            </a:r>
            <a:r>
              <a:rPr dirty="0" smtClean="0" baseline="2989" sz="2400" spc="-38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».</a:t>
            </a:r>
            <a:r>
              <a:rPr dirty="0" smtClean="0" baseline="2989" sz="2400" spc="-13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Ce</a:t>
            </a:r>
            <a:r>
              <a:rPr dirty="0" smtClean="0" baseline="2989" sz="2400" spc="-18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qui</a:t>
            </a:r>
            <a:r>
              <a:rPr dirty="0" smtClean="0" baseline="2989" sz="2400" spc="3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inquiète,</a:t>
            </a:r>
            <a:r>
              <a:rPr dirty="0" smtClean="0" baseline="2989" sz="2400" spc="-58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c’est</a:t>
            </a:r>
            <a:r>
              <a:rPr dirty="0" smtClean="0" baseline="2989" sz="2400" spc="-35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que</a:t>
            </a:r>
            <a:r>
              <a:rPr dirty="0" smtClean="0" baseline="2989" sz="2400" spc="-1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ces</a:t>
            </a:r>
            <a:r>
              <a:rPr dirty="0" smtClean="0" baseline="2989" sz="2400" spc="-24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solidFill>
                  <a:srgbClr val="EC7C30"/>
                </a:solidFill>
                <a:latin typeface="Comic Sans MS"/>
                <a:cs typeface="Comic Sans MS"/>
              </a:rPr>
              <a:t>g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az</a:t>
            </a:r>
            <a:r>
              <a:rPr dirty="0" smtClean="0" baseline="2989" sz="2400" spc="-2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so</a:t>
            </a:r>
            <a:r>
              <a:rPr dirty="0" smtClean="0" baseline="2989" sz="2400" spc="4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dirty="0" smtClean="0" baseline="2989" sz="2400" spc="-46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a</a:t>
            </a:r>
            <a:r>
              <a:rPr dirty="0" smtClean="0" baseline="2989" sz="2400" spc="-4">
                <a:solidFill>
                  <a:srgbClr val="EC7C30"/>
                </a:solidFill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tuel</a:t>
            </a:r>
            <a:r>
              <a:rPr dirty="0" smtClean="0" baseline="2989" sz="2400" spc="-4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ement</a:t>
            </a:r>
            <a:r>
              <a:rPr dirty="0" smtClean="0" baseline="2989" sz="2400" spc="-75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en</a:t>
            </a:r>
            <a:r>
              <a:rPr dirty="0" smtClean="0" baseline="2989" sz="2400" spc="-12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augme</a:t>
            </a:r>
            <a:r>
              <a:rPr dirty="0" smtClean="0" baseline="2989" sz="2400" spc="4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ta</a:t>
            </a:r>
            <a:r>
              <a:rPr dirty="0" smtClean="0" baseline="2989" sz="2400" spc="4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ion</a:t>
            </a:r>
            <a:r>
              <a:rPr dirty="0" smtClean="0" baseline="2989" sz="2400" spc="-93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dans</a:t>
            </a:r>
            <a:r>
              <a:rPr dirty="0" smtClean="0" baseline="2989" sz="2400" spc="-28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l’a</a:t>
            </a:r>
            <a:r>
              <a:rPr dirty="0" smtClean="0" baseline="2989" sz="2400" spc="-4">
                <a:solidFill>
                  <a:srgbClr val="EC7C30"/>
                </a:solidFill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r.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885"/>
              </a:lnSpc>
            </a:pP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Les</a:t>
            </a:r>
            <a:r>
              <a:rPr dirty="0" smtClean="0" baseline="1494" sz="2400" spc="-25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pays</a:t>
            </a:r>
            <a:r>
              <a:rPr dirty="0" smtClean="0" baseline="1494" sz="2400" spc="-17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indus</a:t>
            </a:r>
            <a:r>
              <a:rPr dirty="0" smtClean="0" baseline="1494" sz="2400" spc="4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ria</a:t>
            </a:r>
            <a:r>
              <a:rPr dirty="0" smtClean="0" baseline="1494" sz="2400" spc="-9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isés</a:t>
            </a:r>
            <a:r>
              <a:rPr dirty="0" smtClean="0" baseline="1494" sz="2400" spc="-79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so</a:t>
            </a:r>
            <a:r>
              <a:rPr dirty="0" smtClean="0" baseline="1494" sz="2400" spc="4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-32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494" sz="2400" spc="4">
                <a:solidFill>
                  <a:srgbClr val="EC7C30"/>
                </a:solidFill>
                <a:latin typeface="Comic Sans MS"/>
                <a:cs typeface="Comic Sans MS"/>
              </a:rPr>
              <a:t>v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ide</a:t>
            </a:r>
            <a:r>
              <a:rPr dirty="0" smtClean="0" baseline="1494" sz="2400" spc="-4">
                <a:solidFill>
                  <a:srgbClr val="EC7C30"/>
                </a:solidFill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ment</a:t>
            </a:r>
            <a:r>
              <a:rPr dirty="0" smtClean="0" baseline="1494" sz="2400" spc="-93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es</a:t>
            </a:r>
            <a:r>
              <a:rPr dirty="0" smtClean="0" baseline="1494" sz="2400" spc="-16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g</a:t>
            </a:r>
            <a:r>
              <a:rPr dirty="0" smtClean="0" baseline="1494" sz="2400" spc="4">
                <a:solidFill>
                  <a:srgbClr val="EC7C30"/>
                </a:solidFill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ands</a:t>
            </a:r>
            <a:r>
              <a:rPr dirty="0" smtClean="0" baseline="1494" sz="2400" spc="-49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r</a:t>
            </a:r>
            <a:r>
              <a:rPr dirty="0" smtClean="0" baseline="1494" sz="2400" spc="4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spo</a:t>
            </a:r>
            <a:r>
              <a:rPr dirty="0" smtClean="0" baseline="1494" sz="2400" spc="4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sables</a:t>
            </a:r>
            <a:r>
              <a:rPr dirty="0" smtClean="0" baseline="1494" sz="2400" spc="-95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cet</a:t>
            </a:r>
            <a:r>
              <a:rPr dirty="0" smtClean="0" baseline="1494" sz="2400" spc="9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-45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per</a:t>
            </a:r>
            <a:r>
              <a:rPr dirty="0" smtClean="0" baseline="1494" sz="2400" spc="4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urbation</a:t>
            </a:r>
            <a:r>
              <a:rPr dirty="0" smtClean="0" baseline="1494" sz="2400" spc="-75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dirty="0" smtClean="0" baseline="1494" sz="2400" spc="-4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an</a:t>
            </a:r>
            <a:r>
              <a:rPr dirty="0" smtClean="0" baseline="1494" sz="2400" spc="4">
                <a:solidFill>
                  <a:srgbClr val="EC7C3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taire.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25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40076" y="836676"/>
            <a:ext cx="1787525" cy="8637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03110" marR="702395" algn="ctr">
              <a:lnSpc>
                <a:spcPct val="95825"/>
              </a:lnSpc>
              <a:spcBef>
                <a:spcPts val="415"/>
              </a:spcBef>
            </a:pPr>
            <a:r>
              <a:rPr dirty="0" smtClean="0" sz="1600" spc="0">
                <a:latin typeface="Times New Roman"/>
                <a:cs typeface="Times New Roman"/>
              </a:rPr>
              <a:t>Gaz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27601" y="836676"/>
            <a:ext cx="1785874" cy="8637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83311">
              <a:lnSpc>
                <a:spcPct val="95825"/>
              </a:lnSpc>
              <a:spcBef>
                <a:spcPts val="415"/>
              </a:spcBef>
            </a:pPr>
            <a:r>
              <a:rPr dirty="0" smtClean="0" sz="1600" spc="0">
                <a:latin typeface="Times New Roman"/>
                <a:cs typeface="Times New Roman"/>
              </a:rPr>
              <a:t>Origi</a:t>
            </a:r>
            <a:r>
              <a:rPr dirty="0" smtClean="0" sz="1600" spc="9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3475" y="836676"/>
            <a:ext cx="1605026" cy="8637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50621" marR="248759" indent="-368808" algn="just">
              <a:lnSpc>
                <a:spcPct val="100041"/>
              </a:lnSpc>
              <a:spcBef>
                <a:spcPts val="415"/>
              </a:spcBef>
            </a:pPr>
            <a:r>
              <a:rPr dirty="0" smtClean="0" sz="1600" spc="0">
                <a:latin typeface="Times New Roman"/>
                <a:cs typeface="Times New Roman"/>
              </a:rPr>
              <a:t>C</a:t>
            </a:r>
            <a:r>
              <a:rPr dirty="0" smtClean="0" sz="1600" spc="9">
                <a:latin typeface="Times New Roman"/>
                <a:cs typeface="Times New Roman"/>
              </a:rPr>
              <a:t>o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trib</a:t>
            </a:r>
            <a:r>
              <a:rPr dirty="0" smtClean="0" sz="1600" spc="9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ti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relative</a:t>
            </a:r>
            <a:r>
              <a:rPr dirty="0" smtClean="0" sz="1600" spc="0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(%)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18501" y="836676"/>
            <a:ext cx="1373124" cy="8637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3760" marR="102216" algn="ctr">
              <a:lnSpc>
                <a:spcPct val="95825"/>
              </a:lnSpc>
              <a:spcBef>
                <a:spcPts val="415"/>
              </a:spcBef>
            </a:pPr>
            <a:r>
              <a:rPr dirty="0" smtClean="0" sz="1600" spc="0">
                <a:latin typeface="Times New Roman"/>
                <a:cs typeface="Times New Roman"/>
              </a:rPr>
              <a:t>Fl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x</a:t>
            </a:r>
            <a:r>
              <a:rPr dirty="0" smtClean="0" sz="1600" spc="-29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é</a:t>
            </a:r>
            <a:r>
              <a:rPr dirty="0" smtClean="0" sz="1600" spc="-34">
                <a:latin typeface="Times New Roman"/>
                <a:cs typeface="Times New Roman"/>
              </a:rPr>
              <a:t>m</a:t>
            </a:r>
            <a:r>
              <a:rPr dirty="0" smtClean="0" sz="1600" spc="0">
                <a:latin typeface="Times New Roman"/>
                <a:cs typeface="Times New Roman"/>
              </a:rPr>
              <a:t>is</a:t>
            </a:r>
            <a:r>
              <a:rPr dirty="0" smtClean="0" sz="1600" spc="29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(≠)</a:t>
            </a:r>
            <a:endParaRPr sz="1600">
              <a:latin typeface="Times New Roman"/>
              <a:cs typeface="Times New Roman"/>
            </a:endParaRPr>
          </a:p>
          <a:p>
            <a:pPr marL="337586" marR="336638" algn="ctr">
              <a:lnSpc>
                <a:spcPts val="1839"/>
              </a:lnSpc>
              <a:spcBef>
                <a:spcPts val="8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(W</a:t>
            </a:r>
            <a:r>
              <a:rPr dirty="0" smtClean="0" sz="1600" spc="-35">
                <a:latin typeface="Times New Roman"/>
                <a:cs typeface="Times New Roman"/>
              </a:rPr>
              <a:t> </a:t>
            </a:r>
            <a:r>
              <a:rPr dirty="0" smtClean="0" sz="1600" spc="-29">
                <a:latin typeface="Times New Roman"/>
                <a:cs typeface="Times New Roman"/>
              </a:rPr>
              <a:t>m</a:t>
            </a:r>
            <a:r>
              <a:rPr dirty="0" smtClean="0" baseline="27607" sz="1575" spc="-9">
                <a:latin typeface="Times New Roman"/>
                <a:cs typeface="Times New Roman"/>
              </a:rPr>
              <a:t>-</a:t>
            </a:r>
            <a:r>
              <a:rPr dirty="0" smtClean="0" baseline="27607" sz="1575" spc="4">
                <a:latin typeface="Times New Roman"/>
                <a:cs typeface="Times New Roman"/>
              </a:rPr>
              <a:t>2</a:t>
            </a:r>
            <a:r>
              <a:rPr dirty="0" smtClean="0" sz="1600" spc="0">
                <a:latin typeface="Times New Roman"/>
                <a:cs typeface="Times New Roman"/>
              </a:rPr>
              <a:t>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0076" y="1700402"/>
            <a:ext cx="1787525" cy="13111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821">
              <a:lnSpc>
                <a:spcPts val="2150"/>
              </a:lnSpc>
              <a:spcBef>
                <a:spcPts val="522"/>
              </a:spcBef>
            </a:pPr>
            <a:r>
              <a:rPr dirty="0" smtClean="0" baseline="9058" sz="2400" spc="0">
                <a:latin typeface="Times New Roman"/>
                <a:cs typeface="Times New Roman"/>
              </a:rPr>
              <a:t>CO</a:t>
            </a:r>
            <a:r>
              <a:rPr dirty="0" smtClean="0" baseline="-13803" sz="1575" spc="0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  <a:p>
            <a:pPr marL="91821">
              <a:lnSpc>
                <a:spcPts val="1920"/>
              </a:lnSpc>
            </a:pPr>
            <a:r>
              <a:rPr dirty="0" smtClean="0" baseline="9058" sz="2400" spc="4">
                <a:latin typeface="Times New Roman"/>
                <a:cs typeface="Times New Roman"/>
              </a:rPr>
              <a:t>C</a:t>
            </a:r>
            <a:r>
              <a:rPr dirty="0" smtClean="0" baseline="9058" sz="2400" spc="0">
                <a:latin typeface="Times New Roman"/>
                <a:cs typeface="Times New Roman"/>
              </a:rPr>
              <a:t>H</a:t>
            </a:r>
            <a:r>
              <a:rPr dirty="0" smtClean="0" baseline="-11043" sz="1575" spc="0">
                <a:latin typeface="Times New Roman"/>
                <a:cs typeface="Times New Roman"/>
              </a:rPr>
              <a:t>4</a:t>
            </a:r>
            <a:endParaRPr sz="1050">
              <a:latin typeface="Times New Roman"/>
              <a:cs typeface="Times New Roman"/>
            </a:endParaRPr>
          </a:p>
          <a:p>
            <a:pPr marL="91821">
              <a:lnSpc>
                <a:spcPts val="1920"/>
              </a:lnSpc>
            </a:pPr>
            <a:r>
              <a:rPr dirty="0" smtClean="0" baseline="9058" sz="2400" spc="0">
                <a:latin typeface="Times New Roman"/>
                <a:cs typeface="Times New Roman"/>
              </a:rPr>
              <a:t>N</a:t>
            </a:r>
            <a:r>
              <a:rPr dirty="0" smtClean="0" baseline="-11043" sz="1575" spc="4">
                <a:latin typeface="Times New Roman"/>
                <a:cs typeface="Times New Roman"/>
              </a:rPr>
              <a:t>2</a:t>
            </a:r>
            <a:r>
              <a:rPr dirty="0" smtClean="0" baseline="9058" sz="2400" spc="0">
                <a:latin typeface="Times New Roman"/>
                <a:cs typeface="Times New Roman"/>
              </a:rPr>
              <a:t>O</a:t>
            </a:r>
            <a:endParaRPr sz="1600">
              <a:latin typeface="Times New Roman"/>
              <a:cs typeface="Times New Roman"/>
            </a:endParaRPr>
          </a:p>
          <a:p>
            <a:pPr marL="91821">
              <a:lnSpc>
                <a:spcPts val="1610"/>
              </a:lnSpc>
            </a:pPr>
            <a:r>
              <a:rPr dirty="0" smtClean="0" sz="1600" spc="0">
                <a:latin typeface="Times New Roman"/>
                <a:cs typeface="Times New Roman"/>
              </a:rPr>
              <a:t>Hal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-4">
                <a:latin typeface="Times New Roman"/>
                <a:cs typeface="Times New Roman"/>
              </a:rPr>
              <a:t>-</a:t>
            </a:r>
            <a:r>
              <a:rPr dirty="0" smtClean="0" sz="1600" spc="0">
                <a:latin typeface="Times New Roman"/>
                <a:cs typeface="Times New Roman"/>
              </a:rPr>
              <a:t>carb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és</a:t>
            </a:r>
            <a:r>
              <a:rPr dirty="0" smtClean="0" sz="1600" spc="-73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et</a:t>
            </a:r>
            <a:endParaRPr sz="1600">
              <a:latin typeface="Times New Roman"/>
              <a:cs typeface="Times New Roman"/>
            </a:endParaRPr>
          </a:p>
          <a:p>
            <a:pPr marL="91821">
              <a:lnSpc>
                <a:spcPct val="95825"/>
              </a:lnSpc>
            </a:pPr>
            <a:r>
              <a:rPr dirty="0" smtClean="0" sz="1600" spc="0">
                <a:latin typeface="Times New Roman"/>
                <a:cs typeface="Times New Roman"/>
              </a:rPr>
              <a:t>O</a:t>
            </a:r>
            <a:r>
              <a:rPr dirty="0" smtClean="0" sz="1600" spc="-25">
                <a:latin typeface="Times New Roman"/>
                <a:cs typeface="Times New Roman"/>
              </a:rPr>
              <a:t>r</a:t>
            </a:r>
            <a:r>
              <a:rPr dirty="0" smtClean="0" sz="1600" spc="4">
                <a:latin typeface="Times New Roman"/>
                <a:cs typeface="Times New Roman"/>
              </a:rPr>
              <a:t>g</a:t>
            </a:r>
            <a:r>
              <a:rPr dirty="0" smtClean="0" sz="1600" spc="0">
                <a:latin typeface="Times New Roman"/>
                <a:cs typeface="Times New Roman"/>
              </a:rPr>
              <a:t>a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c</a:t>
            </a:r>
            <a:r>
              <a:rPr dirty="0" smtClean="0" sz="1600" spc="4">
                <a:latin typeface="Times New Roman"/>
                <a:cs typeface="Times New Roman"/>
              </a:rPr>
              <a:t>h</a:t>
            </a:r>
            <a:r>
              <a:rPr dirty="0" smtClean="0" sz="1600" spc="0">
                <a:latin typeface="Times New Roman"/>
                <a:cs typeface="Times New Roman"/>
              </a:rPr>
              <a:t>l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rés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27601" y="1700402"/>
            <a:ext cx="1785874" cy="13111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948" marR="148416">
              <a:lnSpc>
                <a:spcPct val="100041"/>
              </a:lnSpc>
              <a:spcBef>
                <a:spcPts val="415"/>
              </a:spcBef>
            </a:pPr>
            <a:r>
              <a:rPr dirty="0" smtClean="0" sz="1600" spc="0">
                <a:latin typeface="Times New Roman"/>
                <a:cs typeface="Times New Roman"/>
              </a:rPr>
              <a:t>C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-29">
                <a:latin typeface="Times New Roman"/>
                <a:cs typeface="Times New Roman"/>
              </a:rPr>
              <a:t>m</a:t>
            </a:r>
            <a:r>
              <a:rPr dirty="0" smtClean="0" sz="1600" spc="4">
                <a:latin typeface="Times New Roman"/>
                <a:cs typeface="Times New Roman"/>
              </a:rPr>
              <a:t>b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sti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Ma</a:t>
            </a:r>
            <a:r>
              <a:rPr dirty="0" smtClean="0" sz="1600" spc="-4">
                <a:latin typeface="Times New Roman"/>
                <a:cs typeface="Times New Roman"/>
              </a:rPr>
              <a:t>r</a:t>
            </a:r>
            <a:r>
              <a:rPr dirty="0" smtClean="0" sz="1600" spc="0">
                <a:latin typeface="Times New Roman"/>
                <a:cs typeface="Times New Roman"/>
              </a:rPr>
              <a:t>ais,</a:t>
            </a:r>
            <a:r>
              <a:rPr dirty="0" smtClean="0" sz="1600" spc="-8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ru</a:t>
            </a:r>
            <a:r>
              <a:rPr dirty="0" smtClean="0" sz="1600" spc="-25">
                <a:latin typeface="Times New Roman"/>
                <a:cs typeface="Times New Roman"/>
              </a:rPr>
              <a:t>m</a:t>
            </a:r>
            <a:r>
              <a:rPr dirty="0" smtClean="0" sz="1600" spc="0">
                <a:latin typeface="Times New Roman"/>
                <a:cs typeface="Times New Roman"/>
              </a:rPr>
              <a:t>i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a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t</a:t>
            </a:r>
            <a:r>
              <a:rPr dirty="0" smtClean="0" sz="1600" spc="0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En</a:t>
            </a:r>
            <a:r>
              <a:rPr dirty="0" smtClean="0" sz="1600" spc="9">
                <a:latin typeface="Times New Roman"/>
                <a:cs typeface="Times New Roman"/>
              </a:rPr>
              <a:t>g</a:t>
            </a:r>
            <a:r>
              <a:rPr dirty="0" smtClean="0" sz="1600" spc="0">
                <a:latin typeface="Times New Roman"/>
                <a:cs typeface="Times New Roman"/>
              </a:rPr>
              <a:t>rais</a:t>
            </a:r>
            <a:r>
              <a:rPr dirty="0" smtClean="0" sz="1600" spc="-28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azo</a:t>
            </a:r>
            <a:r>
              <a:rPr dirty="0" smtClean="0" sz="1600" spc="4">
                <a:latin typeface="Times New Roman"/>
                <a:cs typeface="Times New Roman"/>
              </a:rPr>
              <a:t>t</a:t>
            </a:r>
            <a:r>
              <a:rPr dirty="0" smtClean="0" sz="1600" spc="0">
                <a:latin typeface="Times New Roman"/>
                <a:cs typeface="Times New Roman"/>
              </a:rPr>
              <a:t>és</a:t>
            </a:r>
            <a:r>
              <a:rPr dirty="0" smtClean="0" sz="1600" spc="0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Aéros</a:t>
            </a:r>
            <a:r>
              <a:rPr dirty="0" smtClean="0" sz="1600" spc="9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ls,</a:t>
            </a:r>
            <a:r>
              <a:rPr dirty="0" smtClean="0" sz="1600" spc="-40">
                <a:latin typeface="Times New Roman"/>
                <a:cs typeface="Times New Roman"/>
              </a:rPr>
              <a:t> </a:t>
            </a:r>
            <a:r>
              <a:rPr dirty="0" smtClean="0" sz="1600" spc="-29">
                <a:latin typeface="Times New Roman"/>
                <a:cs typeface="Times New Roman"/>
              </a:rPr>
              <a:t>m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s</a:t>
            </a:r>
            <a:r>
              <a:rPr dirty="0" smtClean="0" sz="1600" spc="4">
                <a:latin typeface="Times New Roman"/>
                <a:cs typeface="Times New Roman"/>
              </a:rPr>
              <a:t>s</a:t>
            </a:r>
            <a:r>
              <a:rPr dirty="0" smtClean="0" sz="1600" spc="0">
                <a:latin typeface="Times New Roman"/>
                <a:cs typeface="Times New Roman"/>
              </a:rPr>
              <a:t>es</a:t>
            </a:r>
            <a:r>
              <a:rPr dirty="0" smtClean="0" sz="1600" spc="0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PU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13475" y="1700402"/>
            <a:ext cx="1605026" cy="13111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72988" marR="671972" algn="ctr">
              <a:lnSpc>
                <a:spcPct val="95825"/>
              </a:lnSpc>
              <a:spcBef>
                <a:spcPts val="415"/>
              </a:spcBef>
            </a:pPr>
            <a:r>
              <a:rPr dirty="0" smtClean="0" sz="1600" spc="4">
                <a:latin typeface="Times New Roman"/>
                <a:cs typeface="Times New Roman"/>
              </a:rPr>
              <a:t>60</a:t>
            </a:r>
            <a:endParaRPr sz="1600">
              <a:latin typeface="Times New Roman"/>
              <a:cs typeface="Times New Roman"/>
            </a:endParaRPr>
          </a:p>
          <a:p>
            <a:pPr marL="673011" marR="671995" algn="ctr">
              <a:lnSpc>
                <a:spcPct val="95825"/>
              </a:lnSpc>
              <a:spcBef>
                <a:spcPts val="80"/>
              </a:spcBef>
            </a:pPr>
            <a:r>
              <a:rPr dirty="0" smtClean="0" sz="1600" spc="4">
                <a:latin typeface="Times New Roman"/>
                <a:cs typeface="Times New Roman"/>
              </a:rPr>
              <a:t>20</a:t>
            </a:r>
            <a:endParaRPr sz="1600">
              <a:latin typeface="Times New Roman"/>
              <a:cs typeface="Times New Roman"/>
            </a:endParaRPr>
          </a:p>
          <a:p>
            <a:pPr marL="723303" marR="724573" algn="ctr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6</a:t>
            </a:r>
            <a:endParaRPr sz="1600">
              <a:latin typeface="Times New Roman"/>
              <a:cs typeface="Times New Roman"/>
            </a:endParaRPr>
          </a:p>
          <a:p>
            <a:pPr marL="673011" marR="671995" algn="ctr">
              <a:lnSpc>
                <a:spcPct val="95825"/>
              </a:lnSpc>
              <a:spcBef>
                <a:spcPts val="80"/>
              </a:spcBef>
            </a:pPr>
            <a:r>
              <a:rPr dirty="0" smtClean="0" sz="1600" spc="4">
                <a:latin typeface="Times New Roman"/>
                <a:cs typeface="Times New Roman"/>
              </a:rPr>
              <a:t>14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18501" y="1700402"/>
            <a:ext cx="1373124" cy="13111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77855" marR="476788" algn="ctr">
              <a:lnSpc>
                <a:spcPct val="95825"/>
              </a:lnSpc>
              <a:spcBef>
                <a:spcPts val="415"/>
              </a:spcBef>
            </a:pPr>
            <a:r>
              <a:rPr dirty="0" smtClean="0" sz="1600" spc="4">
                <a:latin typeface="Times New Roman"/>
                <a:cs typeface="Times New Roman"/>
              </a:rPr>
              <a:t>1</a:t>
            </a:r>
            <a:r>
              <a:rPr dirty="0" smtClean="0" sz="1600" spc="0">
                <a:latin typeface="Times New Roman"/>
                <a:cs typeface="Times New Roman"/>
              </a:rPr>
              <a:t>,46</a:t>
            </a:r>
            <a:endParaRPr sz="1600">
              <a:latin typeface="Times New Roman"/>
              <a:cs typeface="Times New Roman"/>
            </a:endParaRPr>
          </a:p>
          <a:p>
            <a:pPr marL="477892" marR="477157" algn="ctr">
              <a:lnSpc>
                <a:spcPct val="95825"/>
              </a:lnSpc>
              <a:spcBef>
                <a:spcPts val="2002"/>
              </a:spcBef>
            </a:pPr>
            <a:r>
              <a:rPr dirty="0" smtClean="0" sz="1600" spc="4">
                <a:latin typeface="Times New Roman"/>
                <a:cs typeface="Times New Roman"/>
              </a:rPr>
              <a:t>0</a:t>
            </a:r>
            <a:r>
              <a:rPr dirty="0" smtClean="0" sz="1600" spc="0">
                <a:latin typeface="Times New Roman"/>
                <a:cs typeface="Times New Roman"/>
              </a:rPr>
              <a:t>,15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135124" y="1196340"/>
            <a:ext cx="5474208" cy="15560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19429" y="223459"/>
            <a:ext cx="181059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Au</a:t>
            </a:r>
            <a:r>
              <a:rPr dirty="0" smtClean="0" baseline="2657" sz="2700" spc="4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res</a:t>
            </a:r>
            <a:r>
              <a:rPr dirty="0" smtClean="0" baseline="2657" sz="2700" spc="-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polluan</a:t>
            </a:r>
            <a:r>
              <a:rPr dirty="0" smtClean="0" baseline="2657" sz="2700" spc="9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9429" y="693894"/>
            <a:ext cx="402949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 b="1">
                <a:latin typeface="Arial"/>
                <a:cs typeface="Arial"/>
              </a:rPr>
              <a:t>Les</a:t>
            </a:r>
            <a:r>
              <a:rPr dirty="0" smtClean="0" sz="1600" spc="-17" b="1">
                <a:latin typeface="Arial"/>
                <a:cs typeface="Arial"/>
              </a:rPr>
              <a:t> </a:t>
            </a:r>
            <a:r>
              <a:rPr dirty="0" smtClean="0" sz="1600" spc="0" b="1">
                <a:latin typeface="Arial"/>
                <a:cs typeface="Arial"/>
              </a:rPr>
              <a:t>di</a:t>
            </a:r>
            <a:r>
              <a:rPr dirty="0" smtClean="0" sz="1600" spc="-4" b="1">
                <a:latin typeface="Arial"/>
                <a:cs typeface="Arial"/>
              </a:rPr>
              <a:t>o</a:t>
            </a:r>
            <a:r>
              <a:rPr dirty="0" smtClean="0" sz="1600" spc="0" b="1">
                <a:latin typeface="Arial"/>
                <a:cs typeface="Arial"/>
              </a:rPr>
              <a:t>xines</a:t>
            </a:r>
            <a:r>
              <a:rPr dirty="0" smtClean="0" sz="1600" spc="-39" b="1">
                <a:latin typeface="Arial"/>
                <a:cs typeface="Arial"/>
              </a:rPr>
              <a:t> </a:t>
            </a:r>
            <a:r>
              <a:rPr dirty="0" smtClean="0" sz="1600" spc="0" b="1">
                <a:latin typeface="Arial"/>
                <a:cs typeface="Arial"/>
              </a:rPr>
              <a:t>et</a:t>
            </a:r>
            <a:r>
              <a:rPr dirty="0" smtClean="0" sz="1600" spc="-4" b="1">
                <a:latin typeface="Arial"/>
                <a:cs typeface="Arial"/>
              </a:rPr>
              <a:t> </a:t>
            </a:r>
            <a:r>
              <a:rPr dirty="0" smtClean="0" sz="1600" spc="0" b="1">
                <a:latin typeface="Arial"/>
                <a:cs typeface="Arial"/>
              </a:rPr>
              <a:t>les</a:t>
            </a:r>
            <a:r>
              <a:rPr dirty="0" smtClean="0" sz="1600" spc="-2" b="1">
                <a:latin typeface="Arial"/>
                <a:cs typeface="Arial"/>
              </a:rPr>
              <a:t> </a:t>
            </a:r>
            <a:r>
              <a:rPr dirty="0" smtClean="0" sz="1600" spc="0" b="1">
                <a:latin typeface="Arial"/>
                <a:cs typeface="Arial"/>
              </a:rPr>
              <a:t>di</a:t>
            </a:r>
            <a:r>
              <a:rPr dirty="0" smtClean="0" sz="1600" spc="-4" b="1">
                <a:latin typeface="Arial"/>
                <a:cs typeface="Arial"/>
              </a:rPr>
              <a:t>b</a:t>
            </a:r>
            <a:r>
              <a:rPr dirty="0" smtClean="0" sz="1600" spc="0" b="1">
                <a:latin typeface="Arial"/>
                <a:cs typeface="Arial"/>
              </a:rPr>
              <a:t>enzof</a:t>
            </a:r>
            <a:r>
              <a:rPr dirty="0" smtClean="0" sz="1600" spc="-4" b="1">
                <a:latin typeface="Arial"/>
                <a:cs typeface="Arial"/>
              </a:rPr>
              <a:t>u</a:t>
            </a:r>
            <a:r>
              <a:rPr dirty="0" smtClean="0" sz="1600" spc="0" b="1">
                <a:latin typeface="Arial"/>
                <a:cs typeface="Arial"/>
              </a:rPr>
              <a:t>ranes</a:t>
            </a:r>
            <a:r>
              <a:rPr dirty="0" smtClean="0" sz="1600" spc="-78" b="1">
                <a:latin typeface="Arial"/>
                <a:cs typeface="Arial"/>
              </a:rPr>
              <a:t> </a:t>
            </a:r>
            <a:r>
              <a:rPr dirty="0" smtClean="0" sz="1600" spc="0" b="1">
                <a:latin typeface="Arial"/>
                <a:cs typeface="Arial"/>
              </a:rPr>
              <a:t>(DB</a:t>
            </a:r>
            <a:r>
              <a:rPr dirty="0" smtClean="0" sz="1600" spc="-9" b="1">
                <a:latin typeface="Arial"/>
                <a:cs typeface="Arial"/>
              </a:rPr>
              <a:t>F</a:t>
            </a:r>
            <a:r>
              <a:rPr dirty="0" smtClean="0" sz="1600" spc="0" b="1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9429" y="2857989"/>
            <a:ext cx="9951582" cy="7157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996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-</a:t>
            </a:r>
            <a:r>
              <a:rPr dirty="0" smtClean="0" baseline="2989" sz="2400" spc="-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Ces</a:t>
            </a:r>
            <a:r>
              <a:rPr dirty="0" smtClean="0" baseline="2989" sz="2400" spc="-3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dioxines</a:t>
            </a:r>
            <a:r>
              <a:rPr dirty="0" smtClean="0" baseline="2989" sz="2400" spc="-5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ap</a:t>
            </a:r>
            <a:r>
              <a:rPr dirty="0" smtClean="0" baseline="2989" sz="2400" spc="-4">
                <a:latin typeface="Comic Sans MS"/>
                <a:cs typeface="Comic Sans MS"/>
              </a:rPr>
              <a:t>p</a:t>
            </a:r>
            <a:r>
              <a:rPr dirty="0" smtClean="0" baseline="2989" sz="2400" spc="0">
                <a:latin typeface="Comic Sans MS"/>
                <a:cs typeface="Comic Sans MS"/>
              </a:rPr>
              <a:t>araisse</a:t>
            </a:r>
            <a:r>
              <a:rPr dirty="0" smtClean="0" baseline="2989" sz="2400" spc="9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-7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dès</a:t>
            </a:r>
            <a:r>
              <a:rPr dirty="0" smtClean="0" baseline="2989" sz="2400" spc="-3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que</a:t>
            </a:r>
            <a:r>
              <a:rPr dirty="0" smtClean="0" baseline="2989" sz="2400" spc="-1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-2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sub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ta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ces</a:t>
            </a:r>
            <a:r>
              <a:rPr dirty="0" smtClean="0" baseline="2989" sz="2400" spc="-8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o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ga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i</a:t>
            </a:r>
            <a:r>
              <a:rPr dirty="0" smtClean="0" baseline="2989" sz="2400" spc="-4">
                <a:latin typeface="Comic Sans MS"/>
                <a:cs typeface="Comic Sans MS"/>
              </a:rPr>
              <a:t>q</a:t>
            </a:r>
            <a:r>
              <a:rPr dirty="0" smtClean="0" baseline="2989" sz="2400" spc="0">
                <a:latin typeface="Comic Sans MS"/>
                <a:cs typeface="Comic Sans MS"/>
              </a:rPr>
              <a:t>ues</a:t>
            </a:r>
            <a:r>
              <a:rPr dirty="0" smtClean="0" baseline="2989" sz="2400" spc="-6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so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-3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m</a:t>
            </a:r>
            <a:r>
              <a:rPr dirty="0" smtClean="0" baseline="2989" sz="2400" spc="-4"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latin typeface="Comic Sans MS"/>
                <a:cs typeface="Comic Sans MS"/>
              </a:rPr>
              <a:t>ses</a:t>
            </a:r>
            <a:r>
              <a:rPr dirty="0" smtClean="0" baseline="2989" sz="2400" spc="-4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en</a:t>
            </a:r>
            <a:r>
              <a:rPr dirty="0" smtClean="0" baseline="2989" sz="2400" spc="-2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prés</a:t>
            </a:r>
            <a:r>
              <a:rPr dirty="0" smtClean="0" baseline="2989" sz="2400" spc="4"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latin typeface="Comic Sans MS"/>
                <a:cs typeface="Comic Sans MS"/>
              </a:rPr>
              <a:t>nce</a:t>
            </a:r>
            <a:r>
              <a:rPr dirty="0" smtClean="0" baseline="2989" sz="2400" spc="-6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1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Chlore</a:t>
            </a:r>
            <a:r>
              <a:rPr dirty="0" smtClean="0" baseline="2989" sz="2400" spc="-4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à</a:t>
            </a:r>
            <a:r>
              <a:rPr dirty="0" smtClean="0" baseline="2989" sz="2400" spc="4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endParaRPr sz="1600">
              <a:latin typeface="Comic Sans MS"/>
              <a:cs typeface="Comic Sans MS"/>
            </a:endParaRPr>
          </a:p>
          <a:p>
            <a:pPr marL="12700" marR="30996">
              <a:lnSpc>
                <a:spcPts val="1920"/>
              </a:lnSpc>
              <a:spcBef>
                <a:spcPts val="4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latin typeface="Comic Sans MS"/>
                <a:cs typeface="Comic Sans MS"/>
              </a:rPr>
              <a:t>m</a:t>
            </a:r>
            <a:r>
              <a:rPr dirty="0" smtClean="0" baseline="2989" sz="2400" spc="-4">
                <a:latin typeface="Comic Sans MS"/>
                <a:cs typeface="Comic Sans MS"/>
              </a:rPr>
              <a:t>p</a:t>
            </a:r>
            <a:r>
              <a:rPr dirty="0" smtClean="0" baseline="2989" sz="2400" spc="0">
                <a:latin typeface="Comic Sans MS"/>
                <a:cs typeface="Comic Sans MS"/>
              </a:rPr>
              <a:t>éra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ures</a:t>
            </a:r>
            <a:r>
              <a:rPr dirty="0" smtClean="0" baseline="2989" sz="2400" spc="-7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28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’ordre</a:t>
            </a:r>
            <a:r>
              <a:rPr dirty="0" smtClean="0" baseline="2989" sz="2400" spc="-2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1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300</a:t>
            </a:r>
            <a:r>
              <a:rPr dirty="0" smtClean="0" baseline="2989" sz="2400" spc="-2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à</a:t>
            </a:r>
            <a:r>
              <a:rPr dirty="0" smtClean="0" baseline="2989" sz="2400" spc="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500</a:t>
            </a:r>
            <a:r>
              <a:rPr dirty="0" smtClean="0" baseline="3623" sz="2400" spc="0">
                <a:latin typeface="Arial"/>
                <a:cs typeface="Arial"/>
              </a:rPr>
              <a:t>°</a:t>
            </a:r>
            <a:r>
              <a:rPr dirty="0" smtClean="0" baseline="2989" sz="2400" spc="0">
                <a:latin typeface="Comic Sans MS"/>
                <a:cs typeface="Comic Sans MS"/>
              </a:rPr>
              <a:t>C.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ts val="1885"/>
              </a:lnSpc>
            </a:pP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AIS</a:t>
            </a:r>
            <a:r>
              <a:rPr dirty="0" smtClean="0" baseline="1494" sz="2400" spc="-2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4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détruites</a:t>
            </a:r>
            <a:r>
              <a:rPr dirty="0" smtClean="0" baseline="1494" sz="2400" spc="-70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1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el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2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sé</a:t>
            </a:r>
            <a:r>
              <a:rPr dirty="0" smtClean="0" baseline="1494" sz="2400" spc="9">
                <a:latin typeface="Comic Sans MS"/>
                <a:cs typeface="Comic Sans MS"/>
              </a:rPr>
              <a:t>j</a:t>
            </a:r>
            <a:r>
              <a:rPr dirty="0" smtClean="0" baseline="1494" sz="2400" spc="0">
                <a:latin typeface="Comic Sans MS"/>
                <a:cs typeface="Comic Sans MS"/>
              </a:rPr>
              <a:t>our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8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dant</a:t>
            </a:r>
            <a:r>
              <a:rPr dirty="0" smtClean="0" baseline="1494" sz="2400" spc="-5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1</a:t>
            </a:r>
            <a:r>
              <a:rPr dirty="0" smtClean="0" baseline="1494" sz="2400" spc="-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à</a:t>
            </a:r>
            <a:r>
              <a:rPr dirty="0" smtClean="0" baseline="1494" sz="2400" spc="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2</a:t>
            </a:r>
            <a:r>
              <a:rPr dirty="0" smtClean="0" baseline="1494" sz="2400" spc="-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4"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condes</a:t>
            </a:r>
            <a:r>
              <a:rPr dirty="0" smtClean="0" baseline="1494" sz="2400" spc="-6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à</a:t>
            </a:r>
            <a:r>
              <a:rPr dirty="0" smtClean="0" baseline="1494" sz="2400" spc="-1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2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m</a:t>
            </a:r>
            <a:r>
              <a:rPr dirty="0" smtClean="0" baseline="1494" sz="2400" spc="-4">
                <a:latin typeface="Comic Sans MS"/>
                <a:cs typeface="Comic Sans MS"/>
              </a:rPr>
              <a:t>p</a:t>
            </a:r>
            <a:r>
              <a:rPr dirty="0" smtClean="0" baseline="1494" sz="2400" spc="0">
                <a:latin typeface="Comic Sans MS"/>
                <a:cs typeface="Comic Sans MS"/>
              </a:rPr>
              <a:t>éra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ures</a:t>
            </a:r>
            <a:r>
              <a:rPr dirty="0" smtClean="0" baseline="1494" sz="2400" spc="-8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supérieures</a:t>
            </a:r>
            <a:r>
              <a:rPr dirty="0" smtClean="0" baseline="1494" sz="2400" spc="-7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à</a:t>
            </a:r>
            <a:r>
              <a:rPr dirty="0" smtClean="0" baseline="1494" sz="2400" spc="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85</a:t>
            </a:r>
            <a:r>
              <a:rPr dirty="0" smtClean="0" baseline="1494" sz="2400" spc="39">
                <a:latin typeface="Comic Sans MS"/>
                <a:cs typeface="Comic Sans MS"/>
              </a:rPr>
              <a:t>0</a:t>
            </a:r>
            <a:r>
              <a:rPr dirty="0" smtClean="0" baseline="1811" sz="2400" spc="0">
                <a:latin typeface="Arial"/>
                <a:cs typeface="Arial"/>
              </a:rPr>
              <a:t>°</a:t>
            </a:r>
            <a:r>
              <a:rPr dirty="0" smtClean="0" baseline="1494" sz="2400" spc="0">
                <a:latin typeface="Comic Sans MS"/>
                <a:cs typeface="Comic Sans MS"/>
              </a:rPr>
              <a:t>C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9429" y="3833349"/>
            <a:ext cx="10000684" cy="471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Les</a:t>
            </a:r>
            <a:r>
              <a:rPr dirty="0" smtClean="0" baseline="2989" sz="2400" spc="-2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i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c</a:t>
            </a:r>
            <a:r>
              <a:rPr dirty="0" smtClean="0" baseline="2989" sz="2400" spc="-9">
                <a:latin typeface="Comic Sans MS"/>
                <a:cs typeface="Comic Sans MS"/>
              </a:rPr>
              <a:t>i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éra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eurs</a:t>
            </a:r>
            <a:r>
              <a:rPr dirty="0" smtClean="0" baseline="2989" sz="2400" spc="-5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d’i</a:t>
            </a: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mondi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es,</a:t>
            </a:r>
            <a:r>
              <a:rPr dirty="0" smtClean="0" baseline="2989" sz="2400" spc="-9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do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-33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r>
              <a:rPr dirty="0" smtClean="0" baseline="2989" sz="2400" spc="-1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in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tal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atio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r>
              <a:rPr dirty="0" smtClean="0" baseline="2989" sz="2400" spc="-7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2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aitement</a:t>
            </a:r>
            <a:r>
              <a:rPr dirty="0" smtClean="0" baseline="2989" sz="2400" spc="-7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-25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f</a:t>
            </a:r>
            <a:r>
              <a:rPr dirty="0" smtClean="0" baseline="2989" sz="2400" spc="0">
                <a:latin typeface="Comic Sans MS"/>
                <a:cs typeface="Comic Sans MS"/>
              </a:rPr>
              <a:t>u</a:t>
            </a: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ées</a:t>
            </a:r>
            <a:r>
              <a:rPr dirty="0" smtClean="0" baseline="2989" sz="2400" spc="-54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o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-4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rudi</a:t>
            </a:r>
            <a:r>
              <a:rPr dirty="0" smtClean="0" baseline="2989" sz="2400" spc="-9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taires</a:t>
            </a:r>
            <a:r>
              <a:rPr dirty="0" smtClean="0" baseline="2989" sz="2400" spc="-7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/ou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889"/>
              </a:lnSpc>
              <a:spcBef>
                <a:spcPts val="2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inef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9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9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es,</a:t>
            </a:r>
            <a:r>
              <a:rPr dirty="0" smtClean="0" baseline="1494" sz="2400" spc="-2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(ce</a:t>
            </a:r>
            <a:r>
              <a:rPr dirty="0" smtClean="0" baseline="1494" sz="2400" spc="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q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n’e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2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oujours</a:t>
            </a:r>
            <a:r>
              <a:rPr dirty="0" smtClean="0" baseline="1494" sz="2400" spc="-62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s),</a:t>
            </a:r>
            <a:r>
              <a:rPr dirty="0" smtClean="0" baseline="1494" sz="2400" spc="19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on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rib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latin typeface="Comic Sans MS"/>
                <a:cs typeface="Comic Sans MS"/>
              </a:rPr>
              <a:t>ent</a:t>
            </a:r>
            <a:r>
              <a:rPr dirty="0" smtClean="0" baseline="1494" sz="2400" spc="-6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à</a:t>
            </a:r>
            <a:r>
              <a:rPr dirty="0" smtClean="0" baseline="1494" sz="2400" spc="14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po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ution</a:t>
            </a:r>
            <a:r>
              <a:rPr dirty="0" smtClean="0" baseline="1494" sz="2400" spc="-2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at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osphér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q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latin typeface="Comic Sans MS"/>
                <a:cs typeface="Comic Sans MS"/>
              </a:rPr>
              <a:t>e.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6135" y="4727922"/>
            <a:ext cx="3277804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latin typeface="Arial"/>
                <a:cs typeface="Arial"/>
              </a:rPr>
              <a:t>Les</a:t>
            </a:r>
            <a:r>
              <a:rPr dirty="0" smtClean="0" sz="1600" spc="-15">
                <a:latin typeface="Arial"/>
                <a:cs typeface="Arial"/>
              </a:rPr>
              <a:t> </a:t>
            </a:r>
            <a:r>
              <a:rPr dirty="0" smtClean="0" sz="1600" spc="0" b="1">
                <a:latin typeface="Arial"/>
                <a:cs typeface="Arial"/>
              </a:rPr>
              <a:t>CFC</a:t>
            </a:r>
            <a:r>
              <a:rPr dirty="0" smtClean="0" sz="1600" spc="-32" b="1">
                <a:latin typeface="Arial"/>
                <a:cs typeface="Arial"/>
              </a:rPr>
              <a:t> </a:t>
            </a:r>
            <a:r>
              <a:rPr dirty="0" smtClean="0" sz="1600" spc="-4" b="1">
                <a:latin typeface="Arial"/>
                <a:cs typeface="Arial"/>
              </a:rPr>
              <a:t>(</a:t>
            </a:r>
            <a:r>
              <a:rPr dirty="0" smtClean="0" sz="1600" spc="0" b="1">
                <a:latin typeface="Arial"/>
                <a:cs typeface="Arial"/>
              </a:rPr>
              <a:t>ch</a:t>
            </a:r>
            <a:r>
              <a:rPr dirty="0" smtClean="0" sz="1600" spc="-4" b="1">
                <a:latin typeface="Arial"/>
                <a:cs typeface="Arial"/>
              </a:rPr>
              <a:t>o</a:t>
            </a:r>
            <a:r>
              <a:rPr dirty="0" smtClean="0" sz="1600" spc="0" b="1">
                <a:latin typeface="Arial"/>
                <a:cs typeface="Arial"/>
              </a:rPr>
              <a:t>loro</a:t>
            </a:r>
            <a:r>
              <a:rPr dirty="0" smtClean="0" sz="1600" spc="-4" b="1">
                <a:latin typeface="Arial"/>
                <a:cs typeface="Arial"/>
              </a:rPr>
              <a:t>f</a:t>
            </a:r>
            <a:r>
              <a:rPr dirty="0" smtClean="0" sz="1600" spc="0" b="1">
                <a:latin typeface="Arial"/>
                <a:cs typeface="Arial"/>
              </a:rPr>
              <a:t>lu</a:t>
            </a:r>
            <a:r>
              <a:rPr dirty="0" smtClean="0" sz="1600" spc="-4" b="1">
                <a:latin typeface="Arial"/>
                <a:cs typeface="Arial"/>
              </a:rPr>
              <a:t>o</a:t>
            </a:r>
            <a:r>
              <a:rPr dirty="0" smtClean="0" sz="1600" spc="0" b="1">
                <a:latin typeface="Arial"/>
                <a:cs typeface="Arial"/>
              </a:rPr>
              <a:t>rocarb</a:t>
            </a:r>
            <a:r>
              <a:rPr dirty="0" smtClean="0" sz="1600" spc="9" b="1">
                <a:latin typeface="Arial"/>
                <a:cs typeface="Arial"/>
              </a:rPr>
              <a:t>u</a:t>
            </a:r>
            <a:r>
              <a:rPr dirty="0" smtClean="0" sz="1600" spc="0" b="1">
                <a:latin typeface="Arial"/>
                <a:cs typeface="Arial"/>
              </a:rPr>
              <a:t>re</a:t>
            </a:r>
            <a:r>
              <a:rPr dirty="0" smtClean="0" sz="1600" spc="9" b="1">
                <a:latin typeface="Arial"/>
                <a:cs typeface="Arial"/>
              </a:rPr>
              <a:t>s</a:t>
            </a:r>
            <a:r>
              <a:rPr dirty="0" smtClean="0" sz="1600" spc="9" b="1">
                <a:latin typeface="Arial"/>
                <a:cs typeface="Arial"/>
              </a:rPr>
              <a:t>)</a:t>
            </a:r>
            <a:r>
              <a:rPr dirty="0" smtClean="0" sz="1600" spc="0">
                <a:latin typeface="Arial"/>
                <a:cs typeface="Arial"/>
              </a:rPr>
              <a:t>,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6135" y="5190598"/>
            <a:ext cx="10480672" cy="4719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re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pon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ab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r>
              <a:rPr dirty="0" smtClean="0" baseline="2989" sz="2400" spc="-9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28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réduction</a:t>
            </a:r>
            <a:r>
              <a:rPr dirty="0" smtClean="0" baseline="2989" sz="2400" spc="-5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1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la</a:t>
            </a:r>
            <a:r>
              <a:rPr dirty="0" smtClean="0" baseline="2989" sz="2400" spc="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co</a:t>
            </a:r>
            <a:r>
              <a:rPr dirty="0" smtClean="0" baseline="2989" sz="2400" spc="-4">
                <a:latin typeface="Comic Sans MS"/>
                <a:cs typeface="Comic Sans MS"/>
              </a:rPr>
              <a:t>u</a:t>
            </a:r>
            <a:r>
              <a:rPr dirty="0" smtClean="0" baseline="2989" sz="2400" spc="0">
                <a:latin typeface="Comic Sans MS"/>
                <a:cs typeface="Comic Sans MS"/>
              </a:rPr>
              <a:t>che</a:t>
            </a:r>
            <a:r>
              <a:rPr dirty="0" smtClean="0" baseline="2989" sz="2400" spc="-4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d’o</a:t>
            </a:r>
            <a:r>
              <a:rPr dirty="0" smtClean="0" baseline="2989" sz="2400" spc="4">
                <a:latin typeface="Comic Sans MS"/>
                <a:cs typeface="Comic Sans MS"/>
              </a:rPr>
              <a:t>z</a:t>
            </a:r>
            <a:r>
              <a:rPr dirty="0" smtClean="0" baseline="2989" sz="2400" spc="0">
                <a:latin typeface="Comic Sans MS"/>
                <a:cs typeface="Comic Sans MS"/>
              </a:rPr>
              <a:t>o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6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dans</a:t>
            </a:r>
            <a:r>
              <a:rPr dirty="0" smtClean="0" baseline="2989" sz="2400" spc="-2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la</a:t>
            </a:r>
            <a:r>
              <a:rPr dirty="0" smtClean="0" baseline="2989" sz="2400" spc="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ra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osphè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10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et</a:t>
            </a:r>
            <a:r>
              <a:rPr dirty="0" smtClean="0" baseline="2989" sz="2400" spc="-1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redou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ab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r>
              <a:rPr dirty="0" smtClean="0" baseline="2989" sz="2400" spc="-68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G</a:t>
            </a:r>
            <a:r>
              <a:rPr dirty="0" smtClean="0" baseline="2989" sz="2400" spc="0">
                <a:latin typeface="Comic Sans MS"/>
                <a:cs typeface="Comic Sans MS"/>
              </a:rPr>
              <a:t>.E.</a:t>
            </a:r>
            <a:r>
              <a:rPr dirty="0" smtClean="0" baseline="2989" sz="2400" spc="-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.</a:t>
            </a:r>
            <a:r>
              <a:rPr dirty="0" smtClean="0" baseline="2989" sz="2400" spc="-1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en</a:t>
            </a:r>
            <a:r>
              <a:rPr dirty="0" smtClean="0" baseline="2989" sz="2400" spc="27">
                <a:latin typeface="Comic Sans MS"/>
                <a:cs typeface="Comic Sans MS"/>
              </a:rPr>
              <a:t> </a:t>
            </a:r>
            <a:r>
              <a:rPr dirty="0" smtClean="0" baseline="2989" sz="2400" spc="0" b="1">
                <a:latin typeface="Comic Sans MS"/>
                <a:cs typeface="Comic Sans MS"/>
              </a:rPr>
              <a:t>d</a:t>
            </a:r>
            <a:r>
              <a:rPr dirty="0" smtClean="0" baseline="2989" sz="2400" spc="-4" b="1">
                <a:latin typeface="Comic Sans MS"/>
                <a:cs typeface="Comic Sans MS"/>
              </a:rPr>
              <a:t>é</a:t>
            </a:r>
            <a:r>
              <a:rPr dirty="0" smtClean="0" baseline="2989" sz="2400" spc="0" b="1">
                <a:latin typeface="Comic Sans MS"/>
                <a:cs typeface="Comic Sans MS"/>
              </a:rPr>
              <a:t>c</a:t>
            </a:r>
            <a:r>
              <a:rPr dirty="0" smtClean="0" baseline="2989" sz="2400" spc="-9" b="1">
                <a:latin typeface="Comic Sans MS"/>
                <a:cs typeface="Comic Sans MS"/>
              </a:rPr>
              <a:t>l</a:t>
            </a:r>
            <a:r>
              <a:rPr dirty="0" smtClean="0" baseline="2989" sz="2400" spc="0" b="1">
                <a:latin typeface="Comic Sans MS"/>
                <a:cs typeface="Comic Sans MS"/>
              </a:rPr>
              <a:t>in</a:t>
            </a:r>
            <a:r>
              <a:rPr dirty="0" smtClean="0" baseline="2989" sz="2400" spc="-3" b="1">
                <a:latin typeface="Comic Sans MS"/>
                <a:cs typeface="Comic Sans MS"/>
              </a:rPr>
              <a:t> </a:t>
            </a:r>
            <a:r>
              <a:rPr dirty="0" smtClean="0" baseline="2989" sz="2400" spc="0" b="1">
                <a:latin typeface="Comic Sans MS"/>
                <a:cs typeface="Comic Sans MS"/>
              </a:rPr>
              <a:t>con</a:t>
            </a:r>
            <a:r>
              <a:rPr dirty="0" smtClean="0" baseline="2989" sz="2400" spc="4" b="1">
                <a:latin typeface="Comic Sans MS"/>
                <a:cs typeface="Comic Sans MS"/>
              </a:rPr>
              <a:t>t</a:t>
            </a:r>
            <a:r>
              <a:rPr dirty="0" smtClean="0" baseline="2989" sz="2400" spc="0" b="1">
                <a:latin typeface="Comic Sans MS"/>
                <a:cs typeface="Comic Sans MS"/>
              </a:rPr>
              <a:t>inu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885"/>
              </a:lnSpc>
              <a:spcBef>
                <a:spcPts val="2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depu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47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se</a:t>
            </a:r>
            <a:r>
              <a:rPr dirty="0" smtClean="0" baseline="1494" sz="2400" spc="-2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en</a:t>
            </a:r>
            <a:r>
              <a:rPr dirty="0" smtClean="0" baseline="1494" sz="2400" spc="-1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ap</a:t>
            </a:r>
            <a:r>
              <a:rPr dirty="0" smtClean="0" baseline="1494" sz="2400" spc="-4">
                <a:latin typeface="Comic Sans MS"/>
                <a:cs typeface="Comic Sans MS"/>
              </a:rPr>
              <a:t>p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9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ation</a:t>
            </a:r>
            <a:r>
              <a:rPr dirty="0" smtClean="0" baseline="1494" sz="2400" spc="-4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l’e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9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4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pro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oco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7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3">
                <a:latin typeface="Comic Sans MS"/>
                <a:cs typeface="Comic Sans MS"/>
              </a:rPr>
              <a:t> </a:t>
            </a:r>
            <a:r>
              <a:rPr dirty="0" smtClean="0" baseline="1494" sz="2400" spc="-4" b="1">
                <a:latin typeface="Comic Sans MS"/>
                <a:cs typeface="Comic Sans MS"/>
              </a:rPr>
              <a:t>M</a:t>
            </a:r>
            <a:r>
              <a:rPr dirty="0" smtClean="0" baseline="1494" sz="2400" spc="0" b="1">
                <a:latin typeface="Comic Sans MS"/>
                <a:cs typeface="Comic Sans MS"/>
              </a:rPr>
              <a:t>o</a:t>
            </a:r>
            <a:r>
              <a:rPr dirty="0" smtClean="0" baseline="1494" sz="2400" spc="4" b="1">
                <a:latin typeface="Comic Sans MS"/>
                <a:cs typeface="Comic Sans MS"/>
              </a:rPr>
              <a:t>n</a:t>
            </a:r>
            <a:r>
              <a:rPr dirty="0" smtClean="0" baseline="1494" sz="2400" spc="0" b="1">
                <a:latin typeface="Comic Sans MS"/>
                <a:cs typeface="Comic Sans MS"/>
              </a:rPr>
              <a:t>t</a:t>
            </a:r>
            <a:r>
              <a:rPr dirty="0" smtClean="0" baseline="1494" sz="2400" spc="4" b="1">
                <a:latin typeface="Comic Sans MS"/>
                <a:cs typeface="Comic Sans MS"/>
              </a:rPr>
              <a:t>r</a:t>
            </a:r>
            <a:r>
              <a:rPr dirty="0" smtClean="0" baseline="1494" sz="2400" spc="0" b="1">
                <a:latin typeface="Comic Sans MS"/>
                <a:cs typeface="Comic Sans MS"/>
              </a:rPr>
              <a:t>éal</a:t>
            </a:r>
            <a:r>
              <a:rPr dirty="0" smtClean="0" baseline="1494" sz="2400" spc="-38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(1987).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26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55421" y="591420"/>
            <a:ext cx="8551630" cy="262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70"/>
              </a:lnSpc>
              <a:spcBef>
                <a:spcPts val="103"/>
              </a:spcBef>
            </a:pPr>
            <a:r>
              <a:rPr dirty="0" smtClean="0" baseline="8969" sz="2400" spc="0" b="1">
                <a:latin typeface="Comic Sans MS"/>
                <a:cs typeface="Comic Sans MS"/>
              </a:rPr>
              <a:t>N</a:t>
            </a:r>
            <a:r>
              <a:rPr dirty="0" smtClean="0" baseline="-4556" sz="1575" spc="-4" b="1">
                <a:latin typeface="Comic Sans MS"/>
                <a:cs typeface="Comic Sans MS"/>
              </a:rPr>
              <a:t>2</a:t>
            </a:r>
            <a:r>
              <a:rPr dirty="0" smtClean="0" baseline="8969" sz="2400" spc="0" b="1">
                <a:latin typeface="Comic Sans MS"/>
                <a:cs typeface="Comic Sans MS"/>
              </a:rPr>
              <a:t>O</a:t>
            </a:r>
            <a:r>
              <a:rPr dirty="0" smtClean="0" baseline="8969" sz="2400" spc="-234" b="1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(pro</a:t>
            </a:r>
            <a:r>
              <a:rPr dirty="0" smtClean="0" baseline="8969" sz="2400" spc="4">
                <a:latin typeface="Comic Sans MS"/>
                <a:cs typeface="Comic Sans MS"/>
              </a:rPr>
              <a:t>t</a:t>
            </a:r>
            <a:r>
              <a:rPr dirty="0" smtClean="0" baseline="8969" sz="2400" spc="0">
                <a:latin typeface="Comic Sans MS"/>
                <a:cs typeface="Comic Sans MS"/>
              </a:rPr>
              <a:t>o</a:t>
            </a:r>
            <a:r>
              <a:rPr dirty="0" smtClean="0" baseline="8969" sz="2400" spc="4">
                <a:latin typeface="Comic Sans MS"/>
                <a:cs typeface="Comic Sans MS"/>
              </a:rPr>
              <a:t>x</a:t>
            </a:r>
            <a:r>
              <a:rPr dirty="0" smtClean="0" baseline="8969" sz="2400" spc="0">
                <a:latin typeface="Comic Sans MS"/>
                <a:cs typeface="Comic Sans MS"/>
              </a:rPr>
              <a:t>yde</a:t>
            </a:r>
            <a:r>
              <a:rPr dirty="0" smtClean="0" baseline="8969" sz="2400" spc="-82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d’azo</a:t>
            </a:r>
            <a:r>
              <a:rPr dirty="0" smtClean="0" baseline="8969" sz="2400" spc="4">
                <a:latin typeface="Comic Sans MS"/>
                <a:cs typeface="Comic Sans MS"/>
              </a:rPr>
              <a:t>t</a:t>
            </a:r>
            <a:r>
              <a:rPr dirty="0" smtClean="0" baseline="8969" sz="2400" spc="0">
                <a:latin typeface="Comic Sans MS"/>
                <a:cs typeface="Comic Sans MS"/>
              </a:rPr>
              <a:t>e)</a:t>
            </a:r>
            <a:r>
              <a:rPr dirty="0" smtClean="0" baseline="8969" sz="2400" spc="-44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:</a:t>
            </a:r>
            <a:r>
              <a:rPr dirty="0" smtClean="0" baseline="8969" sz="2400" spc="-4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rizières</a:t>
            </a:r>
            <a:r>
              <a:rPr dirty="0" smtClean="0" baseline="8969" sz="2400" spc="-38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(G.E</a:t>
            </a:r>
            <a:r>
              <a:rPr dirty="0" smtClean="0" baseline="8969" sz="2400" spc="-4">
                <a:latin typeface="Comic Sans MS"/>
                <a:cs typeface="Comic Sans MS"/>
              </a:rPr>
              <a:t>.</a:t>
            </a:r>
            <a:r>
              <a:rPr dirty="0" smtClean="0" baseline="8969" sz="2400" spc="0">
                <a:latin typeface="Comic Sans MS"/>
                <a:cs typeface="Comic Sans MS"/>
              </a:rPr>
              <a:t>S.),</a:t>
            </a:r>
            <a:r>
              <a:rPr dirty="0" smtClean="0" baseline="8969" sz="2400" spc="-34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pro</a:t>
            </a:r>
            <a:r>
              <a:rPr dirty="0" smtClean="0" baseline="8969" sz="2400" spc="4">
                <a:latin typeface="Comic Sans MS"/>
                <a:cs typeface="Comic Sans MS"/>
              </a:rPr>
              <a:t>v</a:t>
            </a:r>
            <a:r>
              <a:rPr dirty="0" smtClean="0" baseline="8969" sz="2400" spc="0">
                <a:latin typeface="Comic Sans MS"/>
                <a:cs typeface="Comic Sans MS"/>
              </a:rPr>
              <a:t>ient</a:t>
            </a:r>
            <a:r>
              <a:rPr dirty="0" smtClean="0" baseline="8969" sz="2400" spc="-61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de</a:t>
            </a:r>
            <a:r>
              <a:rPr dirty="0" smtClean="0" baseline="8969" sz="2400" spc="-28">
                <a:latin typeface="Comic Sans MS"/>
                <a:cs typeface="Comic Sans MS"/>
              </a:rPr>
              <a:t> </a:t>
            </a:r>
            <a:r>
              <a:rPr dirty="0" smtClean="0" baseline="8969" sz="2400" spc="-4">
                <a:latin typeface="Comic Sans MS"/>
                <a:cs typeface="Comic Sans MS"/>
              </a:rPr>
              <a:t>l</a:t>
            </a:r>
            <a:r>
              <a:rPr dirty="0" smtClean="0" baseline="8969" sz="2400" spc="0">
                <a:latin typeface="Comic Sans MS"/>
                <a:cs typeface="Comic Sans MS"/>
              </a:rPr>
              <a:t>a</a:t>
            </a:r>
            <a:r>
              <a:rPr dirty="0" smtClean="0" baseline="8969" sz="2400" spc="6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dé</a:t>
            </a:r>
            <a:r>
              <a:rPr dirty="0" smtClean="0" baseline="8969" sz="2400" spc="4">
                <a:latin typeface="Comic Sans MS"/>
                <a:cs typeface="Comic Sans MS"/>
              </a:rPr>
              <a:t>g</a:t>
            </a:r>
            <a:r>
              <a:rPr dirty="0" smtClean="0" baseline="8969" sz="2400" spc="0">
                <a:latin typeface="Comic Sans MS"/>
                <a:cs typeface="Comic Sans MS"/>
              </a:rPr>
              <a:t>radation</a:t>
            </a:r>
            <a:r>
              <a:rPr dirty="0" smtClean="0" baseline="8969" sz="2400" spc="-73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des</a:t>
            </a:r>
            <a:r>
              <a:rPr dirty="0" smtClean="0" baseline="8969" sz="2400" spc="-20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e</a:t>
            </a:r>
            <a:r>
              <a:rPr dirty="0" smtClean="0" baseline="8969" sz="2400" spc="4">
                <a:latin typeface="Comic Sans MS"/>
                <a:cs typeface="Comic Sans MS"/>
              </a:rPr>
              <a:t>n</a:t>
            </a:r>
            <a:r>
              <a:rPr dirty="0" smtClean="0" baseline="8969" sz="2400" spc="0">
                <a:latin typeface="Comic Sans MS"/>
                <a:cs typeface="Comic Sans MS"/>
              </a:rPr>
              <a:t>g</a:t>
            </a:r>
            <a:r>
              <a:rPr dirty="0" smtClean="0" baseline="8969" sz="2400" spc="4">
                <a:latin typeface="Comic Sans MS"/>
                <a:cs typeface="Comic Sans MS"/>
              </a:rPr>
              <a:t>r</a:t>
            </a:r>
            <a:r>
              <a:rPr dirty="0" smtClean="0" baseline="8969" sz="2400" spc="0">
                <a:latin typeface="Comic Sans MS"/>
                <a:cs typeface="Comic Sans MS"/>
              </a:rPr>
              <a:t>ais</a:t>
            </a:r>
            <a:r>
              <a:rPr dirty="0" smtClean="0" baseline="8969" sz="2400" spc="-53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a</a:t>
            </a:r>
            <a:r>
              <a:rPr dirty="0" smtClean="0" baseline="8969" sz="2400" spc="4">
                <a:latin typeface="Comic Sans MS"/>
                <a:cs typeface="Comic Sans MS"/>
              </a:rPr>
              <a:t>z</a:t>
            </a:r>
            <a:r>
              <a:rPr dirty="0" smtClean="0" baseline="8969" sz="2400" spc="0">
                <a:latin typeface="Comic Sans MS"/>
                <a:cs typeface="Comic Sans MS"/>
              </a:rPr>
              <a:t>ot</a:t>
            </a:r>
            <a:r>
              <a:rPr dirty="0" smtClean="0" baseline="8969" sz="2400" spc="4">
                <a:latin typeface="Comic Sans MS"/>
                <a:cs typeface="Comic Sans MS"/>
              </a:rPr>
              <a:t>é</a:t>
            </a:r>
            <a:r>
              <a:rPr dirty="0" smtClean="0" baseline="8969" sz="2400" spc="0">
                <a:latin typeface="Comic Sans MS"/>
                <a:cs typeface="Comic Sans MS"/>
              </a:rPr>
              <a:t>s.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421" y="1323321"/>
            <a:ext cx="10995888" cy="4719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45"/>
              </a:lnSpc>
              <a:spcBef>
                <a:spcPts val="102"/>
              </a:spcBef>
            </a:pPr>
            <a:r>
              <a:rPr dirty="0" smtClean="0" baseline="7474" sz="2400" spc="-4" b="1">
                <a:latin typeface="Comic Sans MS"/>
                <a:cs typeface="Comic Sans MS"/>
              </a:rPr>
              <a:t>C</a:t>
            </a:r>
            <a:r>
              <a:rPr dirty="0" smtClean="0" baseline="7474" sz="2400" spc="0" b="1">
                <a:latin typeface="Comic Sans MS"/>
                <a:cs typeface="Comic Sans MS"/>
              </a:rPr>
              <a:t>H</a:t>
            </a:r>
            <a:r>
              <a:rPr dirty="0" smtClean="0" baseline="-4556" sz="1575" spc="0" b="1">
                <a:latin typeface="Comic Sans MS"/>
                <a:cs typeface="Comic Sans MS"/>
              </a:rPr>
              <a:t>4</a:t>
            </a:r>
            <a:r>
              <a:rPr dirty="0" smtClean="0" baseline="-4556" sz="1575" spc="4" b="1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:</a:t>
            </a:r>
            <a:r>
              <a:rPr dirty="0" smtClean="0" baseline="7474" sz="2400" spc="-4">
                <a:latin typeface="Comic Sans MS"/>
                <a:cs typeface="Comic Sans MS"/>
              </a:rPr>
              <a:t> </a:t>
            </a:r>
            <a:r>
              <a:rPr dirty="0" smtClean="0" baseline="7474" sz="2400" spc="-4">
                <a:latin typeface="Comic Sans MS"/>
                <a:cs typeface="Comic Sans MS"/>
              </a:rPr>
              <a:t>G</a:t>
            </a:r>
            <a:r>
              <a:rPr dirty="0" smtClean="0" baseline="7474" sz="2400" spc="0">
                <a:latin typeface="Comic Sans MS"/>
                <a:cs typeface="Comic Sans MS"/>
              </a:rPr>
              <a:t>.E.</a:t>
            </a:r>
            <a:r>
              <a:rPr dirty="0" smtClean="0" baseline="7474" sz="2400" spc="-4">
                <a:latin typeface="Comic Sans MS"/>
                <a:cs typeface="Comic Sans MS"/>
              </a:rPr>
              <a:t>S</a:t>
            </a:r>
            <a:r>
              <a:rPr dirty="0" smtClean="0" baseline="7474" sz="2400" spc="0">
                <a:latin typeface="Comic Sans MS"/>
                <a:cs typeface="Comic Sans MS"/>
              </a:rPr>
              <a:t>.,</a:t>
            </a:r>
            <a:r>
              <a:rPr dirty="0" smtClean="0" baseline="7474" sz="2400" spc="-23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émanation</a:t>
            </a:r>
            <a:r>
              <a:rPr dirty="0" smtClean="0" baseline="7474" sz="2400" spc="-54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des</a:t>
            </a:r>
            <a:r>
              <a:rPr dirty="0" smtClean="0" baseline="7474" sz="2400" spc="-30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sols,</a:t>
            </a:r>
            <a:r>
              <a:rPr dirty="0" smtClean="0" baseline="7474" sz="2400" spc="-52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des</a:t>
            </a:r>
            <a:r>
              <a:rPr dirty="0" smtClean="0" baseline="7474" sz="2400" spc="-30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m</a:t>
            </a:r>
            <a:r>
              <a:rPr dirty="0" smtClean="0" baseline="7474" sz="2400" spc="-4">
                <a:latin typeface="Comic Sans MS"/>
                <a:cs typeface="Comic Sans MS"/>
              </a:rPr>
              <a:t>a</a:t>
            </a:r>
            <a:r>
              <a:rPr dirty="0" smtClean="0" baseline="7474" sz="2400" spc="0">
                <a:latin typeface="Comic Sans MS"/>
                <a:cs typeface="Comic Sans MS"/>
              </a:rPr>
              <a:t>rais,</a:t>
            </a:r>
            <a:r>
              <a:rPr dirty="0" smtClean="0" baseline="7474" sz="2400" spc="-23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des</a:t>
            </a:r>
            <a:r>
              <a:rPr dirty="0" smtClean="0" baseline="7474" sz="2400" spc="-30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riziè</a:t>
            </a:r>
            <a:r>
              <a:rPr dirty="0" smtClean="0" baseline="7474" sz="2400" spc="4">
                <a:latin typeface="Comic Sans MS"/>
                <a:cs typeface="Comic Sans MS"/>
              </a:rPr>
              <a:t>r</a:t>
            </a:r>
            <a:r>
              <a:rPr dirty="0" smtClean="0" baseline="7474" sz="2400" spc="0">
                <a:latin typeface="Comic Sans MS"/>
                <a:cs typeface="Comic Sans MS"/>
              </a:rPr>
              <a:t>es,</a:t>
            </a:r>
            <a:r>
              <a:rPr dirty="0" smtClean="0" baseline="7474" sz="2400" spc="-57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des</a:t>
            </a:r>
            <a:r>
              <a:rPr dirty="0" smtClean="0" baseline="7474" sz="2400" spc="-20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h</a:t>
            </a:r>
            <a:r>
              <a:rPr dirty="0" smtClean="0" baseline="7474" sz="2400" spc="4">
                <a:latin typeface="Comic Sans MS"/>
                <a:cs typeface="Comic Sans MS"/>
              </a:rPr>
              <a:t>e</a:t>
            </a:r>
            <a:r>
              <a:rPr dirty="0" smtClean="0" baseline="7474" sz="2400" spc="0">
                <a:latin typeface="Comic Sans MS"/>
                <a:cs typeface="Comic Sans MS"/>
              </a:rPr>
              <a:t>rbi</a:t>
            </a:r>
            <a:r>
              <a:rPr dirty="0" smtClean="0" baseline="7474" sz="2400" spc="4">
                <a:latin typeface="Comic Sans MS"/>
                <a:cs typeface="Comic Sans MS"/>
              </a:rPr>
              <a:t>v</a:t>
            </a:r>
            <a:r>
              <a:rPr dirty="0" smtClean="0" baseline="7474" sz="2400" spc="0">
                <a:latin typeface="Comic Sans MS"/>
                <a:cs typeface="Comic Sans MS"/>
              </a:rPr>
              <a:t>ore</a:t>
            </a:r>
            <a:r>
              <a:rPr dirty="0" smtClean="0" baseline="7474" sz="2400" spc="4">
                <a:latin typeface="Comic Sans MS"/>
                <a:cs typeface="Comic Sans MS"/>
              </a:rPr>
              <a:t>s</a:t>
            </a:r>
            <a:r>
              <a:rPr dirty="0" smtClean="0" baseline="7474" sz="2400" spc="0">
                <a:latin typeface="Comic Sans MS"/>
                <a:cs typeface="Comic Sans MS"/>
              </a:rPr>
              <a:t>,</a:t>
            </a:r>
            <a:r>
              <a:rPr dirty="0" smtClean="0" baseline="7474" sz="2400" spc="-89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sa</a:t>
            </a:r>
            <a:r>
              <a:rPr dirty="0" smtClean="0" baseline="7474" sz="2400" spc="-15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co</a:t>
            </a:r>
            <a:r>
              <a:rPr dirty="0" smtClean="0" baseline="7474" sz="2400" spc="4">
                <a:latin typeface="Comic Sans MS"/>
                <a:cs typeface="Comic Sans MS"/>
              </a:rPr>
              <a:t>n</a:t>
            </a:r>
            <a:r>
              <a:rPr dirty="0" smtClean="0" baseline="7474" sz="2400" spc="0">
                <a:latin typeface="Comic Sans MS"/>
                <a:cs typeface="Comic Sans MS"/>
              </a:rPr>
              <a:t>cen</a:t>
            </a:r>
            <a:r>
              <a:rPr dirty="0" smtClean="0" baseline="7474" sz="2400" spc="4">
                <a:latin typeface="Comic Sans MS"/>
                <a:cs typeface="Comic Sans MS"/>
              </a:rPr>
              <a:t>t</a:t>
            </a:r>
            <a:r>
              <a:rPr dirty="0" smtClean="0" baseline="7474" sz="2400" spc="0">
                <a:latin typeface="Comic Sans MS"/>
                <a:cs typeface="Comic Sans MS"/>
              </a:rPr>
              <a:t>ra</a:t>
            </a:r>
            <a:r>
              <a:rPr dirty="0" smtClean="0" baseline="7474" sz="2400" spc="4">
                <a:latin typeface="Comic Sans MS"/>
                <a:cs typeface="Comic Sans MS"/>
              </a:rPr>
              <a:t>t</a:t>
            </a:r>
            <a:r>
              <a:rPr dirty="0" smtClean="0" baseline="7474" sz="2400" spc="0">
                <a:latin typeface="Comic Sans MS"/>
                <a:cs typeface="Comic Sans MS"/>
              </a:rPr>
              <a:t>ion</a:t>
            </a:r>
            <a:r>
              <a:rPr dirty="0" smtClean="0" baseline="7474" sz="2400" spc="-87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augmen</a:t>
            </a:r>
            <a:r>
              <a:rPr dirty="0" smtClean="0" baseline="7474" sz="2400" spc="4">
                <a:latin typeface="Comic Sans MS"/>
                <a:cs typeface="Comic Sans MS"/>
              </a:rPr>
              <a:t>t</a:t>
            </a:r>
            <a:r>
              <a:rPr dirty="0" smtClean="0" baseline="7474" sz="2400" spc="0">
                <a:latin typeface="Comic Sans MS"/>
                <a:cs typeface="Comic Sans MS"/>
              </a:rPr>
              <a:t>e</a:t>
            </a:r>
            <a:r>
              <a:rPr dirty="0" smtClean="0" baseline="7474" sz="2400" spc="-70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da</a:t>
            </a:r>
            <a:r>
              <a:rPr dirty="0" smtClean="0" baseline="7474" sz="2400" spc="4">
                <a:latin typeface="Comic Sans MS"/>
                <a:cs typeface="Comic Sans MS"/>
              </a:rPr>
              <a:t>n</a:t>
            </a:r>
            <a:r>
              <a:rPr dirty="0" smtClean="0" baseline="7474" sz="2400" spc="0">
                <a:latin typeface="Comic Sans MS"/>
                <a:cs typeface="Comic Sans MS"/>
              </a:rPr>
              <a:t>s</a:t>
            </a:r>
            <a:r>
              <a:rPr dirty="0" smtClean="0" baseline="7474" sz="2400" spc="-33">
                <a:latin typeface="Comic Sans MS"/>
                <a:cs typeface="Comic Sans MS"/>
              </a:rPr>
              <a:t> </a:t>
            </a:r>
            <a:r>
              <a:rPr dirty="0" smtClean="0" baseline="7474" sz="2400" spc="-4">
                <a:latin typeface="Comic Sans MS"/>
                <a:cs typeface="Comic Sans MS"/>
              </a:rPr>
              <a:t>l</a:t>
            </a:r>
            <a:r>
              <a:rPr dirty="0" smtClean="0" baseline="7474" sz="2400" spc="0">
                <a:latin typeface="Comic Sans MS"/>
                <a:cs typeface="Comic Sans MS"/>
              </a:rPr>
              <a:t>’air,</a:t>
            </a:r>
            <a:r>
              <a:rPr dirty="0" smtClean="0" baseline="7474" sz="2400" spc="-12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sa</a:t>
            </a:r>
            <a:r>
              <a:rPr dirty="0" smtClean="0" baseline="7474" sz="2400" spc="4">
                <a:latin typeface="Comic Sans MS"/>
                <a:cs typeface="Comic Sans MS"/>
              </a:rPr>
              <a:t>n</a:t>
            </a:r>
            <a:r>
              <a:rPr dirty="0" smtClean="0" baseline="7474" sz="2400" spc="0">
                <a:latin typeface="Comic Sans MS"/>
                <a:cs typeface="Comic Sans MS"/>
              </a:rPr>
              <a:t>s</a:t>
            </a:r>
            <a:endParaRPr sz="1600">
              <a:latin typeface="Comic Sans MS"/>
              <a:cs typeface="Comic Sans MS"/>
            </a:endParaRPr>
          </a:p>
          <a:p>
            <a:pPr marL="12700" marR="35614">
              <a:lnSpc>
                <a:spcPts val="1670"/>
              </a:lnSpc>
            </a:pPr>
            <a:r>
              <a:rPr dirty="0" smtClean="0" baseline="2989" sz="2400" spc="0">
                <a:latin typeface="Comic Sans MS"/>
                <a:cs typeface="Comic Sans MS"/>
              </a:rPr>
              <a:t>doute</a:t>
            </a:r>
            <a:r>
              <a:rPr dirty="0" smtClean="0" baseline="2989" sz="2400" spc="-3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</a:t>
            </a:r>
            <a:r>
              <a:rPr dirty="0" smtClean="0" baseline="2989" sz="2400" spc="-4">
                <a:latin typeface="Comic Sans MS"/>
                <a:cs typeface="Comic Sans MS"/>
              </a:rPr>
              <a:t>a</a:t>
            </a:r>
            <a:r>
              <a:rPr dirty="0" smtClean="0" baseline="2989" sz="2400" spc="0">
                <a:latin typeface="Comic Sans MS"/>
                <a:cs typeface="Comic Sans MS"/>
              </a:rPr>
              <a:t>usé</a:t>
            </a:r>
            <a:r>
              <a:rPr dirty="0" smtClean="0" baseline="2989" sz="2400" spc="-2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par</a:t>
            </a:r>
            <a:r>
              <a:rPr dirty="0" smtClean="0" baseline="2989" sz="2400" spc="-9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’e</a:t>
            </a:r>
            <a:r>
              <a:rPr dirty="0" smtClean="0" baseline="2989" sz="2400" spc="4">
                <a:latin typeface="Comic Sans MS"/>
                <a:cs typeface="Comic Sans MS"/>
              </a:rPr>
              <a:t>x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sion</a:t>
            </a:r>
            <a:r>
              <a:rPr dirty="0" smtClean="0" baseline="2989" sz="2400" spc="-7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-3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riziè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r>
              <a:rPr dirty="0" smtClean="0" baseline="2989" sz="2400" spc="-3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et</a:t>
            </a:r>
            <a:r>
              <a:rPr dirty="0" smtClean="0" baseline="2989" sz="2400" spc="-1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1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l’é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latin typeface="Comic Sans MS"/>
                <a:cs typeface="Comic Sans MS"/>
              </a:rPr>
              <a:t>v</a:t>
            </a:r>
            <a:r>
              <a:rPr dirty="0" smtClean="0" baseline="2989" sz="2400" spc="0">
                <a:latin typeface="Comic Sans MS"/>
                <a:cs typeface="Comic Sans MS"/>
              </a:rPr>
              <a:t>age</a:t>
            </a:r>
            <a:r>
              <a:rPr dirty="0" smtClean="0" baseline="2989" sz="2400" spc="-5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bo</a:t>
            </a:r>
            <a:r>
              <a:rPr dirty="0" smtClean="0" baseline="2989" sz="2400" spc="4">
                <a:latin typeface="Comic Sans MS"/>
                <a:cs typeface="Comic Sans MS"/>
              </a:rPr>
              <a:t>v</a:t>
            </a:r>
            <a:r>
              <a:rPr dirty="0" smtClean="0" baseline="2989" sz="2400" spc="0">
                <a:latin typeface="Comic Sans MS"/>
                <a:cs typeface="Comic Sans MS"/>
              </a:rPr>
              <a:t>in.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5421" y="2298681"/>
            <a:ext cx="561362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b="1">
                <a:latin typeface="Comic Sans MS"/>
                <a:cs typeface="Comic Sans MS"/>
              </a:rPr>
              <a:t>H</a:t>
            </a:r>
            <a:r>
              <a:rPr dirty="0" smtClean="0" baseline="1494" sz="2400" spc="-4" b="1">
                <a:latin typeface="Comic Sans MS"/>
                <a:cs typeface="Comic Sans MS"/>
              </a:rPr>
              <a:t>C</a:t>
            </a:r>
            <a:r>
              <a:rPr dirty="0" smtClean="0" baseline="1494" sz="2400" spc="0" b="1">
                <a:latin typeface="Comic Sans MS"/>
                <a:cs typeface="Comic Sans MS"/>
              </a:rPr>
              <a:t>l</a:t>
            </a:r>
            <a:r>
              <a:rPr dirty="0" smtClean="0" baseline="1494" sz="2400" spc="-237" b="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r>
              <a:rPr dirty="0" smtClean="0" baseline="1494" sz="2400" spc="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produ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49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ors</a:t>
            </a:r>
            <a:r>
              <a:rPr dirty="0" smtClean="0" baseline="1494" sz="2400" spc="-2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3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bus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ion</a:t>
            </a:r>
            <a:r>
              <a:rPr dirty="0" smtClean="0" baseline="1494" sz="2400" spc="-8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com</a:t>
            </a:r>
            <a:r>
              <a:rPr dirty="0" smtClean="0" baseline="1494" sz="2400" spc="-4">
                <a:latin typeface="Comic Sans MS"/>
                <a:cs typeface="Comic Sans MS"/>
              </a:rPr>
              <a:t>p</a:t>
            </a:r>
            <a:r>
              <a:rPr dirty="0" smtClean="0" baseline="1494" sz="2400" spc="0">
                <a:latin typeface="Comic Sans MS"/>
                <a:cs typeface="Comic Sans MS"/>
              </a:rPr>
              <a:t>osés</a:t>
            </a:r>
            <a:r>
              <a:rPr dirty="0" smtClean="0" baseline="1494" sz="2400" spc="-7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or</a:t>
            </a:r>
            <a:r>
              <a:rPr dirty="0" smtClean="0" baseline="1494" sz="2400" spc="4"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latin typeface="Comic Sans MS"/>
                <a:cs typeface="Comic Sans MS"/>
              </a:rPr>
              <a:t>aniques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77264" y="2298681"/>
            <a:ext cx="74536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ch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orés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5421" y="3030455"/>
            <a:ext cx="4326421" cy="262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70"/>
              </a:lnSpc>
              <a:spcBef>
                <a:spcPts val="103"/>
              </a:spcBef>
            </a:pPr>
            <a:r>
              <a:rPr dirty="0" smtClean="0" baseline="8969" sz="2400" spc="0" b="1">
                <a:latin typeface="Comic Sans MS"/>
                <a:cs typeface="Comic Sans MS"/>
              </a:rPr>
              <a:t>NH</a:t>
            </a:r>
            <a:r>
              <a:rPr dirty="0" smtClean="0" baseline="-4556" sz="1575" spc="0" b="1">
                <a:latin typeface="Comic Sans MS"/>
                <a:cs typeface="Comic Sans MS"/>
              </a:rPr>
              <a:t>3</a:t>
            </a:r>
            <a:r>
              <a:rPr dirty="0" smtClean="0" baseline="-4556" sz="1575" spc="0" b="1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:</a:t>
            </a:r>
            <a:r>
              <a:rPr dirty="0" smtClean="0" baseline="8969" sz="2400" spc="-4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éleva</a:t>
            </a:r>
            <a:r>
              <a:rPr dirty="0" smtClean="0" baseline="8969" sz="2400" spc="4">
                <a:latin typeface="Comic Sans MS"/>
                <a:cs typeface="Comic Sans MS"/>
              </a:rPr>
              <a:t>g</a:t>
            </a:r>
            <a:r>
              <a:rPr dirty="0" smtClean="0" baseline="8969" sz="2400" spc="0">
                <a:latin typeface="Comic Sans MS"/>
                <a:cs typeface="Comic Sans MS"/>
              </a:rPr>
              <a:t>e</a:t>
            </a:r>
            <a:r>
              <a:rPr dirty="0" smtClean="0" baseline="8969" sz="2400" spc="-54">
                <a:latin typeface="Comic Sans MS"/>
                <a:cs typeface="Comic Sans MS"/>
              </a:rPr>
              <a:t> </a:t>
            </a:r>
            <a:r>
              <a:rPr dirty="0" smtClean="0" baseline="8969" sz="2400" spc="4">
                <a:latin typeface="Comic Sans MS"/>
                <a:cs typeface="Comic Sans MS"/>
              </a:rPr>
              <a:t>(</a:t>
            </a:r>
            <a:r>
              <a:rPr dirty="0" smtClean="0" baseline="8969" sz="2400" spc="-4">
                <a:latin typeface="Comic Sans MS"/>
                <a:cs typeface="Comic Sans MS"/>
              </a:rPr>
              <a:t>l</a:t>
            </a:r>
            <a:r>
              <a:rPr dirty="0" smtClean="0" baseline="8969" sz="2400" spc="0">
                <a:latin typeface="Comic Sans MS"/>
                <a:cs typeface="Comic Sans MS"/>
              </a:rPr>
              <a:t>isier)</a:t>
            </a:r>
            <a:r>
              <a:rPr dirty="0" smtClean="0" baseline="8969" sz="2400" spc="-29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et</a:t>
            </a:r>
            <a:r>
              <a:rPr dirty="0" smtClean="0" baseline="8969" sz="2400" spc="-16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e</a:t>
            </a:r>
            <a:r>
              <a:rPr dirty="0" smtClean="0" baseline="8969" sz="2400" spc="4">
                <a:latin typeface="Comic Sans MS"/>
                <a:cs typeface="Comic Sans MS"/>
              </a:rPr>
              <a:t>n</a:t>
            </a:r>
            <a:r>
              <a:rPr dirty="0" smtClean="0" baseline="8969" sz="2400" spc="0">
                <a:latin typeface="Comic Sans MS"/>
                <a:cs typeface="Comic Sans MS"/>
              </a:rPr>
              <a:t>g</a:t>
            </a:r>
            <a:r>
              <a:rPr dirty="0" smtClean="0" baseline="8969" sz="2400" spc="4">
                <a:latin typeface="Comic Sans MS"/>
                <a:cs typeface="Comic Sans MS"/>
              </a:rPr>
              <a:t>r</a:t>
            </a:r>
            <a:r>
              <a:rPr dirty="0" smtClean="0" baseline="8969" sz="2400" spc="0">
                <a:latin typeface="Comic Sans MS"/>
                <a:cs typeface="Comic Sans MS"/>
              </a:rPr>
              <a:t>ais</a:t>
            </a:r>
            <a:r>
              <a:rPr dirty="0" smtClean="0" baseline="8969" sz="2400" spc="-43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a</a:t>
            </a:r>
            <a:r>
              <a:rPr dirty="0" smtClean="0" baseline="8969" sz="2400" spc="-4">
                <a:latin typeface="Comic Sans MS"/>
                <a:cs typeface="Comic Sans MS"/>
              </a:rPr>
              <a:t>m</a:t>
            </a:r>
            <a:r>
              <a:rPr dirty="0" smtClean="0" baseline="8969" sz="2400" spc="0">
                <a:latin typeface="Comic Sans MS"/>
                <a:cs typeface="Comic Sans MS"/>
              </a:rPr>
              <a:t>monia</a:t>
            </a:r>
            <a:r>
              <a:rPr dirty="0" smtClean="0" baseline="8969" sz="2400" spc="-4">
                <a:latin typeface="Comic Sans MS"/>
                <a:cs typeface="Comic Sans MS"/>
              </a:rPr>
              <a:t>c</a:t>
            </a:r>
            <a:r>
              <a:rPr dirty="0" smtClean="0" baseline="8969" sz="2400" spc="0">
                <a:latin typeface="Comic Sans MS"/>
                <a:cs typeface="Comic Sans MS"/>
              </a:rPr>
              <a:t>aux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5421" y="3761975"/>
            <a:ext cx="780688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-4" b="1">
                <a:latin typeface="Comic Sans MS"/>
                <a:cs typeface="Comic Sans MS"/>
              </a:rPr>
              <a:t>M</a:t>
            </a:r>
            <a:r>
              <a:rPr dirty="0" smtClean="0" baseline="1494" sz="2400" spc="0" b="1">
                <a:latin typeface="Comic Sans MS"/>
                <a:cs typeface="Comic Sans MS"/>
              </a:rPr>
              <a:t>étaux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71864" y="3761975"/>
            <a:ext cx="3852357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-4" b="1">
                <a:latin typeface="Comic Sans MS"/>
                <a:cs typeface="Comic Sans MS"/>
              </a:rPr>
              <a:t>l</a:t>
            </a:r>
            <a:r>
              <a:rPr dirty="0" smtClean="0" baseline="1494" sz="2400" spc="0" b="1">
                <a:latin typeface="Comic Sans MS"/>
                <a:cs typeface="Comic Sans MS"/>
              </a:rPr>
              <a:t>ourds</a:t>
            </a:r>
            <a:r>
              <a:rPr dirty="0" smtClean="0" baseline="1494" sz="2400" spc="-236" b="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(Pb,</a:t>
            </a:r>
            <a:r>
              <a:rPr dirty="0" smtClean="0" baseline="1494" sz="2400" spc="-2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Cd,</a:t>
            </a:r>
            <a:r>
              <a:rPr dirty="0" smtClean="0" baseline="1494" sz="2400" spc="-2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Hg,</a:t>
            </a:r>
            <a:r>
              <a:rPr dirty="0" smtClean="0" baseline="1494" sz="2400" spc="-25">
                <a:latin typeface="Comic Sans MS"/>
                <a:cs typeface="Comic Sans MS"/>
              </a:rPr>
              <a:t> </a:t>
            </a:r>
            <a:r>
              <a:rPr dirty="0" smtClean="0" baseline="1494" sz="2400" spc="25">
                <a:latin typeface="Comic Sans MS"/>
                <a:cs typeface="Comic Sans MS"/>
              </a:rPr>
              <a:t>…</a:t>
            </a:r>
            <a:r>
              <a:rPr dirty="0" smtClean="0" baseline="1494" sz="2400" spc="0">
                <a:latin typeface="Comic Sans MS"/>
                <a:cs typeface="Comic Sans MS"/>
              </a:rPr>
              <a:t>)</a:t>
            </a:r>
            <a:r>
              <a:rPr dirty="0" smtClean="0" baseline="1494" sz="2400" spc="-4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aq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latin typeface="Comic Sans MS"/>
                <a:cs typeface="Comic Sans MS"/>
              </a:rPr>
              <a:t>és</a:t>
            </a:r>
            <a:r>
              <a:rPr dirty="0" smtClean="0" baseline="1494" sz="2400" spc="-3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à</a:t>
            </a:r>
            <a:r>
              <a:rPr dirty="0" smtClean="0" baseline="1494" sz="2400" spc="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prés</a:t>
            </a:r>
            <a:r>
              <a:rPr dirty="0" smtClean="0" baseline="1494" sz="2400" spc="4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27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928999" y="279709"/>
            <a:ext cx="361452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00AFEF"/>
                </a:solidFill>
                <a:latin typeface="Arial"/>
                <a:cs typeface="Arial"/>
              </a:rPr>
              <a:t>Qu</a:t>
            </a:r>
            <a:r>
              <a:rPr dirty="0" smtClean="0" sz="1800" spc="-4">
                <a:solidFill>
                  <a:srgbClr val="00AFEF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00AFEF"/>
                </a:solidFill>
                <a:latin typeface="Arial"/>
                <a:cs typeface="Arial"/>
              </a:rPr>
              <a:t>l</a:t>
            </a:r>
            <a:r>
              <a:rPr dirty="0" smtClean="0" sz="1800" spc="-9">
                <a:solidFill>
                  <a:srgbClr val="00AFEF"/>
                </a:solidFill>
                <a:latin typeface="Arial"/>
                <a:cs typeface="Arial"/>
              </a:rPr>
              <a:t>q</a:t>
            </a:r>
            <a:r>
              <a:rPr dirty="0" smtClean="0" sz="1800" spc="0">
                <a:solidFill>
                  <a:srgbClr val="00AFEF"/>
                </a:solidFill>
                <a:latin typeface="Arial"/>
                <a:cs typeface="Arial"/>
              </a:rPr>
              <a:t>u</a:t>
            </a:r>
            <a:r>
              <a:rPr dirty="0" smtClean="0" sz="1800" spc="-9">
                <a:solidFill>
                  <a:srgbClr val="00AFEF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00AFEF"/>
                </a:solidFill>
                <a:latin typeface="Arial"/>
                <a:cs typeface="Arial"/>
              </a:rPr>
              <a:t>s</a:t>
            </a:r>
            <a:r>
              <a:rPr dirty="0" smtClean="0" sz="1800" spc="14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00AFEF"/>
                </a:solidFill>
                <a:latin typeface="Arial"/>
                <a:cs typeface="Arial"/>
              </a:rPr>
              <a:t>so</a:t>
            </a:r>
            <a:r>
              <a:rPr dirty="0" smtClean="0" sz="1800" spc="-9">
                <a:solidFill>
                  <a:srgbClr val="00AFEF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00AFEF"/>
                </a:solidFill>
                <a:latin typeface="Arial"/>
                <a:cs typeface="Arial"/>
              </a:rPr>
              <a:t>uti</a:t>
            </a:r>
            <a:r>
              <a:rPr dirty="0" smtClean="0" sz="1800" spc="-9">
                <a:solidFill>
                  <a:srgbClr val="00AFEF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00AFEF"/>
                </a:solidFill>
                <a:latin typeface="Arial"/>
                <a:cs typeface="Arial"/>
              </a:rPr>
              <a:t>ns</a:t>
            </a:r>
            <a:r>
              <a:rPr dirty="0" smtClean="0" sz="1800" spc="24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00AFEF"/>
                </a:solidFill>
                <a:latin typeface="Arial"/>
                <a:cs typeface="Arial"/>
              </a:rPr>
              <a:t>p</a:t>
            </a:r>
            <a:r>
              <a:rPr dirty="0" smtClean="0" sz="1800" spc="-9">
                <a:solidFill>
                  <a:srgbClr val="00AFEF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00AFEF"/>
                </a:solidFill>
                <a:latin typeface="Arial"/>
                <a:cs typeface="Arial"/>
              </a:rPr>
              <a:t>ur</a:t>
            </a:r>
            <a:r>
              <a:rPr dirty="0" smtClean="0" sz="1800" spc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00AFEF"/>
                </a:solidFill>
                <a:latin typeface="Arial"/>
                <a:cs typeface="Arial"/>
              </a:rPr>
              <a:t>la</a:t>
            </a:r>
            <a:r>
              <a:rPr dirty="0" smtClean="0" sz="1800" spc="9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00AFEF"/>
                </a:solidFill>
                <a:latin typeface="Arial"/>
                <a:cs typeface="Arial"/>
              </a:rPr>
              <a:t>mo</a:t>
            </a:r>
            <a:r>
              <a:rPr dirty="0" smtClean="0" sz="1800" spc="-9">
                <a:solidFill>
                  <a:srgbClr val="00AFEF"/>
                </a:solidFill>
                <a:latin typeface="Arial"/>
                <a:cs typeface="Arial"/>
              </a:rPr>
              <a:t>b</a:t>
            </a:r>
            <a:r>
              <a:rPr dirty="0" smtClean="0" sz="1800" spc="0">
                <a:solidFill>
                  <a:srgbClr val="00AFEF"/>
                </a:solidFill>
                <a:latin typeface="Arial"/>
                <a:cs typeface="Arial"/>
              </a:rPr>
              <a:t>i</a:t>
            </a:r>
            <a:r>
              <a:rPr dirty="0" smtClean="0" sz="1800" spc="-4">
                <a:solidFill>
                  <a:srgbClr val="00AFEF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00AFEF"/>
                </a:solidFill>
                <a:latin typeface="Arial"/>
                <a:cs typeface="Arial"/>
              </a:rPr>
              <a:t>ité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2528" y="711181"/>
            <a:ext cx="74273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P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4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51659" y="951145"/>
            <a:ext cx="6604864" cy="719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1031">
              <a:lnSpc>
                <a:spcPts val="1860"/>
              </a:lnSpc>
              <a:spcBef>
                <a:spcPts val="93"/>
              </a:spcBef>
            </a:pPr>
            <a:r>
              <a:rPr dirty="0" smtClean="0" baseline="3754" sz="2400" spc="4">
                <a:latin typeface="Wingdings"/>
                <a:cs typeface="Wingdings"/>
              </a:rPr>
              <a:t></a:t>
            </a:r>
            <a:r>
              <a:rPr dirty="0" smtClean="0" baseline="2989" sz="2400" spc="0">
                <a:latin typeface="Comic Sans MS"/>
                <a:cs typeface="Comic Sans MS"/>
              </a:rPr>
              <a:t>di</a:t>
            </a:r>
            <a:r>
              <a:rPr dirty="0" smtClean="0" baseline="2989" sz="2400" spc="-9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inution</a:t>
            </a:r>
            <a:r>
              <a:rPr dirty="0" smtClean="0" baseline="2989" sz="2400" spc="-7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1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la</a:t>
            </a:r>
            <a:r>
              <a:rPr dirty="0" smtClean="0" baseline="2989" sz="2400" spc="-1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consomm</a:t>
            </a:r>
            <a:r>
              <a:rPr dirty="0" smtClean="0" baseline="2989" sz="2400" spc="-4">
                <a:latin typeface="Comic Sans MS"/>
                <a:cs typeface="Comic Sans MS"/>
              </a:rPr>
              <a:t>a</a:t>
            </a:r>
            <a:r>
              <a:rPr dirty="0" smtClean="0" baseline="2989" sz="2400" spc="0">
                <a:latin typeface="Comic Sans MS"/>
                <a:cs typeface="Comic Sans MS"/>
              </a:rPr>
              <a:t>tion</a:t>
            </a:r>
            <a:endParaRPr sz="1600">
              <a:latin typeface="Comic Sans MS"/>
              <a:cs typeface="Comic Sans MS"/>
            </a:endParaRPr>
          </a:p>
          <a:p>
            <a:pPr marL="12700" marR="31031">
              <a:lnSpc>
                <a:spcPts val="1920"/>
              </a:lnSpc>
              <a:spcBef>
                <a:spcPts val="2"/>
              </a:spcBef>
            </a:pPr>
            <a:r>
              <a:rPr dirty="0" smtClean="0" baseline="3754" sz="2400" spc="4">
                <a:latin typeface="Wingdings"/>
                <a:cs typeface="Wingdings"/>
              </a:rPr>
              <a:t></a:t>
            </a:r>
            <a:r>
              <a:rPr dirty="0" smtClean="0" baseline="2989" sz="2400" spc="0">
                <a:latin typeface="Comic Sans MS"/>
                <a:cs typeface="Comic Sans MS"/>
              </a:rPr>
              <a:t>co</a:t>
            </a: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position</a:t>
            </a:r>
            <a:r>
              <a:rPr dirty="0" smtClean="0" baseline="2989" sz="2400" spc="-8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du</a:t>
            </a:r>
            <a:r>
              <a:rPr dirty="0" smtClean="0" baseline="2989" sz="2400" spc="-1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</a:t>
            </a:r>
            <a:r>
              <a:rPr dirty="0" smtClean="0" baseline="2989" sz="2400" spc="-4">
                <a:latin typeface="Comic Sans MS"/>
                <a:cs typeface="Comic Sans MS"/>
              </a:rPr>
              <a:t>a</a:t>
            </a:r>
            <a:r>
              <a:rPr dirty="0" smtClean="0" baseline="2989" sz="2400" spc="0">
                <a:latin typeface="Comic Sans MS"/>
                <a:cs typeface="Comic Sans MS"/>
              </a:rPr>
              <a:t>rbura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-33">
                <a:latin typeface="Comic Sans MS"/>
                <a:cs typeface="Comic Sans MS"/>
              </a:rPr>
              <a:t> </a:t>
            </a:r>
            <a:r>
              <a:rPr dirty="0" smtClean="0" baseline="2989" sz="2400" spc="9">
                <a:latin typeface="Comic Sans MS"/>
                <a:cs typeface="Comic Sans MS"/>
              </a:rPr>
              <a:t>(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’amon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,</a:t>
            </a:r>
            <a:r>
              <a:rPr dirty="0" smtClean="0" baseline="2989" sz="2400" spc="-53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è</a:t>
            </a:r>
            <a:r>
              <a:rPr dirty="0" smtClean="0" baseline="2989" sz="2400" spc="4">
                <a:latin typeface="Comic Sans MS"/>
                <a:cs typeface="Comic Sans MS"/>
              </a:rPr>
              <a:t>g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emen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ation</a:t>
            </a:r>
            <a:r>
              <a:rPr dirty="0" smtClean="0" baseline="2989" sz="2400" spc="-10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%S)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ts val="1889"/>
              </a:lnSpc>
            </a:pPr>
            <a:r>
              <a:rPr dirty="0" smtClean="0" baseline="1877" sz="2400" spc="4">
                <a:latin typeface="Wingdings"/>
                <a:cs typeface="Wingdings"/>
              </a:rPr>
              <a:t></a:t>
            </a:r>
            <a:r>
              <a:rPr dirty="0" smtClean="0" baseline="1494" sz="2400" spc="0">
                <a:latin typeface="Comic Sans MS"/>
                <a:cs typeface="Comic Sans MS"/>
              </a:rPr>
              <a:t>traitement</a:t>
            </a:r>
            <a:r>
              <a:rPr dirty="0" smtClean="0" baseline="1494" sz="2400" spc="-9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du</a:t>
            </a:r>
            <a:r>
              <a:rPr dirty="0" smtClean="0" baseline="1494" sz="2400" spc="-1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gaz</a:t>
            </a:r>
            <a:r>
              <a:rPr dirty="0" smtClean="0" baseline="1494" sz="2400" spc="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d’é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ha</a:t>
            </a:r>
            <a:r>
              <a:rPr dirty="0" smtClean="0" baseline="1494" sz="2400" spc="-4">
                <a:latin typeface="Comic Sans MS"/>
                <a:cs typeface="Comic Sans MS"/>
              </a:rPr>
              <a:t>p</a:t>
            </a:r>
            <a:r>
              <a:rPr dirty="0" smtClean="0" baseline="1494" sz="2400" spc="0">
                <a:latin typeface="Comic Sans MS"/>
                <a:cs typeface="Comic Sans MS"/>
              </a:rPr>
              <a:t>pe</a:t>
            </a:r>
            <a:r>
              <a:rPr dirty="0" smtClean="0" baseline="1494" sz="2400" spc="-9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ent</a:t>
            </a:r>
            <a:r>
              <a:rPr dirty="0" smtClean="0" baseline="1494" sz="2400" spc="-14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(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’ava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,</a:t>
            </a:r>
            <a:r>
              <a:rPr dirty="0" smtClean="0" baseline="1494" sz="2400" spc="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fi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tres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et</a:t>
            </a:r>
            <a:r>
              <a:rPr dirty="0" smtClean="0" baseline="1494" sz="2400" spc="-2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pot</a:t>
            </a:r>
            <a:r>
              <a:rPr dirty="0" smtClean="0" baseline="1494" sz="2400" spc="-9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ata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yt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q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latin typeface="Comic Sans MS"/>
                <a:cs typeface="Comic Sans MS"/>
              </a:rPr>
              <a:t>es)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58055" y="1875248"/>
            <a:ext cx="177564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 b="1">
                <a:solidFill>
                  <a:srgbClr val="FF0000"/>
                </a:solidFill>
                <a:latin typeface="Arial"/>
                <a:cs typeface="Arial"/>
              </a:rPr>
              <a:t>Le</a:t>
            </a:r>
            <a:r>
              <a:rPr dirty="0" smtClean="0" sz="1600" spc="-8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1600" spc="0" b="1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dirty="0" smtClean="0" sz="1600" spc="-4" b="1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mtClean="0" sz="1600" spc="0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mtClean="0" sz="1600" spc="-14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1600" spc="0" b="1">
                <a:solidFill>
                  <a:srgbClr val="FF0000"/>
                </a:solidFill>
                <a:latin typeface="Arial"/>
                <a:cs typeface="Arial"/>
              </a:rPr>
              <a:t>catal</a:t>
            </a:r>
            <a:r>
              <a:rPr dirty="0" smtClean="0" sz="1600" spc="-34" b="1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dirty="0" smtClean="0" sz="1600" spc="4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mtClean="0" sz="1600" spc="0" b="1">
                <a:solidFill>
                  <a:srgbClr val="FF0000"/>
                </a:solidFill>
                <a:latin typeface="Arial"/>
                <a:cs typeface="Arial"/>
              </a:rPr>
              <a:t>iq</a:t>
            </a:r>
            <a:r>
              <a:rPr dirty="0" smtClean="0" sz="1600" spc="-4" b="1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dirty="0" smtClean="0" sz="1600" spc="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03170" y="2419966"/>
            <a:ext cx="660635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Cata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yseur</a:t>
            </a:r>
            <a:r>
              <a:rPr dirty="0" smtClean="0" baseline="1494" sz="2400" spc="-3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à</a:t>
            </a:r>
            <a:r>
              <a:rPr dirty="0" smtClean="0" baseline="1494" sz="2400" spc="-3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3</a:t>
            </a:r>
            <a:r>
              <a:rPr dirty="0" smtClean="0" baseline="1494" sz="2400" spc="0" b="1">
                <a:latin typeface="Comic Sans MS"/>
                <a:cs typeface="Comic Sans MS"/>
              </a:rPr>
              <a:t> </a:t>
            </a:r>
            <a:r>
              <a:rPr dirty="0" smtClean="0" baseline="1494" sz="2400" spc="4" b="1">
                <a:latin typeface="Comic Sans MS"/>
                <a:cs typeface="Comic Sans MS"/>
              </a:rPr>
              <a:t>f</a:t>
            </a:r>
            <a:r>
              <a:rPr dirty="0" smtClean="0" baseline="1494" sz="2400" spc="0" b="1">
                <a:latin typeface="Comic Sans MS"/>
                <a:cs typeface="Comic Sans MS"/>
              </a:rPr>
              <a:t>o</a:t>
            </a:r>
            <a:r>
              <a:rPr dirty="0" smtClean="0" baseline="1494" sz="2400" spc="4" b="1">
                <a:latin typeface="Comic Sans MS"/>
                <a:cs typeface="Comic Sans MS"/>
              </a:rPr>
              <a:t>n</a:t>
            </a:r>
            <a:r>
              <a:rPr dirty="0" smtClean="0" baseline="1494" sz="2400" spc="0" b="1">
                <a:latin typeface="Comic Sans MS"/>
                <a:cs typeface="Comic Sans MS"/>
              </a:rPr>
              <a:t>ctions</a:t>
            </a:r>
            <a:r>
              <a:rPr dirty="0" smtClean="0" baseline="1494" sz="2400" spc="-207" b="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r>
              <a:rPr dirty="0" smtClean="0" baseline="1494" sz="2400" spc="-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tion</a:t>
            </a:r>
            <a:r>
              <a:rPr dirty="0" smtClean="0" baseline="1494" sz="2400" spc="-4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con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re</a:t>
            </a:r>
            <a:r>
              <a:rPr dirty="0" smtClean="0" baseline="1494" sz="2400" spc="-48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CO,</a:t>
            </a:r>
            <a:r>
              <a:rPr dirty="0" smtClean="0" baseline="1494" sz="2400" spc="-2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HC</a:t>
            </a:r>
            <a:r>
              <a:rPr dirty="0" smtClean="0" baseline="1494" sz="2400" spc="-2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(ou</a:t>
            </a:r>
            <a:r>
              <a:rPr dirty="0" smtClean="0" baseline="1494" sz="2400" spc="-2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C.O.</a:t>
            </a:r>
            <a:r>
              <a:rPr dirty="0" smtClean="0" baseline="1494" sz="2400" spc="-9">
                <a:latin typeface="Comic Sans MS"/>
                <a:cs typeface="Comic Sans MS"/>
              </a:rPr>
              <a:t>V</a:t>
            </a:r>
            <a:r>
              <a:rPr dirty="0" smtClean="0" baseline="1494" sz="2400" spc="0">
                <a:latin typeface="Comic Sans MS"/>
                <a:cs typeface="Comic Sans MS"/>
              </a:rPr>
              <a:t>.)</a:t>
            </a:r>
            <a:r>
              <a:rPr dirty="0" smtClean="0" baseline="1494" sz="2400" spc="-3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et</a:t>
            </a:r>
            <a:r>
              <a:rPr dirty="0" smtClean="0" baseline="1494" sz="2400" spc="-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NOx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70252" y="2901804"/>
            <a:ext cx="226662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b="1">
                <a:latin typeface="Comic Sans MS"/>
                <a:cs typeface="Comic Sans MS"/>
              </a:rPr>
              <a:t>R</a:t>
            </a:r>
            <a:r>
              <a:rPr dirty="0" smtClean="0" baseline="1494" sz="2400" spc="-4" b="1">
                <a:latin typeface="Comic Sans MS"/>
                <a:cs typeface="Comic Sans MS"/>
              </a:rPr>
              <a:t>é</a:t>
            </a:r>
            <a:r>
              <a:rPr dirty="0" smtClean="0" baseline="1494" sz="2400" spc="0" b="1">
                <a:latin typeface="Comic Sans MS"/>
                <a:cs typeface="Comic Sans MS"/>
              </a:rPr>
              <a:t>actions</a:t>
            </a:r>
            <a:r>
              <a:rPr dirty="0" smtClean="0" baseline="1494" sz="2400" spc="-42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catalysées</a:t>
            </a:r>
            <a:r>
              <a:rPr dirty="0" smtClean="0" baseline="1494" sz="2400" spc="-50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63672" y="3389865"/>
            <a:ext cx="493277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*</a:t>
            </a:r>
            <a:r>
              <a:rPr dirty="0" smtClean="0" baseline="1494" sz="2400" spc="-1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ac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élérer</a:t>
            </a:r>
            <a:r>
              <a:rPr dirty="0" smtClean="0" baseline="1494" sz="2400" spc="-15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’o</a:t>
            </a:r>
            <a:r>
              <a:rPr dirty="0" smtClean="0" baseline="1494" sz="2400" spc="4">
                <a:latin typeface="Comic Sans MS"/>
                <a:cs typeface="Comic Sans MS"/>
              </a:rPr>
              <a:t>x</a:t>
            </a:r>
            <a:r>
              <a:rPr dirty="0" smtClean="0" baseline="1494" sz="2400" spc="0">
                <a:latin typeface="Comic Sans MS"/>
                <a:cs typeface="Comic Sans MS"/>
              </a:rPr>
              <a:t>yd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tion</a:t>
            </a:r>
            <a:r>
              <a:rPr dirty="0" smtClean="0" baseline="1494" sz="2400" spc="-5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2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</a:t>
            </a:r>
            <a:r>
              <a:rPr dirty="0" smtClean="0" baseline="1494" sz="2400" spc="-1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et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3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hydroc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rbur</a:t>
            </a:r>
            <a:r>
              <a:rPr dirty="0" smtClean="0" baseline="1494" sz="2400" spc="4"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78072" y="3874622"/>
            <a:ext cx="1685598" cy="301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70"/>
              </a:lnSpc>
              <a:spcBef>
                <a:spcPts val="118"/>
              </a:spcBef>
            </a:pPr>
            <a:r>
              <a:rPr dirty="0" smtClean="0" baseline="7973" sz="2700" spc="0">
                <a:latin typeface="Comic Sans MS"/>
                <a:cs typeface="Comic Sans MS"/>
              </a:rPr>
              <a:t>2</a:t>
            </a:r>
            <a:r>
              <a:rPr dirty="0" smtClean="0" baseline="7973" sz="2700" spc="0">
                <a:latin typeface="Comic Sans MS"/>
                <a:cs typeface="Comic Sans MS"/>
              </a:rPr>
              <a:t> </a:t>
            </a:r>
            <a:r>
              <a:rPr dirty="0" smtClean="0" baseline="7973" sz="2700" spc="0">
                <a:latin typeface="Comic Sans MS"/>
                <a:cs typeface="Comic Sans MS"/>
              </a:rPr>
              <a:t>CO</a:t>
            </a:r>
            <a:r>
              <a:rPr dirty="0" smtClean="0" baseline="7973" sz="2700" spc="536">
                <a:latin typeface="Comic Sans MS"/>
                <a:cs typeface="Comic Sans MS"/>
              </a:rPr>
              <a:t> </a:t>
            </a:r>
            <a:r>
              <a:rPr dirty="0" smtClean="0" baseline="7973" sz="2700" spc="0">
                <a:latin typeface="Comic Sans MS"/>
                <a:cs typeface="Comic Sans MS"/>
              </a:rPr>
              <a:t>+</a:t>
            </a:r>
            <a:r>
              <a:rPr dirty="0" smtClean="0" baseline="7973" sz="2700" spc="0">
                <a:latin typeface="Comic Sans MS"/>
                <a:cs typeface="Comic Sans MS"/>
              </a:rPr>
              <a:t> </a:t>
            </a:r>
            <a:r>
              <a:rPr dirty="0" smtClean="0" baseline="7973" sz="2700" spc="0">
                <a:latin typeface="Comic Sans MS"/>
                <a:cs typeface="Comic Sans MS"/>
              </a:rPr>
              <a:t> </a:t>
            </a:r>
            <a:r>
              <a:rPr dirty="0" smtClean="0" baseline="7973" sz="2700" spc="9">
                <a:latin typeface="Comic Sans MS"/>
                <a:cs typeface="Comic Sans MS"/>
              </a:rPr>
              <a:t>O</a:t>
            </a:r>
            <a:r>
              <a:rPr dirty="0" smtClean="0" baseline="-3986" sz="1800" spc="0">
                <a:latin typeface="Comic Sans MS"/>
                <a:cs typeface="Comic Sans MS"/>
              </a:rPr>
              <a:t>2</a:t>
            </a:r>
            <a:r>
              <a:rPr dirty="0" smtClean="0" baseline="-3986" sz="1800" spc="0">
                <a:latin typeface="Comic Sans MS"/>
                <a:cs typeface="Comic Sans MS"/>
              </a:rPr>
              <a:t>   </a:t>
            </a:r>
            <a:r>
              <a:rPr dirty="0" smtClean="0" baseline="-3986" sz="1800" spc="187">
                <a:latin typeface="Comic Sans MS"/>
                <a:cs typeface="Comic Sans MS"/>
              </a:rPr>
              <a:t> </a:t>
            </a:r>
            <a:r>
              <a:rPr dirty="0" smtClean="0" baseline="9069" sz="2700" spc="0">
                <a:latin typeface="Symbol"/>
                <a:cs typeface="Symbol"/>
              </a:rPr>
              <a:t>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01030" y="3881440"/>
            <a:ext cx="686078" cy="294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20"/>
              </a:lnSpc>
              <a:spcBef>
                <a:spcPts val="115"/>
              </a:spcBef>
            </a:pPr>
            <a:r>
              <a:rPr dirty="0" smtClean="0" baseline="9302" sz="2700" spc="0">
                <a:latin typeface="Comic Sans MS"/>
                <a:cs typeface="Comic Sans MS"/>
              </a:rPr>
              <a:t>2</a:t>
            </a:r>
            <a:r>
              <a:rPr dirty="0" smtClean="0" baseline="9302" sz="2700" spc="-4">
                <a:latin typeface="Comic Sans MS"/>
                <a:cs typeface="Comic Sans MS"/>
              </a:rPr>
              <a:t> </a:t>
            </a:r>
            <a:r>
              <a:rPr dirty="0" smtClean="0" baseline="9302" sz="2700" spc="0">
                <a:latin typeface="Comic Sans MS"/>
                <a:cs typeface="Comic Sans MS"/>
              </a:rPr>
              <a:t>CO</a:t>
            </a:r>
            <a:r>
              <a:rPr dirty="0" smtClean="0" baseline="-3986" sz="1800" spc="0">
                <a:latin typeface="Comic Sans MS"/>
                <a:cs typeface="Comic Sans MS"/>
              </a:rPr>
              <a:t>2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78072" y="4148942"/>
            <a:ext cx="4439391" cy="301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70"/>
              </a:lnSpc>
              <a:spcBef>
                <a:spcPts val="118"/>
              </a:spcBef>
            </a:pPr>
            <a:r>
              <a:rPr dirty="0" smtClean="0" baseline="7973" sz="2700" spc="-4">
                <a:latin typeface="Comic Sans MS"/>
                <a:cs typeface="Comic Sans MS"/>
              </a:rPr>
              <a:t>C</a:t>
            </a:r>
            <a:r>
              <a:rPr dirty="0" smtClean="0" baseline="-3986" sz="1800" spc="-4">
                <a:latin typeface="Comic Sans MS"/>
                <a:cs typeface="Comic Sans MS"/>
              </a:rPr>
              <a:t>n</a:t>
            </a:r>
            <a:r>
              <a:rPr dirty="0" smtClean="0" baseline="7973" sz="2700" spc="-4">
                <a:latin typeface="Comic Sans MS"/>
                <a:cs typeface="Comic Sans MS"/>
              </a:rPr>
              <a:t>H</a:t>
            </a:r>
            <a:r>
              <a:rPr dirty="0" smtClean="0" baseline="-3986" sz="1800" spc="0">
                <a:latin typeface="Comic Sans MS"/>
                <a:cs typeface="Comic Sans MS"/>
              </a:rPr>
              <a:t>m</a:t>
            </a:r>
            <a:r>
              <a:rPr dirty="0" smtClean="0" baseline="-3986" sz="1800" spc="197">
                <a:latin typeface="Comic Sans MS"/>
                <a:cs typeface="Comic Sans MS"/>
              </a:rPr>
              <a:t> </a:t>
            </a:r>
            <a:r>
              <a:rPr dirty="0" smtClean="0" baseline="7973" sz="2700" spc="0">
                <a:latin typeface="Comic Sans MS"/>
                <a:cs typeface="Comic Sans MS"/>
              </a:rPr>
              <a:t>+</a:t>
            </a:r>
            <a:r>
              <a:rPr dirty="0" smtClean="0" baseline="7973" sz="2700" spc="0">
                <a:latin typeface="Comic Sans MS"/>
                <a:cs typeface="Comic Sans MS"/>
              </a:rPr>
              <a:t> </a:t>
            </a:r>
            <a:r>
              <a:rPr dirty="0" smtClean="0" baseline="7973" sz="2700" spc="4">
                <a:latin typeface="Comic Sans MS"/>
                <a:cs typeface="Comic Sans MS"/>
              </a:rPr>
              <a:t>(</a:t>
            </a:r>
            <a:r>
              <a:rPr dirty="0" smtClean="0" baseline="7973" sz="2700" spc="4">
                <a:latin typeface="Comic Sans MS"/>
                <a:cs typeface="Comic Sans MS"/>
              </a:rPr>
              <a:t>n</a:t>
            </a:r>
            <a:r>
              <a:rPr dirty="0" smtClean="0" baseline="7973" sz="2700" spc="0">
                <a:latin typeface="Comic Sans MS"/>
                <a:cs typeface="Comic Sans MS"/>
              </a:rPr>
              <a:t>+</a:t>
            </a:r>
            <a:r>
              <a:rPr dirty="0" smtClean="0" baseline="7973" sz="2700" spc="9">
                <a:latin typeface="Comic Sans MS"/>
                <a:cs typeface="Comic Sans MS"/>
              </a:rPr>
              <a:t>m</a:t>
            </a:r>
            <a:r>
              <a:rPr dirty="0" smtClean="0" baseline="7973" sz="2700" spc="0">
                <a:latin typeface="Comic Sans MS"/>
                <a:cs typeface="Comic Sans MS"/>
              </a:rPr>
              <a:t>/</a:t>
            </a:r>
            <a:r>
              <a:rPr dirty="0" smtClean="0" baseline="7973" sz="2700" spc="9">
                <a:latin typeface="Comic Sans MS"/>
                <a:cs typeface="Comic Sans MS"/>
              </a:rPr>
              <a:t>4</a:t>
            </a:r>
            <a:r>
              <a:rPr dirty="0" smtClean="0" baseline="7973" sz="2700" spc="0">
                <a:latin typeface="Comic Sans MS"/>
                <a:cs typeface="Comic Sans MS"/>
              </a:rPr>
              <a:t>)</a:t>
            </a:r>
            <a:r>
              <a:rPr dirty="0" smtClean="0" baseline="7973" sz="2700" spc="-4">
                <a:latin typeface="Comic Sans MS"/>
                <a:cs typeface="Comic Sans MS"/>
              </a:rPr>
              <a:t> </a:t>
            </a:r>
            <a:r>
              <a:rPr dirty="0" smtClean="0" baseline="7973" sz="2700" spc="-4">
                <a:latin typeface="Comic Sans MS"/>
                <a:cs typeface="Comic Sans MS"/>
              </a:rPr>
              <a:t>O</a:t>
            </a:r>
            <a:r>
              <a:rPr dirty="0" smtClean="0" baseline="-3986" sz="1800" spc="0">
                <a:latin typeface="Comic Sans MS"/>
                <a:cs typeface="Comic Sans MS"/>
              </a:rPr>
              <a:t>2</a:t>
            </a:r>
            <a:r>
              <a:rPr dirty="0" smtClean="0" baseline="-3986" sz="1800" spc="0">
                <a:latin typeface="Comic Sans MS"/>
                <a:cs typeface="Comic Sans MS"/>
              </a:rPr>
              <a:t> </a:t>
            </a:r>
            <a:r>
              <a:rPr dirty="0" smtClean="0" baseline="-3986" sz="1800" spc="352">
                <a:latin typeface="Comic Sans MS"/>
                <a:cs typeface="Comic Sans MS"/>
              </a:rPr>
              <a:t> </a:t>
            </a:r>
            <a:r>
              <a:rPr dirty="0" smtClean="0" baseline="9069" sz="2700" spc="0">
                <a:latin typeface="Symbol"/>
                <a:cs typeface="Symbol"/>
              </a:rPr>
              <a:t></a:t>
            </a:r>
            <a:r>
              <a:rPr dirty="0" smtClean="0" baseline="9662" sz="2700" spc="0">
                <a:latin typeface="Times New Roman"/>
                <a:cs typeface="Times New Roman"/>
              </a:rPr>
              <a:t> </a:t>
            </a:r>
            <a:r>
              <a:rPr dirty="0" smtClean="0" baseline="9662" sz="2700" spc="179">
                <a:latin typeface="Times New Roman"/>
                <a:cs typeface="Times New Roman"/>
              </a:rPr>
              <a:t> </a:t>
            </a:r>
            <a:r>
              <a:rPr dirty="0" smtClean="0" baseline="7973" sz="2700" spc="0">
                <a:latin typeface="Comic Sans MS"/>
                <a:cs typeface="Comic Sans MS"/>
              </a:rPr>
              <a:t>n</a:t>
            </a:r>
            <a:r>
              <a:rPr dirty="0" smtClean="0" baseline="7973" sz="2700" spc="0">
                <a:latin typeface="Comic Sans MS"/>
                <a:cs typeface="Comic Sans MS"/>
              </a:rPr>
              <a:t> </a:t>
            </a:r>
            <a:r>
              <a:rPr dirty="0" smtClean="0" baseline="7973" sz="2700" spc="0">
                <a:latin typeface="Comic Sans MS"/>
                <a:cs typeface="Comic Sans MS"/>
              </a:rPr>
              <a:t>CO</a:t>
            </a:r>
            <a:r>
              <a:rPr dirty="0" smtClean="0" baseline="-3986" sz="1800" spc="0">
                <a:latin typeface="Comic Sans MS"/>
                <a:cs typeface="Comic Sans MS"/>
              </a:rPr>
              <a:t>2</a:t>
            </a:r>
            <a:r>
              <a:rPr dirty="0" smtClean="0" baseline="-3986" sz="1800" spc="0">
                <a:latin typeface="Comic Sans MS"/>
                <a:cs typeface="Comic Sans MS"/>
              </a:rPr>
              <a:t>  </a:t>
            </a:r>
            <a:r>
              <a:rPr dirty="0" smtClean="0" baseline="-3986" sz="1800" spc="9">
                <a:latin typeface="Comic Sans MS"/>
                <a:cs typeface="Comic Sans MS"/>
              </a:rPr>
              <a:t> </a:t>
            </a:r>
            <a:r>
              <a:rPr dirty="0" smtClean="0" baseline="7973" sz="2700" spc="0">
                <a:latin typeface="Comic Sans MS"/>
                <a:cs typeface="Comic Sans MS"/>
              </a:rPr>
              <a:t>+</a:t>
            </a:r>
            <a:r>
              <a:rPr dirty="0" smtClean="0" baseline="7973" sz="2700" spc="536">
                <a:latin typeface="Comic Sans MS"/>
                <a:cs typeface="Comic Sans MS"/>
              </a:rPr>
              <a:t> </a:t>
            </a:r>
            <a:r>
              <a:rPr dirty="0" smtClean="0" baseline="7973" sz="2700" spc="4">
                <a:latin typeface="Comic Sans MS"/>
                <a:cs typeface="Comic Sans MS"/>
              </a:rPr>
              <a:t>m</a:t>
            </a:r>
            <a:r>
              <a:rPr dirty="0" smtClean="0" baseline="7973" sz="2700" spc="0">
                <a:latin typeface="Comic Sans MS"/>
                <a:cs typeface="Comic Sans MS"/>
              </a:rPr>
              <a:t>/2</a:t>
            </a:r>
            <a:r>
              <a:rPr dirty="0" smtClean="0" baseline="7973" sz="2700" spc="0">
                <a:latin typeface="Comic Sans MS"/>
                <a:cs typeface="Comic Sans MS"/>
              </a:rPr>
              <a:t> </a:t>
            </a:r>
            <a:r>
              <a:rPr dirty="0" smtClean="0" baseline="7973" sz="2700" spc="0">
                <a:latin typeface="Comic Sans MS"/>
                <a:cs typeface="Comic Sans MS"/>
              </a:rPr>
              <a:t>H</a:t>
            </a:r>
            <a:r>
              <a:rPr dirty="0" smtClean="0" baseline="-3986" sz="1800" spc="0">
                <a:latin typeface="Comic Sans MS"/>
                <a:cs typeface="Comic Sans MS"/>
              </a:rPr>
              <a:t>2</a:t>
            </a:r>
            <a:r>
              <a:rPr dirty="0" smtClean="0" baseline="7973" sz="2700" spc="0">
                <a:latin typeface="Comic Sans MS"/>
                <a:cs typeface="Comic Sans MS"/>
              </a:rPr>
              <a:t>O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63672" y="4670279"/>
            <a:ext cx="5312319" cy="262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70"/>
              </a:lnSpc>
              <a:spcBef>
                <a:spcPts val="103"/>
              </a:spcBef>
            </a:pPr>
            <a:r>
              <a:rPr dirty="0" smtClean="0" baseline="8969" sz="2400" spc="0">
                <a:latin typeface="Comic Sans MS"/>
                <a:cs typeface="Comic Sans MS"/>
              </a:rPr>
              <a:t>*</a:t>
            </a:r>
            <a:r>
              <a:rPr dirty="0" smtClean="0" baseline="8969" sz="2400" spc="-13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r</a:t>
            </a:r>
            <a:r>
              <a:rPr dirty="0" smtClean="0" baseline="8969" sz="2400" spc="4">
                <a:latin typeface="Comic Sans MS"/>
                <a:cs typeface="Comic Sans MS"/>
              </a:rPr>
              <a:t>e</a:t>
            </a:r>
            <a:r>
              <a:rPr dirty="0" smtClean="0" baseline="8969" sz="2400" spc="4">
                <a:latin typeface="Comic Sans MS"/>
                <a:cs typeface="Comic Sans MS"/>
              </a:rPr>
              <a:t>n</a:t>
            </a:r>
            <a:r>
              <a:rPr dirty="0" smtClean="0" baseline="8969" sz="2400" spc="0">
                <a:latin typeface="Comic Sans MS"/>
                <a:cs typeface="Comic Sans MS"/>
              </a:rPr>
              <a:t>dre</a:t>
            </a:r>
            <a:r>
              <a:rPr dirty="0" smtClean="0" baseline="8969" sz="2400" spc="-35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possible</a:t>
            </a:r>
            <a:r>
              <a:rPr dirty="0" smtClean="0" baseline="8969" sz="2400" spc="-69">
                <a:latin typeface="Comic Sans MS"/>
                <a:cs typeface="Comic Sans MS"/>
              </a:rPr>
              <a:t> </a:t>
            </a:r>
            <a:r>
              <a:rPr dirty="0" smtClean="0" baseline="8969" sz="2400" spc="-4">
                <a:latin typeface="Comic Sans MS"/>
                <a:cs typeface="Comic Sans MS"/>
              </a:rPr>
              <a:t>l</a:t>
            </a:r>
            <a:r>
              <a:rPr dirty="0" smtClean="0" baseline="8969" sz="2400" spc="0">
                <a:latin typeface="Comic Sans MS"/>
                <a:cs typeface="Comic Sans MS"/>
              </a:rPr>
              <a:t>a</a:t>
            </a:r>
            <a:r>
              <a:rPr dirty="0" smtClean="0" baseline="8969" sz="2400" spc="6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réduction</a:t>
            </a:r>
            <a:r>
              <a:rPr dirty="0" smtClean="0" baseline="8969" sz="2400" spc="-56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des</a:t>
            </a:r>
            <a:r>
              <a:rPr dirty="0" smtClean="0" baseline="8969" sz="2400" spc="-20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o</a:t>
            </a:r>
            <a:r>
              <a:rPr dirty="0" smtClean="0" baseline="8969" sz="2400" spc="4">
                <a:latin typeface="Comic Sans MS"/>
                <a:cs typeface="Comic Sans MS"/>
              </a:rPr>
              <a:t>x</a:t>
            </a:r>
            <a:r>
              <a:rPr dirty="0" smtClean="0" baseline="8969" sz="2400" spc="0">
                <a:latin typeface="Comic Sans MS"/>
                <a:cs typeface="Comic Sans MS"/>
              </a:rPr>
              <a:t>ydes</a:t>
            </a:r>
            <a:r>
              <a:rPr dirty="0" smtClean="0" baseline="8969" sz="2400" spc="-52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d’a</a:t>
            </a:r>
            <a:r>
              <a:rPr dirty="0" smtClean="0" baseline="8969" sz="2400" spc="4">
                <a:latin typeface="Comic Sans MS"/>
                <a:cs typeface="Comic Sans MS"/>
              </a:rPr>
              <a:t>z</a:t>
            </a:r>
            <a:r>
              <a:rPr dirty="0" smtClean="0" baseline="8969" sz="2400" spc="0">
                <a:latin typeface="Comic Sans MS"/>
                <a:cs typeface="Comic Sans MS"/>
              </a:rPr>
              <a:t>ote</a:t>
            </a:r>
            <a:r>
              <a:rPr dirty="0" smtClean="0" baseline="8969" sz="2400" spc="-53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en</a:t>
            </a:r>
            <a:r>
              <a:rPr dirty="0" smtClean="0" baseline="8969" sz="2400" spc="-17">
                <a:latin typeface="Comic Sans MS"/>
                <a:cs typeface="Comic Sans MS"/>
              </a:rPr>
              <a:t> </a:t>
            </a:r>
            <a:r>
              <a:rPr dirty="0" smtClean="0" baseline="8969" sz="2400" spc="19">
                <a:latin typeface="Comic Sans MS"/>
                <a:cs typeface="Comic Sans MS"/>
              </a:rPr>
              <a:t>N</a:t>
            </a:r>
            <a:r>
              <a:rPr dirty="0" smtClean="0" baseline="-4556" sz="1575" spc="0">
                <a:latin typeface="Comic Sans MS"/>
                <a:cs typeface="Comic Sans MS"/>
              </a:rPr>
              <a:t>2</a:t>
            </a:r>
            <a:endParaRPr sz="105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78072" y="5155036"/>
            <a:ext cx="3465988" cy="301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70"/>
              </a:lnSpc>
              <a:spcBef>
                <a:spcPts val="118"/>
              </a:spcBef>
            </a:pPr>
            <a:r>
              <a:rPr dirty="0" smtClean="0" baseline="7973" sz="2700" spc="0">
                <a:latin typeface="Comic Sans MS"/>
                <a:cs typeface="Comic Sans MS"/>
              </a:rPr>
              <a:t>2</a:t>
            </a:r>
            <a:r>
              <a:rPr dirty="0" smtClean="0" baseline="7973" sz="2700" spc="0">
                <a:latin typeface="Comic Sans MS"/>
                <a:cs typeface="Comic Sans MS"/>
              </a:rPr>
              <a:t> </a:t>
            </a:r>
            <a:r>
              <a:rPr dirty="0" smtClean="0" baseline="7973" sz="2700" spc="4">
                <a:latin typeface="Comic Sans MS"/>
                <a:cs typeface="Comic Sans MS"/>
              </a:rPr>
              <a:t>N</a:t>
            </a:r>
            <a:r>
              <a:rPr dirty="0" smtClean="0" baseline="7973" sz="2700" spc="0">
                <a:latin typeface="Comic Sans MS"/>
                <a:cs typeface="Comic Sans MS"/>
              </a:rPr>
              <a:t>O</a:t>
            </a:r>
            <a:r>
              <a:rPr dirty="0" smtClean="0" baseline="7973" sz="2700" spc="0">
                <a:latin typeface="Comic Sans MS"/>
                <a:cs typeface="Comic Sans MS"/>
              </a:rPr>
              <a:t> </a:t>
            </a:r>
            <a:r>
              <a:rPr dirty="0" smtClean="0" baseline="7973" sz="2700" spc="4">
                <a:latin typeface="Comic Sans MS"/>
                <a:cs typeface="Comic Sans MS"/>
              </a:rPr>
              <a:t> </a:t>
            </a:r>
            <a:r>
              <a:rPr dirty="0" smtClean="0" baseline="7973" sz="2700" spc="0">
                <a:latin typeface="Comic Sans MS"/>
                <a:cs typeface="Comic Sans MS"/>
              </a:rPr>
              <a:t>+</a:t>
            </a:r>
            <a:r>
              <a:rPr dirty="0" smtClean="0" baseline="7973" sz="2700" spc="531">
                <a:latin typeface="Comic Sans MS"/>
                <a:cs typeface="Comic Sans MS"/>
              </a:rPr>
              <a:t> </a:t>
            </a:r>
            <a:r>
              <a:rPr dirty="0" smtClean="0" baseline="7973" sz="2700" spc="0">
                <a:latin typeface="Comic Sans MS"/>
                <a:cs typeface="Comic Sans MS"/>
              </a:rPr>
              <a:t>2</a:t>
            </a:r>
            <a:r>
              <a:rPr dirty="0" smtClean="0" baseline="7973" sz="2700" spc="4">
                <a:latin typeface="Comic Sans MS"/>
                <a:cs typeface="Comic Sans MS"/>
              </a:rPr>
              <a:t> </a:t>
            </a:r>
            <a:r>
              <a:rPr dirty="0" smtClean="0" baseline="7973" sz="2700" spc="0">
                <a:latin typeface="Comic Sans MS"/>
                <a:cs typeface="Comic Sans MS"/>
              </a:rPr>
              <a:t>CO</a:t>
            </a:r>
            <a:r>
              <a:rPr dirty="0" smtClean="0" baseline="7973" sz="2700" spc="0">
                <a:latin typeface="Comic Sans MS"/>
                <a:cs typeface="Comic Sans MS"/>
              </a:rPr>
              <a:t> </a:t>
            </a:r>
            <a:r>
              <a:rPr dirty="0" smtClean="0" baseline="7973" sz="2700" spc="14">
                <a:latin typeface="Comic Sans MS"/>
                <a:cs typeface="Comic Sans MS"/>
              </a:rPr>
              <a:t> </a:t>
            </a:r>
            <a:r>
              <a:rPr dirty="0" smtClean="0" baseline="9069" sz="2700" spc="0">
                <a:latin typeface="Symbol"/>
                <a:cs typeface="Symbol"/>
              </a:rPr>
              <a:t></a:t>
            </a:r>
            <a:r>
              <a:rPr dirty="0" smtClean="0" baseline="9662" sz="2700" spc="0">
                <a:latin typeface="Times New Roman"/>
                <a:cs typeface="Times New Roman"/>
              </a:rPr>
              <a:t> </a:t>
            </a:r>
            <a:r>
              <a:rPr dirty="0" smtClean="0" baseline="9662" sz="2700" spc="164">
                <a:latin typeface="Times New Roman"/>
                <a:cs typeface="Times New Roman"/>
              </a:rPr>
              <a:t> </a:t>
            </a:r>
            <a:r>
              <a:rPr dirty="0" smtClean="0" baseline="7973" sz="2700" spc="4">
                <a:latin typeface="Comic Sans MS"/>
                <a:cs typeface="Comic Sans MS"/>
              </a:rPr>
              <a:t>N</a:t>
            </a:r>
            <a:r>
              <a:rPr dirty="0" smtClean="0" baseline="-3986" sz="1800" spc="0">
                <a:latin typeface="Comic Sans MS"/>
                <a:cs typeface="Comic Sans MS"/>
              </a:rPr>
              <a:t>2</a:t>
            </a:r>
            <a:r>
              <a:rPr dirty="0" smtClean="0" baseline="-3986" sz="1800" spc="0">
                <a:latin typeface="Comic Sans MS"/>
                <a:cs typeface="Comic Sans MS"/>
              </a:rPr>
              <a:t>   </a:t>
            </a:r>
            <a:r>
              <a:rPr dirty="0" smtClean="0" baseline="-3986" sz="1800" spc="187">
                <a:latin typeface="Comic Sans MS"/>
                <a:cs typeface="Comic Sans MS"/>
              </a:rPr>
              <a:t> </a:t>
            </a:r>
            <a:r>
              <a:rPr dirty="0" smtClean="0" baseline="7973" sz="2700" spc="0">
                <a:latin typeface="Comic Sans MS"/>
                <a:cs typeface="Comic Sans MS"/>
              </a:rPr>
              <a:t>+</a:t>
            </a:r>
            <a:r>
              <a:rPr dirty="0" smtClean="0" baseline="7973" sz="2700" spc="0">
                <a:latin typeface="Comic Sans MS"/>
                <a:cs typeface="Comic Sans MS"/>
              </a:rPr>
              <a:t> </a:t>
            </a:r>
            <a:r>
              <a:rPr dirty="0" smtClean="0" baseline="7973" sz="2700" spc="531">
                <a:latin typeface="Comic Sans MS"/>
                <a:cs typeface="Comic Sans MS"/>
              </a:rPr>
              <a:t> </a:t>
            </a:r>
            <a:r>
              <a:rPr dirty="0" smtClean="0" baseline="7973" sz="2700" spc="0">
                <a:latin typeface="Comic Sans MS"/>
                <a:cs typeface="Comic Sans MS"/>
              </a:rPr>
              <a:t>2</a:t>
            </a:r>
            <a:r>
              <a:rPr dirty="0" smtClean="0" baseline="7973" sz="2700" spc="0">
                <a:latin typeface="Comic Sans MS"/>
                <a:cs typeface="Comic Sans MS"/>
              </a:rPr>
              <a:t> </a:t>
            </a:r>
            <a:r>
              <a:rPr dirty="0" smtClean="0" baseline="7973" sz="2700" spc="0">
                <a:latin typeface="Comic Sans MS"/>
                <a:cs typeface="Comic Sans MS"/>
              </a:rPr>
              <a:t>C</a:t>
            </a:r>
            <a:r>
              <a:rPr dirty="0" smtClean="0" baseline="7973" sz="2700" spc="4">
                <a:latin typeface="Comic Sans MS"/>
                <a:cs typeface="Comic Sans MS"/>
              </a:rPr>
              <a:t>O</a:t>
            </a:r>
            <a:r>
              <a:rPr dirty="0" smtClean="0" baseline="-3986" sz="1800" spc="0">
                <a:latin typeface="Comic Sans MS"/>
                <a:cs typeface="Comic Sans MS"/>
              </a:rPr>
              <a:t>2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78072" y="5429356"/>
            <a:ext cx="3354736" cy="301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70"/>
              </a:lnSpc>
              <a:spcBef>
                <a:spcPts val="118"/>
              </a:spcBef>
            </a:pPr>
            <a:r>
              <a:rPr dirty="0" smtClean="0" baseline="7973" sz="2700" spc="0">
                <a:latin typeface="Comic Sans MS"/>
                <a:cs typeface="Comic Sans MS"/>
              </a:rPr>
              <a:t>2</a:t>
            </a:r>
            <a:r>
              <a:rPr dirty="0" smtClean="0" baseline="7973" sz="2700" spc="-4">
                <a:latin typeface="Comic Sans MS"/>
                <a:cs typeface="Comic Sans MS"/>
              </a:rPr>
              <a:t> </a:t>
            </a:r>
            <a:r>
              <a:rPr dirty="0" smtClean="0" baseline="7973" sz="2700" spc="4">
                <a:latin typeface="Comic Sans MS"/>
                <a:cs typeface="Comic Sans MS"/>
              </a:rPr>
              <a:t>N</a:t>
            </a:r>
            <a:r>
              <a:rPr dirty="0" smtClean="0" baseline="7973" sz="2700" spc="9">
                <a:latin typeface="Comic Sans MS"/>
                <a:cs typeface="Comic Sans MS"/>
              </a:rPr>
              <a:t>O</a:t>
            </a:r>
            <a:r>
              <a:rPr dirty="0" smtClean="0" baseline="-3986" sz="1800" spc="0">
                <a:latin typeface="Comic Sans MS"/>
                <a:cs typeface="Comic Sans MS"/>
              </a:rPr>
              <a:t>2</a:t>
            </a:r>
            <a:r>
              <a:rPr dirty="0" smtClean="0" baseline="-3986" sz="1800" spc="0">
                <a:latin typeface="Comic Sans MS"/>
                <a:cs typeface="Comic Sans MS"/>
              </a:rPr>
              <a:t>  </a:t>
            </a:r>
            <a:r>
              <a:rPr dirty="0" smtClean="0" baseline="-3986" sz="1800" spc="9">
                <a:latin typeface="Comic Sans MS"/>
                <a:cs typeface="Comic Sans MS"/>
              </a:rPr>
              <a:t> </a:t>
            </a:r>
            <a:r>
              <a:rPr dirty="0" smtClean="0" baseline="7973" sz="2700" spc="0">
                <a:latin typeface="Comic Sans MS"/>
                <a:cs typeface="Comic Sans MS"/>
              </a:rPr>
              <a:t>+</a:t>
            </a:r>
            <a:r>
              <a:rPr dirty="0" smtClean="0" baseline="7973" sz="2700" spc="0">
                <a:latin typeface="Comic Sans MS"/>
                <a:cs typeface="Comic Sans MS"/>
              </a:rPr>
              <a:t> </a:t>
            </a:r>
            <a:r>
              <a:rPr dirty="0" smtClean="0" baseline="7973" sz="2700" spc="0">
                <a:latin typeface="Comic Sans MS"/>
                <a:cs typeface="Comic Sans MS"/>
              </a:rPr>
              <a:t> </a:t>
            </a:r>
            <a:r>
              <a:rPr dirty="0" smtClean="0" baseline="7973" sz="2700" spc="0">
                <a:latin typeface="Comic Sans MS"/>
                <a:cs typeface="Comic Sans MS"/>
              </a:rPr>
              <a:t>4</a:t>
            </a:r>
            <a:r>
              <a:rPr dirty="0" smtClean="0" baseline="7973" sz="2700" spc="0">
                <a:latin typeface="Comic Sans MS"/>
                <a:cs typeface="Comic Sans MS"/>
              </a:rPr>
              <a:t> </a:t>
            </a:r>
            <a:r>
              <a:rPr dirty="0" smtClean="0" baseline="7973" sz="2700" spc="0">
                <a:latin typeface="Comic Sans MS"/>
                <a:cs typeface="Comic Sans MS"/>
              </a:rPr>
              <a:t>CO</a:t>
            </a:r>
            <a:r>
              <a:rPr dirty="0" smtClean="0" baseline="7973" sz="2700" spc="0">
                <a:latin typeface="Comic Sans MS"/>
                <a:cs typeface="Comic Sans MS"/>
              </a:rPr>
              <a:t> </a:t>
            </a:r>
            <a:r>
              <a:rPr dirty="0" smtClean="0" baseline="9069" sz="2700" spc="0">
                <a:latin typeface="Symbol"/>
                <a:cs typeface="Symbol"/>
              </a:rPr>
              <a:t></a:t>
            </a:r>
            <a:r>
              <a:rPr dirty="0" smtClean="0" baseline="9662" sz="2700" spc="0">
                <a:latin typeface="Times New Roman"/>
                <a:cs typeface="Times New Roman"/>
              </a:rPr>
              <a:t> </a:t>
            </a:r>
            <a:r>
              <a:rPr dirty="0" smtClean="0" baseline="9662" sz="2700" spc="179">
                <a:latin typeface="Times New Roman"/>
                <a:cs typeface="Times New Roman"/>
              </a:rPr>
              <a:t> </a:t>
            </a:r>
            <a:r>
              <a:rPr dirty="0" smtClean="0" baseline="7973" sz="2700" spc="4">
                <a:latin typeface="Comic Sans MS"/>
                <a:cs typeface="Comic Sans MS"/>
              </a:rPr>
              <a:t>N</a:t>
            </a:r>
            <a:r>
              <a:rPr dirty="0" smtClean="0" baseline="-3986" sz="1800" spc="0">
                <a:latin typeface="Comic Sans MS"/>
                <a:cs typeface="Comic Sans MS"/>
              </a:rPr>
              <a:t>2</a:t>
            </a:r>
            <a:r>
              <a:rPr dirty="0" smtClean="0" baseline="-3986" sz="1800" spc="0">
                <a:latin typeface="Comic Sans MS"/>
                <a:cs typeface="Comic Sans MS"/>
              </a:rPr>
              <a:t>  </a:t>
            </a:r>
            <a:r>
              <a:rPr dirty="0" smtClean="0" baseline="-3986" sz="1800" spc="4">
                <a:latin typeface="Comic Sans MS"/>
                <a:cs typeface="Comic Sans MS"/>
              </a:rPr>
              <a:t> </a:t>
            </a:r>
            <a:r>
              <a:rPr dirty="0" smtClean="0" baseline="7973" sz="2700" spc="0">
                <a:latin typeface="Comic Sans MS"/>
                <a:cs typeface="Comic Sans MS"/>
              </a:rPr>
              <a:t>+</a:t>
            </a:r>
            <a:r>
              <a:rPr dirty="0" smtClean="0" baseline="7973" sz="2700" spc="526">
                <a:latin typeface="Comic Sans MS"/>
                <a:cs typeface="Comic Sans MS"/>
              </a:rPr>
              <a:t> </a:t>
            </a:r>
            <a:r>
              <a:rPr dirty="0" smtClean="0" baseline="7973" sz="2700" spc="0">
                <a:latin typeface="Comic Sans MS"/>
                <a:cs typeface="Comic Sans MS"/>
              </a:rPr>
              <a:t>4</a:t>
            </a:r>
            <a:r>
              <a:rPr dirty="0" smtClean="0" baseline="7973" sz="2700" spc="0">
                <a:latin typeface="Comic Sans MS"/>
                <a:cs typeface="Comic Sans MS"/>
              </a:rPr>
              <a:t> </a:t>
            </a:r>
            <a:r>
              <a:rPr dirty="0" smtClean="0" baseline="7973" sz="2700" spc="0">
                <a:latin typeface="Comic Sans MS"/>
                <a:cs typeface="Comic Sans MS"/>
              </a:rPr>
              <a:t>C</a:t>
            </a:r>
            <a:r>
              <a:rPr dirty="0" smtClean="0" baseline="7973" sz="2700" spc="4">
                <a:latin typeface="Comic Sans MS"/>
                <a:cs typeface="Comic Sans MS"/>
              </a:rPr>
              <a:t>O</a:t>
            </a:r>
            <a:r>
              <a:rPr dirty="0" smtClean="0" baseline="-3986" sz="1800" spc="0">
                <a:latin typeface="Comic Sans MS"/>
                <a:cs typeface="Comic Sans MS"/>
              </a:rPr>
              <a:t>2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28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699504" y="428244"/>
            <a:ext cx="5317236" cy="33649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90194" y="3402946"/>
            <a:ext cx="306707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b="1">
                <a:latin typeface="Comic Sans MS"/>
                <a:cs typeface="Comic Sans MS"/>
              </a:rPr>
              <a:t>Subst</a:t>
            </a:r>
            <a:r>
              <a:rPr dirty="0" smtClean="0" baseline="1494" sz="2400" spc="4" b="1">
                <a:latin typeface="Comic Sans MS"/>
                <a:cs typeface="Comic Sans MS"/>
              </a:rPr>
              <a:t>a</a:t>
            </a:r>
            <a:r>
              <a:rPr dirty="0" smtClean="0" baseline="1494" sz="2400" spc="0" b="1">
                <a:latin typeface="Comic Sans MS"/>
                <a:cs typeface="Comic Sans MS"/>
              </a:rPr>
              <a:t>nce</a:t>
            </a:r>
            <a:r>
              <a:rPr dirty="0" smtClean="0" baseline="1494" sz="2400" spc="-48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cataly</a:t>
            </a:r>
            <a:r>
              <a:rPr dirty="0" smtClean="0" baseline="1494" sz="2400" spc="4" b="1">
                <a:latin typeface="Comic Sans MS"/>
                <a:cs typeface="Comic Sans MS"/>
              </a:rPr>
              <a:t>t</a:t>
            </a:r>
            <a:r>
              <a:rPr dirty="0" smtClean="0" baseline="1494" sz="2400" spc="0" b="1">
                <a:latin typeface="Comic Sans MS"/>
                <a:cs typeface="Comic Sans MS"/>
              </a:rPr>
              <a:t>i</a:t>
            </a:r>
            <a:r>
              <a:rPr dirty="0" smtClean="0" baseline="1494" sz="2400" spc="-4" b="1">
                <a:latin typeface="Comic Sans MS"/>
                <a:cs typeface="Comic Sans MS"/>
              </a:rPr>
              <a:t>q</a:t>
            </a:r>
            <a:r>
              <a:rPr dirty="0" smtClean="0" baseline="1494" sz="2400" spc="0" b="1">
                <a:latin typeface="Comic Sans MS"/>
                <a:cs typeface="Comic Sans MS"/>
              </a:rPr>
              <a:t>ue</a:t>
            </a:r>
            <a:r>
              <a:rPr dirty="0" smtClean="0" baseline="1494" sz="2400" spc="-54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active</a:t>
            </a:r>
            <a:r>
              <a:rPr dirty="0" smtClean="0" baseline="1494" sz="2400" spc="-10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0194" y="3890626"/>
            <a:ext cx="8468445" cy="7505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5614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 b="1">
                <a:latin typeface="Comic Sans MS"/>
                <a:cs typeface="Comic Sans MS"/>
              </a:rPr>
              <a:t>Pt</a:t>
            </a:r>
            <a:r>
              <a:rPr dirty="0" smtClean="0" baseline="2989" sz="2400" spc="-235" b="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(platine)</a:t>
            </a:r>
            <a:r>
              <a:rPr dirty="0" smtClean="0" baseline="2989" sz="2400" spc="-5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qui</a:t>
            </a:r>
            <a:r>
              <a:rPr dirty="0" smtClean="0" baseline="2989" sz="2400" spc="-1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f</a:t>
            </a:r>
            <a:r>
              <a:rPr dirty="0" smtClean="0" baseline="2989" sz="2400" spc="0">
                <a:latin typeface="Comic Sans MS"/>
                <a:cs typeface="Comic Sans MS"/>
              </a:rPr>
              <a:t>avo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ise</a:t>
            </a:r>
            <a:r>
              <a:rPr dirty="0" smtClean="0" baseline="2989" sz="2400" spc="-6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les</a:t>
            </a:r>
            <a:r>
              <a:rPr dirty="0" smtClean="0" baseline="2989" sz="2400" spc="-2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réactio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r>
              <a:rPr dirty="0" smtClean="0" baseline="2989" sz="2400" spc="-5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d’o</a:t>
            </a:r>
            <a:r>
              <a:rPr dirty="0" smtClean="0" baseline="2989" sz="2400" spc="4">
                <a:latin typeface="Comic Sans MS"/>
                <a:cs typeface="Comic Sans MS"/>
              </a:rPr>
              <a:t>x</a:t>
            </a:r>
            <a:r>
              <a:rPr dirty="0" smtClean="0" baseline="2989" sz="2400" spc="0">
                <a:latin typeface="Comic Sans MS"/>
                <a:cs typeface="Comic Sans MS"/>
              </a:rPr>
              <a:t>yd</a:t>
            </a:r>
            <a:r>
              <a:rPr dirty="0" smtClean="0" baseline="2989" sz="2400" spc="-4">
                <a:latin typeface="Comic Sans MS"/>
                <a:cs typeface="Comic Sans MS"/>
              </a:rPr>
              <a:t>a</a:t>
            </a:r>
            <a:r>
              <a:rPr dirty="0" smtClean="0" baseline="2989" sz="2400" spc="0">
                <a:latin typeface="Comic Sans MS"/>
                <a:cs typeface="Comic Sans MS"/>
              </a:rPr>
              <a:t>tion</a:t>
            </a:r>
            <a:endParaRPr sz="1600">
              <a:latin typeface="Comic Sans MS"/>
              <a:cs typeface="Comic Sans MS"/>
            </a:endParaRPr>
          </a:p>
          <a:p>
            <a:pPr marL="12700" marR="35614">
              <a:lnSpc>
                <a:spcPts val="1920"/>
              </a:lnSpc>
              <a:spcBef>
                <a:spcPts val="4"/>
              </a:spcBef>
            </a:pPr>
            <a:r>
              <a:rPr dirty="0" smtClean="0" baseline="2989" sz="2400" spc="0" b="1">
                <a:latin typeface="Comic Sans MS"/>
                <a:cs typeface="Comic Sans MS"/>
              </a:rPr>
              <a:t>Rh</a:t>
            </a:r>
            <a:r>
              <a:rPr dirty="0" smtClean="0" baseline="2989" sz="2400" spc="-229" b="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(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hodiu</a:t>
            </a:r>
            <a:r>
              <a:rPr dirty="0" smtClean="0" baseline="2989" sz="2400" spc="-9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)</a:t>
            </a:r>
            <a:r>
              <a:rPr dirty="0" smtClean="0" baseline="2989" sz="2400" spc="-4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cé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éra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-48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réduction</a:t>
            </a:r>
            <a:r>
              <a:rPr dirty="0" smtClean="0" baseline="2989" sz="2400" spc="-5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-2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o</a:t>
            </a:r>
            <a:r>
              <a:rPr dirty="0" smtClean="0" baseline="2989" sz="2400" spc="4">
                <a:latin typeface="Comic Sans MS"/>
                <a:cs typeface="Comic Sans MS"/>
              </a:rPr>
              <a:t>x</a:t>
            </a:r>
            <a:r>
              <a:rPr dirty="0" smtClean="0" baseline="2989" sz="2400" spc="0">
                <a:latin typeface="Comic Sans MS"/>
                <a:cs typeface="Comic Sans MS"/>
              </a:rPr>
              <a:t>ydes</a:t>
            </a:r>
            <a:r>
              <a:rPr dirty="0" smtClean="0" baseline="2989" sz="2400" spc="-5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d’a</a:t>
            </a:r>
            <a:r>
              <a:rPr dirty="0" smtClean="0" baseline="2989" sz="2400" spc="4">
                <a:latin typeface="Comic Sans MS"/>
                <a:cs typeface="Comic Sans MS"/>
              </a:rPr>
              <a:t>z</a:t>
            </a:r>
            <a:r>
              <a:rPr dirty="0" smtClean="0" baseline="2989" sz="2400" spc="0">
                <a:latin typeface="Comic Sans MS"/>
                <a:cs typeface="Comic Sans MS"/>
              </a:rPr>
              <a:t>ote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ts val="2160"/>
              </a:lnSpc>
              <a:spcBef>
                <a:spcPts val="12"/>
              </a:spcBef>
            </a:pPr>
            <a:r>
              <a:rPr dirty="0" smtClean="0" baseline="7474" sz="2400" spc="0">
                <a:latin typeface="Comic Sans MS"/>
                <a:cs typeface="Comic Sans MS"/>
              </a:rPr>
              <a:t>+</a:t>
            </a:r>
            <a:r>
              <a:rPr dirty="0" smtClean="0" baseline="7474" sz="2400" spc="-7">
                <a:latin typeface="Comic Sans MS"/>
                <a:cs typeface="Comic Sans MS"/>
              </a:rPr>
              <a:t> </a:t>
            </a:r>
            <a:r>
              <a:rPr dirty="0" smtClean="0" baseline="7474" sz="2400" spc="4">
                <a:latin typeface="Comic Sans MS"/>
                <a:cs typeface="Comic Sans MS"/>
              </a:rPr>
              <a:t>o</a:t>
            </a:r>
            <a:r>
              <a:rPr dirty="0" smtClean="0" baseline="7474" sz="2400" spc="4">
                <a:latin typeface="Comic Sans MS"/>
                <a:cs typeface="Comic Sans MS"/>
              </a:rPr>
              <a:t>x</a:t>
            </a:r>
            <a:r>
              <a:rPr dirty="0" smtClean="0" baseline="7474" sz="2400" spc="0">
                <a:latin typeface="Comic Sans MS"/>
                <a:cs typeface="Comic Sans MS"/>
              </a:rPr>
              <a:t>ydes</a:t>
            </a:r>
            <a:r>
              <a:rPr dirty="0" smtClean="0" baseline="7474" sz="2400" spc="-52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de</a:t>
            </a:r>
            <a:r>
              <a:rPr dirty="0" smtClean="0" baseline="7474" sz="2400" spc="-13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métaux</a:t>
            </a:r>
            <a:r>
              <a:rPr dirty="0" smtClean="0" baseline="7474" sz="2400" spc="-39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p</a:t>
            </a:r>
            <a:r>
              <a:rPr dirty="0" smtClean="0" baseline="7474" sz="2400" spc="-4">
                <a:latin typeface="Comic Sans MS"/>
                <a:cs typeface="Comic Sans MS"/>
              </a:rPr>
              <a:t>l</a:t>
            </a:r>
            <a:r>
              <a:rPr dirty="0" smtClean="0" baseline="7474" sz="2400" spc="0">
                <a:latin typeface="Comic Sans MS"/>
                <a:cs typeface="Comic Sans MS"/>
              </a:rPr>
              <a:t>us</a:t>
            </a:r>
            <a:r>
              <a:rPr dirty="0" smtClean="0" baseline="7474" sz="2400" spc="-29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com</a:t>
            </a:r>
            <a:r>
              <a:rPr dirty="0" smtClean="0" baseline="7474" sz="2400" spc="-9">
                <a:latin typeface="Comic Sans MS"/>
                <a:cs typeface="Comic Sans MS"/>
              </a:rPr>
              <a:t>m</a:t>
            </a:r>
            <a:r>
              <a:rPr dirty="0" smtClean="0" baseline="7474" sz="2400" spc="0">
                <a:latin typeface="Comic Sans MS"/>
                <a:cs typeface="Comic Sans MS"/>
              </a:rPr>
              <a:t>uns</a:t>
            </a:r>
            <a:r>
              <a:rPr dirty="0" smtClean="0" baseline="7474" sz="2400" spc="-60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i</a:t>
            </a:r>
            <a:r>
              <a:rPr dirty="0" smtClean="0" baseline="7474" sz="2400" spc="4">
                <a:latin typeface="Comic Sans MS"/>
                <a:cs typeface="Comic Sans MS"/>
              </a:rPr>
              <a:t>n</a:t>
            </a:r>
            <a:r>
              <a:rPr dirty="0" smtClean="0" baseline="7474" sz="2400" spc="0">
                <a:latin typeface="Comic Sans MS"/>
                <a:cs typeface="Comic Sans MS"/>
              </a:rPr>
              <a:t>corporés</a:t>
            </a:r>
            <a:r>
              <a:rPr dirty="0" smtClean="0" baseline="7474" sz="2400" spc="-63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à</a:t>
            </a:r>
            <a:r>
              <a:rPr dirty="0" smtClean="0" baseline="7474" sz="2400" spc="-8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u</a:t>
            </a:r>
            <a:r>
              <a:rPr dirty="0" smtClean="0" baseline="7474" sz="2400" spc="4">
                <a:latin typeface="Comic Sans MS"/>
                <a:cs typeface="Comic Sans MS"/>
              </a:rPr>
              <a:t>n</a:t>
            </a:r>
            <a:r>
              <a:rPr dirty="0" smtClean="0" baseline="7474" sz="2400" spc="0">
                <a:latin typeface="Comic Sans MS"/>
                <a:cs typeface="Comic Sans MS"/>
              </a:rPr>
              <a:t>e</a:t>
            </a:r>
            <a:r>
              <a:rPr dirty="0" smtClean="0" baseline="7474" sz="2400" spc="-10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co</a:t>
            </a:r>
            <a:r>
              <a:rPr dirty="0" smtClean="0" baseline="7474" sz="2400" spc="-4">
                <a:latin typeface="Comic Sans MS"/>
                <a:cs typeface="Comic Sans MS"/>
              </a:rPr>
              <a:t>u</a:t>
            </a:r>
            <a:r>
              <a:rPr dirty="0" smtClean="0" baseline="7474" sz="2400" spc="0">
                <a:latin typeface="Comic Sans MS"/>
                <a:cs typeface="Comic Sans MS"/>
              </a:rPr>
              <a:t>che</a:t>
            </a:r>
            <a:r>
              <a:rPr dirty="0" smtClean="0" baseline="7474" sz="2400" spc="-41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in</a:t>
            </a:r>
            <a:r>
              <a:rPr dirty="0" smtClean="0" baseline="7474" sz="2400" spc="4">
                <a:latin typeface="Comic Sans MS"/>
                <a:cs typeface="Comic Sans MS"/>
              </a:rPr>
              <a:t>t</a:t>
            </a:r>
            <a:r>
              <a:rPr dirty="0" smtClean="0" baseline="7474" sz="2400" spc="0">
                <a:latin typeface="Comic Sans MS"/>
                <a:cs typeface="Comic Sans MS"/>
              </a:rPr>
              <a:t>ermédia</a:t>
            </a:r>
            <a:r>
              <a:rPr dirty="0" smtClean="0" baseline="7474" sz="2400" spc="-4">
                <a:latin typeface="Comic Sans MS"/>
                <a:cs typeface="Comic Sans MS"/>
              </a:rPr>
              <a:t>i</a:t>
            </a:r>
            <a:r>
              <a:rPr dirty="0" smtClean="0" baseline="7474" sz="2400" spc="0">
                <a:latin typeface="Comic Sans MS"/>
                <a:cs typeface="Comic Sans MS"/>
              </a:rPr>
              <a:t>re</a:t>
            </a:r>
            <a:r>
              <a:rPr dirty="0" smtClean="0" baseline="7474" sz="2400" spc="-70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d’a</a:t>
            </a:r>
            <a:r>
              <a:rPr dirty="0" smtClean="0" baseline="7474" sz="2400" spc="-4">
                <a:latin typeface="Comic Sans MS"/>
                <a:cs typeface="Comic Sans MS"/>
              </a:rPr>
              <a:t>l</a:t>
            </a:r>
            <a:r>
              <a:rPr dirty="0" smtClean="0" baseline="7474" sz="2400" spc="0">
                <a:latin typeface="Comic Sans MS"/>
                <a:cs typeface="Comic Sans MS"/>
              </a:rPr>
              <a:t>u</a:t>
            </a:r>
            <a:r>
              <a:rPr dirty="0" smtClean="0" baseline="7474" sz="2400" spc="-4">
                <a:latin typeface="Comic Sans MS"/>
                <a:cs typeface="Comic Sans MS"/>
              </a:rPr>
              <a:t>m</a:t>
            </a:r>
            <a:r>
              <a:rPr dirty="0" smtClean="0" baseline="7474" sz="2400" spc="0">
                <a:latin typeface="Comic Sans MS"/>
                <a:cs typeface="Comic Sans MS"/>
              </a:rPr>
              <a:t>ine</a:t>
            </a:r>
            <a:r>
              <a:rPr dirty="0" smtClean="0" baseline="7474" sz="2400" spc="-37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A</a:t>
            </a:r>
            <a:r>
              <a:rPr dirty="0" smtClean="0" baseline="7474" sz="2400" spc="19">
                <a:latin typeface="Comic Sans MS"/>
                <a:cs typeface="Comic Sans MS"/>
              </a:rPr>
              <a:t>l</a:t>
            </a:r>
            <a:r>
              <a:rPr dirty="0" smtClean="0" baseline="-4556" sz="1575" spc="-4">
                <a:latin typeface="Comic Sans MS"/>
                <a:cs typeface="Comic Sans MS"/>
              </a:rPr>
              <a:t>2</a:t>
            </a:r>
            <a:r>
              <a:rPr dirty="0" smtClean="0" baseline="7474" sz="2400" spc="0">
                <a:latin typeface="Comic Sans MS"/>
                <a:cs typeface="Comic Sans MS"/>
              </a:rPr>
              <a:t>O</a:t>
            </a:r>
            <a:r>
              <a:rPr dirty="0" smtClean="0" baseline="-4556" sz="1575" spc="-4">
                <a:latin typeface="Comic Sans MS"/>
                <a:cs typeface="Comic Sans MS"/>
              </a:rPr>
              <a:t>3</a:t>
            </a:r>
            <a:r>
              <a:rPr dirty="0" smtClean="0" baseline="7474" sz="2400" spc="0">
                <a:latin typeface="Comic Sans MS"/>
                <a:cs typeface="Comic Sans MS"/>
              </a:rPr>
              <a:t>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0194" y="4858309"/>
            <a:ext cx="10940835" cy="4798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89"/>
              </a:lnSpc>
              <a:spcBef>
                <a:spcPts val="94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Ce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4">
                <a:latin typeface="Comic Sans MS"/>
                <a:cs typeface="Comic Sans MS"/>
              </a:rPr>
              <a:t>-</a:t>
            </a:r>
            <a:r>
              <a:rPr dirty="0" smtClean="0" baseline="2989" sz="2400" spc="0">
                <a:latin typeface="Comic Sans MS"/>
                <a:cs typeface="Comic Sans MS"/>
              </a:rPr>
              <a:t>ci</a:t>
            </a:r>
            <a:r>
              <a:rPr dirty="0" smtClean="0" baseline="2989" sz="2400" spc="-3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se</a:t>
            </a:r>
            <a:r>
              <a:rPr dirty="0" smtClean="0" baseline="2989" sz="2400" spc="-1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</a:t>
            </a:r>
            <a:r>
              <a:rPr dirty="0" smtClean="0" baseline="2989" sz="2400" spc="-4">
                <a:latin typeface="Comic Sans MS"/>
                <a:cs typeface="Comic Sans MS"/>
              </a:rPr>
              <a:t>a</a:t>
            </a:r>
            <a:r>
              <a:rPr dirty="0" smtClean="0" baseline="2989" sz="2400" spc="0">
                <a:latin typeface="Comic Sans MS"/>
                <a:cs typeface="Comic Sans MS"/>
              </a:rPr>
              <a:t>ractérise</a:t>
            </a:r>
            <a:r>
              <a:rPr dirty="0" smtClean="0" baseline="2989" sz="2400" spc="-4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par</a:t>
            </a:r>
            <a:r>
              <a:rPr dirty="0" smtClean="0" baseline="2989" sz="2400" spc="-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une</a:t>
            </a:r>
            <a:r>
              <a:rPr dirty="0" smtClean="0" baseline="2989" sz="2400" spc="-2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ès</a:t>
            </a:r>
            <a:r>
              <a:rPr dirty="0" smtClean="0" baseline="2989" sz="2400" spc="-26">
                <a:latin typeface="Comic Sans MS"/>
                <a:cs typeface="Comic Sans MS"/>
              </a:rPr>
              <a:t> </a:t>
            </a:r>
            <a:r>
              <a:rPr dirty="0" smtClean="0" baseline="2989" sz="2400" spc="0" b="1">
                <a:latin typeface="Comic Sans MS"/>
                <a:cs typeface="Comic Sans MS"/>
              </a:rPr>
              <a:t>g</a:t>
            </a:r>
            <a:r>
              <a:rPr dirty="0" smtClean="0" baseline="2989" sz="2400" spc="4" b="1">
                <a:latin typeface="Comic Sans MS"/>
                <a:cs typeface="Comic Sans MS"/>
              </a:rPr>
              <a:t>r</a:t>
            </a:r>
            <a:r>
              <a:rPr dirty="0" smtClean="0" baseline="2989" sz="2400" spc="0" b="1">
                <a:latin typeface="Comic Sans MS"/>
                <a:cs typeface="Comic Sans MS"/>
              </a:rPr>
              <a:t>a</a:t>
            </a:r>
            <a:r>
              <a:rPr dirty="0" smtClean="0" baseline="2989" sz="2400" spc="4" b="1">
                <a:latin typeface="Comic Sans MS"/>
                <a:cs typeface="Comic Sans MS"/>
              </a:rPr>
              <a:t>n</a:t>
            </a:r>
            <a:r>
              <a:rPr dirty="0" smtClean="0" baseline="2989" sz="2400" spc="0" b="1">
                <a:latin typeface="Comic Sans MS"/>
                <a:cs typeface="Comic Sans MS"/>
              </a:rPr>
              <a:t>de</a:t>
            </a:r>
            <a:r>
              <a:rPr dirty="0" smtClean="0" baseline="2989" sz="2400" spc="-31" b="1">
                <a:latin typeface="Comic Sans MS"/>
                <a:cs typeface="Comic Sans MS"/>
              </a:rPr>
              <a:t> </a:t>
            </a:r>
            <a:r>
              <a:rPr dirty="0" smtClean="0" baseline="2989" sz="2400" spc="0" b="1">
                <a:latin typeface="Comic Sans MS"/>
                <a:cs typeface="Comic Sans MS"/>
              </a:rPr>
              <a:t>sur</a:t>
            </a:r>
            <a:r>
              <a:rPr dirty="0" smtClean="0" baseline="2989" sz="2400" spc="4" b="1">
                <a:latin typeface="Comic Sans MS"/>
                <a:cs typeface="Comic Sans MS"/>
              </a:rPr>
              <a:t>f</a:t>
            </a:r>
            <a:r>
              <a:rPr dirty="0" smtClean="0" baseline="2989" sz="2400" spc="0" b="1">
                <a:latin typeface="Comic Sans MS"/>
                <a:cs typeface="Comic Sans MS"/>
              </a:rPr>
              <a:t>ace</a:t>
            </a:r>
            <a:r>
              <a:rPr dirty="0" smtClean="0" baseline="2989" sz="2400" spc="-247" b="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spéc</a:t>
            </a:r>
            <a:r>
              <a:rPr dirty="0" smtClean="0" baseline="2989" sz="2400" spc="-4">
                <a:latin typeface="Comic Sans MS"/>
                <a:cs typeface="Comic Sans MS"/>
              </a:rPr>
              <a:t>i</a:t>
            </a:r>
            <a:r>
              <a:rPr dirty="0" smtClean="0" baseline="2989" sz="2400" spc="4">
                <a:latin typeface="Comic Sans MS"/>
                <a:cs typeface="Comic Sans MS"/>
              </a:rPr>
              <a:t>f</a:t>
            </a:r>
            <a:r>
              <a:rPr dirty="0" smtClean="0" baseline="2989" sz="2400" spc="0">
                <a:latin typeface="Comic Sans MS"/>
                <a:cs typeface="Comic Sans MS"/>
              </a:rPr>
              <a:t>i</a:t>
            </a:r>
            <a:r>
              <a:rPr dirty="0" smtClean="0" baseline="2989" sz="2400" spc="-4">
                <a:latin typeface="Comic Sans MS"/>
                <a:cs typeface="Comic Sans MS"/>
              </a:rPr>
              <a:t>q</a:t>
            </a:r>
            <a:r>
              <a:rPr dirty="0" smtClean="0" baseline="2989" sz="2400" spc="0">
                <a:latin typeface="Comic Sans MS"/>
                <a:cs typeface="Comic Sans MS"/>
              </a:rPr>
              <a:t>ue</a:t>
            </a:r>
            <a:r>
              <a:rPr dirty="0" smtClean="0" baseline="2989" sz="2400" spc="-5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(</a:t>
            </a:r>
            <a:r>
              <a:rPr dirty="0" smtClean="0" baseline="2989" sz="2400" spc="4">
                <a:latin typeface="Comic Sans MS"/>
                <a:cs typeface="Comic Sans MS"/>
              </a:rPr>
              <a:t>1</a:t>
            </a:r>
            <a:r>
              <a:rPr dirty="0" smtClean="0" baseline="2989" sz="2400" spc="4">
                <a:latin typeface="Comic Sans MS"/>
                <a:cs typeface="Comic Sans MS"/>
              </a:rPr>
              <a:t>0</a:t>
            </a:r>
            <a:r>
              <a:rPr dirty="0" smtClean="0" baseline="2989" sz="2400" spc="-4">
                <a:latin typeface="Comic Sans MS"/>
                <a:cs typeface="Comic Sans MS"/>
              </a:rPr>
              <a:t>-</a:t>
            </a:r>
            <a:r>
              <a:rPr dirty="0" smtClean="0" baseline="2989" sz="2400" spc="0">
                <a:latin typeface="Comic Sans MS"/>
                <a:cs typeface="Comic Sans MS"/>
              </a:rPr>
              <a:t>25</a:t>
            </a: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5058" sz="1575" spc="-4">
                <a:latin typeface="Comic Sans MS"/>
                <a:cs typeface="Comic Sans MS"/>
              </a:rPr>
              <a:t>2</a:t>
            </a:r>
            <a:r>
              <a:rPr dirty="0" smtClean="0" baseline="2989" sz="2400" spc="4">
                <a:latin typeface="Comic Sans MS"/>
                <a:cs typeface="Comic Sans MS"/>
              </a:rPr>
              <a:t>g</a:t>
            </a:r>
            <a:r>
              <a:rPr dirty="0" smtClean="0" baseline="25058" sz="1575" spc="9">
                <a:latin typeface="Comic Sans MS"/>
                <a:cs typeface="Comic Sans MS"/>
              </a:rPr>
              <a:t>-</a:t>
            </a:r>
            <a:r>
              <a:rPr dirty="0" smtClean="0" baseline="25058" sz="1575" spc="0">
                <a:latin typeface="Comic Sans MS"/>
                <a:cs typeface="Comic Sans MS"/>
              </a:rPr>
              <a:t>1</a:t>
            </a:r>
            <a:r>
              <a:rPr dirty="0" smtClean="0" baseline="2989" sz="2400" spc="0">
                <a:latin typeface="Comic Sans MS"/>
                <a:cs typeface="Comic Sans MS"/>
              </a:rPr>
              <a:t>),</a:t>
            </a:r>
            <a:r>
              <a:rPr dirty="0" smtClean="0" baseline="2989" sz="2400" spc="-6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m</a:t>
            </a:r>
            <a:r>
              <a:rPr dirty="0" smtClean="0" baseline="2989" sz="2400" spc="-4">
                <a:latin typeface="Comic Sans MS"/>
                <a:cs typeface="Comic Sans MS"/>
              </a:rPr>
              <a:t>u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tip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iant</a:t>
            </a:r>
            <a:r>
              <a:rPr dirty="0" smtClean="0" baseline="2989" sz="2400" spc="-4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par</a:t>
            </a:r>
            <a:r>
              <a:rPr dirty="0" smtClean="0" baseline="2989" sz="2400" spc="-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un</a:t>
            </a:r>
            <a:r>
              <a:rPr dirty="0" smtClean="0" baseline="2989" sz="2400" spc="-16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f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latin typeface="Comic Sans MS"/>
                <a:cs typeface="Comic Sans MS"/>
              </a:rPr>
              <a:t>ur</a:t>
            </a:r>
            <a:r>
              <a:rPr dirty="0" smtClean="0" baseline="2989" sz="2400" spc="-3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i</a:t>
            </a: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por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ant</a:t>
            </a:r>
            <a:r>
              <a:rPr dirty="0" smtClean="0" baseline="2989" sz="2400" spc="-6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la</a:t>
            </a:r>
            <a:endParaRPr sz="1600">
              <a:latin typeface="Comic Sans MS"/>
              <a:cs typeface="Comic Sans MS"/>
            </a:endParaRPr>
          </a:p>
          <a:p>
            <a:pPr marL="12700" marR="31593">
              <a:lnSpc>
                <a:spcPts val="1885"/>
              </a:lnSpc>
            </a:pPr>
            <a:r>
              <a:rPr dirty="0" smtClean="0" baseline="1494" sz="2400" spc="0">
                <a:latin typeface="Comic Sans MS"/>
                <a:cs typeface="Comic Sans MS"/>
              </a:rPr>
              <a:t>sur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2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ti</a:t>
            </a:r>
            <a:r>
              <a:rPr dirty="0" smtClean="0" baseline="1494" sz="2400" spc="4">
                <a:latin typeface="Comic Sans MS"/>
                <a:cs typeface="Comic Sans MS"/>
              </a:rPr>
              <a:t>v</a:t>
            </a:r>
            <a:r>
              <a:rPr dirty="0" smtClean="0" baseline="1494" sz="2400" spc="0">
                <a:latin typeface="Comic Sans MS"/>
                <a:cs typeface="Comic Sans MS"/>
              </a:rPr>
              <a:t>e,</a:t>
            </a:r>
            <a:r>
              <a:rPr dirty="0" smtClean="0" baseline="1494" sz="2400" spc="-4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au</a:t>
            </a:r>
            <a:r>
              <a:rPr dirty="0" smtClean="0" baseline="1494" sz="2400" spc="-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con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5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la</a:t>
            </a:r>
            <a:r>
              <a:rPr dirty="0" smtClean="0" baseline="1494" sz="2400" spc="-4">
                <a:latin typeface="Comic Sans MS"/>
                <a:cs typeface="Comic Sans MS"/>
              </a:rPr>
              <a:t>q</a:t>
            </a:r>
            <a:r>
              <a:rPr dirty="0" smtClean="0" baseline="1494" sz="2400" spc="0">
                <a:latin typeface="Comic Sans MS"/>
                <a:cs typeface="Comic Sans MS"/>
              </a:rPr>
              <a:t>ue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11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1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réactions</a:t>
            </a:r>
            <a:r>
              <a:rPr dirty="0" smtClean="0" baseline="1494" sz="2400" spc="-6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se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produ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se</a:t>
            </a:r>
            <a:r>
              <a:rPr dirty="0" smtClean="0" baseline="1494" sz="2400" spc="9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0194" y="5597785"/>
            <a:ext cx="332932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b="1">
                <a:latin typeface="Comic Sans MS"/>
                <a:cs typeface="Comic Sans MS"/>
              </a:rPr>
              <a:t>Su</a:t>
            </a:r>
            <a:r>
              <a:rPr dirty="0" smtClean="0" baseline="1494" sz="2400" spc="-4" b="1">
                <a:latin typeface="Comic Sans MS"/>
                <a:cs typeface="Comic Sans MS"/>
              </a:rPr>
              <a:t>p</a:t>
            </a:r>
            <a:r>
              <a:rPr dirty="0" smtClean="0" baseline="1494" sz="2400" spc="0" b="1">
                <a:latin typeface="Comic Sans MS"/>
                <a:cs typeface="Comic Sans MS"/>
              </a:rPr>
              <a:t>port</a:t>
            </a:r>
            <a:r>
              <a:rPr dirty="0" smtClean="0" baseline="1494" sz="2400" spc="-45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du</a:t>
            </a:r>
            <a:r>
              <a:rPr dirty="0" smtClean="0" baseline="1494" sz="2400" spc="2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matériau</a:t>
            </a:r>
            <a:r>
              <a:rPr dirty="0" smtClean="0" baseline="1494" sz="2400" spc="-252" b="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2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tal</a:t>
            </a:r>
            <a:r>
              <a:rPr dirty="0" smtClean="0" baseline="1494" sz="2400" spc="-4">
                <a:latin typeface="Comic Sans MS"/>
                <a:cs typeface="Comic Sans MS"/>
              </a:rPr>
              <a:t>y</a:t>
            </a:r>
            <a:r>
              <a:rPr dirty="0" smtClean="0" baseline="1494" sz="2400" spc="0">
                <a:latin typeface="Comic Sans MS"/>
                <a:cs typeface="Comic Sans MS"/>
              </a:rPr>
              <a:t>se</a:t>
            </a:r>
            <a:r>
              <a:rPr dirty="0" smtClean="0" baseline="1494" sz="2400" spc="-3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0194" y="6085770"/>
            <a:ext cx="10470897" cy="4719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Le</a:t>
            </a:r>
            <a:r>
              <a:rPr dirty="0" smtClean="0" baseline="2989" sz="2400" spc="-1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sys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ème</a:t>
            </a:r>
            <a:r>
              <a:rPr dirty="0" smtClean="0" baseline="2989" sz="2400" spc="-71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pl</a:t>
            </a:r>
            <a:r>
              <a:rPr dirty="0" smtClean="0" baseline="2989" sz="2400" spc="-4">
                <a:latin typeface="Comic Sans MS"/>
                <a:cs typeface="Comic Sans MS"/>
              </a:rPr>
              <a:t>u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r>
              <a:rPr dirty="0" smtClean="0" baseline="2989" sz="2400" spc="-1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répa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du</a:t>
            </a:r>
            <a:r>
              <a:rPr dirty="0" smtClean="0" baseline="2989" sz="2400" spc="-4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est</a:t>
            </a:r>
            <a:r>
              <a:rPr dirty="0" smtClean="0" baseline="2989" sz="2400" spc="-24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6">
                <a:latin typeface="Comic Sans MS"/>
                <a:cs typeface="Comic Sans MS"/>
              </a:rPr>
              <a:t> </a:t>
            </a:r>
            <a:r>
              <a:rPr dirty="0" smtClean="0" baseline="2989" sz="2400" spc="0" b="1">
                <a:latin typeface="Comic Sans MS"/>
                <a:cs typeface="Comic Sans MS"/>
              </a:rPr>
              <a:t>bloc</a:t>
            </a:r>
            <a:r>
              <a:rPr dirty="0" smtClean="0" baseline="2989" sz="2400" spc="-30" b="1">
                <a:latin typeface="Comic Sans MS"/>
                <a:cs typeface="Comic Sans MS"/>
              </a:rPr>
              <a:t> </a:t>
            </a:r>
            <a:r>
              <a:rPr dirty="0" smtClean="0" baseline="2989" sz="2400" spc="0" b="1">
                <a:latin typeface="Comic Sans MS"/>
                <a:cs typeface="Comic Sans MS"/>
              </a:rPr>
              <a:t>monol</a:t>
            </a:r>
            <a:r>
              <a:rPr dirty="0" smtClean="0" baseline="2989" sz="2400" spc="-4" b="1">
                <a:latin typeface="Comic Sans MS"/>
                <a:cs typeface="Comic Sans MS"/>
              </a:rPr>
              <a:t>i</a:t>
            </a:r>
            <a:r>
              <a:rPr dirty="0" smtClean="0" baseline="2989" sz="2400" spc="0" b="1">
                <a:latin typeface="Comic Sans MS"/>
                <a:cs typeface="Comic Sans MS"/>
              </a:rPr>
              <a:t>t</a:t>
            </a:r>
            <a:r>
              <a:rPr dirty="0" smtClean="0" baseline="2989" sz="2400" spc="4" b="1">
                <a:latin typeface="Comic Sans MS"/>
                <a:cs typeface="Comic Sans MS"/>
              </a:rPr>
              <a:t>h</a:t>
            </a:r>
            <a:r>
              <a:rPr dirty="0" smtClean="0" baseline="2989" sz="2400" spc="0" b="1">
                <a:latin typeface="Comic Sans MS"/>
                <a:cs typeface="Comic Sans MS"/>
              </a:rPr>
              <a:t>i</a:t>
            </a:r>
            <a:r>
              <a:rPr dirty="0" smtClean="0" baseline="2989" sz="2400" spc="-4" b="1">
                <a:latin typeface="Comic Sans MS"/>
                <a:cs typeface="Comic Sans MS"/>
              </a:rPr>
              <a:t>q</a:t>
            </a:r>
            <a:r>
              <a:rPr dirty="0" smtClean="0" baseline="2989" sz="2400" spc="0" b="1">
                <a:latin typeface="Comic Sans MS"/>
                <a:cs typeface="Comic Sans MS"/>
              </a:rPr>
              <a:t>ue</a:t>
            </a:r>
            <a:r>
              <a:rPr dirty="0" smtClean="0" baseline="2989" sz="2400" spc="-48" b="1">
                <a:latin typeface="Comic Sans MS"/>
                <a:cs typeface="Comic Sans MS"/>
              </a:rPr>
              <a:t> </a:t>
            </a:r>
            <a:r>
              <a:rPr dirty="0" smtClean="0" baseline="2989" sz="2400" spc="0" b="1">
                <a:latin typeface="Comic Sans MS"/>
                <a:cs typeface="Comic Sans MS"/>
              </a:rPr>
              <a:t>en</a:t>
            </a:r>
            <a:r>
              <a:rPr dirty="0" smtClean="0" baseline="2989" sz="2400" spc="-2" b="1">
                <a:latin typeface="Comic Sans MS"/>
                <a:cs typeface="Comic Sans MS"/>
              </a:rPr>
              <a:t> </a:t>
            </a:r>
            <a:r>
              <a:rPr dirty="0" smtClean="0" baseline="2989" sz="2400" spc="0" b="1">
                <a:latin typeface="Comic Sans MS"/>
                <a:cs typeface="Comic Sans MS"/>
              </a:rPr>
              <a:t>c</a:t>
            </a:r>
            <a:r>
              <a:rPr dirty="0" smtClean="0" baseline="2989" sz="2400" spc="-9" b="1">
                <a:latin typeface="Comic Sans MS"/>
                <a:cs typeface="Comic Sans MS"/>
              </a:rPr>
              <a:t>é</a:t>
            </a:r>
            <a:r>
              <a:rPr dirty="0" smtClean="0" baseline="2989" sz="2400" spc="0" b="1">
                <a:latin typeface="Comic Sans MS"/>
                <a:cs typeface="Comic Sans MS"/>
              </a:rPr>
              <a:t>rami</a:t>
            </a:r>
            <a:r>
              <a:rPr dirty="0" smtClean="0" baseline="2989" sz="2400" spc="-4" b="1">
                <a:latin typeface="Comic Sans MS"/>
                <a:cs typeface="Comic Sans MS"/>
              </a:rPr>
              <a:t>q</a:t>
            </a:r>
            <a:r>
              <a:rPr dirty="0" smtClean="0" baseline="2989" sz="2400" spc="0" b="1">
                <a:latin typeface="Comic Sans MS"/>
                <a:cs typeface="Comic Sans MS"/>
              </a:rPr>
              <a:t>u</a:t>
            </a:r>
            <a:r>
              <a:rPr dirty="0" smtClean="0" baseline="2989" sz="2400" spc="4" b="1"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latin typeface="Comic Sans MS"/>
                <a:cs typeface="Comic Sans MS"/>
              </a:rPr>
              <a:t>,</a:t>
            </a:r>
            <a:r>
              <a:rPr dirty="0" smtClean="0" baseline="2989" sz="2400" spc="-2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si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i</a:t>
            </a:r>
            <a:r>
              <a:rPr dirty="0" smtClean="0" baseline="2989" sz="2400" spc="-9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ate</a:t>
            </a:r>
            <a:r>
              <a:rPr dirty="0" smtClean="0" baseline="2989" sz="2400" spc="-2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28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g</a:t>
            </a:r>
            <a:r>
              <a:rPr dirty="0" smtClean="0" baseline="2989" sz="2400" spc="-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et</a:t>
            </a:r>
            <a:r>
              <a:rPr dirty="0" smtClean="0" baseline="2989" sz="2400" spc="-1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d’Al</a:t>
            </a:r>
            <a:r>
              <a:rPr dirty="0" smtClean="0" baseline="2989" sz="2400" spc="-2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ré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ista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-6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à</a:t>
            </a:r>
            <a:r>
              <a:rPr dirty="0" smtClean="0" baseline="2989" sz="2400" spc="-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1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hautes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885"/>
              </a:lnSpc>
              <a:spcBef>
                <a:spcPts val="2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m</a:t>
            </a:r>
            <a:r>
              <a:rPr dirty="0" smtClean="0" baseline="1494" sz="2400" spc="-4">
                <a:latin typeface="Comic Sans MS"/>
                <a:cs typeface="Comic Sans MS"/>
              </a:rPr>
              <a:t>p</a:t>
            </a:r>
            <a:r>
              <a:rPr dirty="0" smtClean="0" baseline="1494" sz="2400" spc="0">
                <a:latin typeface="Comic Sans MS"/>
                <a:cs typeface="Comic Sans MS"/>
              </a:rPr>
              <a:t>éra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ures,</a:t>
            </a:r>
            <a:r>
              <a:rPr dirty="0" smtClean="0" baseline="1494" sz="2400" spc="-10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le</a:t>
            </a:r>
            <a:r>
              <a:rPr dirty="0" smtClean="0" baseline="1494" sz="2400" spc="-1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us</a:t>
            </a:r>
            <a:r>
              <a:rPr dirty="0" smtClean="0" baseline="1494" sz="2400" spc="-29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ouve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5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cons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itué</a:t>
            </a:r>
            <a:r>
              <a:rPr dirty="0" smtClean="0" baseline="1494" sz="2400" spc="-6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8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cord</a:t>
            </a:r>
            <a:r>
              <a:rPr dirty="0" smtClean="0" baseline="1494" sz="2400" spc="-4" b="1">
                <a:latin typeface="Comic Sans MS"/>
                <a:cs typeface="Comic Sans MS"/>
              </a:rPr>
              <a:t>i</a:t>
            </a:r>
            <a:r>
              <a:rPr dirty="0" smtClean="0" baseline="1494" sz="2400" spc="0" b="1">
                <a:latin typeface="Comic Sans MS"/>
                <a:cs typeface="Comic Sans MS"/>
              </a:rPr>
              <a:t>ér</a:t>
            </a:r>
            <a:r>
              <a:rPr dirty="0" smtClean="0" baseline="1494" sz="2400" spc="-4" b="1">
                <a:latin typeface="Comic Sans MS"/>
                <a:cs typeface="Comic Sans MS"/>
              </a:rPr>
              <a:t>i</a:t>
            </a:r>
            <a:r>
              <a:rPr dirty="0" smtClean="0" baseline="1494" sz="2400" spc="0" b="1">
                <a:latin typeface="Comic Sans MS"/>
                <a:cs typeface="Comic Sans MS"/>
              </a:rPr>
              <a:t>te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29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0194" y="6573450"/>
            <a:ext cx="2122837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b="1">
                <a:latin typeface="Comic Sans MS"/>
                <a:cs typeface="Comic Sans MS"/>
              </a:rPr>
              <a:t>2</a:t>
            </a:r>
            <a:r>
              <a:rPr dirty="0" smtClean="0" baseline="1494" sz="2400" spc="-4" b="1">
                <a:latin typeface="Comic Sans MS"/>
                <a:cs typeface="Comic Sans MS"/>
              </a:rPr>
              <a:t>M</a:t>
            </a:r>
            <a:r>
              <a:rPr dirty="0" smtClean="0" baseline="1494" sz="2400" spc="0" b="1">
                <a:latin typeface="Comic Sans MS"/>
                <a:cs typeface="Comic Sans MS"/>
              </a:rPr>
              <a:t>gO.</a:t>
            </a:r>
            <a:r>
              <a:rPr dirty="0" smtClean="0" baseline="1494" sz="2400" spc="-21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2Al</a:t>
            </a:r>
            <a:r>
              <a:rPr dirty="0" smtClean="0" baseline="1494" sz="2400" spc="-80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O</a:t>
            </a:r>
            <a:r>
              <a:rPr dirty="0" smtClean="0" baseline="1494" sz="2400" spc="-57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.</a:t>
            </a:r>
            <a:r>
              <a:rPr dirty="0" smtClean="0" baseline="1494" sz="2400" spc="33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5S</a:t>
            </a:r>
            <a:r>
              <a:rPr dirty="0" smtClean="0" baseline="1494" sz="2400" spc="-9" b="1">
                <a:latin typeface="Comic Sans MS"/>
                <a:cs typeface="Comic Sans MS"/>
              </a:rPr>
              <a:t>i</a:t>
            </a:r>
            <a:r>
              <a:rPr dirty="0" smtClean="0" baseline="1494" sz="2400" spc="0" b="1">
                <a:latin typeface="Comic Sans MS"/>
                <a:cs typeface="Comic Sans MS"/>
              </a:rPr>
              <a:t>O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7637" y="6675247"/>
            <a:ext cx="372752" cy="1610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50"/>
              </a:lnSpc>
              <a:spcBef>
                <a:spcPts val="62"/>
              </a:spcBef>
            </a:pPr>
            <a:r>
              <a:rPr dirty="0" smtClean="0" baseline="2278" sz="1575" spc="0">
                <a:latin typeface="Comic Sans MS"/>
                <a:cs typeface="Comic Sans MS"/>
              </a:rPr>
              <a:t>2</a:t>
            </a:r>
            <a:r>
              <a:rPr dirty="0" smtClean="0" baseline="2278" sz="1575" spc="0">
                <a:latin typeface="Comic Sans MS"/>
                <a:cs typeface="Comic Sans MS"/>
              </a:rPr>
              <a:t>   </a:t>
            </a:r>
            <a:r>
              <a:rPr dirty="0" smtClean="0" baseline="2278" sz="1575" spc="26">
                <a:latin typeface="Comic Sans MS"/>
                <a:cs typeface="Comic Sans MS"/>
              </a:rPr>
              <a:t> </a:t>
            </a:r>
            <a:r>
              <a:rPr dirty="0" smtClean="0" baseline="2278" sz="1575" spc="0">
                <a:latin typeface="Comic Sans MS"/>
                <a:cs typeface="Comic Sans MS"/>
              </a:rPr>
              <a:t>3</a:t>
            </a:r>
            <a:endParaRPr sz="105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7094" y="6675247"/>
            <a:ext cx="128531" cy="1610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50"/>
              </a:lnSpc>
              <a:spcBef>
                <a:spcPts val="62"/>
              </a:spcBef>
            </a:pPr>
            <a:r>
              <a:rPr dirty="0" smtClean="0" baseline="2278" sz="1575" spc="0">
                <a:latin typeface="Comic Sans MS"/>
                <a:cs typeface="Comic Sans MS"/>
              </a:rPr>
              <a:t>2</a:t>
            </a:r>
            <a:endParaRPr sz="105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55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7722108" y="117348"/>
            <a:ext cx="4200144" cy="2561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4522597" y="2769616"/>
            <a:ext cx="0" cy="3395992"/>
          </a:xfrm>
          <a:custGeom>
            <a:avLst/>
            <a:gdLst/>
            <a:ahLst/>
            <a:cxnLst/>
            <a:rect l="l" t="t" r="r" b="b"/>
            <a:pathLst>
              <a:path w="0" h="3395992">
                <a:moveTo>
                  <a:pt x="0" y="0"/>
                </a:moveTo>
                <a:lnTo>
                  <a:pt x="0" y="339599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6396990" y="2769616"/>
            <a:ext cx="0" cy="3395992"/>
          </a:xfrm>
          <a:custGeom>
            <a:avLst/>
            <a:gdLst/>
            <a:ahLst/>
            <a:cxnLst/>
            <a:rect l="l" t="t" r="r" b="b"/>
            <a:pathLst>
              <a:path w="0" h="3395992">
                <a:moveTo>
                  <a:pt x="0" y="0"/>
                </a:moveTo>
                <a:lnTo>
                  <a:pt x="0" y="339599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8271383" y="2769616"/>
            <a:ext cx="0" cy="3395992"/>
          </a:xfrm>
          <a:custGeom>
            <a:avLst/>
            <a:gdLst/>
            <a:ahLst/>
            <a:cxnLst/>
            <a:rect l="l" t="t" r="r" b="b"/>
            <a:pathLst>
              <a:path w="0" h="3395992">
                <a:moveTo>
                  <a:pt x="0" y="0"/>
                </a:moveTo>
                <a:lnTo>
                  <a:pt x="0" y="339599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2641981" y="3598926"/>
            <a:ext cx="7510018" cy="0"/>
          </a:xfrm>
          <a:custGeom>
            <a:avLst/>
            <a:gdLst/>
            <a:ahLst/>
            <a:cxnLst/>
            <a:rect l="l" t="t" r="r" b="b"/>
            <a:pathLst>
              <a:path w="7510018" h="0">
                <a:moveTo>
                  <a:pt x="0" y="0"/>
                </a:moveTo>
                <a:lnTo>
                  <a:pt x="75100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2641981" y="4421886"/>
            <a:ext cx="7510018" cy="0"/>
          </a:xfrm>
          <a:custGeom>
            <a:avLst/>
            <a:gdLst/>
            <a:ahLst/>
            <a:cxnLst/>
            <a:rect l="l" t="t" r="r" b="b"/>
            <a:pathLst>
              <a:path w="7510018" h="0">
                <a:moveTo>
                  <a:pt x="0" y="0"/>
                </a:moveTo>
                <a:lnTo>
                  <a:pt x="75100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2641981" y="5001006"/>
            <a:ext cx="7510018" cy="0"/>
          </a:xfrm>
          <a:custGeom>
            <a:avLst/>
            <a:gdLst/>
            <a:ahLst/>
            <a:cxnLst/>
            <a:rect l="l" t="t" r="r" b="b"/>
            <a:pathLst>
              <a:path w="7510018" h="0">
                <a:moveTo>
                  <a:pt x="0" y="0"/>
                </a:moveTo>
                <a:lnTo>
                  <a:pt x="75100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2641981" y="5580126"/>
            <a:ext cx="7510018" cy="0"/>
          </a:xfrm>
          <a:custGeom>
            <a:avLst/>
            <a:gdLst/>
            <a:ahLst/>
            <a:cxnLst/>
            <a:rect l="l" t="t" r="r" b="b"/>
            <a:pathLst>
              <a:path w="7510018" h="0">
                <a:moveTo>
                  <a:pt x="0" y="0"/>
                </a:moveTo>
                <a:lnTo>
                  <a:pt x="75100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2648331" y="2769616"/>
            <a:ext cx="0" cy="3395992"/>
          </a:xfrm>
          <a:custGeom>
            <a:avLst/>
            <a:gdLst/>
            <a:ahLst/>
            <a:cxnLst/>
            <a:rect l="l" t="t" r="r" b="b"/>
            <a:pathLst>
              <a:path w="0" h="3395992">
                <a:moveTo>
                  <a:pt x="0" y="0"/>
                </a:moveTo>
                <a:lnTo>
                  <a:pt x="0" y="339599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10145649" y="2769616"/>
            <a:ext cx="0" cy="3395992"/>
          </a:xfrm>
          <a:custGeom>
            <a:avLst/>
            <a:gdLst/>
            <a:ahLst/>
            <a:cxnLst/>
            <a:rect l="l" t="t" r="r" b="b"/>
            <a:pathLst>
              <a:path w="0" h="3395992">
                <a:moveTo>
                  <a:pt x="0" y="0"/>
                </a:moveTo>
                <a:lnTo>
                  <a:pt x="0" y="339599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2641981" y="2775966"/>
            <a:ext cx="7510018" cy="0"/>
          </a:xfrm>
          <a:custGeom>
            <a:avLst/>
            <a:gdLst/>
            <a:ahLst/>
            <a:cxnLst/>
            <a:rect l="l" t="t" r="r" b="b"/>
            <a:pathLst>
              <a:path w="7510018" h="0">
                <a:moveTo>
                  <a:pt x="0" y="0"/>
                </a:moveTo>
                <a:lnTo>
                  <a:pt x="75100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2641981" y="6159258"/>
            <a:ext cx="7510018" cy="0"/>
          </a:xfrm>
          <a:custGeom>
            <a:avLst/>
            <a:gdLst/>
            <a:ahLst/>
            <a:cxnLst/>
            <a:rect l="l" t="t" r="r" b="b"/>
            <a:pathLst>
              <a:path w="7510018" h="0">
                <a:moveTo>
                  <a:pt x="0" y="0"/>
                </a:moveTo>
                <a:lnTo>
                  <a:pt x="75100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742188" y="2944366"/>
            <a:ext cx="1906524" cy="3796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2752344" y="5702808"/>
            <a:ext cx="0" cy="457199"/>
          </a:xfrm>
          <a:custGeom>
            <a:avLst/>
            <a:gdLst/>
            <a:ahLst/>
            <a:cxnLst/>
            <a:rect l="l" t="t" r="r" b="b"/>
            <a:pathLst>
              <a:path w="0" h="457200">
                <a:moveTo>
                  <a:pt x="0" y="0"/>
                </a:moveTo>
                <a:lnTo>
                  <a:pt x="0" y="457199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2601468" y="5702808"/>
            <a:ext cx="8636" cy="457199"/>
          </a:xfrm>
          <a:custGeom>
            <a:avLst/>
            <a:gdLst/>
            <a:ahLst/>
            <a:cxnLst/>
            <a:rect l="l" t="t" r="r" b="b"/>
            <a:pathLst>
              <a:path w="8636" h="457200">
                <a:moveTo>
                  <a:pt x="0" y="0"/>
                </a:moveTo>
                <a:lnTo>
                  <a:pt x="8636" y="457199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476504" y="369276"/>
            <a:ext cx="11587555" cy="4171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8542" sz="2100" spc="-4">
                <a:latin typeface="Comic Sans MS"/>
                <a:cs typeface="Comic Sans MS"/>
              </a:rPr>
              <a:t>L</a:t>
            </a:r>
            <a:r>
              <a:rPr dirty="0" smtClean="0" baseline="8542" sz="2100" spc="0">
                <a:latin typeface="Comic Sans MS"/>
                <a:cs typeface="Comic Sans MS"/>
              </a:rPr>
              <a:t>e</a:t>
            </a:r>
            <a:r>
              <a:rPr dirty="0" smtClean="0" baseline="8542" sz="2100" spc="179">
                <a:latin typeface="Comic Sans MS"/>
                <a:cs typeface="Comic Sans MS"/>
              </a:rPr>
              <a:t> </a:t>
            </a:r>
            <a:r>
              <a:rPr dirty="0" smtClean="0" baseline="8542" sz="2100" spc="-14">
                <a:solidFill>
                  <a:srgbClr val="FF3300"/>
                </a:solidFill>
                <a:latin typeface="Comic Sans MS"/>
                <a:cs typeface="Comic Sans MS"/>
              </a:rPr>
              <a:t>g</a:t>
            </a:r>
            <a:r>
              <a:rPr dirty="0" smtClean="0" baseline="8542" sz="2100" spc="-9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dirty="0" smtClean="0" baseline="8542" sz="2100" spc="0">
                <a:solidFill>
                  <a:srgbClr val="FF3300"/>
                </a:solidFill>
                <a:latin typeface="Comic Sans MS"/>
                <a:cs typeface="Comic Sans MS"/>
              </a:rPr>
              <a:t>z</a:t>
            </a:r>
            <a:r>
              <a:rPr dirty="0" smtClean="0" baseline="8542" sz="2100" spc="16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solidFill>
                  <a:srgbClr val="FF3300"/>
                </a:solidFill>
                <a:latin typeface="Comic Sans MS"/>
                <a:cs typeface="Comic Sans MS"/>
              </a:rPr>
              <a:t>naturel</a:t>
            </a:r>
            <a:r>
              <a:rPr dirty="0" smtClean="0" baseline="8542" sz="2100" spc="15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est</a:t>
            </a:r>
            <a:r>
              <a:rPr dirty="0" smtClean="0" baseline="8542" sz="2100" spc="17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c</a:t>
            </a:r>
            <a:r>
              <a:rPr dirty="0" smtClean="0" baseline="8542" sz="2100" spc="-9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m</a:t>
            </a:r>
            <a:r>
              <a:rPr dirty="0" smtClean="0" baseline="8542" sz="2100" spc="-4">
                <a:latin typeface="Comic Sans MS"/>
                <a:cs typeface="Comic Sans MS"/>
              </a:rPr>
              <a:t>p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sé</a:t>
            </a:r>
            <a:r>
              <a:rPr dirty="0" smtClean="0" baseline="8542" sz="2100" spc="17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esse</a:t>
            </a:r>
            <a:r>
              <a:rPr dirty="0" smtClean="0" baseline="8542" sz="2100" spc="-4">
                <a:latin typeface="Comic Sans MS"/>
                <a:cs typeface="Comic Sans MS"/>
              </a:rPr>
              <a:t>n</a:t>
            </a:r>
            <a:r>
              <a:rPr dirty="0" smtClean="0" baseline="8542" sz="2100" spc="0">
                <a:latin typeface="Comic Sans MS"/>
                <a:cs typeface="Comic Sans MS"/>
              </a:rPr>
              <a:t>t</a:t>
            </a:r>
            <a:r>
              <a:rPr dirty="0" smtClean="0" baseline="8542" sz="2100" spc="-9">
                <a:latin typeface="Comic Sans MS"/>
                <a:cs typeface="Comic Sans MS"/>
              </a:rPr>
              <a:t>i</a:t>
            </a:r>
            <a:r>
              <a:rPr dirty="0" smtClean="0" baseline="8542" sz="2100" spc="-14">
                <a:latin typeface="Comic Sans MS"/>
                <a:cs typeface="Comic Sans MS"/>
              </a:rPr>
              <a:t>e</a:t>
            </a:r>
            <a:r>
              <a:rPr dirty="0" smtClean="0" baseline="8542" sz="2100" spc="0">
                <a:latin typeface="Comic Sans MS"/>
                <a:cs typeface="Comic Sans MS"/>
              </a:rPr>
              <a:t>lleme</a:t>
            </a:r>
            <a:r>
              <a:rPr dirty="0" smtClean="0" baseline="8542" sz="2100" spc="-4">
                <a:latin typeface="Comic Sans MS"/>
                <a:cs typeface="Comic Sans MS"/>
              </a:rPr>
              <a:t>n</a:t>
            </a:r>
            <a:r>
              <a:rPr dirty="0" smtClean="0" baseline="8542" sz="2100" spc="0">
                <a:latin typeface="Comic Sans MS"/>
                <a:cs typeface="Comic Sans MS"/>
              </a:rPr>
              <a:t>t</a:t>
            </a:r>
            <a:r>
              <a:rPr dirty="0" smtClean="0" baseline="8542" sz="2100" spc="179">
                <a:latin typeface="Comic Sans MS"/>
                <a:cs typeface="Comic Sans MS"/>
              </a:rPr>
              <a:t> </a:t>
            </a:r>
            <a:r>
              <a:rPr dirty="0" smtClean="0" baseline="8542" sz="2100" spc="-9">
                <a:latin typeface="Comic Sans MS"/>
                <a:cs typeface="Comic Sans MS"/>
              </a:rPr>
              <a:t>d</a:t>
            </a:r>
            <a:r>
              <a:rPr dirty="0" smtClean="0" baseline="8542" sz="2100" spc="0">
                <a:latin typeface="Comic Sans MS"/>
                <a:cs typeface="Comic Sans MS"/>
              </a:rPr>
              <a:t>e</a:t>
            </a:r>
            <a:r>
              <a:rPr dirty="0" smtClean="0" baseline="8542" sz="2100" spc="169">
                <a:latin typeface="Comic Sans MS"/>
                <a:cs typeface="Comic Sans MS"/>
              </a:rPr>
              <a:t> </a:t>
            </a:r>
            <a:r>
              <a:rPr dirty="0" smtClean="0" baseline="8542" sz="2100" spc="-9">
                <a:solidFill>
                  <a:srgbClr val="FF3300"/>
                </a:solidFill>
                <a:latin typeface="Comic Sans MS"/>
                <a:cs typeface="Comic Sans MS"/>
              </a:rPr>
              <a:t>m</a:t>
            </a:r>
            <a:r>
              <a:rPr dirty="0" smtClean="0" baseline="8542" sz="2100" spc="0">
                <a:solidFill>
                  <a:srgbClr val="FF3300"/>
                </a:solidFill>
                <a:latin typeface="Comic Sans MS"/>
                <a:cs typeface="Comic Sans MS"/>
              </a:rPr>
              <a:t>éth</a:t>
            </a:r>
            <a:r>
              <a:rPr dirty="0" smtClean="0" baseline="8542" sz="2100" spc="-9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dirty="0" smtClean="0" baseline="8542" sz="2100" spc="0">
                <a:solidFill>
                  <a:srgbClr val="FF3300"/>
                </a:solidFill>
                <a:latin typeface="Comic Sans MS"/>
                <a:cs typeface="Comic Sans MS"/>
              </a:rPr>
              <a:t>ne</a:t>
            </a:r>
            <a:r>
              <a:rPr dirty="0" smtClean="0" baseline="8542" sz="2100" spc="17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t</a:t>
            </a:r>
            <a:r>
              <a:rPr dirty="0" smtClean="0" baseline="8542" sz="2100" spc="4">
                <a:latin typeface="Comic Sans MS"/>
                <a:cs typeface="Comic Sans MS"/>
              </a:rPr>
              <a:t>a</a:t>
            </a:r>
            <a:r>
              <a:rPr dirty="0" smtClean="0" baseline="8542" sz="2100" spc="0">
                <a:latin typeface="Comic Sans MS"/>
                <a:cs typeface="Comic Sans MS"/>
              </a:rPr>
              <a:t>n</a:t>
            </a:r>
            <a:r>
              <a:rPr dirty="0" smtClean="0" baseline="8542" sz="2100" spc="-4">
                <a:latin typeface="Comic Sans MS"/>
                <a:cs typeface="Comic Sans MS"/>
              </a:rPr>
              <a:t>d</a:t>
            </a:r>
            <a:r>
              <a:rPr dirty="0" smtClean="0" baseline="8542" sz="2100" spc="0">
                <a:latin typeface="Comic Sans MS"/>
                <a:cs typeface="Comic Sans MS"/>
              </a:rPr>
              <a:t>is</a:t>
            </a:r>
            <a:r>
              <a:rPr dirty="0" smtClean="0" baseline="8542" sz="2100" spc="169">
                <a:latin typeface="Comic Sans MS"/>
                <a:cs typeface="Comic Sans MS"/>
              </a:rPr>
              <a:t> </a:t>
            </a:r>
            <a:r>
              <a:rPr dirty="0" smtClean="0" baseline="8542" sz="2100" spc="-9">
                <a:latin typeface="Comic Sans MS"/>
                <a:cs typeface="Comic Sans MS"/>
              </a:rPr>
              <a:t>q</a:t>
            </a:r>
            <a:r>
              <a:rPr dirty="0" smtClean="0" baseline="8542" sz="2100" spc="0">
                <a:latin typeface="Comic Sans MS"/>
                <a:cs typeface="Comic Sans MS"/>
              </a:rPr>
              <a:t>ue</a:t>
            </a:r>
            <a:r>
              <a:rPr dirty="0" smtClean="0" baseline="8542" sz="2100" spc="169">
                <a:latin typeface="Comic Sans MS"/>
                <a:cs typeface="Comic Sans MS"/>
              </a:rPr>
              <a:t> </a:t>
            </a:r>
            <a:r>
              <a:rPr dirty="0" smtClean="0" baseline="8542" sz="2100" spc="-14">
                <a:latin typeface="Comic Sans MS"/>
                <a:cs typeface="Comic Sans MS"/>
              </a:rPr>
              <a:t>l</a:t>
            </a:r>
            <a:r>
              <a:rPr dirty="0" smtClean="0" baseline="8542" sz="2100" spc="0">
                <a:latin typeface="Comic Sans MS"/>
                <a:cs typeface="Comic Sans MS"/>
              </a:rPr>
              <a:t>e</a:t>
            </a:r>
            <a:r>
              <a:rPr dirty="0" smtClean="0" baseline="8542" sz="2100" spc="169">
                <a:latin typeface="Comic Sans MS"/>
                <a:cs typeface="Comic Sans MS"/>
              </a:rPr>
              <a:t> </a:t>
            </a:r>
            <a:r>
              <a:rPr dirty="0" smtClean="0" baseline="8542" sz="2100" spc="-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8542" sz="2100" spc="0">
                <a:solidFill>
                  <a:srgbClr val="FF3300"/>
                </a:solidFill>
                <a:latin typeface="Comic Sans MS"/>
                <a:cs typeface="Comic Sans MS"/>
              </a:rPr>
              <a:t>ét</a:t>
            </a:r>
            <a:r>
              <a:rPr dirty="0" smtClean="0" baseline="8542" sz="2100" spc="-4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dirty="0" smtClean="0" baseline="8542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solidFill>
                  <a:srgbClr val="FF3300"/>
                </a:solidFill>
                <a:latin typeface="Comic Sans MS"/>
                <a:cs typeface="Comic Sans MS"/>
              </a:rPr>
              <a:t>le</a:t>
            </a:r>
            <a:r>
              <a:rPr dirty="0" smtClean="0" baseline="8542" sz="2100" spc="16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est</a:t>
            </a:r>
            <a:r>
              <a:rPr dirty="0" smtClean="0" baseline="8542" sz="2100" spc="16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un</a:t>
            </a:r>
            <a:r>
              <a:rPr dirty="0" smtClean="0" baseline="8542" sz="2100" spc="169">
                <a:latin typeface="Comic Sans MS"/>
                <a:cs typeface="Comic Sans MS"/>
              </a:rPr>
              <a:t> </a:t>
            </a:r>
            <a:r>
              <a:rPr dirty="0" smtClean="0" baseline="8542" sz="2100" spc="-9">
                <a:solidFill>
                  <a:srgbClr val="FF3300"/>
                </a:solidFill>
                <a:latin typeface="Comic Sans MS"/>
                <a:cs typeface="Comic Sans MS"/>
              </a:rPr>
              <a:t>m</a:t>
            </a:r>
            <a:r>
              <a:rPr dirty="0" smtClean="0" baseline="8542" sz="2100" spc="0">
                <a:solidFill>
                  <a:srgbClr val="FF3300"/>
                </a:solidFill>
                <a:latin typeface="Comic Sans MS"/>
                <a:cs typeface="Comic Sans MS"/>
              </a:rPr>
              <a:t>él</a:t>
            </a:r>
            <a:r>
              <a:rPr dirty="0" smtClean="0" baseline="8542" sz="2100" spc="-9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dirty="0" smtClean="0" baseline="8542" sz="2100" spc="0">
                <a:solidFill>
                  <a:srgbClr val="FF3300"/>
                </a:solidFill>
                <a:latin typeface="Comic Sans MS"/>
                <a:cs typeface="Comic Sans MS"/>
              </a:rPr>
              <a:t>nge</a:t>
            </a:r>
            <a:r>
              <a:rPr dirty="0" smtClean="0" baseline="8542" sz="2100" spc="15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solidFill>
                  <a:srgbClr val="FF3300"/>
                </a:solidFill>
                <a:latin typeface="Comic Sans MS"/>
                <a:cs typeface="Comic Sans MS"/>
              </a:rPr>
              <a:t>co</a:t>
            </a:r>
            <a:r>
              <a:rPr dirty="0" smtClean="0" baseline="8542" sz="2100" spc="-4">
                <a:solidFill>
                  <a:srgbClr val="FF3300"/>
                </a:solidFill>
                <a:latin typeface="Comic Sans MS"/>
                <a:cs typeface="Comic Sans MS"/>
              </a:rPr>
              <a:t>m</a:t>
            </a:r>
            <a:r>
              <a:rPr dirty="0" smtClean="0" baseline="8542" sz="2100" spc="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8542" sz="2100" spc="0">
                <a:solidFill>
                  <a:srgbClr val="FF3300"/>
                </a:solidFill>
                <a:latin typeface="Comic Sans MS"/>
                <a:cs typeface="Comic Sans MS"/>
              </a:rPr>
              <a:t>lexe</a:t>
            </a:r>
            <a:r>
              <a:rPr dirty="0" smtClean="0" baseline="8542" sz="2100" spc="15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solidFill>
                  <a:srgbClr val="FF3300"/>
                </a:solidFill>
                <a:latin typeface="Comic Sans MS"/>
                <a:cs typeface="Comic Sans MS"/>
              </a:rPr>
              <a:t>d’</a:t>
            </a:r>
            <a:r>
              <a:rPr dirty="0" smtClean="0" baseline="8542" sz="2100" spc="-4">
                <a:solidFill>
                  <a:srgbClr val="FF3300"/>
                </a:solidFill>
                <a:latin typeface="Comic Sans MS"/>
                <a:cs typeface="Comic Sans MS"/>
              </a:rPr>
              <a:t>h</a:t>
            </a:r>
            <a:r>
              <a:rPr dirty="0" smtClean="0" baseline="8542" sz="2100" spc="-9">
                <a:solidFill>
                  <a:srgbClr val="FF3300"/>
                </a:solidFill>
                <a:latin typeface="Comic Sans MS"/>
                <a:cs typeface="Comic Sans MS"/>
              </a:rPr>
              <a:t>y</a:t>
            </a:r>
            <a:r>
              <a:rPr dirty="0" smtClean="0" baseline="8542" sz="2100" spc="0">
                <a:solidFill>
                  <a:srgbClr val="FF3300"/>
                </a:solidFill>
                <a:latin typeface="Comic Sans MS"/>
                <a:cs typeface="Comic Sans MS"/>
              </a:rPr>
              <a:t>dr</a:t>
            </a:r>
            <a:r>
              <a:rPr dirty="0" smtClean="0" baseline="8542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solidFill>
                  <a:srgbClr val="FF3300"/>
                </a:solidFill>
                <a:latin typeface="Comic Sans MS"/>
                <a:cs typeface="Comic Sans MS"/>
              </a:rPr>
              <a:t>car</a:t>
            </a:r>
            <a:r>
              <a:rPr dirty="0" smtClean="0" baseline="8542" sz="2100" spc="-4">
                <a:solidFill>
                  <a:srgbClr val="FF3300"/>
                </a:solidFill>
                <a:latin typeface="Comic Sans MS"/>
                <a:cs typeface="Comic Sans MS"/>
              </a:rPr>
              <a:t>b</a:t>
            </a:r>
            <a:r>
              <a:rPr dirty="0" smtClean="0" baseline="8542" sz="2100" spc="0">
                <a:solidFill>
                  <a:srgbClr val="FF3300"/>
                </a:solidFill>
                <a:latin typeface="Comic Sans MS"/>
                <a:cs typeface="Comic Sans MS"/>
              </a:rPr>
              <a:t>u</a:t>
            </a:r>
            <a:r>
              <a:rPr dirty="0" smtClean="0" baseline="8542" sz="2100" spc="-14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dirty="0" smtClean="0" baseline="8542" sz="2100" spc="0">
                <a:solidFill>
                  <a:srgbClr val="FF3300"/>
                </a:solidFill>
                <a:latin typeface="Comic Sans MS"/>
                <a:cs typeface="Comic Sans MS"/>
              </a:rPr>
              <a:t>es</a:t>
            </a:r>
            <a:r>
              <a:rPr dirty="0" smtClean="0" baseline="8542" sz="2100" spc="175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8542" sz="2100" spc="4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8542" sz="2100" spc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8542" sz="2100" spc="16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8542" sz="2100" spc="-4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baseline="-5315" sz="1350" spc="0">
                <a:solidFill>
                  <a:srgbClr val="FF3300"/>
                </a:solidFill>
                <a:latin typeface="Comic Sans MS"/>
                <a:cs typeface="Comic Sans MS"/>
              </a:rPr>
              <a:t>1</a:t>
            </a:r>
            <a:r>
              <a:rPr dirty="0" smtClean="0" baseline="-5315" sz="135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-5315" sz="1350" spc="56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solidFill>
                  <a:srgbClr val="FF3300"/>
                </a:solidFill>
                <a:latin typeface="Comic Sans MS"/>
                <a:cs typeface="Comic Sans MS"/>
              </a:rPr>
              <a:t>à</a:t>
            </a:r>
            <a:r>
              <a:rPr dirty="0" smtClean="0" baseline="8542" sz="2100" spc="16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8542" sz="2100" spc="-4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baseline="-5315" sz="1350" spc="4">
                <a:solidFill>
                  <a:srgbClr val="FF3300"/>
                </a:solidFill>
                <a:latin typeface="Comic Sans MS"/>
                <a:cs typeface="Comic Sans MS"/>
              </a:rPr>
              <a:t>40</a:t>
            </a:r>
            <a:r>
              <a:rPr dirty="0" smtClean="0" baseline="8542" sz="2100" spc="0">
                <a:latin typeface="Comic Sans MS"/>
                <a:cs typeface="Comic Sans MS"/>
              </a:rPr>
              <a:t>.</a:t>
            </a:r>
            <a:r>
              <a:rPr dirty="0" smtClean="0" baseline="8542" sz="2100" spc="213">
                <a:latin typeface="Comic Sans MS"/>
                <a:cs typeface="Comic Sans MS"/>
              </a:rPr>
              <a:t> </a:t>
            </a:r>
            <a:r>
              <a:rPr dirty="0" smtClean="0" baseline="8542" sz="2100" spc="-19">
                <a:latin typeface="Comic Sans MS"/>
                <a:cs typeface="Comic Sans MS"/>
              </a:rPr>
              <a:t>Ce</a:t>
            </a:r>
            <a:endParaRPr sz="1400">
              <a:latin typeface="Comic Sans MS"/>
              <a:cs typeface="Comic Sans MS"/>
            </a:endParaRPr>
          </a:p>
          <a:p>
            <a:pPr marL="355599" marR="37166">
              <a:lnSpc>
                <a:spcPts val="1485"/>
              </a:lnSpc>
            </a:pPr>
            <a:r>
              <a:rPr dirty="0" smtClean="0" baseline="3417" sz="2100" spc="0">
                <a:latin typeface="Comic Sans MS"/>
                <a:cs typeface="Comic Sans MS"/>
              </a:rPr>
              <a:t>pét</a:t>
            </a:r>
            <a:r>
              <a:rPr dirty="0" smtClean="0" baseline="3417" sz="2100" spc="-4">
                <a:latin typeface="Comic Sans MS"/>
                <a:cs typeface="Comic Sans MS"/>
              </a:rPr>
              <a:t>r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le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est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comp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sé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d’alca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lin</a:t>
            </a:r>
            <a:r>
              <a:rPr dirty="0" smtClean="0" baseline="3417" sz="2100" spc="-4">
                <a:latin typeface="Comic Sans MS"/>
                <a:cs typeface="Comic Sans MS"/>
              </a:rPr>
              <a:t>é</a:t>
            </a:r>
            <a:r>
              <a:rPr dirty="0" smtClean="0" baseline="3417" sz="2100" spc="0">
                <a:latin typeface="Comic Sans MS"/>
                <a:cs typeface="Comic Sans MS"/>
              </a:rPr>
              <a:t>aires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rami</a:t>
            </a:r>
            <a:r>
              <a:rPr dirty="0" smtClean="0" baseline="3417" sz="2100" spc="-9">
                <a:latin typeface="Comic Sans MS"/>
                <a:cs typeface="Comic Sans MS"/>
              </a:rPr>
              <a:t>f</a:t>
            </a:r>
            <a:r>
              <a:rPr dirty="0" smtClean="0" baseline="3417" sz="2100" spc="0">
                <a:latin typeface="Comic Sans MS"/>
                <a:cs typeface="Comic Sans MS"/>
              </a:rPr>
              <a:t>iés,</a:t>
            </a:r>
            <a:r>
              <a:rPr dirty="0" smtClean="0" baseline="3417" sz="2100" spc="-2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d’alca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cy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liques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dérivés</a:t>
            </a:r>
            <a:r>
              <a:rPr dirty="0" smtClean="0" baseline="3417" sz="2100" spc="-3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ar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mat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q</a:t>
            </a:r>
            <a:r>
              <a:rPr dirty="0" smtClean="0" baseline="3417" sz="2100" spc="4">
                <a:latin typeface="Comic Sans MS"/>
                <a:cs typeface="Comic Sans MS"/>
              </a:rPr>
              <a:t>u</a:t>
            </a:r>
            <a:r>
              <a:rPr dirty="0" smtClean="0" baseline="3417" sz="2100" spc="-9">
                <a:latin typeface="Comic Sans MS"/>
                <a:cs typeface="Comic Sans MS"/>
              </a:rPr>
              <a:t>e</a:t>
            </a:r>
            <a:r>
              <a:rPr dirty="0" smtClean="0" baseline="3417" sz="2100" spc="-14">
                <a:latin typeface="Comic Sans MS"/>
                <a:cs typeface="Comic Sans MS"/>
              </a:rPr>
              <a:t>s</a:t>
            </a:r>
            <a:r>
              <a:rPr dirty="0" smtClean="0" baseline="3417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6504" y="1009737"/>
            <a:ext cx="1157913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7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ra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ina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7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708" sz="2100" spc="7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trole</a:t>
            </a:r>
            <a:r>
              <a:rPr dirty="0" smtClean="0" baseline="1708" sz="2100" spc="7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7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6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1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ali</a:t>
            </a:r>
            <a:r>
              <a:rPr dirty="0" smtClean="0" baseline="1708" sz="2100" spc="-9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é</a:t>
            </a:r>
            <a:r>
              <a:rPr dirty="0" smtClean="0" baseline="1708" sz="2100" spc="7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une</a:t>
            </a:r>
            <a:r>
              <a:rPr dirty="0" smtClean="0" baseline="1708" sz="2100" spc="5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illat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75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q</a:t>
            </a:r>
            <a:r>
              <a:rPr dirty="0" smtClean="0" baseline="1708" sz="2100" spc="0">
                <a:latin typeface="Comic Sans MS"/>
                <a:cs typeface="Comic Sans MS"/>
              </a:rPr>
              <a:t>ui</a:t>
            </a:r>
            <a:r>
              <a:rPr dirty="0" smtClean="0" baseline="1708" sz="2100" spc="6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64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7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9">
                <a:latin typeface="Comic Sans MS"/>
                <a:cs typeface="Comic Sans MS"/>
              </a:rPr>
              <a:t>é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-9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rer</a:t>
            </a:r>
            <a:r>
              <a:rPr dirty="0" smtClean="0" baseline="1708" sz="2100" spc="6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75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-9"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illes</a:t>
            </a:r>
            <a:r>
              <a:rPr dirty="0" smtClean="0" baseline="1708" sz="2100" spc="7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-9">
                <a:latin typeface="Comic Sans MS"/>
                <a:cs typeface="Comic Sans MS"/>
              </a:rPr>
              <a:t>’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y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ro</a:t>
            </a:r>
            <a:r>
              <a:rPr dirty="0" smtClean="0" baseline="1708" sz="2100" spc="-9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ures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r>
              <a:rPr dirty="0" smtClean="0" baseline="1708" sz="2100" spc="5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Il</a:t>
            </a:r>
            <a:r>
              <a:rPr dirty="0" smtClean="0" baseline="1708" sz="2100" spc="5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n’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st</a:t>
            </a:r>
            <a:r>
              <a:rPr dirty="0" smtClean="0" baseline="1708" sz="2100" spc="7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cependant</a:t>
            </a:r>
            <a:r>
              <a:rPr dirty="0" smtClean="0" baseline="1708" sz="2100" spc="75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p</a:t>
            </a:r>
            <a:r>
              <a:rPr dirty="0" smtClean="0" baseline="1708" sz="2100" spc="-9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75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ssib</a:t>
            </a:r>
            <a:r>
              <a:rPr dirty="0" smtClean="0" baseline="1708" sz="2100" spc="-1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19404" y="1223097"/>
            <a:ext cx="10726213" cy="4170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ar</a:t>
            </a:r>
            <a:r>
              <a:rPr dirty="0" smtClean="0" baseline="3417" sz="2100" spc="342">
                <a:latin typeface="Comic Sans MS"/>
                <a:cs typeface="Comic Sans MS"/>
              </a:rPr>
              <a:t> </a:t>
            </a:r>
            <a:r>
              <a:rPr dirty="0" smtClean="0" baseline="3417" sz="2100" spc="-14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ette</a:t>
            </a:r>
            <a:r>
              <a:rPr dirty="0" smtClean="0" baseline="3417" sz="2100" spc="322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mét</a:t>
            </a:r>
            <a:r>
              <a:rPr dirty="0" smtClean="0" baseline="3417" sz="2100" spc="-9">
                <a:latin typeface="Comic Sans MS"/>
                <a:cs typeface="Comic Sans MS"/>
              </a:rPr>
              <a:t>h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-9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337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-9">
                <a:latin typeface="Comic Sans MS"/>
                <a:cs typeface="Comic Sans MS"/>
              </a:rPr>
              <a:t>’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-4">
                <a:latin typeface="Comic Sans MS"/>
                <a:cs typeface="Comic Sans MS"/>
              </a:rPr>
              <a:t>b</a:t>
            </a:r>
            <a:r>
              <a:rPr dirty="0" smtClean="0" baseline="3417" sz="2100" spc="-1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enir</a:t>
            </a:r>
            <a:r>
              <a:rPr dirty="0" smtClean="0" baseline="3417" sz="2100" spc="327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un</a:t>
            </a:r>
            <a:r>
              <a:rPr dirty="0" smtClean="0" baseline="3417" sz="2100" spc="337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al</a:t>
            </a:r>
            <a:r>
              <a:rPr dirty="0" smtClean="0" baseline="3417" sz="2100" spc="-9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ane</a:t>
            </a:r>
            <a:r>
              <a:rPr dirty="0" smtClean="0" baseline="3417" sz="2100" spc="337">
                <a:latin typeface="Comic Sans MS"/>
                <a:cs typeface="Comic Sans MS"/>
              </a:rPr>
              <a:t> </a:t>
            </a:r>
            <a:r>
              <a:rPr dirty="0" smtClean="0" baseline="3417" sz="2100" spc="-14">
                <a:latin typeface="Comic Sans MS"/>
                <a:cs typeface="Comic Sans MS"/>
              </a:rPr>
              <a:t>b</a:t>
            </a:r>
            <a:r>
              <a:rPr dirty="0" smtClean="0" baseline="3417" sz="2100" spc="-9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en</a:t>
            </a:r>
            <a:r>
              <a:rPr dirty="0" smtClean="0" baseline="3417" sz="2100" spc="332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dé</a:t>
            </a:r>
            <a:r>
              <a:rPr dirty="0" smtClean="0" baseline="3417" sz="2100" spc="-14">
                <a:latin typeface="Comic Sans MS"/>
                <a:cs typeface="Comic Sans MS"/>
              </a:rPr>
              <a:t>f</a:t>
            </a:r>
            <a:r>
              <a:rPr dirty="0" smtClean="0" baseline="3417" sz="2100" spc="0">
                <a:latin typeface="Comic Sans MS"/>
                <a:cs typeface="Comic Sans MS"/>
              </a:rPr>
              <a:t>ini</a:t>
            </a:r>
            <a:r>
              <a:rPr dirty="0" smtClean="0" baseline="3417" sz="2100" spc="327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u</a:t>
            </a:r>
            <a:r>
              <a:rPr dirty="0" smtClean="0" baseline="3417" sz="2100" spc="342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-9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it</a:t>
            </a:r>
            <a:r>
              <a:rPr dirty="0" smtClean="0" baseline="3417" sz="2100" spc="327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des</a:t>
            </a:r>
            <a:r>
              <a:rPr dirty="0" smtClean="0" baseline="3417" sz="2100" spc="327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trop</a:t>
            </a:r>
            <a:r>
              <a:rPr dirty="0" smtClean="0" baseline="3417" sz="2100" spc="332">
                <a:latin typeface="Comic Sans MS"/>
                <a:cs typeface="Comic Sans MS"/>
              </a:rPr>
              <a:t> </a:t>
            </a:r>
            <a:r>
              <a:rPr dirty="0" smtClean="0" baseline="3417" sz="2100" spc="-14">
                <a:latin typeface="Comic Sans MS"/>
                <a:cs typeface="Comic Sans MS"/>
              </a:rPr>
              <a:t>g</a:t>
            </a:r>
            <a:r>
              <a:rPr dirty="0" smtClean="0" baseline="3417" sz="2100" spc="0">
                <a:latin typeface="Comic Sans MS"/>
                <a:cs typeface="Comic Sans MS"/>
              </a:rPr>
              <a:t>randes</a:t>
            </a:r>
            <a:r>
              <a:rPr dirty="0" smtClean="0" baseline="3417" sz="2100" spc="337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-9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mi</a:t>
            </a:r>
            <a:r>
              <a:rPr dirty="0" smtClean="0" baseline="3417" sz="2100" spc="-9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it</a:t>
            </a:r>
            <a:r>
              <a:rPr dirty="0" smtClean="0" baseline="3417" sz="2100" spc="-9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des</a:t>
            </a:r>
            <a:r>
              <a:rPr dirty="0" smtClean="0" baseline="3417" sz="2100" spc="332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ans</a:t>
            </a:r>
            <a:r>
              <a:rPr dirty="0" smtClean="0" baseline="3417" sz="2100" spc="337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les</a:t>
            </a:r>
            <a:r>
              <a:rPr dirty="0" smtClean="0" baseline="3417" sz="2100" spc="337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r>
              <a:rPr dirty="0" smtClean="0" baseline="3417" sz="2100" spc="-1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m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é</a:t>
            </a:r>
            <a:r>
              <a:rPr dirty="0" smtClean="0" baseline="3417" sz="2100" spc="-1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atures</a:t>
            </a:r>
            <a:r>
              <a:rPr dirty="0" smtClean="0" baseline="3417" sz="2100" spc="327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d’</a:t>
            </a:r>
            <a:r>
              <a:rPr dirty="0" smtClean="0" baseline="3417" sz="2100" spc="-9">
                <a:latin typeface="Comic Sans MS"/>
                <a:cs typeface="Comic Sans MS"/>
              </a:rPr>
              <a:t>é</a:t>
            </a:r>
            <a:r>
              <a:rPr dirty="0" smtClean="0" baseline="3417" sz="2100" spc="-4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ulli</a:t>
            </a:r>
            <a:r>
              <a:rPr dirty="0" smtClean="0" baseline="3417" sz="2100" spc="-9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co</a:t>
            </a:r>
            <a:r>
              <a:rPr dirty="0" smtClean="0" baseline="1708" sz="2100" spc="4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lexité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mélang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4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ta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leau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su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vant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résume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racti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te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ues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stillati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ét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ainsi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que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leurs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util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sati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587734" y="1223097"/>
            <a:ext cx="23349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863578" y="1223097"/>
            <a:ext cx="19205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351011" y="3086843"/>
            <a:ext cx="103325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Chauf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age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351011" y="3910057"/>
            <a:ext cx="1660029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moteur</a:t>
            </a:r>
            <a:r>
              <a:rPr dirty="0" smtClean="0" baseline="1494" sz="2400" spc="-4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x</a:t>
            </a:r>
            <a:r>
              <a:rPr dirty="0" smtClean="0" baseline="1494" sz="2400" spc="0">
                <a:latin typeface="Comic Sans MS"/>
                <a:cs typeface="Comic Sans MS"/>
              </a:rPr>
              <a:t>p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osion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830830" y="6402149"/>
            <a:ext cx="2054684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Elé</a:t>
            </a:r>
            <a:r>
              <a:rPr dirty="0" smtClean="0" baseline="2657" sz="2700" spc="4">
                <a:latin typeface="Comic Sans MS"/>
                <a:cs typeface="Comic Sans MS"/>
              </a:rPr>
              <a:t>m</a:t>
            </a:r>
            <a:r>
              <a:rPr dirty="0" smtClean="0" baseline="2657" sz="2700" spc="0">
                <a:latin typeface="Comic Sans MS"/>
                <a:cs typeface="Comic Sans MS"/>
              </a:rPr>
              <a:t>e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t</a:t>
            </a:r>
            <a:r>
              <a:rPr dirty="0" smtClean="0" baseline="2657" sz="2700" spc="-1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ch</a:t>
            </a:r>
            <a:r>
              <a:rPr dirty="0" smtClean="0" baseline="2657" sz="2700" spc="9">
                <a:latin typeface="Comic Sans MS"/>
                <a:cs typeface="Comic Sans MS"/>
              </a:rPr>
              <a:t>a</a:t>
            </a:r>
            <a:r>
              <a:rPr dirty="0" smtClean="0" baseline="2657" sz="2700" spc="0">
                <a:latin typeface="Comic Sans MS"/>
                <a:cs typeface="Comic Sans MS"/>
              </a:rPr>
              <a:t>uffa</a:t>
            </a:r>
            <a:r>
              <a:rPr dirty="0" smtClean="0" baseline="2657" sz="2700" spc="9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56517" y="6531508"/>
            <a:ext cx="14271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48331" y="2775966"/>
            <a:ext cx="1874266" cy="8229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820">
              <a:lnSpc>
                <a:spcPts val="2060"/>
              </a:lnSpc>
              <a:spcBef>
                <a:spcPts val="135"/>
              </a:spcBef>
            </a:pPr>
            <a:r>
              <a:rPr dirty="0" smtClean="0" sz="1600" spc="0">
                <a:latin typeface="Comic Sans MS"/>
                <a:cs typeface="Comic Sans MS"/>
              </a:rPr>
              <a:t>C</a:t>
            </a:r>
            <a:r>
              <a:rPr dirty="0" smtClean="0" baseline="-20502" sz="1575" spc="0">
                <a:latin typeface="Comic Sans MS"/>
                <a:cs typeface="Comic Sans MS"/>
              </a:rPr>
              <a:t>1</a:t>
            </a:r>
            <a:r>
              <a:rPr dirty="0" smtClean="0" baseline="-20502" sz="1575" spc="-4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à</a:t>
            </a:r>
            <a:r>
              <a:rPr dirty="0" smtClean="0" sz="1600" spc="-8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C</a:t>
            </a:r>
            <a:r>
              <a:rPr dirty="0" smtClean="0" baseline="-20502" sz="1575" spc="0">
                <a:latin typeface="Comic Sans MS"/>
                <a:cs typeface="Comic Sans MS"/>
              </a:rPr>
              <a:t>4</a:t>
            </a:r>
            <a:endParaRPr sz="105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22597" y="2775966"/>
            <a:ext cx="1874392" cy="8229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>
              <a:lnSpc>
                <a:spcPct val="116129"/>
              </a:lnSpc>
              <a:spcBef>
                <a:spcPts val="135"/>
              </a:spcBef>
            </a:pPr>
            <a:r>
              <a:rPr dirty="0" smtClean="0" sz="1600" spc="-4">
                <a:latin typeface="Comic Sans MS"/>
                <a:cs typeface="Comic Sans MS"/>
              </a:rPr>
              <a:t>G</a:t>
            </a:r>
            <a:r>
              <a:rPr dirty="0" smtClean="0" sz="1600" spc="0">
                <a:latin typeface="Comic Sans MS"/>
                <a:cs typeface="Comic Sans MS"/>
              </a:rPr>
              <a:t>az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96990" y="2775966"/>
            <a:ext cx="1874392" cy="8229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201">
              <a:lnSpc>
                <a:spcPct val="116129"/>
              </a:lnSpc>
              <a:spcBef>
                <a:spcPts val="135"/>
              </a:spcBef>
            </a:pPr>
            <a:r>
              <a:rPr dirty="0" smtClean="0" sz="1600" spc="0">
                <a:latin typeface="Comic Sans MS"/>
                <a:cs typeface="Comic Sans MS"/>
              </a:rPr>
              <a:t>&lt;</a:t>
            </a:r>
            <a:r>
              <a:rPr dirty="0" smtClean="0" sz="1600" spc="-1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3</a:t>
            </a:r>
            <a:r>
              <a:rPr dirty="0" smtClean="0" sz="1600" spc="-4">
                <a:latin typeface="Comic Sans MS"/>
                <a:cs typeface="Comic Sans MS"/>
              </a:rPr>
              <a:t>0</a:t>
            </a:r>
            <a:r>
              <a:rPr dirty="0" smtClean="0" sz="1600" spc="0">
                <a:latin typeface="Times New Roman"/>
                <a:cs typeface="Times New Roman"/>
              </a:rPr>
              <a:t>°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71383" y="2775966"/>
            <a:ext cx="1874266" cy="8229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8">
              <a:lnSpc>
                <a:spcPct val="116129"/>
              </a:lnSpc>
              <a:spcBef>
                <a:spcPts val="125"/>
              </a:spcBef>
            </a:pPr>
            <a:r>
              <a:rPr dirty="0" smtClean="0" sz="1600" spc="-4">
                <a:latin typeface="Comic Sans MS"/>
                <a:cs typeface="Comic Sans MS"/>
              </a:rPr>
              <a:t>G</a:t>
            </a:r>
            <a:r>
              <a:rPr dirty="0" smtClean="0" sz="1600" spc="0">
                <a:latin typeface="Comic Sans MS"/>
                <a:cs typeface="Comic Sans MS"/>
              </a:rPr>
              <a:t>az</a:t>
            </a:r>
            <a:r>
              <a:rPr dirty="0" smtClean="0" sz="1600" spc="-7">
                <a:latin typeface="Comic Sans MS"/>
                <a:cs typeface="Comic Sans MS"/>
              </a:rPr>
              <a:t> 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a</a:t>
            </a:r>
            <a:r>
              <a:rPr dirty="0" smtClean="0" sz="1600" spc="4">
                <a:latin typeface="Comic Sans MS"/>
                <a:cs typeface="Comic Sans MS"/>
              </a:rPr>
              <a:t>t</a:t>
            </a:r>
            <a:r>
              <a:rPr dirty="0" smtClean="0" sz="1600" spc="0">
                <a:latin typeface="Comic Sans MS"/>
                <a:cs typeface="Comic Sans MS"/>
              </a:rPr>
              <a:t>urel,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48331" y="3598926"/>
            <a:ext cx="1874266" cy="8229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820">
              <a:lnSpc>
                <a:spcPts val="2060"/>
              </a:lnSpc>
              <a:spcBef>
                <a:spcPts val="135"/>
              </a:spcBef>
            </a:pPr>
            <a:r>
              <a:rPr dirty="0" smtClean="0" sz="1600" spc="-4">
                <a:latin typeface="Comic Sans MS"/>
                <a:cs typeface="Comic Sans MS"/>
              </a:rPr>
              <a:t>C</a:t>
            </a:r>
            <a:r>
              <a:rPr dirty="0" smtClean="0" baseline="-20502" sz="1575" spc="0">
                <a:latin typeface="Comic Sans MS"/>
                <a:cs typeface="Comic Sans MS"/>
              </a:rPr>
              <a:t>4</a:t>
            </a:r>
            <a:r>
              <a:rPr dirty="0" smtClean="0" baseline="-20502" sz="1575" spc="16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à</a:t>
            </a:r>
            <a:r>
              <a:rPr dirty="0" smtClean="0" sz="1600" spc="0">
                <a:latin typeface="Comic Sans MS"/>
                <a:cs typeface="Comic Sans MS"/>
              </a:rPr>
              <a:t> </a:t>
            </a:r>
            <a:r>
              <a:rPr dirty="0" smtClean="0" sz="1600" spc="-4">
                <a:latin typeface="Comic Sans MS"/>
                <a:cs typeface="Comic Sans MS"/>
              </a:rPr>
              <a:t>C</a:t>
            </a:r>
            <a:r>
              <a:rPr dirty="0" smtClean="0" baseline="-20502" sz="1575" spc="0">
                <a:latin typeface="Comic Sans MS"/>
                <a:cs typeface="Comic Sans MS"/>
              </a:rPr>
              <a:t>10</a:t>
            </a:r>
            <a:endParaRPr sz="105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22597" y="3598926"/>
            <a:ext cx="1874392" cy="8229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>
              <a:lnSpc>
                <a:spcPct val="116129"/>
              </a:lnSpc>
              <a:spcBef>
                <a:spcPts val="135"/>
              </a:spcBef>
            </a:pPr>
            <a:r>
              <a:rPr dirty="0" smtClean="0" sz="1600" spc="0">
                <a:latin typeface="Comic Sans MS"/>
                <a:cs typeface="Comic Sans MS"/>
              </a:rPr>
              <a:t>Na</a:t>
            </a:r>
            <a:r>
              <a:rPr dirty="0" smtClean="0" sz="1600" spc="-4">
                <a:latin typeface="Comic Sans MS"/>
                <a:cs typeface="Comic Sans MS"/>
              </a:rPr>
              <a:t>p</a:t>
            </a:r>
            <a:r>
              <a:rPr dirty="0" smtClean="0" sz="1600" spc="0">
                <a:latin typeface="Comic Sans MS"/>
                <a:cs typeface="Comic Sans MS"/>
              </a:rPr>
              <a:t>hta</a:t>
            </a:r>
            <a:r>
              <a:rPr dirty="0" smtClean="0" sz="1600" spc="-9">
                <a:latin typeface="Comic Sans MS"/>
                <a:cs typeface="Comic Sans MS"/>
              </a:rPr>
              <a:t> </a:t>
            </a: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éger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96990" y="3598926"/>
            <a:ext cx="1874392" cy="8229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201">
              <a:lnSpc>
                <a:spcPct val="116129"/>
              </a:lnSpc>
              <a:spcBef>
                <a:spcPts val="135"/>
              </a:spcBef>
            </a:pPr>
            <a:r>
              <a:rPr dirty="0" smtClean="0" sz="1600" spc="-4">
                <a:latin typeface="Comic Sans MS"/>
                <a:cs typeface="Comic Sans MS"/>
              </a:rPr>
              <a:t>30</a:t>
            </a:r>
            <a:r>
              <a:rPr dirty="0" smtClean="0" sz="1600" spc="-4">
                <a:latin typeface="Comic Sans MS"/>
                <a:cs typeface="Comic Sans MS"/>
              </a:rPr>
              <a:t>-</a:t>
            </a:r>
            <a:r>
              <a:rPr dirty="0" smtClean="0" sz="1600" spc="0">
                <a:latin typeface="Comic Sans MS"/>
                <a:cs typeface="Comic Sans MS"/>
              </a:rPr>
              <a:t>10</a:t>
            </a:r>
            <a:r>
              <a:rPr dirty="0" smtClean="0" sz="1600" spc="-4">
                <a:latin typeface="Comic Sans MS"/>
                <a:cs typeface="Comic Sans MS"/>
              </a:rPr>
              <a:t>0</a:t>
            </a:r>
            <a:r>
              <a:rPr dirty="0" smtClean="0" sz="1600" spc="0">
                <a:latin typeface="Times New Roman"/>
                <a:cs typeface="Times New Roman"/>
              </a:rPr>
              <a:t>°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71383" y="3598926"/>
            <a:ext cx="1874266" cy="8229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8">
              <a:lnSpc>
                <a:spcPct val="116129"/>
              </a:lnSpc>
              <a:spcBef>
                <a:spcPts val="125"/>
              </a:spcBef>
            </a:pPr>
            <a:r>
              <a:rPr dirty="0" smtClean="0" sz="1600" spc="0">
                <a:latin typeface="Comic Sans MS"/>
                <a:cs typeface="Comic Sans MS"/>
              </a:rPr>
              <a:t>C</a:t>
            </a:r>
            <a:r>
              <a:rPr dirty="0" smtClean="0" sz="1600" spc="-4">
                <a:latin typeface="Comic Sans MS"/>
                <a:cs typeface="Comic Sans MS"/>
              </a:rPr>
              <a:t>a</a:t>
            </a:r>
            <a:r>
              <a:rPr dirty="0" smtClean="0" sz="1600" spc="0">
                <a:latin typeface="Comic Sans MS"/>
                <a:cs typeface="Comic Sans MS"/>
              </a:rPr>
              <a:t>rburant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48331" y="4421886"/>
            <a:ext cx="1874266" cy="5791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820">
              <a:lnSpc>
                <a:spcPts val="2510"/>
              </a:lnSpc>
              <a:spcBef>
                <a:spcPts val="145"/>
              </a:spcBef>
            </a:pPr>
            <a:r>
              <a:rPr dirty="0" smtClean="0" baseline="13454" sz="2400" spc="0">
                <a:latin typeface="Comic Sans MS"/>
                <a:cs typeface="Comic Sans MS"/>
              </a:rPr>
              <a:t>C</a:t>
            </a:r>
            <a:r>
              <a:rPr dirty="0" smtClean="0" sz="1050" spc="0">
                <a:latin typeface="Comic Sans MS"/>
                <a:cs typeface="Comic Sans MS"/>
              </a:rPr>
              <a:t>11</a:t>
            </a:r>
            <a:r>
              <a:rPr dirty="0" smtClean="0" sz="1050" spc="-15">
                <a:latin typeface="Comic Sans MS"/>
                <a:cs typeface="Comic Sans MS"/>
              </a:rPr>
              <a:t> </a:t>
            </a:r>
            <a:r>
              <a:rPr dirty="0" smtClean="0" baseline="13454" sz="2400" spc="0">
                <a:latin typeface="Comic Sans MS"/>
                <a:cs typeface="Comic Sans MS"/>
              </a:rPr>
              <a:t>à</a:t>
            </a:r>
            <a:r>
              <a:rPr dirty="0" smtClean="0" baseline="13454" sz="2400" spc="6">
                <a:latin typeface="Comic Sans MS"/>
                <a:cs typeface="Comic Sans MS"/>
              </a:rPr>
              <a:t> </a:t>
            </a:r>
            <a:r>
              <a:rPr dirty="0" smtClean="0" baseline="13454" sz="2400" spc="0">
                <a:latin typeface="Comic Sans MS"/>
                <a:cs typeface="Comic Sans MS"/>
              </a:rPr>
              <a:t>C</a:t>
            </a:r>
            <a:r>
              <a:rPr dirty="0" smtClean="0" baseline="4556" sz="1575" spc="0">
                <a:latin typeface="Comic Sans MS"/>
                <a:cs typeface="Comic Sans MS"/>
              </a:rPr>
              <a:t>15</a:t>
            </a:r>
            <a:endParaRPr sz="105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22597" y="4421886"/>
            <a:ext cx="1874392" cy="5791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>
              <a:lnSpc>
                <a:spcPct val="116129"/>
              </a:lnSpc>
              <a:spcBef>
                <a:spcPts val="140"/>
              </a:spcBef>
            </a:pPr>
            <a:r>
              <a:rPr dirty="0" smtClean="0" sz="1600" spc="0">
                <a:latin typeface="Comic Sans MS"/>
                <a:cs typeface="Comic Sans MS"/>
              </a:rPr>
              <a:t>Naphta</a:t>
            </a:r>
            <a:r>
              <a:rPr dirty="0" smtClean="0" sz="1600" spc="-34">
                <a:latin typeface="Comic Sans MS"/>
                <a:cs typeface="Comic Sans MS"/>
              </a:rPr>
              <a:t> </a:t>
            </a: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ourd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96990" y="4421886"/>
            <a:ext cx="1874392" cy="5791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201">
              <a:lnSpc>
                <a:spcPct val="116129"/>
              </a:lnSpc>
              <a:spcBef>
                <a:spcPts val="140"/>
              </a:spcBef>
            </a:pPr>
            <a:r>
              <a:rPr dirty="0" smtClean="0" sz="1600" spc="0">
                <a:latin typeface="Comic Sans MS"/>
                <a:cs typeface="Comic Sans MS"/>
              </a:rPr>
              <a:t>20</a:t>
            </a:r>
            <a:r>
              <a:rPr dirty="0" smtClean="0" sz="1600" spc="-4">
                <a:latin typeface="Comic Sans MS"/>
                <a:cs typeface="Comic Sans MS"/>
              </a:rPr>
              <a:t>0</a:t>
            </a:r>
            <a:r>
              <a:rPr dirty="0" smtClean="0" sz="1600" spc="-4">
                <a:latin typeface="Comic Sans MS"/>
                <a:cs typeface="Comic Sans MS"/>
              </a:rPr>
              <a:t>-</a:t>
            </a:r>
            <a:r>
              <a:rPr dirty="0" smtClean="0" sz="1600" spc="0">
                <a:latin typeface="Comic Sans MS"/>
                <a:cs typeface="Comic Sans MS"/>
              </a:rPr>
              <a:t>25</a:t>
            </a:r>
            <a:r>
              <a:rPr dirty="0" smtClean="0" sz="1600" spc="-4">
                <a:latin typeface="Comic Sans MS"/>
                <a:cs typeface="Comic Sans MS"/>
              </a:rPr>
              <a:t>0</a:t>
            </a:r>
            <a:r>
              <a:rPr dirty="0" smtClean="0" sz="1600" spc="0">
                <a:latin typeface="Times New Roman"/>
                <a:cs typeface="Times New Roman"/>
              </a:rPr>
              <a:t>°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71383" y="4421886"/>
            <a:ext cx="1874266" cy="5791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8">
              <a:lnSpc>
                <a:spcPct val="116129"/>
              </a:lnSpc>
              <a:spcBef>
                <a:spcPts val="125"/>
              </a:spcBef>
            </a:pPr>
            <a:r>
              <a:rPr dirty="0" smtClean="0" sz="1600" spc="0">
                <a:latin typeface="Comic Sans MS"/>
                <a:cs typeface="Comic Sans MS"/>
              </a:rPr>
              <a:t>Carburant</a:t>
            </a:r>
            <a:r>
              <a:rPr dirty="0" smtClean="0" sz="1600" spc="-25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avion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48331" y="5001006"/>
            <a:ext cx="1874266" cy="5791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820">
              <a:lnSpc>
                <a:spcPts val="2510"/>
              </a:lnSpc>
              <a:spcBef>
                <a:spcPts val="145"/>
              </a:spcBef>
            </a:pPr>
            <a:r>
              <a:rPr dirty="0" smtClean="0" baseline="13454" sz="2400" spc="-4">
                <a:latin typeface="Comic Sans MS"/>
                <a:cs typeface="Comic Sans MS"/>
              </a:rPr>
              <a:t>C</a:t>
            </a:r>
            <a:r>
              <a:rPr dirty="0" smtClean="0" sz="1050" spc="0">
                <a:latin typeface="Comic Sans MS"/>
                <a:cs typeface="Comic Sans MS"/>
              </a:rPr>
              <a:t>16</a:t>
            </a:r>
            <a:r>
              <a:rPr dirty="0" smtClean="0" sz="1050" spc="-3">
                <a:latin typeface="Comic Sans MS"/>
                <a:cs typeface="Comic Sans MS"/>
              </a:rPr>
              <a:t> </a:t>
            </a:r>
            <a:r>
              <a:rPr dirty="0" smtClean="0" baseline="13454" sz="2400" spc="0">
                <a:latin typeface="Comic Sans MS"/>
                <a:cs typeface="Comic Sans MS"/>
              </a:rPr>
              <a:t>à</a:t>
            </a:r>
            <a:r>
              <a:rPr dirty="0" smtClean="0" baseline="13454" sz="2400" spc="0">
                <a:latin typeface="Comic Sans MS"/>
                <a:cs typeface="Comic Sans MS"/>
              </a:rPr>
              <a:t> </a:t>
            </a:r>
            <a:r>
              <a:rPr dirty="0" smtClean="0" baseline="13454" sz="2400" spc="-4">
                <a:latin typeface="Comic Sans MS"/>
                <a:cs typeface="Comic Sans MS"/>
              </a:rPr>
              <a:t>C</a:t>
            </a:r>
            <a:r>
              <a:rPr dirty="0" smtClean="0" baseline="4556" sz="1575" spc="-4">
                <a:latin typeface="Comic Sans MS"/>
                <a:cs typeface="Comic Sans MS"/>
              </a:rPr>
              <a:t>25</a:t>
            </a:r>
            <a:endParaRPr sz="105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22597" y="5001006"/>
            <a:ext cx="1874392" cy="5791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>
              <a:lnSpc>
                <a:spcPct val="116129"/>
              </a:lnSpc>
              <a:spcBef>
                <a:spcPts val="140"/>
              </a:spcBef>
            </a:pPr>
            <a:r>
              <a:rPr dirty="0" smtClean="0" sz="1600" spc="-4">
                <a:latin typeface="Comic Sans MS"/>
                <a:cs typeface="Comic Sans MS"/>
              </a:rPr>
              <a:t>G</a:t>
            </a:r>
            <a:r>
              <a:rPr dirty="0" smtClean="0" sz="1600" spc="0">
                <a:latin typeface="Comic Sans MS"/>
                <a:cs typeface="Comic Sans MS"/>
              </a:rPr>
              <a:t>azo</a:t>
            </a: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96990" y="5001006"/>
            <a:ext cx="1874392" cy="5791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201">
              <a:lnSpc>
                <a:spcPct val="116129"/>
              </a:lnSpc>
              <a:spcBef>
                <a:spcPts val="140"/>
              </a:spcBef>
            </a:pPr>
            <a:r>
              <a:rPr dirty="0" smtClean="0" sz="1600" spc="-4">
                <a:latin typeface="Comic Sans MS"/>
                <a:cs typeface="Comic Sans MS"/>
              </a:rPr>
              <a:t>250</a:t>
            </a:r>
            <a:r>
              <a:rPr dirty="0" smtClean="0" sz="1600" spc="-4">
                <a:latin typeface="Comic Sans MS"/>
                <a:cs typeface="Comic Sans MS"/>
              </a:rPr>
              <a:t>-</a:t>
            </a:r>
            <a:r>
              <a:rPr dirty="0" smtClean="0" sz="1600" spc="-4">
                <a:latin typeface="Comic Sans MS"/>
                <a:cs typeface="Comic Sans MS"/>
              </a:rPr>
              <a:t>350</a:t>
            </a:r>
            <a:r>
              <a:rPr dirty="0" smtClean="0" sz="1600" spc="0">
                <a:latin typeface="Times New Roman"/>
                <a:cs typeface="Times New Roman"/>
              </a:rPr>
              <a:t>°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71383" y="5001006"/>
            <a:ext cx="1874266" cy="5791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8">
              <a:lnSpc>
                <a:spcPct val="116129"/>
              </a:lnSpc>
              <a:spcBef>
                <a:spcPts val="125"/>
              </a:spcBef>
            </a:pPr>
            <a:r>
              <a:rPr dirty="0" smtClean="0" sz="1600" spc="0">
                <a:latin typeface="Comic Sans MS"/>
                <a:cs typeface="Comic Sans MS"/>
              </a:rPr>
              <a:t>D</a:t>
            </a:r>
            <a:r>
              <a:rPr dirty="0" smtClean="0" sz="1600" spc="-4">
                <a:latin typeface="Comic Sans MS"/>
                <a:cs typeface="Comic Sans MS"/>
              </a:rPr>
              <a:t>i</a:t>
            </a:r>
            <a:r>
              <a:rPr dirty="0" smtClean="0" sz="1600" spc="0">
                <a:latin typeface="Comic Sans MS"/>
                <a:cs typeface="Comic Sans MS"/>
              </a:rPr>
              <a:t>esel,</a:t>
            </a:r>
            <a:r>
              <a:rPr dirty="0" smtClean="0" sz="1600" spc="-25">
                <a:latin typeface="Comic Sans MS"/>
                <a:cs typeface="Comic Sans MS"/>
              </a:rPr>
              <a:t> </a:t>
            </a:r>
            <a:r>
              <a:rPr dirty="0" smtClean="0" sz="1600" spc="-4">
                <a:latin typeface="Comic Sans MS"/>
                <a:cs typeface="Comic Sans MS"/>
              </a:rPr>
              <a:t>m</a:t>
            </a:r>
            <a:r>
              <a:rPr dirty="0" smtClean="0" sz="1600" spc="0">
                <a:latin typeface="Comic Sans MS"/>
                <a:cs typeface="Comic Sans MS"/>
              </a:rPr>
              <a:t>azout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48331" y="5580126"/>
            <a:ext cx="1874266" cy="1226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50"/>
              </a:lnSpc>
              <a:spcBef>
                <a:spcPts val="16"/>
              </a:spcBef>
            </a:pPr>
            <a:endParaRPr sz="950"/>
          </a:p>
        </p:txBody>
      </p:sp>
      <p:sp>
        <p:nvSpPr>
          <p:cNvPr id="7" name="object 7"/>
          <p:cNvSpPr txBox="1"/>
          <p:nvPr/>
        </p:nvSpPr>
        <p:spPr>
          <a:xfrm>
            <a:off x="4522597" y="5580126"/>
            <a:ext cx="1874392" cy="5791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 marR="799268">
              <a:lnSpc>
                <a:spcPts val="1930"/>
              </a:lnSpc>
              <a:spcBef>
                <a:spcPts val="446"/>
              </a:spcBef>
            </a:pPr>
            <a:r>
              <a:rPr dirty="0" smtClean="0" sz="1600" spc="0">
                <a:latin typeface="Comic Sans MS"/>
                <a:cs typeface="Comic Sans MS"/>
              </a:rPr>
              <a:t>Fuel</a:t>
            </a:r>
            <a:r>
              <a:rPr dirty="0" smtClean="0" sz="1600" spc="-16">
                <a:latin typeface="Comic Sans MS"/>
                <a:cs typeface="Comic Sans MS"/>
              </a:rPr>
              <a:t> </a:t>
            </a: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ourd</a:t>
            </a:r>
            <a:r>
              <a:rPr dirty="0" smtClean="0" sz="1600" spc="0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asphalte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96990" y="5580126"/>
            <a:ext cx="1874392" cy="5791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201">
              <a:lnSpc>
                <a:spcPct val="116129"/>
              </a:lnSpc>
              <a:spcBef>
                <a:spcPts val="130"/>
              </a:spcBef>
            </a:pPr>
            <a:r>
              <a:rPr dirty="0" smtClean="0" sz="1600" spc="4">
                <a:latin typeface="Comic Sans MS"/>
                <a:cs typeface="Comic Sans MS"/>
              </a:rPr>
              <a:t>&gt;</a:t>
            </a:r>
            <a:r>
              <a:rPr dirty="0" smtClean="0" sz="1600" spc="0">
                <a:latin typeface="Comic Sans MS"/>
                <a:cs typeface="Comic Sans MS"/>
              </a:rPr>
              <a:t>35</a:t>
            </a:r>
            <a:r>
              <a:rPr dirty="0" smtClean="0" sz="1600" spc="-4">
                <a:latin typeface="Comic Sans MS"/>
                <a:cs typeface="Comic Sans MS"/>
              </a:rPr>
              <a:t>0</a:t>
            </a:r>
            <a:r>
              <a:rPr dirty="0" smtClean="0" sz="1600" spc="0">
                <a:latin typeface="Times New Roman"/>
                <a:cs typeface="Times New Roman"/>
              </a:rPr>
              <a:t>°</a:t>
            </a:r>
            <a:endParaRPr sz="1600">
              <a:latin typeface="Times New Roman"/>
              <a:cs typeface="Times New Roman"/>
            </a:endParaRPr>
          </a:p>
          <a:p>
            <a:pPr marL="92201">
              <a:lnSpc>
                <a:spcPts val="1930"/>
              </a:lnSpc>
              <a:spcBef>
                <a:spcPts val="96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ré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idu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71383" y="5580126"/>
            <a:ext cx="1874266" cy="5791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8">
              <a:lnSpc>
                <a:spcPct val="116129"/>
              </a:lnSpc>
              <a:spcBef>
                <a:spcPts val="130"/>
              </a:spcBef>
            </a:pPr>
            <a:r>
              <a:rPr dirty="0" smtClean="0" sz="1600" spc="0">
                <a:latin typeface="Comic Sans MS"/>
                <a:cs typeface="Comic Sans MS"/>
              </a:rPr>
              <a:t>Hu</a:t>
            </a:r>
            <a:r>
              <a:rPr dirty="0" smtClean="0" sz="1600" spc="-4">
                <a:latin typeface="Comic Sans MS"/>
                <a:cs typeface="Comic Sans MS"/>
              </a:rPr>
              <a:t>i</a:t>
            </a: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-13">
                <a:latin typeface="Comic Sans MS"/>
                <a:cs typeface="Comic Sans MS"/>
              </a:rPr>
              <a:t> </a:t>
            </a: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ubrifiante</a:t>
            </a:r>
            <a:endParaRPr sz="1600">
              <a:latin typeface="Comic Sans MS"/>
              <a:cs typeface="Comic Sans MS"/>
            </a:endParaRPr>
          </a:p>
          <a:p>
            <a:pPr marL="92328">
              <a:lnSpc>
                <a:spcPts val="1930"/>
              </a:lnSpc>
              <a:spcBef>
                <a:spcPts val="96"/>
              </a:spcBef>
            </a:pP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outes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48331" y="5702808"/>
            <a:ext cx="104012" cy="4564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752343" y="5702808"/>
            <a:ext cx="1770253" cy="4564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695"/>
              </a:lnSpc>
              <a:spcBef>
                <a:spcPts val="84"/>
              </a:spcBef>
            </a:pPr>
            <a:r>
              <a:rPr dirty="0" smtClean="0" baseline="11959" sz="2400" spc="0">
                <a:latin typeface="Comic Sans MS"/>
                <a:cs typeface="Comic Sans MS"/>
              </a:rPr>
              <a:t>C</a:t>
            </a:r>
            <a:r>
              <a:rPr dirty="0" smtClean="0" baseline="-2278" sz="1575" spc="-4">
                <a:latin typeface="Comic Sans MS"/>
                <a:cs typeface="Comic Sans MS"/>
              </a:rPr>
              <a:t>2</a:t>
            </a:r>
            <a:r>
              <a:rPr dirty="0" smtClean="0" baseline="-2278" sz="1575" spc="0">
                <a:latin typeface="Comic Sans MS"/>
                <a:cs typeface="Comic Sans MS"/>
              </a:rPr>
              <a:t>6</a:t>
            </a:r>
            <a:r>
              <a:rPr dirty="0" smtClean="0" baseline="-2278" sz="1575" spc="166">
                <a:latin typeface="Comic Sans MS"/>
                <a:cs typeface="Comic Sans MS"/>
              </a:rPr>
              <a:t> </a:t>
            </a:r>
            <a:r>
              <a:rPr dirty="0" smtClean="0" baseline="11959" sz="2400" spc="0">
                <a:latin typeface="Comic Sans MS"/>
                <a:cs typeface="Comic Sans MS"/>
              </a:rPr>
              <a:t>à</a:t>
            </a:r>
            <a:r>
              <a:rPr dirty="0" smtClean="0" baseline="11959" sz="2400" spc="-8">
                <a:latin typeface="Comic Sans MS"/>
                <a:cs typeface="Comic Sans MS"/>
              </a:rPr>
              <a:t> </a:t>
            </a:r>
            <a:r>
              <a:rPr dirty="0" smtClean="0" baseline="11959" sz="2400" spc="0">
                <a:latin typeface="Comic Sans MS"/>
                <a:cs typeface="Comic Sans MS"/>
              </a:rPr>
              <a:t>C</a:t>
            </a:r>
            <a:r>
              <a:rPr dirty="0" smtClean="0" baseline="11959" sz="2400" spc="25">
                <a:latin typeface="Comic Sans MS"/>
                <a:cs typeface="Comic Sans MS"/>
              </a:rPr>
              <a:t>…</a:t>
            </a:r>
            <a:r>
              <a:rPr dirty="0" smtClean="0" baseline="-2278" sz="1575" spc="0">
                <a:latin typeface="Comic Sans MS"/>
                <a:cs typeface="Comic Sans MS"/>
              </a:rPr>
              <a:t>…</a:t>
            </a:r>
            <a:endParaRPr sz="1050">
              <a:latin typeface="Comic Sans MS"/>
              <a:cs typeface="Comic Sans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997198" y="294568"/>
            <a:ext cx="324980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Approche</a:t>
            </a:r>
            <a:r>
              <a:rPr dirty="0" smtClean="0" sz="1800" spc="9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dirty="0" smtClean="0" sz="1800" spc="-4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ob</a:t>
            </a:r>
            <a:r>
              <a:rPr dirty="0" smtClean="0" sz="1800" spc="-4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le</a:t>
            </a:r>
            <a:r>
              <a:rPr dirty="0" smtClean="0" sz="1800" spc="19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dirty="0" smtClean="0" sz="1800" spc="9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la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ob</a:t>
            </a:r>
            <a:r>
              <a:rPr dirty="0" smtClean="0" sz="1800" spc="-9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dirty="0" smtClean="0" sz="1800" spc="-4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té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75935" y="1146910"/>
            <a:ext cx="4568478" cy="8444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48758" marR="2582557" algn="ctr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 b="1">
                <a:latin typeface="Comic Sans MS"/>
                <a:cs typeface="Comic Sans MS"/>
              </a:rPr>
              <a:t>L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s</a:t>
            </a:r>
            <a:r>
              <a:rPr dirty="0" smtClean="0" baseline="3417" sz="2100" spc="29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vill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  <a:p>
            <a:pPr marL="237429" marR="1671431" algn="ctr">
              <a:lnSpc>
                <a:spcPts val="1685"/>
              </a:lnSpc>
              <a:spcBef>
                <a:spcPts val="3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tr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urbains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iét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iers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80"/>
              </a:lnSpc>
            </a:pPr>
            <a:r>
              <a:rPr dirty="0" smtClean="0" baseline="1708" sz="2100" spc="0" b="1">
                <a:latin typeface="Comic Sans MS"/>
                <a:cs typeface="Comic Sans MS"/>
              </a:rPr>
              <a:t>a</a:t>
            </a:r>
            <a:r>
              <a:rPr dirty="0" smtClean="0" baseline="1708" sz="2100" spc="4" b="1">
                <a:latin typeface="Comic Sans MS"/>
                <a:cs typeface="Comic Sans MS"/>
              </a:rPr>
              <a:t>u</a:t>
            </a:r>
            <a:r>
              <a:rPr dirty="0" smtClean="0" baseline="1708" sz="2100" spc="0" b="1">
                <a:latin typeface="Comic Sans MS"/>
                <a:cs typeface="Comic Sans MS"/>
              </a:rPr>
              <a:t>x</a:t>
            </a:r>
            <a:r>
              <a:rPr dirty="0" smtClean="0" baseline="1708" sz="2100" spc="-4" b="1"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nt</a:t>
            </a:r>
            <a:r>
              <a:rPr dirty="0" smtClean="0" baseline="1708" sz="2100" spc="-4" b="1">
                <a:latin typeface="Comic Sans MS"/>
                <a:cs typeface="Comic Sans MS"/>
              </a:rPr>
              <a:t>r</a:t>
            </a:r>
            <a:r>
              <a:rPr dirty="0" smtClean="0" baseline="1708" sz="2100" spc="-4" b="1">
                <a:latin typeface="Comic Sans MS"/>
                <a:cs typeface="Comic Sans MS"/>
              </a:rPr>
              <a:t>é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3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des</a:t>
            </a:r>
            <a:r>
              <a:rPr dirty="0" smtClean="0" baseline="1708" sz="2100" spc="14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gra</a:t>
            </a:r>
            <a:r>
              <a:rPr dirty="0" smtClean="0" baseline="1708" sz="2100" spc="-4" b="1">
                <a:latin typeface="Comic Sans MS"/>
                <a:cs typeface="Comic Sans MS"/>
              </a:rPr>
              <a:t>n</a:t>
            </a:r>
            <a:r>
              <a:rPr dirty="0" smtClean="0" baseline="1708" sz="2100" spc="0" b="1">
                <a:latin typeface="Comic Sans MS"/>
                <a:cs typeface="Comic Sans MS"/>
              </a:rPr>
              <a:t>des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v</a:t>
            </a:r>
            <a:r>
              <a:rPr dirty="0" smtClean="0" baseline="1708" sz="2100" spc="4" b="1">
                <a:latin typeface="Comic Sans MS"/>
                <a:cs typeface="Comic Sans MS"/>
              </a:rPr>
              <a:t>i</a:t>
            </a:r>
            <a:r>
              <a:rPr dirty="0" smtClean="0" baseline="1708" sz="2100" spc="0" b="1">
                <a:latin typeface="Comic Sans MS"/>
                <a:cs typeface="Comic Sans MS"/>
              </a:rPr>
              <a:t>ll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-189" b="1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nd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n,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Stockh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lm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…</a:t>
            </a:r>
            <a:endParaRPr sz="1400">
              <a:latin typeface="Comic Sans MS"/>
              <a:cs typeface="Comic Sans MS"/>
            </a:endParaRPr>
          </a:p>
          <a:p>
            <a:pPr marL="478221" marR="1910387" algn="ctr">
              <a:lnSpc>
                <a:spcPts val="1664"/>
              </a:lnSpc>
            </a:pP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re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icyclet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68372" y="1574252"/>
            <a:ext cx="62519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 b="1">
                <a:latin typeface="Comic Sans MS"/>
                <a:cs typeface="Comic Sans MS"/>
              </a:rPr>
              <a:t>P</a:t>
            </a:r>
            <a:r>
              <a:rPr dirty="0" smtClean="0" baseline="1708" sz="2100" spc="-4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ag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20622" y="1574252"/>
            <a:ext cx="73004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ro</a:t>
            </a:r>
            <a:r>
              <a:rPr dirty="0" smtClean="0" baseline="1708" sz="2100" spc="4" b="1">
                <a:latin typeface="Comic Sans MS"/>
                <a:cs typeface="Comic Sans MS"/>
              </a:rPr>
              <a:t>u</a:t>
            </a:r>
            <a:r>
              <a:rPr dirty="0" smtClean="0" baseline="1708" sz="2100" spc="0" b="1">
                <a:latin typeface="Comic Sans MS"/>
                <a:cs typeface="Comic Sans MS"/>
              </a:rPr>
              <a:t>tie</a:t>
            </a:r>
            <a:r>
              <a:rPr dirty="0" smtClean="0" baseline="1708" sz="2100" spc="-4" b="1">
                <a:latin typeface="Comic Sans MS"/>
                <a:cs typeface="Comic Sans MS"/>
              </a:rPr>
              <a:t>r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75862" y="2214332"/>
            <a:ext cx="2949299" cy="12707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9314" marR="933692" algn="ctr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 b="1">
                <a:latin typeface="Comic Sans MS"/>
                <a:cs typeface="Comic Sans MS"/>
              </a:rPr>
              <a:t>L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s</a:t>
            </a:r>
            <a:r>
              <a:rPr dirty="0" smtClean="0" baseline="3417" sz="2100" spc="29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v</a:t>
            </a:r>
            <a:r>
              <a:rPr dirty="0" smtClean="0" baseline="3417" sz="2100" spc="4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itures</a:t>
            </a:r>
            <a:endParaRPr sz="1400">
              <a:latin typeface="Comic Sans MS"/>
              <a:cs typeface="Comic Sans MS"/>
            </a:endParaRPr>
          </a:p>
          <a:p>
            <a:pPr marL="836996" marR="850035" algn="ctr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cov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itura</a:t>
            </a:r>
            <a:r>
              <a:rPr dirty="0" smtClean="0" baseline="1708" sz="2100" spc="-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  <a:p>
            <a:pPr marL="489546" marR="554622" algn="ctr">
              <a:lnSpc>
                <a:spcPts val="1680"/>
              </a:lnSpc>
            </a:pPr>
            <a:r>
              <a:rPr dirty="0" smtClean="0" baseline="1708" sz="2100" spc="-4" b="1">
                <a:latin typeface="Comic Sans MS"/>
                <a:cs typeface="Comic Sans MS"/>
              </a:rPr>
              <a:t>L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2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v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itures</a:t>
            </a:r>
            <a:r>
              <a:rPr dirty="0" smtClean="0" baseline="1708" sz="2100" spc="-19" b="1"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latin typeface="Comic Sans MS"/>
                <a:cs typeface="Comic Sans MS"/>
              </a:rPr>
              <a:t>h</a:t>
            </a:r>
            <a:r>
              <a:rPr dirty="0" smtClean="0" baseline="1708" sz="2100" spc="0" b="1">
                <a:latin typeface="Comic Sans MS"/>
                <a:cs typeface="Comic Sans MS"/>
              </a:rPr>
              <a:t>ybrides</a:t>
            </a:r>
            <a:endParaRPr sz="1400">
              <a:latin typeface="Comic Sans MS"/>
              <a:cs typeface="Comic Sans MS"/>
            </a:endParaRPr>
          </a:p>
          <a:p>
            <a:pPr marL="312762" marR="328024" algn="ctr">
              <a:lnSpc>
                <a:spcPts val="1680"/>
              </a:lnSpc>
            </a:pPr>
            <a:r>
              <a:rPr dirty="0" smtClean="0" baseline="1708" sz="2100" spc="-4" b="1">
                <a:latin typeface="Comic Sans MS"/>
                <a:cs typeface="Comic Sans MS"/>
              </a:rPr>
              <a:t>L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2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tra</a:t>
            </a:r>
            <a:r>
              <a:rPr dirty="0" smtClean="0" baseline="1708" sz="2100" spc="-4" b="1">
                <a:latin typeface="Comic Sans MS"/>
                <a:cs typeface="Comic Sans MS"/>
              </a:rPr>
              <a:t>n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4" b="1">
                <a:latin typeface="Comic Sans MS"/>
                <a:cs typeface="Comic Sans MS"/>
              </a:rPr>
              <a:t>p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rts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r>
              <a:rPr dirty="0" smtClean="0" baseline="1708" sz="2100" spc="14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co</a:t>
            </a:r>
            <a:r>
              <a:rPr dirty="0" smtClean="0" baseline="1708" sz="2100" spc="4" b="1">
                <a:latin typeface="Comic Sans MS"/>
                <a:cs typeface="Comic Sans MS"/>
              </a:rPr>
              <a:t>m</a:t>
            </a:r>
            <a:r>
              <a:rPr dirty="0" smtClean="0" baseline="1708" sz="2100" spc="0" b="1">
                <a:latin typeface="Comic Sans MS"/>
                <a:cs typeface="Comic Sans MS"/>
              </a:rPr>
              <a:t>mun</a:t>
            </a:r>
            <a:endParaRPr sz="1400">
              <a:latin typeface="Comic Sans MS"/>
              <a:cs typeface="Comic Sans MS"/>
            </a:endParaRPr>
          </a:p>
          <a:p>
            <a:pPr algn="ctr">
              <a:lnSpc>
                <a:spcPts val="1680"/>
              </a:lnSpc>
            </a:pP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mé</a:t>
            </a:r>
            <a:r>
              <a:rPr dirty="0" smtClean="0" baseline="1708" sz="2100" spc="-4" b="1">
                <a:latin typeface="Comic Sans MS"/>
                <a:cs typeface="Comic Sans MS"/>
              </a:rPr>
              <a:t>t</a:t>
            </a:r>
            <a:r>
              <a:rPr dirty="0" smtClean="0" baseline="1708" sz="2100" spc="0" b="1">
                <a:latin typeface="Comic Sans MS"/>
                <a:cs typeface="Comic Sans MS"/>
              </a:rPr>
              <a:t>ro</a:t>
            </a:r>
            <a:r>
              <a:rPr dirty="0" smtClean="0" baseline="1708" sz="2100" spc="19" b="1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(gigantesq</a:t>
            </a:r>
            <a:r>
              <a:rPr dirty="0" smtClean="0" baseline="1708" sz="2100" spc="-9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Mosc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u)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…</a:t>
            </a:r>
            <a:endParaRPr sz="1400">
              <a:latin typeface="Comic Sans MS"/>
              <a:cs typeface="Comic Sans MS"/>
            </a:endParaRPr>
          </a:p>
          <a:p>
            <a:pPr marL="1158582" marR="1094164" algn="ctr">
              <a:lnSpc>
                <a:spcPts val="1664"/>
              </a:lnSpc>
            </a:pPr>
            <a:r>
              <a:rPr dirty="0" smtClean="0" baseline="1708" sz="2100" spc="-4" b="1">
                <a:latin typeface="Comic Sans MS"/>
                <a:cs typeface="Comic Sans MS"/>
              </a:rPr>
              <a:t>T</a:t>
            </a:r>
            <a:r>
              <a:rPr dirty="0" smtClean="0" baseline="1708" sz="2100" spc="0" b="1">
                <a:latin typeface="Comic Sans MS"/>
                <a:cs typeface="Comic Sans MS"/>
              </a:rPr>
              <a:t>ram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…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69083" y="3707865"/>
            <a:ext cx="6763720" cy="4175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675194" marR="2688164" algn="ctr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 b="1">
                <a:latin typeface="Comic Sans MS"/>
                <a:cs typeface="Comic Sans MS"/>
              </a:rPr>
              <a:t>L</a:t>
            </a:r>
            <a:r>
              <a:rPr dirty="0" smtClean="0" baseline="3417" sz="2100" spc="-4" b="1">
                <a:latin typeface="Comic Sans MS"/>
                <a:cs typeface="Comic Sans MS"/>
              </a:rPr>
              <a:t>’</a:t>
            </a:r>
            <a:r>
              <a:rPr dirty="0" smtClean="0" baseline="3417" sz="2100" spc="0" b="1">
                <a:latin typeface="Comic Sans MS"/>
                <a:cs typeface="Comic Sans MS"/>
              </a:rPr>
              <a:t>int</a:t>
            </a:r>
            <a:r>
              <a:rPr dirty="0" smtClean="0" baseline="3417" sz="2100" spc="-9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r</a:t>
            </a:r>
            <a:r>
              <a:rPr dirty="0" smtClean="0" baseline="3417" sz="2100" spc="14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mo</a:t>
            </a:r>
            <a:r>
              <a:rPr dirty="0" smtClean="0" baseline="3417" sz="2100" spc="4" b="1">
                <a:latin typeface="Comic Sans MS"/>
                <a:cs typeface="Comic Sans MS"/>
              </a:rPr>
              <a:t>d</a:t>
            </a:r>
            <a:r>
              <a:rPr dirty="0" smtClean="0" baseline="3417" sz="2100" spc="0" b="1">
                <a:latin typeface="Comic Sans MS"/>
                <a:cs typeface="Comic Sans MS"/>
              </a:rPr>
              <a:t>alité</a:t>
            </a:r>
            <a:endParaRPr sz="1400">
              <a:latin typeface="Comic Sans MS"/>
              <a:cs typeface="Comic Sans MS"/>
            </a:endParaRPr>
          </a:p>
          <a:p>
            <a:pPr algn="ctr">
              <a:lnSpc>
                <a:spcPts val="1670"/>
              </a:lnSpc>
              <a:spcBef>
                <a:spcPts val="2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ss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ciati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lus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eurs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tra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rt</a:t>
            </a:r>
            <a:r>
              <a:rPr dirty="0" smtClean="0" baseline="1708" sz="2100" spc="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visi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intég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ée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tra</a:t>
            </a:r>
            <a:r>
              <a:rPr dirty="0" smtClean="0" baseline="1708" sz="2100" spc="-9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ic,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logist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que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53260" y="4135080"/>
            <a:ext cx="639134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Bateau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16209" y="4135080"/>
            <a:ext cx="160976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+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01827" y="4135080"/>
            <a:ext cx="619421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cam</a:t>
            </a:r>
            <a:r>
              <a:rPr dirty="0" smtClean="0" baseline="1708" sz="2100" spc="4" b="1">
                <a:latin typeface="Comic Sans MS"/>
                <a:cs typeface="Comic Sans MS"/>
              </a:rPr>
              <a:t>i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5510" y="4135080"/>
            <a:ext cx="5514563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(c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nt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neurs)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les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gra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ds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rts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(</a:t>
            </a:r>
            <a:r>
              <a:rPr dirty="0" smtClean="0" baseline="3417" sz="2100" spc="4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ntw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rpen,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R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tte</a:t>
            </a:r>
            <a:r>
              <a:rPr dirty="0" smtClean="0" baseline="3417" sz="2100" spc="-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4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m,</a:t>
            </a:r>
            <a:r>
              <a:rPr dirty="0" smtClean="0" baseline="3417" sz="2100" spc="-2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H</a:t>
            </a:r>
            <a:r>
              <a:rPr dirty="0" smtClean="0" baseline="3417" sz="2100" spc="4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mb</a:t>
            </a:r>
            <a:r>
              <a:rPr dirty="0" smtClean="0" baseline="3417" sz="2100" spc="4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r</a:t>
            </a:r>
            <a:r>
              <a:rPr dirty="0" smtClean="0" baseline="3417" sz="2100" spc="-9">
                <a:latin typeface="Comic Sans MS"/>
                <a:cs typeface="Comic Sans MS"/>
              </a:rPr>
              <a:t>g</a:t>
            </a:r>
            <a:r>
              <a:rPr dirty="0" smtClean="0" baseline="3417" sz="2100" spc="0">
                <a:latin typeface="Comic Sans MS"/>
                <a:cs typeface="Comic Sans MS"/>
              </a:rPr>
              <a:t>)</a:t>
            </a:r>
            <a:endParaRPr sz="1400">
              <a:latin typeface="Comic Sans MS"/>
              <a:cs typeface="Comic Sans MS"/>
            </a:endParaRPr>
          </a:p>
          <a:p>
            <a:pPr marL="1428495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F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rroutag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….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30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357884" y="2151888"/>
            <a:ext cx="9009888" cy="411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561588" y="1382267"/>
            <a:ext cx="733043" cy="1770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8062722" y="4408170"/>
            <a:ext cx="2174748" cy="522731"/>
          </a:xfrm>
          <a:custGeom>
            <a:avLst/>
            <a:gdLst/>
            <a:ahLst/>
            <a:cxnLst/>
            <a:rect l="l" t="t" r="r" b="b"/>
            <a:pathLst>
              <a:path w="2174748" h="522731">
                <a:moveTo>
                  <a:pt x="0" y="261365"/>
                </a:moveTo>
                <a:lnTo>
                  <a:pt x="14230" y="218958"/>
                </a:lnTo>
                <a:lnTo>
                  <a:pt x="55430" y="178734"/>
                </a:lnTo>
                <a:lnTo>
                  <a:pt x="121362" y="141230"/>
                </a:lnTo>
                <a:lnTo>
                  <a:pt x="162903" y="123667"/>
                </a:lnTo>
                <a:lnTo>
                  <a:pt x="209787" y="106984"/>
                </a:lnTo>
                <a:lnTo>
                  <a:pt x="261735" y="91251"/>
                </a:lnTo>
                <a:lnTo>
                  <a:pt x="318468" y="76533"/>
                </a:lnTo>
                <a:lnTo>
                  <a:pt x="379705" y="62898"/>
                </a:lnTo>
                <a:lnTo>
                  <a:pt x="445166" y="50413"/>
                </a:lnTo>
                <a:lnTo>
                  <a:pt x="514572" y="39146"/>
                </a:lnTo>
                <a:lnTo>
                  <a:pt x="587644" y="29163"/>
                </a:lnTo>
                <a:lnTo>
                  <a:pt x="664100" y="20532"/>
                </a:lnTo>
                <a:lnTo>
                  <a:pt x="743663" y="13319"/>
                </a:lnTo>
                <a:lnTo>
                  <a:pt x="826051" y="7593"/>
                </a:lnTo>
                <a:lnTo>
                  <a:pt x="910985" y="3419"/>
                </a:lnTo>
                <a:lnTo>
                  <a:pt x="998186" y="866"/>
                </a:lnTo>
                <a:lnTo>
                  <a:pt x="1087374" y="0"/>
                </a:lnTo>
                <a:lnTo>
                  <a:pt x="1176561" y="866"/>
                </a:lnTo>
                <a:lnTo>
                  <a:pt x="1263762" y="3419"/>
                </a:lnTo>
                <a:lnTo>
                  <a:pt x="1348696" y="7593"/>
                </a:lnTo>
                <a:lnTo>
                  <a:pt x="1431084" y="13319"/>
                </a:lnTo>
                <a:lnTo>
                  <a:pt x="1510647" y="20532"/>
                </a:lnTo>
                <a:lnTo>
                  <a:pt x="1587103" y="29163"/>
                </a:lnTo>
                <a:lnTo>
                  <a:pt x="1660175" y="39146"/>
                </a:lnTo>
                <a:lnTo>
                  <a:pt x="1729581" y="50413"/>
                </a:lnTo>
                <a:lnTo>
                  <a:pt x="1795042" y="62898"/>
                </a:lnTo>
                <a:lnTo>
                  <a:pt x="1856279" y="76533"/>
                </a:lnTo>
                <a:lnTo>
                  <a:pt x="1913012" y="91251"/>
                </a:lnTo>
                <a:lnTo>
                  <a:pt x="1964960" y="106984"/>
                </a:lnTo>
                <a:lnTo>
                  <a:pt x="2011844" y="123667"/>
                </a:lnTo>
                <a:lnTo>
                  <a:pt x="2053385" y="141230"/>
                </a:lnTo>
                <a:lnTo>
                  <a:pt x="2089302" y="159609"/>
                </a:lnTo>
                <a:lnTo>
                  <a:pt x="2143148" y="198540"/>
                </a:lnTo>
                <a:lnTo>
                  <a:pt x="2171143" y="239923"/>
                </a:lnTo>
                <a:lnTo>
                  <a:pt x="2174748" y="261365"/>
                </a:lnTo>
                <a:lnTo>
                  <a:pt x="2171143" y="282808"/>
                </a:lnTo>
                <a:lnTo>
                  <a:pt x="2143148" y="324191"/>
                </a:lnTo>
                <a:lnTo>
                  <a:pt x="2089302" y="363122"/>
                </a:lnTo>
                <a:lnTo>
                  <a:pt x="2053385" y="381501"/>
                </a:lnTo>
                <a:lnTo>
                  <a:pt x="2011844" y="399064"/>
                </a:lnTo>
                <a:lnTo>
                  <a:pt x="1964960" y="415747"/>
                </a:lnTo>
                <a:lnTo>
                  <a:pt x="1913012" y="431480"/>
                </a:lnTo>
                <a:lnTo>
                  <a:pt x="1856279" y="446198"/>
                </a:lnTo>
                <a:lnTo>
                  <a:pt x="1795042" y="459833"/>
                </a:lnTo>
                <a:lnTo>
                  <a:pt x="1729581" y="472318"/>
                </a:lnTo>
                <a:lnTo>
                  <a:pt x="1660175" y="483585"/>
                </a:lnTo>
                <a:lnTo>
                  <a:pt x="1587103" y="493568"/>
                </a:lnTo>
                <a:lnTo>
                  <a:pt x="1510647" y="502199"/>
                </a:lnTo>
                <a:lnTo>
                  <a:pt x="1431084" y="509412"/>
                </a:lnTo>
                <a:lnTo>
                  <a:pt x="1348696" y="515138"/>
                </a:lnTo>
                <a:lnTo>
                  <a:pt x="1263762" y="519312"/>
                </a:lnTo>
                <a:lnTo>
                  <a:pt x="1176561" y="521865"/>
                </a:lnTo>
                <a:lnTo>
                  <a:pt x="1087374" y="522731"/>
                </a:lnTo>
                <a:lnTo>
                  <a:pt x="998186" y="521865"/>
                </a:lnTo>
                <a:lnTo>
                  <a:pt x="910985" y="519312"/>
                </a:lnTo>
                <a:lnTo>
                  <a:pt x="826051" y="515138"/>
                </a:lnTo>
                <a:lnTo>
                  <a:pt x="743663" y="509412"/>
                </a:lnTo>
                <a:lnTo>
                  <a:pt x="664100" y="502199"/>
                </a:lnTo>
                <a:lnTo>
                  <a:pt x="587644" y="493568"/>
                </a:lnTo>
                <a:lnTo>
                  <a:pt x="514572" y="483585"/>
                </a:lnTo>
                <a:lnTo>
                  <a:pt x="445166" y="472318"/>
                </a:lnTo>
                <a:lnTo>
                  <a:pt x="379705" y="459833"/>
                </a:lnTo>
                <a:lnTo>
                  <a:pt x="318468" y="446198"/>
                </a:lnTo>
                <a:lnTo>
                  <a:pt x="261735" y="431480"/>
                </a:lnTo>
                <a:lnTo>
                  <a:pt x="209787" y="415747"/>
                </a:lnTo>
                <a:lnTo>
                  <a:pt x="162903" y="399064"/>
                </a:lnTo>
                <a:lnTo>
                  <a:pt x="121362" y="381501"/>
                </a:lnTo>
                <a:lnTo>
                  <a:pt x="85445" y="363122"/>
                </a:lnTo>
                <a:lnTo>
                  <a:pt x="31599" y="324191"/>
                </a:lnTo>
                <a:lnTo>
                  <a:pt x="3604" y="282808"/>
                </a:lnTo>
                <a:lnTo>
                  <a:pt x="0" y="261365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2705862" y="5218938"/>
            <a:ext cx="1766315" cy="524256"/>
          </a:xfrm>
          <a:custGeom>
            <a:avLst/>
            <a:gdLst/>
            <a:ahLst/>
            <a:cxnLst/>
            <a:rect l="l" t="t" r="r" b="b"/>
            <a:pathLst>
              <a:path w="1766315" h="524256">
                <a:moveTo>
                  <a:pt x="0" y="262128"/>
                </a:moveTo>
                <a:lnTo>
                  <a:pt x="11557" y="219606"/>
                </a:lnTo>
                <a:lnTo>
                  <a:pt x="45018" y="179271"/>
                </a:lnTo>
                <a:lnTo>
                  <a:pt x="98566" y="141660"/>
                </a:lnTo>
                <a:lnTo>
                  <a:pt x="170383" y="107313"/>
                </a:lnTo>
                <a:lnTo>
                  <a:pt x="212574" y="91533"/>
                </a:lnTo>
                <a:lnTo>
                  <a:pt x="258651" y="76771"/>
                </a:lnTo>
                <a:lnTo>
                  <a:pt x="308386" y="63095"/>
                </a:lnTo>
                <a:lnTo>
                  <a:pt x="361553" y="50572"/>
                </a:lnTo>
                <a:lnTo>
                  <a:pt x="417924" y="39270"/>
                </a:lnTo>
                <a:lnTo>
                  <a:pt x="477272" y="29256"/>
                </a:lnTo>
                <a:lnTo>
                  <a:pt x="539370" y="20597"/>
                </a:lnTo>
                <a:lnTo>
                  <a:pt x="603991" y="13362"/>
                </a:lnTo>
                <a:lnTo>
                  <a:pt x="670907" y="7617"/>
                </a:lnTo>
                <a:lnTo>
                  <a:pt x="739892" y="3430"/>
                </a:lnTo>
                <a:lnTo>
                  <a:pt x="810718" y="868"/>
                </a:lnTo>
                <a:lnTo>
                  <a:pt x="883158" y="0"/>
                </a:lnTo>
                <a:lnTo>
                  <a:pt x="955597" y="868"/>
                </a:lnTo>
                <a:lnTo>
                  <a:pt x="1026423" y="3430"/>
                </a:lnTo>
                <a:lnTo>
                  <a:pt x="1095408" y="7617"/>
                </a:lnTo>
                <a:lnTo>
                  <a:pt x="1162324" y="13362"/>
                </a:lnTo>
                <a:lnTo>
                  <a:pt x="1226945" y="20597"/>
                </a:lnTo>
                <a:lnTo>
                  <a:pt x="1289043" y="29256"/>
                </a:lnTo>
                <a:lnTo>
                  <a:pt x="1348391" y="39270"/>
                </a:lnTo>
                <a:lnTo>
                  <a:pt x="1404762" y="50572"/>
                </a:lnTo>
                <a:lnTo>
                  <a:pt x="1457929" y="63095"/>
                </a:lnTo>
                <a:lnTo>
                  <a:pt x="1507664" y="76771"/>
                </a:lnTo>
                <a:lnTo>
                  <a:pt x="1553741" y="91533"/>
                </a:lnTo>
                <a:lnTo>
                  <a:pt x="1595932" y="107313"/>
                </a:lnTo>
                <a:lnTo>
                  <a:pt x="1634011" y="124045"/>
                </a:lnTo>
                <a:lnTo>
                  <a:pt x="1696920" y="160091"/>
                </a:lnTo>
                <a:lnTo>
                  <a:pt x="1740652" y="199132"/>
                </a:lnTo>
                <a:lnTo>
                  <a:pt x="1763388" y="240627"/>
                </a:lnTo>
                <a:lnTo>
                  <a:pt x="1766315" y="262128"/>
                </a:lnTo>
                <a:lnTo>
                  <a:pt x="1763388" y="283626"/>
                </a:lnTo>
                <a:lnTo>
                  <a:pt x="1740652" y="325119"/>
                </a:lnTo>
                <a:lnTo>
                  <a:pt x="1696920" y="364159"/>
                </a:lnTo>
                <a:lnTo>
                  <a:pt x="1634011" y="400204"/>
                </a:lnTo>
                <a:lnTo>
                  <a:pt x="1595932" y="416936"/>
                </a:lnTo>
                <a:lnTo>
                  <a:pt x="1553741" y="432717"/>
                </a:lnTo>
                <a:lnTo>
                  <a:pt x="1507664" y="447479"/>
                </a:lnTo>
                <a:lnTo>
                  <a:pt x="1457929" y="461156"/>
                </a:lnTo>
                <a:lnTo>
                  <a:pt x="1404762" y="473679"/>
                </a:lnTo>
                <a:lnTo>
                  <a:pt x="1348391" y="484982"/>
                </a:lnTo>
                <a:lnTo>
                  <a:pt x="1289043" y="494997"/>
                </a:lnTo>
                <a:lnTo>
                  <a:pt x="1226945" y="503656"/>
                </a:lnTo>
                <a:lnTo>
                  <a:pt x="1162324" y="510892"/>
                </a:lnTo>
                <a:lnTo>
                  <a:pt x="1095408" y="516637"/>
                </a:lnTo>
                <a:lnTo>
                  <a:pt x="1026423" y="520825"/>
                </a:lnTo>
                <a:lnTo>
                  <a:pt x="955597" y="523387"/>
                </a:lnTo>
                <a:lnTo>
                  <a:pt x="883158" y="524256"/>
                </a:lnTo>
                <a:lnTo>
                  <a:pt x="810718" y="523387"/>
                </a:lnTo>
                <a:lnTo>
                  <a:pt x="739892" y="520825"/>
                </a:lnTo>
                <a:lnTo>
                  <a:pt x="670907" y="516637"/>
                </a:lnTo>
                <a:lnTo>
                  <a:pt x="603991" y="510892"/>
                </a:lnTo>
                <a:lnTo>
                  <a:pt x="539370" y="503656"/>
                </a:lnTo>
                <a:lnTo>
                  <a:pt x="477272" y="494997"/>
                </a:lnTo>
                <a:lnTo>
                  <a:pt x="417924" y="484982"/>
                </a:lnTo>
                <a:lnTo>
                  <a:pt x="361553" y="473679"/>
                </a:lnTo>
                <a:lnTo>
                  <a:pt x="308386" y="461156"/>
                </a:lnTo>
                <a:lnTo>
                  <a:pt x="258651" y="447479"/>
                </a:lnTo>
                <a:lnTo>
                  <a:pt x="212574" y="432717"/>
                </a:lnTo>
                <a:lnTo>
                  <a:pt x="170383" y="416936"/>
                </a:lnTo>
                <a:lnTo>
                  <a:pt x="132304" y="400204"/>
                </a:lnTo>
                <a:lnTo>
                  <a:pt x="69395" y="364159"/>
                </a:lnTo>
                <a:lnTo>
                  <a:pt x="25663" y="325119"/>
                </a:lnTo>
                <a:lnTo>
                  <a:pt x="2927" y="283626"/>
                </a:lnTo>
                <a:lnTo>
                  <a:pt x="0" y="262128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654802" y="5577078"/>
            <a:ext cx="3291840" cy="524256"/>
          </a:xfrm>
          <a:custGeom>
            <a:avLst/>
            <a:gdLst/>
            <a:ahLst/>
            <a:cxnLst/>
            <a:rect l="l" t="t" r="r" b="b"/>
            <a:pathLst>
              <a:path w="3291840" h="524255">
                <a:moveTo>
                  <a:pt x="0" y="262128"/>
                </a:moveTo>
                <a:lnTo>
                  <a:pt x="21540" y="219609"/>
                </a:lnTo>
                <a:lnTo>
                  <a:pt x="83905" y="179276"/>
                </a:lnTo>
                <a:lnTo>
                  <a:pt x="129337" y="160096"/>
                </a:lnTo>
                <a:lnTo>
                  <a:pt x="183705" y="141665"/>
                </a:lnTo>
                <a:lnTo>
                  <a:pt x="246584" y="124051"/>
                </a:lnTo>
                <a:lnTo>
                  <a:pt x="317552" y="107319"/>
                </a:lnTo>
                <a:lnTo>
                  <a:pt x="396185" y="91538"/>
                </a:lnTo>
                <a:lnTo>
                  <a:pt x="482060" y="76776"/>
                </a:lnTo>
                <a:lnTo>
                  <a:pt x="574752" y="63099"/>
                </a:lnTo>
                <a:lnTo>
                  <a:pt x="673839" y="50576"/>
                </a:lnTo>
                <a:lnTo>
                  <a:pt x="778897" y="39273"/>
                </a:lnTo>
                <a:lnTo>
                  <a:pt x="889503" y="29258"/>
                </a:lnTo>
                <a:lnTo>
                  <a:pt x="1005232" y="20599"/>
                </a:lnTo>
                <a:lnTo>
                  <a:pt x="1125662" y="13363"/>
                </a:lnTo>
                <a:lnTo>
                  <a:pt x="1250370" y="7618"/>
                </a:lnTo>
                <a:lnTo>
                  <a:pt x="1378931" y="3430"/>
                </a:lnTo>
                <a:lnTo>
                  <a:pt x="1510922" y="868"/>
                </a:lnTo>
                <a:lnTo>
                  <a:pt x="1645920" y="0"/>
                </a:lnTo>
                <a:lnTo>
                  <a:pt x="1780917" y="868"/>
                </a:lnTo>
                <a:lnTo>
                  <a:pt x="1912908" y="3430"/>
                </a:lnTo>
                <a:lnTo>
                  <a:pt x="2041469" y="7618"/>
                </a:lnTo>
                <a:lnTo>
                  <a:pt x="2166177" y="13363"/>
                </a:lnTo>
                <a:lnTo>
                  <a:pt x="2286607" y="20599"/>
                </a:lnTo>
                <a:lnTo>
                  <a:pt x="2402336" y="29258"/>
                </a:lnTo>
                <a:lnTo>
                  <a:pt x="2512942" y="39273"/>
                </a:lnTo>
                <a:lnTo>
                  <a:pt x="2618000" y="50576"/>
                </a:lnTo>
                <a:lnTo>
                  <a:pt x="2717087" y="63099"/>
                </a:lnTo>
                <a:lnTo>
                  <a:pt x="2809779" y="76776"/>
                </a:lnTo>
                <a:lnTo>
                  <a:pt x="2895654" y="91538"/>
                </a:lnTo>
                <a:lnTo>
                  <a:pt x="2974287" y="107319"/>
                </a:lnTo>
                <a:lnTo>
                  <a:pt x="3045255" y="124051"/>
                </a:lnTo>
                <a:lnTo>
                  <a:pt x="3108134" y="141665"/>
                </a:lnTo>
                <a:lnTo>
                  <a:pt x="3162502" y="160096"/>
                </a:lnTo>
                <a:lnTo>
                  <a:pt x="3207934" y="179276"/>
                </a:lnTo>
                <a:lnTo>
                  <a:pt x="3244008" y="199136"/>
                </a:lnTo>
                <a:lnTo>
                  <a:pt x="3286384" y="240629"/>
                </a:lnTo>
                <a:lnTo>
                  <a:pt x="3291840" y="262128"/>
                </a:lnTo>
                <a:lnTo>
                  <a:pt x="3286384" y="283626"/>
                </a:lnTo>
                <a:lnTo>
                  <a:pt x="3244008" y="325119"/>
                </a:lnTo>
                <a:lnTo>
                  <a:pt x="3207934" y="344979"/>
                </a:lnTo>
                <a:lnTo>
                  <a:pt x="3162502" y="364159"/>
                </a:lnTo>
                <a:lnTo>
                  <a:pt x="3108134" y="382590"/>
                </a:lnTo>
                <a:lnTo>
                  <a:pt x="3045255" y="400204"/>
                </a:lnTo>
                <a:lnTo>
                  <a:pt x="2974287" y="416936"/>
                </a:lnTo>
                <a:lnTo>
                  <a:pt x="2895654" y="432717"/>
                </a:lnTo>
                <a:lnTo>
                  <a:pt x="2809779" y="447479"/>
                </a:lnTo>
                <a:lnTo>
                  <a:pt x="2717087" y="461156"/>
                </a:lnTo>
                <a:lnTo>
                  <a:pt x="2618000" y="473679"/>
                </a:lnTo>
                <a:lnTo>
                  <a:pt x="2512942" y="484982"/>
                </a:lnTo>
                <a:lnTo>
                  <a:pt x="2402336" y="494997"/>
                </a:lnTo>
                <a:lnTo>
                  <a:pt x="2286607" y="503656"/>
                </a:lnTo>
                <a:lnTo>
                  <a:pt x="2166177" y="510892"/>
                </a:lnTo>
                <a:lnTo>
                  <a:pt x="2041469" y="516637"/>
                </a:lnTo>
                <a:lnTo>
                  <a:pt x="1912908" y="520825"/>
                </a:lnTo>
                <a:lnTo>
                  <a:pt x="1780917" y="523387"/>
                </a:lnTo>
                <a:lnTo>
                  <a:pt x="1645920" y="524256"/>
                </a:lnTo>
                <a:lnTo>
                  <a:pt x="1510922" y="523387"/>
                </a:lnTo>
                <a:lnTo>
                  <a:pt x="1378931" y="520825"/>
                </a:lnTo>
                <a:lnTo>
                  <a:pt x="1250370" y="516637"/>
                </a:lnTo>
                <a:lnTo>
                  <a:pt x="1125662" y="510892"/>
                </a:lnTo>
                <a:lnTo>
                  <a:pt x="1005232" y="503656"/>
                </a:lnTo>
                <a:lnTo>
                  <a:pt x="889503" y="494997"/>
                </a:lnTo>
                <a:lnTo>
                  <a:pt x="778897" y="484982"/>
                </a:lnTo>
                <a:lnTo>
                  <a:pt x="673839" y="473679"/>
                </a:lnTo>
                <a:lnTo>
                  <a:pt x="574752" y="461156"/>
                </a:lnTo>
                <a:lnTo>
                  <a:pt x="482060" y="447479"/>
                </a:lnTo>
                <a:lnTo>
                  <a:pt x="396185" y="432717"/>
                </a:lnTo>
                <a:lnTo>
                  <a:pt x="317552" y="416936"/>
                </a:lnTo>
                <a:lnTo>
                  <a:pt x="246584" y="400204"/>
                </a:lnTo>
                <a:lnTo>
                  <a:pt x="183705" y="382590"/>
                </a:lnTo>
                <a:lnTo>
                  <a:pt x="129337" y="364159"/>
                </a:lnTo>
                <a:lnTo>
                  <a:pt x="83905" y="344979"/>
                </a:lnTo>
                <a:lnTo>
                  <a:pt x="47831" y="325119"/>
                </a:lnTo>
                <a:lnTo>
                  <a:pt x="5455" y="283626"/>
                </a:lnTo>
                <a:lnTo>
                  <a:pt x="0" y="262128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411218" y="1120902"/>
            <a:ext cx="1766316" cy="524256"/>
          </a:xfrm>
          <a:custGeom>
            <a:avLst/>
            <a:gdLst/>
            <a:ahLst/>
            <a:cxnLst/>
            <a:rect l="l" t="t" r="r" b="b"/>
            <a:pathLst>
              <a:path w="1766316" h="524256">
                <a:moveTo>
                  <a:pt x="0" y="262127"/>
                </a:moveTo>
                <a:lnTo>
                  <a:pt x="11557" y="219606"/>
                </a:lnTo>
                <a:lnTo>
                  <a:pt x="45018" y="179271"/>
                </a:lnTo>
                <a:lnTo>
                  <a:pt x="98566" y="141660"/>
                </a:lnTo>
                <a:lnTo>
                  <a:pt x="170383" y="107313"/>
                </a:lnTo>
                <a:lnTo>
                  <a:pt x="212574" y="91533"/>
                </a:lnTo>
                <a:lnTo>
                  <a:pt x="258651" y="76771"/>
                </a:lnTo>
                <a:lnTo>
                  <a:pt x="308386" y="63095"/>
                </a:lnTo>
                <a:lnTo>
                  <a:pt x="361553" y="50572"/>
                </a:lnTo>
                <a:lnTo>
                  <a:pt x="417924" y="39270"/>
                </a:lnTo>
                <a:lnTo>
                  <a:pt x="477272" y="29256"/>
                </a:lnTo>
                <a:lnTo>
                  <a:pt x="539370" y="20597"/>
                </a:lnTo>
                <a:lnTo>
                  <a:pt x="603991" y="13362"/>
                </a:lnTo>
                <a:lnTo>
                  <a:pt x="670907" y="7617"/>
                </a:lnTo>
                <a:lnTo>
                  <a:pt x="739892" y="3430"/>
                </a:lnTo>
                <a:lnTo>
                  <a:pt x="810718" y="868"/>
                </a:lnTo>
                <a:lnTo>
                  <a:pt x="883158" y="0"/>
                </a:lnTo>
                <a:lnTo>
                  <a:pt x="955597" y="868"/>
                </a:lnTo>
                <a:lnTo>
                  <a:pt x="1026423" y="3430"/>
                </a:lnTo>
                <a:lnTo>
                  <a:pt x="1095408" y="7617"/>
                </a:lnTo>
                <a:lnTo>
                  <a:pt x="1162324" y="13362"/>
                </a:lnTo>
                <a:lnTo>
                  <a:pt x="1226945" y="20597"/>
                </a:lnTo>
                <a:lnTo>
                  <a:pt x="1289043" y="29256"/>
                </a:lnTo>
                <a:lnTo>
                  <a:pt x="1348391" y="39270"/>
                </a:lnTo>
                <a:lnTo>
                  <a:pt x="1404762" y="50572"/>
                </a:lnTo>
                <a:lnTo>
                  <a:pt x="1457929" y="63095"/>
                </a:lnTo>
                <a:lnTo>
                  <a:pt x="1507664" y="76771"/>
                </a:lnTo>
                <a:lnTo>
                  <a:pt x="1553741" y="91533"/>
                </a:lnTo>
                <a:lnTo>
                  <a:pt x="1595932" y="107313"/>
                </a:lnTo>
                <a:lnTo>
                  <a:pt x="1634011" y="124045"/>
                </a:lnTo>
                <a:lnTo>
                  <a:pt x="1696920" y="160091"/>
                </a:lnTo>
                <a:lnTo>
                  <a:pt x="1740652" y="199132"/>
                </a:lnTo>
                <a:lnTo>
                  <a:pt x="1763388" y="240627"/>
                </a:lnTo>
                <a:lnTo>
                  <a:pt x="1766316" y="262127"/>
                </a:lnTo>
                <a:lnTo>
                  <a:pt x="1763388" y="283628"/>
                </a:lnTo>
                <a:lnTo>
                  <a:pt x="1740652" y="325123"/>
                </a:lnTo>
                <a:lnTo>
                  <a:pt x="1696920" y="364164"/>
                </a:lnTo>
                <a:lnTo>
                  <a:pt x="1634011" y="400210"/>
                </a:lnTo>
                <a:lnTo>
                  <a:pt x="1595932" y="416942"/>
                </a:lnTo>
                <a:lnTo>
                  <a:pt x="1553741" y="432722"/>
                </a:lnTo>
                <a:lnTo>
                  <a:pt x="1507664" y="447484"/>
                </a:lnTo>
                <a:lnTo>
                  <a:pt x="1457929" y="461160"/>
                </a:lnTo>
                <a:lnTo>
                  <a:pt x="1404762" y="473683"/>
                </a:lnTo>
                <a:lnTo>
                  <a:pt x="1348391" y="484985"/>
                </a:lnTo>
                <a:lnTo>
                  <a:pt x="1289043" y="494999"/>
                </a:lnTo>
                <a:lnTo>
                  <a:pt x="1226945" y="503658"/>
                </a:lnTo>
                <a:lnTo>
                  <a:pt x="1162324" y="510893"/>
                </a:lnTo>
                <a:lnTo>
                  <a:pt x="1095408" y="516638"/>
                </a:lnTo>
                <a:lnTo>
                  <a:pt x="1026423" y="520825"/>
                </a:lnTo>
                <a:lnTo>
                  <a:pt x="955597" y="523387"/>
                </a:lnTo>
                <a:lnTo>
                  <a:pt x="883158" y="524256"/>
                </a:lnTo>
                <a:lnTo>
                  <a:pt x="810718" y="523387"/>
                </a:lnTo>
                <a:lnTo>
                  <a:pt x="739892" y="520825"/>
                </a:lnTo>
                <a:lnTo>
                  <a:pt x="670907" y="516638"/>
                </a:lnTo>
                <a:lnTo>
                  <a:pt x="603991" y="510893"/>
                </a:lnTo>
                <a:lnTo>
                  <a:pt x="539370" y="503658"/>
                </a:lnTo>
                <a:lnTo>
                  <a:pt x="477272" y="494999"/>
                </a:lnTo>
                <a:lnTo>
                  <a:pt x="417924" y="484985"/>
                </a:lnTo>
                <a:lnTo>
                  <a:pt x="361553" y="473683"/>
                </a:lnTo>
                <a:lnTo>
                  <a:pt x="308386" y="461160"/>
                </a:lnTo>
                <a:lnTo>
                  <a:pt x="258651" y="447484"/>
                </a:lnTo>
                <a:lnTo>
                  <a:pt x="212574" y="432722"/>
                </a:lnTo>
                <a:lnTo>
                  <a:pt x="170383" y="416942"/>
                </a:lnTo>
                <a:lnTo>
                  <a:pt x="132304" y="400210"/>
                </a:lnTo>
                <a:lnTo>
                  <a:pt x="69395" y="364164"/>
                </a:lnTo>
                <a:lnTo>
                  <a:pt x="25663" y="325123"/>
                </a:lnTo>
                <a:lnTo>
                  <a:pt x="2927" y="283628"/>
                </a:lnTo>
                <a:lnTo>
                  <a:pt x="0" y="262127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226312" y="511682"/>
            <a:ext cx="543479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dirty="0" smtClean="0" baseline="2925" sz="4200" spc="0">
                <a:latin typeface="Calibri"/>
                <a:cs typeface="Calibri"/>
              </a:rPr>
              <a:t>Les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1378" y="511682"/>
            <a:ext cx="1537381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dirty="0" smtClean="0" baseline="2925" sz="4200" spc="0">
                <a:latin typeface="Calibri"/>
                <a:cs typeface="Calibri"/>
              </a:rPr>
              <a:t>m</a:t>
            </a:r>
            <a:r>
              <a:rPr dirty="0" smtClean="0" baseline="2925" sz="4200" spc="-14">
                <a:latin typeface="Calibri"/>
                <a:cs typeface="Calibri"/>
              </a:rPr>
              <a:t>a</a:t>
            </a:r>
            <a:r>
              <a:rPr dirty="0" smtClean="0" baseline="2925" sz="4200" spc="-25">
                <a:latin typeface="Calibri"/>
                <a:cs typeface="Calibri"/>
              </a:rPr>
              <a:t>t</a:t>
            </a:r>
            <a:r>
              <a:rPr dirty="0" smtClean="0" baseline="2925" sz="4200" spc="0">
                <a:latin typeface="Calibri"/>
                <a:cs typeface="Calibri"/>
              </a:rPr>
              <a:t>ér</a:t>
            </a:r>
            <a:r>
              <a:rPr dirty="0" smtClean="0" baseline="2925" sz="4200" spc="-9">
                <a:latin typeface="Calibri"/>
                <a:cs typeface="Calibri"/>
              </a:rPr>
              <a:t>i</a:t>
            </a:r>
            <a:r>
              <a:rPr dirty="0" smtClean="0" baseline="2925" sz="4200" spc="0">
                <a:latin typeface="Calibri"/>
                <a:cs typeface="Calibri"/>
              </a:rPr>
              <a:t>aux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10346" y="511682"/>
            <a:ext cx="760440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dirty="0" smtClean="0" baseline="2925" sz="4200" spc="0">
                <a:latin typeface="Calibri"/>
                <a:cs typeface="Calibri"/>
              </a:rPr>
              <a:t>dans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5925" y="511682"/>
            <a:ext cx="1936639" cy="10887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3263">
              <a:lnSpc>
                <a:spcPts val="2950"/>
              </a:lnSpc>
              <a:spcBef>
                <a:spcPts val="147"/>
              </a:spcBef>
            </a:pPr>
            <a:r>
              <a:rPr dirty="0" smtClean="0" baseline="2925" sz="4200" spc="0">
                <a:latin typeface="Calibri"/>
                <a:cs typeface="Calibri"/>
              </a:rPr>
              <a:t>l</a:t>
            </a:r>
            <a:r>
              <a:rPr dirty="0" smtClean="0" baseline="2925" sz="4200" spc="-214">
                <a:latin typeface="Calibri"/>
                <a:cs typeface="Calibri"/>
              </a:rPr>
              <a:t>’</a:t>
            </a:r>
            <a:r>
              <a:rPr dirty="0" smtClean="0" baseline="2925" sz="4200" spc="0">
                <a:latin typeface="Calibri"/>
                <a:cs typeface="Calibri"/>
              </a:rPr>
              <a:t>au</a:t>
            </a:r>
            <a:r>
              <a:rPr dirty="0" smtClean="0" baseline="2925" sz="4200" spc="-25">
                <a:latin typeface="Calibri"/>
                <a:cs typeface="Calibri"/>
              </a:rPr>
              <a:t>t</a:t>
            </a:r>
            <a:r>
              <a:rPr dirty="0" smtClean="0" baseline="2925" sz="4200" spc="0">
                <a:latin typeface="Calibri"/>
                <a:cs typeface="Calibri"/>
              </a:rPr>
              <a:t>omobi</a:t>
            </a:r>
            <a:r>
              <a:rPr dirty="0" smtClean="0" baseline="2925" sz="4200" spc="-14">
                <a:latin typeface="Calibri"/>
                <a:cs typeface="Calibri"/>
              </a:rPr>
              <a:t>l</a:t>
            </a:r>
            <a:r>
              <a:rPr dirty="0" smtClean="0" baseline="2925" sz="4200" spc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  <a:p>
            <a:pPr marL="427240">
              <a:lnSpc>
                <a:spcPct val="101725"/>
              </a:lnSpc>
              <a:spcBef>
                <a:spcPts val="2011"/>
              </a:spcBef>
            </a:pPr>
            <a:r>
              <a:rPr dirty="0" smtClean="0" sz="2800" spc="0">
                <a:solidFill>
                  <a:srgbClr val="0033CC"/>
                </a:solidFill>
                <a:latin typeface="Calibri"/>
                <a:cs typeface="Calibri"/>
              </a:rPr>
              <a:t>Carb</a:t>
            </a:r>
            <a:r>
              <a:rPr dirty="0" smtClean="0" sz="2800" spc="-9">
                <a:solidFill>
                  <a:srgbClr val="0033CC"/>
                </a:solidFill>
                <a:latin typeface="Calibri"/>
                <a:cs typeface="Calibri"/>
              </a:rPr>
              <a:t>u</a:t>
            </a:r>
            <a:r>
              <a:rPr dirty="0" smtClean="0" sz="2800" spc="-64">
                <a:solidFill>
                  <a:srgbClr val="0033CC"/>
                </a:solidFill>
                <a:latin typeface="Calibri"/>
                <a:cs typeface="Calibri"/>
              </a:rPr>
              <a:t>r</a:t>
            </a:r>
            <a:r>
              <a:rPr dirty="0" smtClean="0" sz="2800" spc="0">
                <a:solidFill>
                  <a:srgbClr val="0033CC"/>
                </a:solidFill>
                <a:latin typeface="Calibri"/>
                <a:cs typeface="Calibri"/>
              </a:rPr>
              <a:t>a</a:t>
            </a:r>
            <a:r>
              <a:rPr dirty="0" smtClean="0" sz="2800" spc="-25">
                <a:solidFill>
                  <a:srgbClr val="0033CC"/>
                </a:solidFill>
                <a:latin typeface="Calibri"/>
                <a:cs typeface="Calibri"/>
              </a:rPr>
              <a:t>n</a:t>
            </a:r>
            <a:r>
              <a:rPr dirty="0" smtClean="0" sz="2800" spc="0">
                <a:solidFill>
                  <a:srgbClr val="0033CC"/>
                </a:solidFill>
                <a:latin typeface="Calibri"/>
                <a:cs typeface="Calibri"/>
              </a:rPr>
              <a:t>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31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3587496" y="3488436"/>
            <a:ext cx="864107" cy="76200"/>
          </a:xfrm>
          <a:custGeom>
            <a:avLst/>
            <a:gdLst/>
            <a:ahLst/>
            <a:cxnLst/>
            <a:rect l="l" t="t" r="r" b="b"/>
            <a:pathLst>
              <a:path w="864107" h="76200">
                <a:moveTo>
                  <a:pt x="800607" y="44450"/>
                </a:moveTo>
                <a:lnTo>
                  <a:pt x="787907" y="44450"/>
                </a:lnTo>
                <a:lnTo>
                  <a:pt x="787907" y="76200"/>
                </a:lnTo>
                <a:lnTo>
                  <a:pt x="864107" y="38100"/>
                </a:lnTo>
                <a:lnTo>
                  <a:pt x="800607" y="44450"/>
                </a:lnTo>
                <a:close/>
              </a:path>
              <a:path w="864107" h="76200">
                <a:moveTo>
                  <a:pt x="800607" y="31750"/>
                </a:moveTo>
                <a:lnTo>
                  <a:pt x="787907" y="0"/>
                </a:lnTo>
                <a:lnTo>
                  <a:pt x="787908" y="31749"/>
                </a:lnTo>
                <a:lnTo>
                  <a:pt x="800607" y="31750"/>
                </a:lnTo>
                <a:close/>
              </a:path>
              <a:path w="864107" h="76200">
                <a:moveTo>
                  <a:pt x="0" y="31750"/>
                </a:moveTo>
                <a:lnTo>
                  <a:pt x="0" y="44450"/>
                </a:lnTo>
                <a:lnTo>
                  <a:pt x="800607" y="44450"/>
                </a:lnTo>
                <a:lnTo>
                  <a:pt x="864107" y="38100"/>
                </a:lnTo>
                <a:lnTo>
                  <a:pt x="787907" y="0"/>
                </a:lnTo>
                <a:lnTo>
                  <a:pt x="800607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8013192" y="1501139"/>
            <a:ext cx="284987" cy="742188"/>
          </a:xfrm>
          <a:custGeom>
            <a:avLst/>
            <a:gdLst/>
            <a:ahLst/>
            <a:cxnLst/>
            <a:rect l="l" t="t" r="r" b="b"/>
            <a:pathLst>
              <a:path w="284987" h="742188">
                <a:moveTo>
                  <a:pt x="0" y="0"/>
                </a:moveTo>
                <a:lnTo>
                  <a:pt x="20386" y="241"/>
                </a:lnTo>
                <a:lnTo>
                  <a:pt x="39879" y="944"/>
                </a:lnTo>
                <a:lnTo>
                  <a:pt x="58279" y="2074"/>
                </a:lnTo>
                <a:lnTo>
                  <a:pt x="75387" y="3598"/>
                </a:lnTo>
                <a:lnTo>
                  <a:pt x="91006" y="5482"/>
                </a:lnTo>
                <a:lnTo>
                  <a:pt x="104935" y="7693"/>
                </a:lnTo>
                <a:lnTo>
                  <a:pt x="116977" y="10196"/>
                </a:lnTo>
                <a:lnTo>
                  <a:pt x="134601" y="15946"/>
                </a:lnTo>
                <a:lnTo>
                  <a:pt x="142493" y="23749"/>
                </a:lnTo>
                <a:lnTo>
                  <a:pt x="142493" y="347345"/>
                </a:lnTo>
                <a:lnTo>
                  <a:pt x="143939" y="350733"/>
                </a:lnTo>
                <a:lnTo>
                  <a:pt x="148141" y="353976"/>
                </a:lnTo>
                <a:lnTo>
                  <a:pt x="154903" y="357040"/>
                </a:lnTo>
                <a:lnTo>
                  <a:pt x="164025" y="359890"/>
                </a:lnTo>
                <a:lnTo>
                  <a:pt x="175307" y="362495"/>
                </a:lnTo>
                <a:lnTo>
                  <a:pt x="188552" y="364819"/>
                </a:lnTo>
                <a:lnTo>
                  <a:pt x="203561" y="366829"/>
                </a:lnTo>
                <a:lnTo>
                  <a:pt x="220135" y="368492"/>
                </a:lnTo>
                <a:lnTo>
                  <a:pt x="238074" y="369774"/>
                </a:lnTo>
                <a:lnTo>
                  <a:pt x="257181" y="370641"/>
                </a:lnTo>
                <a:lnTo>
                  <a:pt x="277255" y="371059"/>
                </a:lnTo>
                <a:lnTo>
                  <a:pt x="284987" y="371094"/>
                </a:lnTo>
                <a:lnTo>
                  <a:pt x="264601" y="371335"/>
                </a:lnTo>
                <a:lnTo>
                  <a:pt x="245108" y="372038"/>
                </a:lnTo>
                <a:lnTo>
                  <a:pt x="226708" y="373168"/>
                </a:lnTo>
                <a:lnTo>
                  <a:pt x="209600" y="374692"/>
                </a:lnTo>
                <a:lnTo>
                  <a:pt x="193981" y="376576"/>
                </a:lnTo>
                <a:lnTo>
                  <a:pt x="180052" y="378787"/>
                </a:lnTo>
                <a:lnTo>
                  <a:pt x="168010" y="381290"/>
                </a:lnTo>
                <a:lnTo>
                  <a:pt x="150386" y="387040"/>
                </a:lnTo>
                <a:lnTo>
                  <a:pt x="142493" y="394843"/>
                </a:lnTo>
                <a:lnTo>
                  <a:pt x="142493" y="718438"/>
                </a:lnTo>
                <a:lnTo>
                  <a:pt x="141048" y="721827"/>
                </a:lnTo>
                <a:lnTo>
                  <a:pt x="136846" y="725070"/>
                </a:lnTo>
                <a:lnTo>
                  <a:pt x="130084" y="728134"/>
                </a:lnTo>
                <a:lnTo>
                  <a:pt x="120962" y="730984"/>
                </a:lnTo>
                <a:lnTo>
                  <a:pt x="109680" y="733589"/>
                </a:lnTo>
                <a:lnTo>
                  <a:pt x="96435" y="735913"/>
                </a:lnTo>
                <a:lnTo>
                  <a:pt x="81426" y="737923"/>
                </a:lnTo>
                <a:lnTo>
                  <a:pt x="64852" y="739586"/>
                </a:lnTo>
                <a:lnTo>
                  <a:pt x="46913" y="740868"/>
                </a:lnTo>
                <a:lnTo>
                  <a:pt x="27806" y="741735"/>
                </a:lnTo>
                <a:lnTo>
                  <a:pt x="7732" y="742153"/>
                </a:lnTo>
                <a:lnTo>
                  <a:pt x="0" y="742188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020312" y="2964179"/>
            <a:ext cx="681482" cy="76200"/>
          </a:xfrm>
          <a:custGeom>
            <a:avLst/>
            <a:gdLst/>
            <a:ahLst/>
            <a:cxnLst/>
            <a:rect l="l" t="t" r="r" b="b"/>
            <a:pathLst>
              <a:path w="681482" h="76200">
                <a:moveTo>
                  <a:pt x="617982" y="44450"/>
                </a:moveTo>
                <a:lnTo>
                  <a:pt x="605281" y="44450"/>
                </a:lnTo>
                <a:lnTo>
                  <a:pt x="605282" y="76200"/>
                </a:lnTo>
                <a:lnTo>
                  <a:pt x="681482" y="38100"/>
                </a:lnTo>
                <a:lnTo>
                  <a:pt x="617982" y="44450"/>
                </a:lnTo>
                <a:close/>
              </a:path>
              <a:path w="681482" h="76200">
                <a:moveTo>
                  <a:pt x="617982" y="31750"/>
                </a:moveTo>
                <a:lnTo>
                  <a:pt x="605282" y="0"/>
                </a:lnTo>
                <a:lnTo>
                  <a:pt x="605281" y="31750"/>
                </a:lnTo>
                <a:lnTo>
                  <a:pt x="617982" y="31750"/>
                </a:lnTo>
                <a:close/>
              </a:path>
              <a:path w="681482" h="76200">
                <a:moveTo>
                  <a:pt x="0" y="31750"/>
                </a:moveTo>
                <a:lnTo>
                  <a:pt x="0" y="44450"/>
                </a:lnTo>
                <a:lnTo>
                  <a:pt x="617982" y="44450"/>
                </a:lnTo>
                <a:lnTo>
                  <a:pt x="681482" y="38100"/>
                </a:lnTo>
                <a:lnTo>
                  <a:pt x="605282" y="0"/>
                </a:lnTo>
                <a:lnTo>
                  <a:pt x="617982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3558540" y="5646420"/>
            <a:ext cx="2930652" cy="446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3852672" y="6188964"/>
            <a:ext cx="2636520" cy="435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8298180" y="4972812"/>
            <a:ext cx="284988" cy="740663"/>
          </a:xfrm>
          <a:custGeom>
            <a:avLst/>
            <a:gdLst/>
            <a:ahLst/>
            <a:cxnLst/>
            <a:rect l="l" t="t" r="r" b="b"/>
            <a:pathLst>
              <a:path w="284988" h="740663">
                <a:moveTo>
                  <a:pt x="0" y="0"/>
                </a:moveTo>
                <a:lnTo>
                  <a:pt x="20386" y="241"/>
                </a:lnTo>
                <a:lnTo>
                  <a:pt x="39879" y="944"/>
                </a:lnTo>
                <a:lnTo>
                  <a:pt x="58279" y="2074"/>
                </a:lnTo>
                <a:lnTo>
                  <a:pt x="75387" y="3598"/>
                </a:lnTo>
                <a:lnTo>
                  <a:pt x="91006" y="5482"/>
                </a:lnTo>
                <a:lnTo>
                  <a:pt x="104935" y="7693"/>
                </a:lnTo>
                <a:lnTo>
                  <a:pt x="116977" y="10196"/>
                </a:lnTo>
                <a:lnTo>
                  <a:pt x="134601" y="15946"/>
                </a:lnTo>
                <a:lnTo>
                  <a:pt x="142494" y="23749"/>
                </a:lnTo>
                <a:lnTo>
                  <a:pt x="142494" y="346582"/>
                </a:lnTo>
                <a:lnTo>
                  <a:pt x="143939" y="349971"/>
                </a:lnTo>
                <a:lnTo>
                  <a:pt x="148141" y="353214"/>
                </a:lnTo>
                <a:lnTo>
                  <a:pt x="154903" y="356278"/>
                </a:lnTo>
                <a:lnTo>
                  <a:pt x="164025" y="359128"/>
                </a:lnTo>
                <a:lnTo>
                  <a:pt x="175307" y="361733"/>
                </a:lnTo>
                <a:lnTo>
                  <a:pt x="188552" y="364057"/>
                </a:lnTo>
                <a:lnTo>
                  <a:pt x="203561" y="366067"/>
                </a:lnTo>
                <a:lnTo>
                  <a:pt x="220135" y="367730"/>
                </a:lnTo>
                <a:lnTo>
                  <a:pt x="238074" y="369012"/>
                </a:lnTo>
                <a:lnTo>
                  <a:pt x="257181" y="369879"/>
                </a:lnTo>
                <a:lnTo>
                  <a:pt x="277255" y="370297"/>
                </a:lnTo>
                <a:lnTo>
                  <a:pt x="284988" y="370331"/>
                </a:lnTo>
                <a:lnTo>
                  <a:pt x="264601" y="370573"/>
                </a:lnTo>
                <a:lnTo>
                  <a:pt x="245108" y="371276"/>
                </a:lnTo>
                <a:lnTo>
                  <a:pt x="226708" y="372406"/>
                </a:lnTo>
                <a:lnTo>
                  <a:pt x="209600" y="373930"/>
                </a:lnTo>
                <a:lnTo>
                  <a:pt x="193981" y="375814"/>
                </a:lnTo>
                <a:lnTo>
                  <a:pt x="180052" y="378025"/>
                </a:lnTo>
                <a:lnTo>
                  <a:pt x="168010" y="380528"/>
                </a:lnTo>
                <a:lnTo>
                  <a:pt x="150386" y="386278"/>
                </a:lnTo>
                <a:lnTo>
                  <a:pt x="142494" y="394081"/>
                </a:lnTo>
                <a:lnTo>
                  <a:pt x="142494" y="716915"/>
                </a:lnTo>
                <a:lnTo>
                  <a:pt x="141048" y="720311"/>
                </a:lnTo>
                <a:lnTo>
                  <a:pt x="136846" y="723559"/>
                </a:lnTo>
                <a:lnTo>
                  <a:pt x="130084" y="726626"/>
                </a:lnTo>
                <a:lnTo>
                  <a:pt x="120962" y="729477"/>
                </a:lnTo>
                <a:lnTo>
                  <a:pt x="109680" y="732080"/>
                </a:lnTo>
                <a:lnTo>
                  <a:pt x="96435" y="734402"/>
                </a:lnTo>
                <a:lnTo>
                  <a:pt x="81426" y="736410"/>
                </a:lnTo>
                <a:lnTo>
                  <a:pt x="64852" y="738069"/>
                </a:lnTo>
                <a:lnTo>
                  <a:pt x="46913" y="739348"/>
                </a:lnTo>
                <a:lnTo>
                  <a:pt x="27806" y="740212"/>
                </a:lnTo>
                <a:lnTo>
                  <a:pt x="7732" y="740629"/>
                </a:lnTo>
                <a:lnTo>
                  <a:pt x="0" y="740663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23417" y="205848"/>
            <a:ext cx="4664202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FF9900"/>
                </a:solidFill>
                <a:latin typeface="Comic Sans MS"/>
                <a:cs typeface="Comic Sans MS"/>
              </a:rPr>
              <a:t>2.2</a:t>
            </a:r>
            <a:r>
              <a:rPr dirty="0" smtClean="0" baseline="1494" sz="2400" spc="-23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9900"/>
                </a:solidFill>
                <a:latin typeface="Comic Sans MS"/>
                <a:cs typeface="Comic Sans MS"/>
              </a:rPr>
              <a:t>Craq</a:t>
            </a:r>
            <a:r>
              <a:rPr dirty="0" smtClean="0" baseline="1494" sz="2400" spc="-4">
                <a:solidFill>
                  <a:srgbClr val="FF99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solidFill>
                  <a:srgbClr val="FF9900"/>
                </a:solidFill>
                <a:latin typeface="Comic Sans MS"/>
                <a:cs typeface="Comic Sans MS"/>
              </a:rPr>
              <a:t>age</a:t>
            </a:r>
            <a:r>
              <a:rPr dirty="0" smtClean="0" baseline="1494" sz="2400" spc="-12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99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solidFill>
                  <a:srgbClr val="FF9900"/>
                </a:solidFill>
                <a:latin typeface="Comic Sans MS"/>
                <a:cs typeface="Comic Sans MS"/>
              </a:rPr>
              <a:t>h</a:t>
            </a:r>
            <a:r>
              <a:rPr dirty="0" smtClean="0" baseline="1494" sz="2400" spc="0">
                <a:solidFill>
                  <a:srgbClr val="FF9900"/>
                </a:solidFill>
                <a:latin typeface="Comic Sans MS"/>
                <a:cs typeface="Comic Sans MS"/>
              </a:rPr>
              <a:t>ermi</a:t>
            </a:r>
            <a:r>
              <a:rPr dirty="0" smtClean="0" baseline="1494" sz="2400" spc="-4">
                <a:solidFill>
                  <a:srgbClr val="FF9900"/>
                </a:solidFill>
                <a:latin typeface="Comic Sans MS"/>
                <a:cs typeface="Comic Sans MS"/>
              </a:rPr>
              <a:t>q</a:t>
            </a:r>
            <a:r>
              <a:rPr dirty="0" smtClean="0" baseline="1494" sz="2400" spc="0">
                <a:solidFill>
                  <a:srgbClr val="FF9900"/>
                </a:solidFill>
                <a:latin typeface="Comic Sans MS"/>
                <a:cs typeface="Comic Sans MS"/>
              </a:rPr>
              <a:t>ue</a:t>
            </a:r>
            <a:r>
              <a:rPr dirty="0" smtClean="0" baseline="1494" sz="2400" spc="-60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9900"/>
                </a:solidFill>
                <a:latin typeface="Comic Sans MS"/>
                <a:cs typeface="Comic Sans MS"/>
              </a:rPr>
              <a:t>des</a:t>
            </a:r>
            <a:r>
              <a:rPr dirty="0" smtClean="0" baseline="1494" sz="2400" spc="-20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99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solidFill>
                  <a:srgbClr val="FF99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FF99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-4">
                <a:solidFill>
                  <a:srgbClr val="FF99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solidFill>
                  <a:srgbClr val="FF9900"/>
                </a:solidFill>
                <a:latin typeface="Comic Sans MS"/>
                <a:cs typeface="Comic Sans MS"/>
              </a:rPr>
              <a:t>nes</a:t>
            </a:r>
            <a:r>
              <a:rPr dirty="0" smtClean="0" baseline="1494" sz="2400" spc="-23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9900"/>
                </a:solidFill>
                <a:latin typeface="Comic Sans MS"/>
                <a:cs typeface="Comic Sans MS"/>
              </a:rPr>
              <a:t>-</a:t>
            </a:r>
            <a:r>
              <a:rPr dirty="0" smtClean="0" baseline="1494" sz="2400" spc="-6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solidFill>
                  <a:srgbClr val="FF99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solidFill>
                  <a:srgbClr val="FF99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solidFill>
                  <a:srgbClr val="FF9900"/>
                </a:solidFill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solidFill>
                  <a:srgbClr val="FF9900"/>
                </a:solidFill>
                <a:latin typeface="Comic Sans MS"/>
                <a:cs typeface="Comic Sans MS"/>
              </a:rPr>
              <a:t>ormage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3417" y="655477"/>
            <a:ext cx="10748915" cy="4195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9"/>
              </a:lnSpc>
              <a:spcBef>
                <a:spcPts val="82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alcan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s,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à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artir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7</a:t>
            </a:r>
            <a:r>
              <a:rPr dirty="0" smtClean="0" baseline="3417" sz="2100" spc="-4">
                <a:latin typeface="Comic Sans MS"/>
                <a:cs typeface="Comic Sans MS"/>
              </a:rPr>
              <a:t>0</a:t>
            </a:r>
            <a:r>
              <a:rPr dirty="0" smtClean="0" baseline="3417" sz="2100" spc="0">
                <a:latin typeface="Comic Sans MS"/>
                <a:cs typeface="Comic Sans MS"/>
              </a:rPr>
              <a:t>0</a:t>
            </a:r>
            <a:r>
              <a:rPr dirty="0" smtClean="0" baseline="4141" sz="2100" spc="0">
                <a:latin typeface="Times New Roman"/>
                <a:cs typeface="Times New Roman"/>
              </a:rPr>
              <a:t>°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,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éven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uelleme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en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rés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nce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catalyseurs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subissent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verses</a:t>
            </a:r>
            <a:r>
              <a:rPr dirty="0" smtClean="0" baseline="3417" sz="2100" spc="-2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tra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rmati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ns</a:t>
            </a:r>
            <a:r>
              <a:rPr dirty="0" smtClean="0" baseline="3417" sz="2100" spc="-2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consécutives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à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des</a:t>
            </a:r>
            <a:endParaRPr sz="1400">
              <a:latin typeface="Comic Sans MS"/>
              <a:cs typeface="Comic Sans MS"/>
            </a:endParaRPr>
          </a:p>
          <a:p>
            <a:pPr marL="12700" marR="27116">
              <a:lnSpc>
                <a:spcPts val="1664"/>
              </a:lnSpc>
              <a:spcBef>
                <a:spcPts val="1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ru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tures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3417" y="1297786"/>
            <a:ext cx="4302476" cy="41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peut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-4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se</a:t>
            </a:r>
            <a:r>
              <a:rPr dirty="0" smtClean="0" baseline="3417" sz="2100" spc="-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ver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70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ures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cha</a:t>
            </a:r>
            <a:r>
              <a:rPr dirty="0" smtClean="0" baseline="1708" sz="2100" spc="4">
                <a:latin typeface="Comic Sans MS"/>
                <a:cs typeface="Comic Sans MS"/>
              </a:rPr>
              <a:t>î</a:t>
            </a:r>
            <a:r>
              <a:rPr dirty="0" smtClean="0" baseline="1708" sz="2100" spc="0">
                <a:latin typeface="Comic Sans MS"/>
                <a:cs typeface="Comic Sans MS"/>
              </a:rPr>
              <a:t>nes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ru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ture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9">
                <a:latin typeface="Comic Sans MS"/>
                <a:cs typeface="Comic Sans MS"/>
              </a:rPr>
              <a:t>C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96078" y="1511768"/>
            <a:ext cx="281895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(format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lcan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lcè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es)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80857" y="1762633"/>
            <a:ext cx="93672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solidFill>
                  <a:srgbClr val="00AFEF"/>
                </a:solidFill>
                <a:latin typeface="Calibri"/>
                <a:cs typeface="Calibri"/>
              </a:rPr>
              <a:t>C</a:t>
            </a:r>
            <a:r>
              <a:rPr dirty="0" smtClean="0" baseline="3034" sz="2700" spc="-39">
                <a:solidFill>
                  <a:srgbClr val="00AFEF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0">
                <a:solidFill>
                  <a:srgbClr val="00AFEF"/>
                </a:solidFill>
                <a:latin typeface="Calibri"/>
                <a:cs typeface="Calibri"/>
              </a:rPr>
              <a:t>aq</a:t>
            </a:r>
            <a:r>
              <a:rPr dirty="0" smtClean="0" baseline="3034" sz="2700" spc="4">
                <a:solidFill>
                  <a:srgbClr val="00AFEF"/>
                </a:solidFill>
                <a:latin typeface="Calibri"/>
                <a:cs typeface="Calibri"/>
              </a:rPr>
              <a:t>u</a:t>
            </a:r>
            <a:r>
              <a:rPr dirty="0" smtClean="0" baseline="3034" sz="2700" spc="0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dirty="0" smtClean="0" baseline="3034" sz="2700" spc="-4">
                <a:solidFill>
                  <a:srgbClr val="00AFEF"/>
                </a:solidFill>
                <a:latin typeface="Calibri"/>
                <a:cs typeface="Calibri"/>
              </a:rPr>
              <a:t>g</a:t>
            </a:r>
            <a:r>
              <a:rPr dirty="0" smtClean="0" baseline="3034" sz="2700" spc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3417" y="1938488"/>
            <a:ext cx="430303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y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rogénat</a:t>
            </a:r>
            <a:r>
              <a:rPr dirty="0" smtClean="0" baseline="1708" sz="2100" spc="-9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ru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ture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C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H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96078" y="1938488"/>
            <a:ext cx="2203866" cy="243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75"/>
              </a:lnSpc>
              <a:spcBef>
                <a:spcPts val="93"/>
              </a:spcBef>
            </a:pPr>
            <a:r>
              <a:rPr dirty="0" smtClean="0" baseline="10251" sz="2100" spc="0">
                <a:latin typeface="Comic Sans MS"/>
                <a:cs typeface="Comic Sans MS"/>
              </a:rPr>
              <a:t>(format</a:t>
            </a:r>
            <a:r>
              <a:rPr dirty="0" smtClean="0" baseline="10251" sz="2100" spc="4">
                <a:latin typeface="Comic Sans MS"/>
                <a:cs typeface="Comic Sans MS"/>
              </a:rPr>
              <a:t>i</a:t>
            </a:r>
            <a:r>
              <a:rPr dirty="0" smtClean="0" baseline="10251" sz="2100" spc="4">
                <a:latin typeface="Comic Sans MS"/>
                <a:cs typeface="Comic Sans MS"/>
              </a:rPr>
              <a:t>o</a:t>
            </a:r>
            <a:r>
              <a:rPr dirty="0" smtClean="0" baseline="10251" sz="2100" spc="0">
                <a:latin typeface="Comic Sans MS"/>
                <a:cs typeface="Comic Sans MS"/>
              </a:rPr>
              <a:t>n</a:t>
            </a:r>
            <a:r>
              <a:rPr dirty="0" smtClean="0" baseline="10251" sz="2100" spc="-25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d’</a:t>
            </a:r>
            <a:r>
              <a:rPr dirty="0" smtClean="0" baseline="10251" sz="2100" spc="4">
                <a:latin typeface="Comic Sans MS"/>
                <a:cs typeface="Comic Sans MS"/>
              </a:rPr>
              <a:t>a</a:t>
            </a:r>
            <a:r>
              <a:rPr dirty="0" smtClean="0" baseline="10251" sz="2100" spc="0">
                <a:latin typeface="Comic Sans MS"/>
                <a:cs typeface="Comic Sans MS"/>
              </a:rPr>
              <a:t>lcè</a:t>
            </a:r>
            <a:r>
              <a:rPr dirty="0" smtClean="0" baseline="10251" sz="2100" spc="-4">
                <a:latin typeface="Comic Sans MS"/>
                <a:cs typeface="Comic Sans MS"/>
              </a:rPr>
              <a:t>n</a:t>
            </a:r>
            <a:r>
              <a:rPr dirty="0" smtClean="0" baseline="10251" sz="2100" spc="0">
                <a:latin typeface="Comic Sans MS"/>
                <a:cs typeface="Comic Sans MS"/>
              </a:rPr>
              <a:t>es</a:t>
            </a:r>
            <a:r>
              <a:rPr dirty="0" smtClean="0" baseline="10251" sz="2100" spc="-25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+</a:t>
            </a:r>
            <a:r>
              <a:rPr dirty="0" smtClean="0" baseline="10251" sz="2100" spc="0">
                <a:latin typeface="Comic Sans MS"/>
                <a:cs typeface="Comic Sans MS"/>
              </a:rPr>
              <a:t> </a:t>
            </a:r>
            <a:r>
              <a:rPr dirty="0" smtClean="0" baseline="10251" sz="2100" spc="4">
                <a:latin typeface="Comic Sans MS"/>
                <a:cs typeface="Comic Sans MS"/>
              </a:rPr>
              <a:t>H</a:t>
            </a:r>
            <a:r>
              <a:rPr dirty="0" smtClean="0" baseline="-5315" sz="1350" spc="4">
                <a:latin typeface="Comic Sans MS"/>
                <a:cs typeface="Comic Sans MS"/>
              </a:rPr>
              <a:t>2</a:t>
            </a:r>
            <a:r>
              <a:rPr dirty="0" smtClean="0" baseline="10251" sz="2100" spc="0">
                <a:latin typeface="Comic Sans MS"/>
                <a:cs typeface="Comic Sans MS"/>
              </a:rPr>
              <a:t>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52497" y="2706463"/>
            <a:ext cx="1506700" cy="2641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14"/>
              </a:lnSpc>
              <a:spcBef>
                <a:spcPts val="100"/>
              </a:spcBef>
            </a:pPr>
            <a:r>
              <a:rPr dirty="0" smtClean="0" baseline="7246" sz="2400" spc="0">
                <a:latin typeface="Arial"/>
                <a:cs typeface="Arial"/>
              </a:rPr>
              <a:t>CH</a:t>
            </a:r>
            <a:r>
              <a:rPr dirty="0" smtClean="0" baseline="-8282" sz="1575" spc="-4">
                <a:latin typeface="Arial"/>
                <a:cs typeface="Arial"/>
              </a:rPr>
              <a:t>3</a:t>
            </a:r>
            <a:r>
              <a:rPr dirty="0" smtClean="0" baseline="7246" sz="2400" spc="-4">
                <a:latin typeface="Arial"/>
                <a:cs typeface="Arial"/>
              </a:rPr>
              <a:t>-</a:t>
            </a:r>
            <a:r>
              <a:rPr dirty="0" smtClean="0" baseline="7246" sz="2400" spc="0">
                <a:latin typeface="Arial"/>
                <a:cs typeface="Arial"/>
              </a:rPr>
              <a:t>(C</a:t>
            </a:r>
            <a:r>
              <a:rPr dirty="0" smtClean="0" baseline="7246" sz="2400" spc="-4">
                <a:latin typeface="Arial"/>
                <a:cs typeface="Arial"/>
              </a:rPr>
              <a:t>H</a:t>
            </a:r>
            <a:r>
              <a:rPr dirty="0" smtClean="0" baseline="-8282" sz="1575" spc="-4">
                <a:latin typeface="Arial"/>
                <a:cs typeface="Arial"/>
              </a:rPr>
              <a:t>2</a:t>
            </a:r>
            <a:r>
              <a:rPr dirty="0" smtClean="0" baseline="7246" sz="2400" spc="-4">
                <a:latin typeface="Arial"/>
                <a:cs typeface="Arial"/>
              </a:rPr>
              <a:t>)</a:t>
            </a:r>
            <a:r>
              <a:rPr dirty="0" smtClean="0" baseline="-8282" sz="1575" spc="-4">
                <a:latin typeface="Arial"/>
                <a:cs typeface="Arial"/>
              </a:rPr>
              <a:t>4</a:t>
            </a:r>
            <a:r>
              <a:rPr dirty="0" smtClean="0" baseline="7246" sz="2400" spc="-4">
                <a:latin typeface="Arial"/>
                <a:cs typeface="Arial"/>
              </a:rPr>
              <a:t>-</a:t>
            </a:r>
            <a:r>
              <a:rPr dirty="0" smtClean="0" baseline="7246" sz="2400" spc="0">
                <a:latin typeface="Arial"/>
                <a:cs typeface="Arial"/>
              </a:rPr>
              <a:t>CH</a:t>
            </a:r>
            <a:r>
              <a:rPr dirty="0" smtClean="0" baseline="-8282" sz="1575" spc="0">
                <a:latin typeface="Arial"/>
                <a:cs typeface="Arial"/>
              </a:rPr>
              <a:t>3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15078" y="2706463"/>
            <a:ext cx="2784066" cy="2641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14"/>
              </a:lnSpc>
              <a:spcBef>
                <a:spcPts val="100"/>
              </a:spcBef>
            </a:pPr>
            <a:r>
              <a:rPr dirty="0" smtClean="0" baseline="7246" sz="2400" spc="0">
                <a:latin typeface="Arial"/>
                <a:cs typeface="Arial"/>
              </a:rPr>
              <a:t>CH</a:t>
            </a:r>
            <a:r>
              <a:rPr dirty="0" smtClean="0" baseline="-8282" sz="1575" spc="-4">
                <a:latin typeface="Arial"/>
                <a:cs typeface="Arial"/>
              </a:rPr>
              <a:t>3</a:t>
            </a:r>
            <a:r>
              <a:rPr dirty="0" smtClean="0" baseline="7246" sz="2400" spc="-4">
                <a:latin typeface="Arial"/>
                <a:cs typeface="Arial"/>
              </a:rPr>
              <a:t>-</a:t>
            </a:r>
            <a:r>
              <a:rPr dirty="0" smtClean="0" baseline="7246" sz="2400" spc="0">
                <a:latin typeface="Arial"/>
                <a:cs typeface="Arial"/>
              </a:rPr>
              <a:t>CH</a:t>
            </a:r>
            <a:r>
              <a:rPr dirty="0" smtClean="0" baseline="-8282" sz="1575" spc="0">
                <a:latin typeface="Arial"/>
                <a:cs typeface="Arial"/>
              </a:rPr>
              <a:t>2</a:t>
            </a:r>
            <a:r>
              <a:rPr dirty="0" smtClean="0" baseline="-8282" sz="1575" spc="-34">
                <a:latin typeface="Arial"/>
                <a:cs typeface="Arial"/>
              </a:rPr>
              <a:t> </a:t>
            </a:r>
            <a:r>
              <a:rPr dirty="0" smtClean="0" baseline="7246" sz="2400" spc="-4">
                <a:latin typeface="Arial"/>
                <a:cs typeface="Arial"/>
              </a:rPr>
              <a:t>-</a:t>
            </a:r>
            <a:r>
              <a:rPr dirty="0" smtClean="0" baseline="7246" sz="2400" spc="0">
                <a:latin typeface="Arial"/>
                <a:cs typeface="Arial"/>
              </a:rPr>
              <a:t>CH</a:t>
            </a:r>
            <a:r>
              <a:rPr dirty="0" smtClean="0" baseline="-8282" sz="1575" spc="0">
                <a:latin typeface="Arial"/>
                <a:cs typeface="Arial"/>
              </a:rPr>
              <a:t>3</a:t>
            </a:r>
            <a:r>
              <a:rPr dirty="0" smtClean="0" baseline="-8282" sz="1575" spc="138">
                <a:latin typeface="Arial"/>
                <a:cs typeface="Arial"/>
              </a:rPr>
              <a:t> </a:t>
            </a:r>
            <a:r>
              <a:rPr dirty="0" smtClean="0" baseline="7246" sz="2400" spc="0">
                <a:latin typeface="Arial"/>
                <a:cs typeface="Arial"/>
              </a:rPr>
              <a:t>+</a:t>
            </a:r>
            <a:r>
              <a:rPr dirty="0" smtClean="0" baseline="7246" sz="2400" spc="5">
                <a:latin typeface="Arial"/>
                <a:cs typeface="Arial"/>
              </a:rPr>
              <a:t> </a:t>
            </a:r>
            <a:r>
              <a:rPr dirty="0" smtClean="0" baseline="7246" sz="2400" spc="0">
                <a:latin typeface="Arial"/>
                <a:cs typeface="Arial"/>
              </a:rPr>
              <a:t>C</a:t>
            </a:r>
            <a:r>
              <a:rPr dirty="0" smtClean="0" baseline="7246" sz="2400" spc="4">
                <a:latin typeface="Arial"/>
                <a:cs typeface="Arial"/>
              </a:rPr>
              <a:t>H</a:t>
            </a:r>
            <a:r>
              <a:rPr dirty="0" smtClean="0" baseline="-8282" sz="1575" spc="-4">
                <a:latin typeface="Arial"/>
                <a:cs typeface="Arial"/>
              </a:rPr>
              <a:t>3</a:t>
            </a:r>
            <a:r>
              <a:rPr dirty="0" smtClean="0" baseline="7246" sz="2400" spc="-4">
                <a:latin typeface="Arial"/>
                <a:cs typeface="Arial"/>
              </a:rPr>
              <a:t>-</a:t>
            </a:r>
            <a:r>
              <a:rPr dirty="0" smtClean="0" baseline="7246" sz="2400" spc="0">
                <a:latin typeface="Arial"/>
                <a:cs typeface="Arial"/>
              </a:rPr>
              <a:t>CH=C</a:t>
            </a:r>
            <a:r>
              <a:rPr dirty="0" smtClean="0" baseline="7246" sz="2400" spc="4">
                <a:latin typeface="Arial"/>
                <a:cs typeface="Arial"/>
              </a:rPr>
              <a:t>H</a:t>
            </a:r>
            <a:r>
              <a:rPr dirty="0" smtClean="0" baseline="-8282" sz="1575" spc="0"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53966" y="2798221"/>
            <a:ext cx="229630" cy="2134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950" sz="2100" spc="0">
                <a:latin typeface="Calibri"/>
                <a:cs typeface="Calibri"/>
              </a:rPr>
              <a:t>T</a:t>
            </a:r>
            <a:r>
              <a:rPr dirty="0" smtClean="0" baseline="2070" sz="2100" spc="0">
                <a:latin typeface="Times New Roman"/>
                <a:cs typeface="Times New Roman"/>
              </a:rPr>
              <a:t>↑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72916" y="3011581"/>
            <a:ext cx="1095820" cy="4730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375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latin typeface="Times New Roman"/>
                <a:cs typeface="Times New Roman"/>
              </a:rPr>
              <a:t>Ca</a:t>
            </a:r>
            <a:r>
              <a:rPr dirty="0" smtClean="0" sz="1400" spc="4">
                <a:latin typeface="Times New Roman"/>
                <a:cs typeface="Times New Roman"/>
              </a:rPr>
              <a:t>t</a:t>
            </a:r>
            <a:r>
              <a:rPr dirty="0" smtClean="0" sz="1400" spc="0">
                <a:latin typeface="Times New Roman"/>
                <a:cs typeface="Times New Roman"/>
              </a:rPr>
              <a:t>a</a:t>
            </a:r>
            <a:r>
              <a:rPr dirty="0" smtClean="0" sz="1400" spc="4">
                <a:latin typeface="Times New Roman"/>
                <a:cs typeface="Times New Roman"/>
              </a:rPr>
              <a:t>l</a:t>
            </a:r>
            <a:r>
              <a:rPr dirty="0" smtClean="0" sz="1400" spc="-19">
                <a:latin typeface="Times New Roman"/>
                <a:cs typeface="Times New Roman"/>
              </a:rPr>
              <a:t>y</a:t>
            </a:r>
            <a:r>
              <a:rPr dirty="0" smtClean="0" sz="1400" spc="4">
                <a:latin typeface="Times New Roman"/>
                <a:cs typeface="Times New Roman"/>
              </a:rPr>
              <a:t>s</a:t>
            </a:r>
            <a:r>
              <a:rPr dirty="0" smtClean="0" sz="1400" spc="0">
                <a:latin typeface="Times New Roman"/>
                <a:cs typeface="Times New Roman"/>
              </a:rPr>
              <a:t>e</a:t>
            </a:r>
            <a:r>
              <a:rPr dirty="0" smtClean="0" sz="1400" spc="4">
                <a:latin typeface="Times New Roman"/>
                <a:cs typeface="Times New Roman"/>
              </a:rPr>
              <a:t>u</a:t>
            </a:r>
            <a:r>
              <a:rPr dirty="0" smtClean="0" sz="1400" spc="0">
                <a:latin typeface="Times New Roman"/>
                <a:cs typeface="Times New Roman"/>
              </a:rPr>
              <a:t>r</a:t>
            </a:r>
            <a:endParaRPr sz="1400">
              <a:latin typeface="Times New Roman"/>
              <a:cs typeface="Times New Roman"/>
            </a:endParaRPr>
          </a:p>
          <a:p>
            <a:pPr marL="12700" marR="26746">
              <a:lnSpc>
                <a:spcPct val="95825"/>
              </a:lnSpc>
              <a:spcBef>
                <a:spcPts val="661"/>
              </a:spcBef>
            </a:pPr>
            <a:r>
              <a:rPr dirty="0" smtClean="0" sz="1200" spc="4">
                <a:latin typeface="Arial"/>
                <a:cs typeface="Arial"/>
              </a:rPr>
              <a:t>900</a:t>
            </a:r>
            <a:r>
              <a:rPr dirty="0" smtClean="0" sz="1200" spc="0">
                <a:latin typeface="Arial"/>
                <a:cs typeface="Arial"/>
              </a:rPr>
              <a:t>°C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78354" y="3428935"/>
            <a:ext cx="970701" cy="2964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65"/>
              </a:lnSpc>
              <a:spcBef>
                <a:spcPts val="113"/>
              </a:spcBef>
            </a:pPr>
            <a:r>
              <a:rPr dirty="0" smtClean="0" baseline="8052" sz="2700" spc="-4">
                <a:latin typeface="Arial"/>
                <a:cs typeface="Arial"/>
              </a:rPr>
              <a:t>CH</a:t>
            </a:r>
            <a:r>
              <a:rPr dirty="0" smtClean="0" baseline="-9662" sz="1800" spc="4">
                <a:latin typeface="Arial"/>
                <a:cs typeface="Arial"/>
              </a:rPr>
              <a:t>3</a:t>
            </a:r>
            <a:r>
              <a:rPr dirty="0" smtClean="0" baseline="8052" sz="2700" spc="0">
                <a:latin typeface="Arial"/>
                <a:cs typeface="Arial"/>
              </a:rPr>
              <a:t>-</a:t>
            </a:r>
            <a:r>
              <a:rPr dirty="0" smtClean="0" baseline="8052" sz="2700" spc="-4">
                <a:latin typeface="Arial"/>
                <a:cs typeface="Arial"/>
              </a:rPr>
              <a:t>CH</a:t>
            </a:r>
            <a:r>
              <a:rPr dirty="0" smtClean="0" baseline="-9662" sz="1800" spc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64507" y="3428935"/>
            <a:ext cx="1665645" cy="2964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65"/>
              </a:lnSpc>
              <a:spcBef>
                <a:spcPts val="113"/>
              </a:spcBef>
            </a:pPr>
            <a:r>
              <a:rPr dirty="0" smtClean="0" baseline="8052" sz="2700" spc="-4">
                <a:latin typeface="Arial"/>
                <a:cs typeface="Arial"/>
              </a:rPr>
              <a:t>CH</a:t>
            </a:r>
            <a:r>
              <a:rPr dirty="0" smtClean="0" baseline="-9662" sz="1800" spc="4">
                <a:latin typeface="Arial"/>
                <a:cs typeface="Arial"/>
              </a:rPr>
              <a:t>2</a:t>
            </a:r>
            <a:r>
              <a:rPr dirty="0" smtClean="0" baseline="8052" sz="2700" spc="0">
                <a:latin typeface="Arial"/>
                <a:cs typeface="Arial"/>
              </a:rPr>
              <a:t>=C</a:t>
            </a:r>
            <a:r>
              <a:rPr dirty="0" smtClean="0" baseline="8052" sz="2700" spc="-4">
                <a:latin typeface="Arial"/>
                <a:cs typeface="Arial"/>
              </a:rPr>
              <a:t>H</a:t>
            </a:r>
            <a:r>
              <a:rPr dirty="0" smtClean="0" baseline="-9662" sz="1800" spc="0">
                <a:latin typeface="Arial"/>
                <a:cs typeface="Arial"/>
              </a:rPr>
              <a:t>2</a:t>
            </a:r>
            <a:r>
              <a:rPr dirty="0" smtClean="0" baseline="-9662" sz="1800" spc="0">
                <a:latin typeface="Arial"/>
                <a:cs typeface="Arial"/>
              </a:rPr>
              <a:t>  </a:t>
            </a:r>
            <a:r>
              <a:rPr dirty="0" smtClean="0" baseline="-9662" sz="1800" spc="4">
                <a:latin typeface="Arial"/>
                <a:cs typeface="Arial"/>
              </a:rPr>
              <a:t> </a:t>
            </a:r>
            <a:r>
              <a:rPr dirty="0" smtClean="0" baseline="8052" sz="2700" spc="0">
                <a:latin typeface="Arial"/>
                <a:cs typeface="Arial"/>
              </a:rPr>
              <a:t>+</a:t>
            </a:r>
            <a:r>
              <a:rPr dirty="0" smtClean="0" baseline="8052" sz="2700" spc="0">
                <a:latin typeface="Arial"/>
                <a:cs typeface="Arial"/>
              </a:rPr>
              <a:t> </a:t>
            </a:r>
            <a:r>
              <a:rPr dirty="0" smtClean="0" baseline="8052" sz="2700" spc="0">
                <a:latin typeface="Arial"/>
                <a:cs typeface="Arial"/>
              </a:rPr>
              <a:t> </a:t>
            </a:r>
            <a:r>
              <a:rPr dirty="0" smtClean="0" baseline="8052" sz="2700" spc="-4">
                <a:latin typeface="Arial"/>
                <a:cs typeface="Arial"/>
              </a:rPr>
              <a:t>H</a:t>
            </a:r>
            <a:r>
              <a:rPr dirty="0" smtClean="0" baseline="-9662" sz="1800" spc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72916" y="3581479"/>
            <a:ext cx="77657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Ca</a:t>
            </a:r>
            <a:r>
              <a:rPr dirty="0" smtClean="0" sz="1200" spc="4">
                <a:latin typeface="Arial"/>
                <a:cs typeface="Arial"/>
              </a:rPr>
              <a:t>t</a:t>
            </a:r>
            <a:r>
              <a:rPr dirty="0" smtClean="0" sz="1200" spc="4">
                <a:latin typeface="Arial"/>
                <a:cs typeface="Arial"/>
              </a:rPr>
              <a:t>a</a:t>
            </a:r>
            <a:r>
              <a:rPr dirty="0" smtClean="0" sz="1200" spc="0">
                <a:latin typeface="Arial"/>
                <a:cs typeface="Arial"/>
              </a:rPr>
              <a:t>l</a:t>
            </a:r>
            <a:r>
              <a:rPr dirty="0" smtClean="0" sz="1200" spc="-14">
                <a:latin typeface="Arial"/>
                <a:cs typeface="Arial"/>
              </a:rPr>
              <a:t>y</a:t>
            </a:r>
            <a:r>
              <a:rPr dirty="0" smtClean="0" sz="1200" spc="0">
                <a:latin typeface="Arial"/>
                <a:cs typeface="Arial"/>
              </a:rPr>
              <a:t>s</a:t>
            </a:r>
            <a:r>
              <a:rPr dirty="0" smtClean="0" sz="1200" spc="4">
                <a:latin typeface="Arial"/>
                <a:cs typeface="Arial"/>
              </a:rPr>
              <a:t>e</a:t>
            </a:r>
            <a:r>
              <a:rPr dirty="0" smtClean="0" sz="1200" spc="4">
                <a:latin typeface="Arial"/>
                <a:cs typeface="Arial"/>
              </a:rPr>
              <a:t>u</a:t>
            </a:r>
            <a:r>
              <a:rPr dirty="0" smtClean="0" sz="1200" spc="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3417" y="3973322"/>
            <a:ext cx="9557334" cy="5113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367682" marR="4901921" algn="ctr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4">
                <a:latin typeface="Calibri"/>
                <a:cs typeface="Calibri"/>
              </a:rPr>
              <a:t>PE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25"/>
              </a:lnSpc>
              <a:spcBef>
                <a:spcPts val="4"/>
              </a:spcBef>
            </a:pPr>
            <a:r>
              <a:rPr dirty="0" smtClean="0" baseline="3034" sz="2700" spc="-39">
                <a:latin typeface="Calibri"/>
                <a:cs typeface="Calibri"/>
              </a:rPr>
              <a:t>R</a:t>
            </a:r>
            <a:r>
              <a:rPr dirty="0" smtClean="0" baseline="3034" sz="2700" spc="0">
                <a:latin typeface="Calibri"/>
                <a:cs typeface="Calibri"/>
              </a:rPr>
              <a:t>em</a:t>
            </a:r>
            <a:r>
              <a:rPr dirty="0" smtClean="0" baseline="3034" sz="2700" spc="4">
                <a:latin typeface="Calibri"/>
                <a:cs typeface="Calibri"/>
              </a:rPr>
              <a:t>a</a:t>
            </a:r>
            <a:r>
              <a:rPr dirty="0" smtClean="0" baseline="3034" sz="2700" spc="-29">
                <a:latin typeface="Calibri"/>
                <a:cs typeface="Calibri"/>
              </a:rPr>
              <a:t>r</a:t>
            </a:r>
            <a:r>
              <a:rPr dirty="0" smtClean="0" baseline="3034" sz="2700" spc="0">
                <a:latin typeface="Calibri"/>
                <a:cs typeface="Calibri"/>
              </a:rPr>
              <a:t>q</a:t>
            </a:r>
            <a:r>
              <a:rPr dirty="0" smtClean="0" baseline="3034" sz="2700" spc="4">
                <a:latin typeface="Calibri"/>
                <a:cs typeface="Calibri"/>
              </a:rPr>
              <a:t>u</a:t>
            </a:r>
            <a:r>
              <a:rPr dirty="0" smtClean="0" baseline="3034" sz="2700" spc="0">
                <a:latin typeface="Calibri"/>
                <a:cs typeface="Calibri"/>
              </a:rPr>
              <a:t>e</a:t>
            </a:r>
            <a:r>
              <a:rPr dirty="0" smtClean="0" baseline="3034" sz="2700" spc="14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:</a:t>
            </a:r>
            <a:r>
              <a:rPr dirty="0" smtClean="0" baseline="3034" sz="2700" spc="9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al</a:t>
            </a:r>
            <a:r>
              <a:rPr dirty="0" smtClean="0" baseline="3034" sz="2700" spc="-29">
                <a:latin typeface="Calibri"/>
                <a:cs typeface="Calibri"/>
              </a:rPr>
              <a:t>t</a:t>
            </a:r>
            <a:r>
              <a:rPr dirty="0" smtClean="0" baseline="3034" sz="2700" spc="0">
                <a:latin typeface="Calibri"/>
                <a:cs typeface="Calibri"/>
              </a:rPr>
              <a:t>ern</a:t>
            </a:r>
            <a:r>
              <a:rPr dirty="0" smtClean="0" baseline="3034" sz="2700" spc="-4">
                <a:latin typeface="Calibri"/>
                <a:cs typeface="Calibri"/>
              </a:rPr>
              <a:t>a</a:t>
            </a:r>
            <a:r>
              <a:rPr dirty="0" smtClean="0" baseline="3034" sz="2700" spc="0">
                <a:latin typeface="Calibri"/>
                <a:cs typeface="Calibri"/>
              </a:rPr>
              <a:t>t</a:t>
            </a:r>
            <a:r>
              <a:rPr dirty="0" smtClean="0" baseline="3034" sz="2700" spc="-9">
                <a:latin typeface="Calibri"/>
                <a:cs typeface="Calibri"/>
              </a:rPr>
              <a:t>i</a:t>
            </a:r>
            <a:r>
              <a:rPr dirty="0" smtClean="0" baseline="3034" sz="2700" spc="-9">
                <a:latin typeface="Calibri"/>
                <a:cs typeface="Calibri"/>
              </a:rPr>
              <a:t>v</a:t>
            </a:r>
            <a:r>
              <a:rPr dirty="0" smtClean="0" baseline="3034" sz="2700" spc="0">
                <a:latin typeface="Calibri"/>
                <a:cs typeface="Calibri"/>
              </a:rPr>
              <a:t>e</a:t>
            </a:r>
            <a:r>
              <a:rPr dirty="0" smtClean="0" baseline="3034" sz="2700" spc="0">
                <a:latin typeface="Calibri"/>
                <a:cs typeface="Calibri"/>
              </a:rPr>
              <a:t> </a:t>
            </a:r>
            <a:r>
              <a:rPr dirty="0" smtClean="0" baseline="3034" sz="2700" spc="4">
                <a:latin typeface="Calibri"/>
                <a:cs typeface="Calibri"/>
              </a:rPr>
              <a:t>a</a:t>
            </a:r>
            <a:r>
              <a:rPr dirty="0" smtClean="0" baseline="3034" sz="2700" spc="0">
                <a:latin typeface="Calibri"/>
                <a:cs typeface="Calibri"/>
              </a:rPr>
              <a:t>ux</a:t>
            </a:r>
            <a:r>
              <a:rPr dirty="0" smtClean="0" baseline="3034" sz="2700" spc="0">
                <a:latin typeface="Calibri"/>
                <a:cs typeface="Calibri"/>
              </a:rPr>
              <a:t> </a:t>
            </a:r>
            <a:r>
              <a:rPr dirty="0" smtClean="0" baseline="3034" sz="2700" spc="4">
                <a:latin typeface="Calibri"/>
                <a:cs typeface="Calibri"/>
              </a:rPr>
              <a:t>p</a:t>
            </a:r>
            <a:r>
              <a:rPr dirty="0" smtClean="0" baseline="3034" sz="2700" spc="-29">
                <a:latin typeface="Calibri"/>
                <a:cs typeface="Calibri"/>
              </a:rPr>
              <a:t>r</a:t>
            </a:r>
            <a:r>
              <a:rPr dirty="0" smtClean="0" baseline="3034" sz="2700" spc="0">
                <a:latin typeface="Calibri"/>
                <a:cs typeface="Calibri"/>
              </a:rPr>
              <a:t>oduits</a:t>
            </a:r>
            <a:r>
              <a:rPr dirty="0" smtClean="0" baseline="3034" sz="2700" spc="14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p</a:t>
            </a:r>
            <a:r>
              <a:rPr dirty="0" smtClean="0" baseline="3034" sz="2700" spc="-4">
                <a:latin typeface="Calibri"/>
                <a:cs typeface="Calibri"/>
              </a:rPr>
              <a:t>é</a:t>
            </a:r>
            <a:r>
              <a:rPr dirty="0" smtClean="0" baseline="3034" sz="2700" spc="0">
                <a:latin typeface="Calibri"/>
                <a:cs typeface="Calibri"/>
              </a:rPr>
              <a:t>t</a:t>
            </a:r>
            <a:r>
              <a:rPr dirty="0" smtClean="0" baseline="3034" sz="2700" spc="-29">
                <a:latin typeface="Calibri"/>
                <a:cs typeface="Calibri"/>
              </a:rPr>
              <a:t>r</a:t>
            </a:r>
            <a:r>
              <a:rPr dirty="0" smtClean="0" baseline="3034" sz="2700" spc="0">
                <a:latin typeface="Calibri"/>
                <a:cs typeface="Calibri"/>
              </a:rPr>
              <a:t>o</a:t>
            </a:r>
            <a:r>
              <a:rPr dirty="0" smtClean="0" baseline="3034" sz="2700" spc="-4">
                <a:latin typeface="Calibri"/>
                <a:cs typeface="Calibri"/>
              </a:rPr>
              <a:t>l</a:t>
            </a:r>
            <a:r>
              <a:rPr dirty="0" smtClean="0" baseline="3034" sz="2700" spc="-4">
                <a:latin typeface="Calibri"/>
                <a:cs typeface="Calibri"/>
              </a:rPr>
              <a:t>i</a:t>
            </a:r>
            <a:r>
              <a:rPr dirty="0" smtClean="0" baseline="3034" sz="2700" spc="0">
                <a:latin typeface="Calibri"/>
                <a:cs typeface="Calibri"/>
              </a:rPr>
              <a:t>e</a:t>
            </a:r>
            <a:r>
              <a:rPr dirty="0" smtClean="0" baseline="3034" sz="2700" spc="-34">
                <a:latin typeface="Calibri"/>
                <a:cs typeface="Calibri"/>
              </a:rPr>
              <a:t>r</a:t>
            </a:r>
            <a:r>
              <a:rPr dirty="0" smtClean="0" baseline="3034" sz="2700" spc="0">
                <a:latin typeface="Calibri"/>
                <a:cs typeface="Calibri"/>
              </a:rPr>
              <a:t>s</a:t>
            </a:r>
            <a:r>
              <a:rPr dirty="0" smtClean="0" baseline="3034" sz="2700" spc="14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(dés</a:t>
            </a:r>
            <a:r>
              <a:rPr dirty="0" smtClean="0" baseline="3034" sz="2700" spc="-25">
                <a:latin typeface="Calibri"/>
                <a:cs typeface="Calibri"/>
              </a:rPr>
              <a:t>h</a:t>
            </a:r>
            <a:r>
              <a:rPr dirty="0" smtClean="0" baseline="3034" sz="2700" spc="-25">
                <a:latin typeface="Calibri"/>
                <a:cs typeface="Calibri"/>
              </a:rPr>
              <a:t>y</a:t>
            </a:r>
            <a:r>
              <a:rPr dirty="0" smtClean="0" baseline="3034" sz="2700" spc="0">
                <a:latin typeface="Calibri"/>
                <a:cs typeface="Calibri"/>
              </a:rPr>
              <a:t>d</a:t>
            </a:r>
            <a:r>
              <a:rPr dirty="0" smtClean="0" baseline="3034" sz="2700" spc="-39">
                <a:latin typeface="Calibri"/>
                <a:cs typeface="Calibri"/>
              </a:rPr>
              <a:t>r</a:t>
            </a:r>
            <a:r>
              <a:rPr dirty="0" smtClean="0" baseline="3034" sz="2700" spc="-9">
                <a:latin typeface="Calibri"/>
                <a:cs typeface="Calibri"/>
              </a:rPr>
              <a:t>a</a:t>
            </a:r>
            <a:r>
              <a:rPr dirty="0" smtClean="0" baseline="3034" sz="2700" spc="-25">
                <a:latin typeface="Calibri"/>
                <a:cs typeface="Calibri"/>
              </a:rPr>
              <a:t>t</a:t>
            </a:r>
            <a:r>
              <a:rPr dirty="0" smtClean="0" baseline="3034" sz="2700" spc="-9">
                <a:latin typeface="Calibri"/>
                <a:cs typeface="Calibri"/>
              </a:rPr>
              <a:t>a</a:t>
            </a:r>
            <a:r>
              <a:rPr dirty="0" smtClean="0" baseline="3034" sz="2700" spc="0">
                <a:latin typeface="Calibri"/>
                <a:cs typeface="Calibri"/>
              </a:rPr>
              <a:t>t</a:t>
            </a:r>
            <a:r>
              <a:rPr dirty="0" smtClean="0" baseline="3034" sz="2700" spc="-9">
                <a:latin typeface="Calibri"/>
                <a:cs typeface="Calibri"/>
              </a:rPr>
              <a:t>i</a:t>
            </a:r>
            <a:r>
              <a:rPr dirty="0" smtClean="0" baseline="3034" sz="2700" spc="0">
                <a:latin typeface="Calibri"/>
                <a:cs typeface="Calibri"/>
              </a:rPr>
              <a:t>on</a:t>
            </a:r>
            <a:r>
              <a:rPr dirty="0" smtClean="0" baseline="3034" sz="2700" spc="14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de</a:t>
            </a:r>
            <a:r>
              <a:rPr dirty="0" smtClean="0" baseline="3034" sz="2700" spc="14">
                <a:latin typeface="Calibri"/>
                <a:cs typeface="Calibri"/>
              </a:rPr>
              <a:t> </a:t>
            </a:r>
            <a:r>
              <a:rPr dirty="0" smtClean="0" baseline="3034" sz="2700" spc="-4">
                <a:latin typeface="Calibri"/>
                <a:cs typeface="Calibri"/>
              </a:rPr>
              <a:t>l</a:t>
            </a:r>
            <a:r>
              <a:rPr dirty="0" smtClean="0" baseline="3034" sz="2700" spc="-139">
                <a:latin typeface="Calibri"/>
                <a:cs typeface="Calibri"/>
              </a:rPr>
              <a:t>’</a:t>
            </a:r>
            <a:r>
              <a:rPr dirty="0" smtClean="0" baseline="3034" sz="2700" spc="-9">
                <a:latin typeface="Calibri"/>
                <a:cs typeface="Calibri"/>
              </a:rPr>
              <a:t>é</a:t>
            </a:r>
            <a:r>
              <a:rPr dirty="0" smtClean="0" baseline="3034" sz="2700" spc="0">
                <a:latin typeface="Calibri"/>
                <a:cs typeface="Calibri"/>
              </a:rPr>
              <a:t>thanol</a:t>
            </a:r>
            <a:r>
              <a:rPr dirty="0" smtClean="0" baseline="3034" sz="2700" spc="19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p</a:t>
            </a:r>
            <a:r>
              <a:rPr dirty="0" smtClean="0" baseline="3034" sz="2700" spc="-25">
                <a:latin typeface="Calibri"/>
                <a:cs typeface="Calibri"/>
              </a:rPr>
              <a:t>r</a:t>
            </a:r>
            <a:r>
              <a:rPr dirty="0" smtClean="0" baseline="3034" sz="2700" spc="0">
                <a:latin typeface="Calibri"/>
                <a:cs typeface="Calibri"/>
              </a:rPr>
              <a:t>oduit</a:t>
            </a:r>
            <a:r>
              <a:rPr dirty="0" smtClean="0" baseline="3034" sz="2700" spc="4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par</a:t>
            </a:r>
            <a:r>
              <a:rPr dirty="0" smtClean="0" baseline="3034" sz="2700" spc="14">
                <a:latin typeface="Calibri"/>
                <a:cs typeface="Calibri"/>
              </a:rPr>
              <a:t> </a:t>
            </a:r>
            <a:r>
              <a:rPr dirty="0" smtClean="0" baseline="3034" sz="2700" spc="-44">
                <a:latin typeface="Calibri"/>
                <a:cs typeface="Calibri"/>
              </a:rPr>
              <a:t>f</a:t>
            </a:r>
            <a:r>
              <a:rPr dirty="0" smtClean="0" baseline="3034" sz="2700" spc="0">
                <a:latin typeface="Calibri"/>
                <a:cs typeface="Calibri"/>
              </a:rPr>
              <a:t>ermen</a:t>
            </a:r>
            <a:r>
              <a:rPr dirty="0" smtClean="0" baseline="3034" sz="2700" spc="-29">
                <a:latin typeface="Calibri"/>
                <a:cs typeface="Calibri"/>
              </a:rPr>
              <a:t>t</a:t>
            </a:r>
            <a:r>
              <a:rPr dirty="0" smtClean="0" baseline="3034" sz="2700" spc="-9">
                <a:latin typeface="Calibri"/>
                <a:cs typeface="Calibri"/>
              </a:rPr>
              <a:t>a</a:t>
            </a:r>
            <a:r>
              <a:rPr dirty="0" smtClean="0" baseline="3034" sz="2700" spc="0">
                <a:latin typeface="Calibri"/>
                <a:cs typeface="Calibri"/>
              </a:rPr>
              <a:t>t</a:t>
            </a:r>
            <a:r>
              <a:rPr dirty="0" smtClean="0" baseline="3034" sz="2700" spc="-9">
                <a:latin typeface="Calibri"/>
                <a:cs typeface="Calibri"/>
              </a:rPr>
              <a:t>i</a:t>
            </a:r>
            <a:r>
              <a:rPr dirty="0" smtClean="0" baseline="3034" sz="2700" spc="0">
                <a:latin typeface="Calibri"/>
                <a:cs typeface="Calibri"/>
              </a:rPr>
              <a:t>on)</a:t>
            </a:r>
            <a:r>
              <a:rPr dirty="0" smtClean="0" baseline="3034" sz="2700" spc="9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47492" y="4600658"/>
            <a:ext cx="1520133" cy="3040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25"/>
              </a:lnSpc>
              <a:spcBef>
                <a:spcPts val="116"/>
              </a:spcBef>
            </a:pPr>
            <a:r>
              <a:rPr dirty="0" smtClean="0" baseline="9102" sz="2700" spc="0">
                <a:latin typeface="Calibri"/>
                <a:cs typeface="Calibri"/>
              </a:rPr>
              <a:t>C</a:t>
            </a:r>
            <a:r>
              <a:rPr dirty="0" smtClean="0" baseline="9102" sz="2700" spc="-4">
                <a:latin typeface="Calibri"/>
                <a:cs typeface="Calibri"/>
              </a:rPr>
              <a:t>H</a:t>
            </a:r>
            <a:r>
              <a:rPr dirty="0" smtClean="0" baseline="-6826" sz="1800" spc="4">
                <a:latin typeface="Calibri"/>
                <a:cs typeface="Calibri"/>
              </a:rPr>
              <a:t>3</a:t>
            </a:r>
            <a:r>
              <a:rPr dirty="0" smtClean="0" baseline="9102" sz="2700" spc="0">
                <a:latin typeface="Calibri"/>
                <a:cs typeface="Calibri"/>
              </a:rPr>
              <a:t>-C</a:t>
            </a:r>
            <a:r>
              <a:rPr dirty="0" smtClean="0" baseline="9102" sz="2700" spc="-4">
                <a:latin typeface="Calibri"/>
                <a:cs typeface="Calibri"/>
              </a:rPr>
              <a:t>H</a:t>
            </a:r>
            <a:r>
              <a:rPr dirty="0" smtClean="0" baseline="-6826" sz="1800" spc="4">
                <a:latin typeface="Calibri"/>
                <a:cs typeface="Calibri"/>
              </a:rPr>
              <a:t>2</a:t>
            </a:r>
            <a:r>
              <a:rPr dirty="0" smtClean="0" baseline="9102" sz="2700" spc="0">
                <a:latin typeface="Calibri"/>
                <a:cs typeface="Calibri"/>
              </a:rPr>
              <a:t>-OH</a:t>
            </a:r>
            <a:r>
              <a:rPr dirty="0" smtClean="0" baseline="9102" sz="2700" spc="0">
                <a:latin typeface="Calibri"/>
                <a:cs typeface="Calibri"/>
              </a:rPr>
              <a:t> </a:t>
            </a:r>
            <a:r>
              <a:rPr dirty="0" smtClean="0" baseline="9102" sz="2700" spc="24">
                <a:latin typeface="Calibri"/>
                <a:cs typeface="Calibri"/>
              </a:rPr>
              <a:t> </a:t>
            </a:r>
            <a:r>
              <a:rPr dirty="0" smtClean="0" baseline="9662" sz="2700" spc="0">
                <a:latin typeface="Times New Roman"/>
                <a:cs typeface="Times New Roman"/>
              </a:rPr>
              <a:t>→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72101" y="4600658"/>
            <a:ext cx="1746687" cy="2957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60"/>
              </a:lnSpc>
              <a:spcBef>
                <a:spcPts val="113"/>
              </a:spcBef>
            </a:pPr>
            <a:r>
              <a:rPr dirty="0" smtClean="0" baseline="8052" sz="2700" spc="0">
                <a:latin typeface="Times New Roman"/>
                <a:cs typeface="Times New Roman"/>
              </a:rPr>
              <a:t>C</a:t>
            </a:r>
            <a:r>
              <a:rPr dirty="0" smtClean="0" baseline="8052" sz="2700" spc="-4">
                <a:latin typeface="Times New Roman"/>
                <a:cs typeface="Times New Roman"/>
              </a:rPr>
              <a:t>H</a:t>
            </a:r>
            <a:r>
              <a:rPr dirty="0" smtClean="0" baseline="-9662" sz="1800" spc="0">
                <a:latin typeface="Times New Roman"/>
                <a:cs typeface="Times New Roman"/>
              </a:rPr>
              <a:t>2</a:t>
            </a:r>
            <a:r>
              <a:rPr dirty="0" smtClean="0" baseline="8052" sz="2700" spc="0">
                <a:latin typeface="Times New Roman"/>
                <a:cs typeface="Times New Roman"/>
              </a:rPr>
              <a:t>=C</a:t>
            </a:r>
            <a:r>
              <a:rPr dirty="0" smtClean="0" baseline="8052" sz="2700" spc="-4">
                <a:latin typeface="Times New Roman"/>
                <a:cs typeface="Times New Roman"/>
              </a:rPr>
              <a:t>H</a:t>
            </a:r>
            <a:r>
              <a:rPr dirty="0" smtClean="0" baseline="-9662" sz="1800" spc="0">
                <a:latin typeface="Times New Roman"/>
                <a:cs typeface="Times New Roman"/>
              </a:rPr>
              <a:t>2</a:t>
            </a:r>
            <a:r>
              <a:rPr dirty="0" smtClean="0" baseline="-9662" sz="1800" spc="0">
                <a:latin typeface="Times New Roman"/>
                <a:cs typeface="Times New Roman"/>
              </a:rPr>
              <a:t>  </a:t>
            </a:r>
            <a:r>
              <a:rPr dirty="0" smtClean="0" baseline="-9662" sz="1800" spc="0">
                <a:latin typeface="Times New Roman"/>
                <a:cs typeface="Times New Roman"/>
              </a:rPr>
              <a:t> </a:t>
            </a:r>
            <a:r>
              <a:rPr dirty="0" smtClean="0" baseline="8052" sz="2700" spc="0">
                <a:latin typeface="Times New Roman"/>
                <a:cs typeface="Times New Roman"/>
              </a:rPr>
              <a:t>+</a:t>
            </a:r>
            <a:r>
              <a:rPr dirty="0" smtClean="0" baseline="8052" sz="2700" spc="0">
                <a:latin typeface="Times New Roman"/>
                <a:cs typeface="Times New Roman"/>
              </a:rPr>
              <a:t> </a:t>
            </a:r>
            <a:r>
              <a:rPr dirty="0" smtClean="0" baseline="8052" sz="2700" spc="0">
                <a:latin typeface="Times New Roman"/>
                <a:cs typeface="Times New Roman"/>
              </a:rPr>
              <a:t> </a:t>
            </a:r>
            <a:r>
              <a:rPr dirty="0" smtClean="0" baseline="8052" sz="2700" spc="-4">
                <a:latin typeface="Times New Roman"/>
                <a:cs typeface="Times New Roman"/>
              </a:rPr>
              <a:t>H</a:t>
            </a:r>
            <a:r>
              <a:rPr dirty="0" smtClean="0" baseline="-9662" sz="1800" spc="4">
                <a:latin typeface="Times New Roman"/>
                <a:cs typeface="Times New Roman"/>
              </a:rPr>
              <a:t>2</a:t>
            </a:r>
            <a:r>
              <a:rPr dirty="0" smtClean="0" baseline="8052" sz="2700" spc="0">
                <a:latin typeface="Times New Roman"/>
                <a:cs typeface="Times New Roman"/>
              </a:rPr>
              <a:t>O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3417" y="5078436"/>
            <a:ext cx="7666737" cy="4171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91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4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des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is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mérisatio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-2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ar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ramificati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ns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cyclisati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ns</a:t>
            </a:r>
            <a:endParaRPr sz="1400">
              <a:latin typeface="Comic Sans MS"/>
              <a:cs typeface="Comic Sans MS"/>
            </a:endParaRPr>
          </a:p>
          <a:p>
            <a:pPr marL="3670960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(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uta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ve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uta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hexa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ve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zè</a:t>
            </a:r>
            <a:r>
              <a:rPr dirty="0" smtClean="0" baseline="1708" sz="2100" spc="-9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57666" y="5197348"/>
            <a:ext cx="1069543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39">
                <a:solidFill>
                  <a:srgbClr val="00AFEF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-9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-34">
                <a:solidFill>
                  <a:srgbClr val="00AFEF"/>
                </a:solidFill>
                <a:latin typeface="Calibri"/>
                <a:cs typeface="Calibri"/>
              </a:rPr>
              <a:t>f</a:t>
            </a:r>
            <a:r>
              <a:rPr dirty="0" smtClean="0" baseline="3034" sz="2700" spc="0">
                <a:solidFill>
                  <a:srgbClr val="00AFEF"/>
                </a:solidFill>
                <a:latin typeface="Calibri"/>
                <a:cs typeface="Calibri"/>
              </a:rPr>
              <a:t>orma</a:t>
            </a:r>
            <a:r>
              <a:rPr dirty="0" smtClean="0" baseline="3034" sz="2700" spc="-9">
                <a:solidFill>
                  <a:srgbClr val="00AFEF"/>
                </a:solidFill>
                <a:latin typeface="Calibri"/>
                <a:cs typeface="Calibri"/>
              </a:rPr>
              <a:t>g</a:t>
            </a:r>
            <a:r>
              <a:rPr dirty="0" smtClean="0" baseline="3034" sz="2700" spc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25793" y="5930066"/>
            <a:ext cx="814769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05"/>
              </a:lnSpc>
              <a:spcBef>
                <a:spcPts val="80"/>
              </a:spcBef>
            </a:pPr>
            <a:r>
              <a:rPr dirty="0" smtClean="0" baseline="1950" sz="2100" spc="0">
                <a:latin typeface="Calibri"/>
                <a:cs typeface="Calibri"/>
              </a:rPr>
              <a:t>T</a:t>
            </a:r>
            <a:r>
              <a:rPr dirty="0" smtClean="0" baseline="2070" sz="2100" spc="4">
                <a:latin typeface="Times New Roman"/>
                <a:cs typeface="Times New Roman"/>
              </a:rPr>
              <a:t>↑</a:t>
            </a:r>
            <a:r>
              <a:rPr dirty="0" smtClean="0" baseline="2070" sz="2100" spc="0">
                <a:latin typeface="Times New Roman"/>
                <a:cs typeface="Times New Roman"/>
              </a:rPr>
              <a:t>,</a:t>
            </a:r>
            <a:r>
              <a:rPr dirty="0" smtClean="0" baseline="2070" sz="2100" spc="-4">
                <a:latin typeface="Times New Roman"/>
                <a:cs typeface="Times New Roman"/>
              </a:rPr>
              <a:t> </a:t>
            </a:r>
            <a:r>
              <a:rPr dirty="0" smtClean="0" baseline="2070" sz="2100" spc="0">
                <a:latin typeface="Times New Roman"/>
                <a:cs typeface="Times New Roman"/>
              </a:rPr>
              <a:t>P↑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605"/>
              </a:lnSpc>
            </a:pPr>
            <a:r>
              <a:rPr dirty="0" smtClean="0" sz="1400" spc="0">
                <a:latin typeface="Times New Roman"/>
                <a:cs typeface="Times New Roman"/>
              </a:rPr>
              <a:t>Ca</a:t>
            </a:r>
            <a:r>
              <a:rPr dirty="0" smtClean="0" sz="1400" spc="4">
                <a:latin typeface="Times New Roman"/>
                <a:cs typeface="Times New Roman"/>
              </a:rPr>
              <a:t>t</a:t>
            </a:r>
            <a:r>
              <a:rPr dirty="0" smtClean="0" sz="1400" spc="0">
                <a:latin typeface="Times New Roman"/>
                <a:cs typeface="Times New Roman"/>
              </a:rPr>
              <a:t>a</a:t>
            </a:r>
            <a:r>
              <a:rPr dirty="0" smtClean="0" sz="1400" spc="4">
                <a:latin typeface="Times New Roman"/>
                <a:cs typeface="Times New Roman"/>
              </a:rPr>
              <a:t>l</a:t>
            </a:r>
            <a:r>
              <a:rPr dirty="0" smtClean="0" sz="1400" spc="-19">
                <a:latin typeface="Times New Roman"/>
                <a:cs typeface="Times New Roman"/>
              </a:rPr>
              <a:t>y</a:t>
            </a:r>
            <a:r>
              <a:rPr dirty="0" smtClean="0" sz="1400" spc="4">
                <a:latin typeface="Times New Roman"/>
                <a:cs typeface="Times New Roman"/>
              </a:rPr>
              <a:t>s</a:t>
            </a:r>
            <a:r>
              <a:rPr dirty="0" smtClean="0" sz="1400" spc="0">
                <a:latin typeface="Times New Roman"/>
                <a:cs typeface="Times New Roman"/>
              </a:rPr>
              <a:t>e</a:t>
            </a:r>
            <a:r>
              <a:rPr dirty="0" smtClean="0" sz="1400" spc="4">
                <a:latin typeface="Times New Roman"/>
                <a:cs typeface="Times New Roman"/>
              </a:rPr>
              <a:t>u</a:t>
            </a:r>
            <a:r>
              <a:rPr dirty="0" smtClean="0" sz="1400" spc="0">
                <a:latin typeface="Times New Roman"/>
                <a:cs typeface="Times New Roman"/>
              </a:rPr>
              <a:t>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32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208276" y="-1"/>
            <a:ext cx="5190744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255256" y="1980057"/>
            <a:ext cx="2463015" cy="2654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25"/>
              </a:lnSpc>
              <a:spcBef>
                <a:spcPts val="101"/>
              </a:spcBef>
            </a:pPr>
            <a:r>
              <a:rPr dirty="0" smtClean="0" baseline="3034" sz="2700" spc="-4">
                <a:latin typeface="Calibri"/>
                <a:cs typeface="Calibri"/>
              </a:rPr>
              <a:t>P</a:t>
            </a:r>
            <a:r>
              <a:rPr dirty="0" smtClean="0" baseline="3034" sz="2700" spc="-29">
                <a:latin typeface="Calibri"/>
                <a:cs typeface="Calibri"/>
              </a:rPr>
              <a:t>r</a:t>
            </a:r>
            <a:r>
              <a:rPr dirty="0" smtClean="0" baseline="3034" sz="2700" spc="0">
                <a:latin typeface="Calibri"/>
                <a:cs typeface="Calibri"/>
              </a:rPr>
              <a:t>oduit</a:t>
            </a:r>
            <a:r>
              <a:rPr dirty="0" smtClean="0" baseline="3034" sz="2700" spc="4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de</a:t>
            </a:r>
            <a:r>
              <a:rPr dirty="0" smtClean="0" baseline="3034" sz="2700" spc="14">
                <a:latin typeface="Calibri"/>
                <a:cs typeface="Calibri"/>
              </a:rPr>
              <a:t> </a:t>
            </a:r>
            <a:r>
              <a:rPr dirty="0" smtClean="0" baseline="3034" sz="2700" spc="4">
                <a:latin typeface="Calibri"/>
                <a:cs typeface="Calibri"/>
              </a:rPr>
              <a:t>1</a:t>
            </a:r>
            <a:r>
              <a:rPr dirty="0" smtClean="0" baseline="27306" sz="1800" spc="0">
                <a:latin typeface="Calibri"/>
                <a:cs typeface="Calibri"/>
              </a:rPr>
              <a:t>è</a:t>
            </a:r>
            <a:r>
              <a:rPr dirty="0" smtClean="0" baseline="27306" sz="1800" spc="-4">
                <a:latin typeface="Calibri"/>
                <a:cs typeface="Calibri"/>
              </a:rPr>
              <a:t>r</a:t>
            </a:r>
            <a:r>
              <a:rPr dirty="0" smtClean="0" baseline="27306" sz="1800" spc="0">
                <a:latin typeface="Calibri"/>
                <a:cs typeface="Calibri"/>
              </a:rPr>
              <a:t>e</a:t>
            </a:r>
            <a:r>
              <a:rPr dirty="0" smtClean="0" baseline="27306" sz="1800" spc="129">
                <a:latin typeface="Calibri"/>
                <a:cs typeface="Calibri"/>
              </a:rPr>
              <a:t> </a:t>
            </a:r>
            <a:r>
              <a:rPr dirty="0" smtClean="0" baseline="3034" sz="2700" spc="-4">
                <a:latin typeface="Calibri"/>
                <a:cs typeface="Calibri"/>
              </a:rPr>
              <a:t>g</a:t>
            </a:r>
            <a:r>
              <a:rPr dirty="0" smtClean="0" baseline="3034" sz="2700" spc="0">
                <a:latin typeface="Calibri"/>
                <a:cs typeface="Calibri"/>
              </a:rPr>
              <a:t>é</a:t>
            </a:r>
            <a:r>
              <a:rPr dirty="0" smtClean="0" baseline="3034" sz="2700" spc="4">
                <a:latin typeface="Calibri"/>
                <a:cs typeface="Calibri"/>
              </a:rPr>
              <a:t>n</a:t>
            </a:r>
            <a:r>
              <a:rPr dirty="0" smtClean="0" baseline="3034" sz="2700" spc="0">
                <a:latin typeface="Calibri"/>
                <a:cs typeface="Calibri"/>
              </a:rPr>
              <a:t>é</a:t>
            </a:r>
            <a:r>
              <a:rPr dirty="0" smtClean="0" baseline="3034" sz="2700" spc="-34">
                <a:latin typeface="Calibri"/>
                <a:cs typeface="Calibri"/>
              </a:rPr>
              <a:t>r</a:t>
            </a:r>
            <a:r>
              <a:rPr dirty="0" smtClean="0" baseline="3034" sz="2700" spc="-9">
                <a:latin typeface="Calibri"/>
                <a:cs typeface="Calibri"/>
              </a:rPr>
              <a:t>a</a:t>
            </a:r>
            <a:r>
              <a:rPr dirty="0" smtClean="0" baseline="3034" sz="2700" spc="0">
                <a:latin typeface="Calibri"/>
                <a:cs typeface="Calibri"/>
              </a:rPr>
              <a:t>t</a:t>
            </a:r>
            <a:r>
              <a:rPr dirty="0" smtClean="0" baseline="3034" sz="2700" spc="-9">
                <a:latin typeface="Calibri"/>
                <a:cs typeface="Calibri"/>
              </a:rPr>
              <a:t>i</a:t>
            </a:r>
            <a:r>
              <a:rPr dirty="0" smtClean="0" baseline="3034" sz="2700" spc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33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1918716" y="1196339"/>
            <a:ext cx="8426196" cy="4608576"/>
          </a:xfrm>
          <a:custGeom>
            <a:avLst/>
            <a:gdLst/>
            <a:ahLst/>
            <a:cxnLst/>
            <a:rect l="l" t="t" r="r" b="b"/>
            <a:pathLst>
              <a:path w="8426196" h="4608576">
                <a:moveTo>
                  <a:pt x="0" y="4608576"/>
                </a:moveTo>
                <a:lnTo>
                  <a:pt x="8426196" y="4608576"/>
                </a:lnTo>
                <a:lnTo>
                  <a:pt x="8426196" y="0"/>
                </a:lnTo>
                <a:lnTo>
                  <a:pt x="0" y="0"/>
                </a:lnTo>
                <a:lnTo>
                  <a:pt x="0" y="460857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918716" y="1196339"/>
            <a:ext cx="8426196" cy="4608576"/>
          </a:xfrm>
          <a:custGeom>
            <a:avLst/>
            <a:gdLst/>
            <a:ahLst/>
            <a:cxnLst/>
            <a:rect l="l" t="t" r="r" b="b"/>
            <a:pathLst>
              <a:path w="8426196" h="4608576">
                <a:moveTo>
                  <a:pt x="0" y="4608576"/>
                </a:moveTo>
                <a:lnTo>
                  <a:pt x="8426196" y="4608576"/>
                </a:lnTo>
                <a:lnTo>
                  <a:pt x="8426196" y="0"/>
                </a:lnTo>
                <a:lnTo>
                  <a:pt x="0" y="0"/>
                </a:lnTo>
                <a:lnTo>
                  <a:pt x="0" y="460857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879592" y="1662684"/>
            <a:ext cx="1008888" cy="76200"/>
          </a:xfrm>
          <a:custGeom>
            <a:avLst/>
            <a:gdLst/>
            <a:ahLst/>
            <a:cxnLst/>
            <a:rect l="l" t="t" r="r" b="b"/>
            <a:pathLst>
              <a:path w="1008888" h="76200">
                <a:moveTo>
                  <a:pt x="945388" y="44450"/>
                </a:moveTo>
                <a:lnTo>
                  <a:pt x="932687" y="44450"/>
                </a:lnTo>
                <a:lnTo>
                  <a:pt x="932688" y="76200"/>
                </a:lnTo>
                <a:lnTo>
                  <a:pt x="1008888" y="38100"/>
                </a:lnTo>
                <a:lnTo>
                  <a:pt x="945388" y="44450"/>
                </a:lnTo>
                <a:close/>
              </a:path>
              <a:path w="1008888" h="76200">
                <a:moveTo>
                  <a:pt x="945388" y="31750"/>
                </a:moveTo>
                <a:lnTo>
                  <a:pt x="932688" y="0"/>
                </a:lnTo>
                <a:lnTo>
                  <a:pt x="932688" y="31749"/>
                </a:lnTo>
                <a:lnTo>
                  <a:pt x="945388" y="31750"/>
                </a:lnTo>
                <a:close/>
              </a:path>
              <a:path w="1008888" h="76200">
                <a:moveTo>
                  <a:pt x="0" y="31750"/>
                </a:moveTo>
                <a:lnTo>
                  <a:pt x="0" y="44450"/>
                </a:lnTo>
                <a:lnTo>
                  <a:pt x="945388" y="44450"/>
                </a:lnTo>
                <a:lnTo>
                  <a:pt x="1008888" y="38100"/>
                </a:lnTo>
                <a:lnTo>
                  <a:pt x="932688" y="0"/>
                </a:lnTo>
                <a:lnTo>
                  <a:pt x="945388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2346833" y="1844039"/>
            <a:ext cx="1661287" cy="1805686"/>
          </a:xfrm>
          <a:custGeom>
            <a:avLst/>
            <a:gdLst/>
            <a:ahLst/>
            <a:cxnLst/>
            <a:rect l="l" t="t" r="r" b="b"/>
            <a:pathLst>
              <a:path w="1661287" h="1805686">
                <a:moveTo>
                  <a:pt x="0" y="1797050"/>
                </a:moveTo>
                <a:lnTo>
                  <a:pt x="9398" y="1805686"/>
                </a:lnTo>
                <a:lnTo>
                  <a:pt x="1614352" y="60384"/>
                </a:lnTo>
                <a:lnTo>
                  <a:pt x="1622933" y="51054"/>
                </a:lnTo>
                <a:lnTo>
                  <a:pt x="1637792" y="81914"/>
                </a:lnTo>
                <a:lnTo>
                  <a:pt x="1661287" y="0"/>
                </a:lnTo>
                <a:lnTo>
                  <a:pt x="1613662" y="42418"/>
                </a:lnTo>
                <a:lnTo>
                  <a:pt x="1605021" y="51813"/>
                </a:lnTo>
                <a:lnTo>
                  <a:pt x="0" y="1797050"/>
                </a:lnTo>
                <a:close/>
              </a:path>
              <a:path w="1661287" h="1805686">
                <a:moveTo>
                  <a:pt x="1613662" y="42418"/>
                </a:moveTo>
                <a:lnTo>
                  <a:pt x="1661287" y="0"/>
                </a:lnTo>
                <a:lnTo>
                  <a:pt x="1581658" y="30352"/>
                </a:lnTo>
                <a:lnTo>
                  <a:pt x="1605021" y="51813"/>
                </a:lnTo>
                <a:lnTo>
                  <a:pt x="1613662" y="42418"/>
                </a:lnTo>
                <a:close/>
              </a:path>
              <a:path w="1661287" h="1805686">
                <a:moveTo>
                  <a:pt x="1637792" y="81914"/>
                </a:moveTo>
                <a:lnTo>
                  <a:pt x="1622933" y="51054"/>
                </a:lnTo>
                <a:lnTo>
                  <a:pt x="1614352" y="60384"/>
                </a:lnTo>
                <a:lnTo>
                  <a:pt x="1637792" y="81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2424684" y="1984502"/>
            <a:ext cx="1588135" cy="1732534"/>
          </a:xfrm>
          <a:custGeom>
            <a:avLst/>
            <a:gdLst/>
            <a:ahLst/>
            <a:cxnLst/>
            <a:rect l="l" t="t" r="r" b="b"/>
            <a:pathLst>
              <a:path w="1588135" h="1732534">
                <a:moveTo>
                  <a:pt x="46840" y="1672078"/>
                </a:moveTo>
                <a:lnTo>
                  <a:pt x="23368" y="1650619"/>
                </a:lnTo>
                <a:lnTo>
                  <a:pt x="0" y="1732534"/>
                </a:lnTo>
                <a:lnTo>
                  <a:pt x="79629" y="1702054"/>
                </a:lnTo>
                <a:lnTo>
                  <a:pt x="56197" y="1680632"/>
                </a:lnTo>
                <a:lnTo>
                  <a:pt x="47625" y="1689989"/>
                </a:lnTo>
                <a:lnTo>
                  <a:pt x="38227" y="1681480"/>
                </a:lnTo>
                <a:lnTo>
                  <a:pt x="46840" y="1672078"/>
                </a:lnTo>
                <a:close/>
              </a:path>
              <a:path w="1588135" h="1732534">
                <a:moveTo>
                  <a:pt x="38227" y="1681480"/>
                </a:moveTo>
                <a:lnTo>
                  <a:pt x="47625" y="1689989"/>
                </a:lnTo>
                <a:lnTo>
                  <a:pt x="56197" y="1680632"/>
                </a:lnTo>
                <a:lnTo>
                  <a:pt x="1588135" y="8636"/>
                </a:lnTo>
                <a:lnTo>
                  <a:pt x="1578737" y="0"/>
                </a:lnTo>
                <a:lnTo>
                  <a:pt x="46840" y="1672078"/>
                </a:lnTo>
                <a:lnTo>
                  <a:pt x="38227" y="1681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34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18716" y="1196339"/>
            <a:ext cx="8426196" cy="46085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8"/>
              </a:spcBef>
            </a:pPr>
            <a:endParaRPr sz="600"/>
          </a:p>
          <a:p>
            <a:pPr marL="2253107">
              <a:lnSpc>
                <a:spcPts val="2026"/>
              </a:lnSpc>
              <a:spcBef>
                <a:spcPts val="2000"/>
              </a:spcBef>
            </a:pPr>
            <a:r>
              <a:rPr dirty="0" smtClean="0" sz="1800" spc="0" b="1">
                <a:latin typeface="Verdana"/>
                <a:cs typeface="Verdana"/>
              </a:rPr>
              <a:t>ALCAN</a:t>
            </a:r>
            <a:r>
              <a:rPr dirty="0" smtClean="0" sz="1800" spc="-4" b="1">
                <a:latin typeface="Verdana"/>
                <a:cs typeface="Verdana"/>
              </a:rPr>
              <a:t>E</a:t>
            </a:r>
            <a:r>
              <a:rPr dirty="0" smtClean="0" sz="1800" spc="0" b="1">
                <a:latin typeface="Verdana"/>
                <a:cs typeface="Verdana"/>
              </a:rPr>
              <a:t>S</a:t>
            </a:r>
            <a:r>
              <a:rPr dirty="0" smtClean="0" sz="1800" spc="0" b="1">
                <a:latin typeface="Verdana"/>
                <a:cs typeface="Verdana"/>
              </a:rPr>
              <a:t>                        </a:t>
            </a:r>
            <a:r>
              <a:rPr dirty="0" smtClean="0" sz="1800" spc="323" b="1">
                <a:latin typeface="Verdana"/>
                <a:cs typeface="Verdana"/>
              </a:rPr>
              <a:t> </a:t>
            </a:r>
            <a:r>
              <a:rPr dirty="0" smtClean="0" sz="1800" spc="4" b="1">
                <a:latin typeface="Verdana"/>
                <a:cs typeface="Verdana"/>
              </a:rPr>
              <a:t>CO</a:t>
            </a:r>
            <a:r>
              <a:rPr dirty="0" smtClean="0" baseline="-20570" sz="1800" spc="0" b="1">
                <a:latin typeface="Verdana"/>
                <a:cs typeface="Verdana"/>
              </a:rPr>
              <a:t>2</a:t>
            </a:r>
            <a:r>
              <a:rPr dirty="0" smtClean="0" baseline="-20570" sz="1800" spc="0" b="1">
                <a:latin typeface="Verdana"/>
                <a:cs typeface="Verdana"/>
              </a:rPr>
              <a:t> </a:t>
            </a:r>
            <a:r>
              <a:rPr dirty="0" smtClean="0" baseline="-20570" sz="1800" spc="189" b="1">
                <a:latin typeface="Verdana"/>
                <a:cs typeface="Verdana"/>
              </a:rPr>
              <a:t> </a:t>
            </a:r>
            <a:r>
              <a:rPr dirty="0" smtClean="0" sz="1800" spc="0" b="1">
                <a:latin typeface="Verdana"/>
                <a:cs typeface="Verdana"/>
              </a:rPr>
              <a:t>+</a:t>
            </a:r>
            <a:r>
              <a:rPr dirty="0" smtClean="0" sz="1800" spc="613" b="1">
                <a:latin typeface="Verdana"/>
                <a:cs typeface="Verdana"/>
              </a:rPr>
              <a:t> </a:t>
            </a:r>
            <a:r>
              <a:rPr dirty="0" smtClean="0" sz="1800" spc="4" b="1">
                <a:latin typeface="Verdana"/>
                <a:cs typeface="Verdana"/>
              </a:rPr>
              <a:t>H</a:t>
            </a:r>
            <a:r>
              <a:rPr dirty="0" smtClean="0" baseline="-20570" sz="1800" spc="0" b="1">
                <a:latin typeface="Verdana"/>
                <a:cs typeface="Verdana"/>
              </a:rPr>
              <a:t>2</a:t>
            </a:r>
            <a:r>
              <a:rPr dirty="0" smtClean="0" sz="1800" spc="0" b="1">
                <a:latin typeface="Verdana"/>
                <a:cs typeface="Verdana"/>
              </a:rPr>
              <a:t>O</a:t>
            </a:r>
            <a:endParaRPr sz="1800">
              <a:latin typeface="Verdana"/>
              <a:cs typeface="Verdana"/>
            </a:endParaRPr>
          </a:p>
          <a:p>
            <a:pPr marL="940053">
              <a:lnSpc>
                <a:spcPts val="2187"/>
              </a:lnSpc>
              <a:spcBef>
                <a:spcPts val="3290"/>
              </a:spcBef>
            </a:pPr>
            <a:r>
              <a:rPr dirty="0" smtClean="0" sz="1800" spc="0">
                <a:latin typeface="Verdana"/>
                <a:cs typeface="Verdana"/>
              </a:rPr>
              <a:t>[</a:t>
            </a:r>
            <a:r>
              <a:rPr dirty="0" smtClean="0" sz="1800" spc="4">
                <a:latin typeface="Verdana"/>
                <a:cs typeface="Verdana"/>
              </a:rPr>
              <a:t>H</a:t>
            </a:r>
            <a:r>
              <a:rPr dirty="0" smtClean="0" baseline="-20570" sz="1800" spc="4">
                <a:latin typeface="Verdana"/>
                <a:cs typeface="Verdana"/>
              </a:rPr>
              <a:t>2</a:t>
            </a:r>
            <a:r>
              <a:rPr dirty="0" smtClean="0" sz="1800" spc="0">
                <a:latin typeface="Verdana"/>
                <a:cs typeface="Verdana"/>
              </a:rPr>
              <a:t>]</a:t>
            </a:r>
            <a:endParaRPr sz="1800">
              <a:latin typeface="Verdana"/>
              <a:cs typeface="Verdana"/>
            </a:endParaRPr>
          </a:p>
          <a:p>
            <a:pPr marL="92328">
              <a:lnSpc>
                <a:spcPct val="101277"/>
              </a:lnSpc>
              <a:spcBef>
                <a:spcPts val="10854"/>
              </a:spcBef>
            </a:pPr>
            <a:r>
              <a:rPr dirty="0" smtClean="0" sz="1800" spc="0">
                <a:latin typeface="Verdana"/>
                <a:cs typeface="Verdana"/>
              </a:rPr>
              <a:t>ALCENES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bject 73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4969111" y="2145878"/>
            <a:ext cx="1923442" cy="0"/>
          </a:xfrm>
          <a:custGeom>
            <a:avLst/>
            <a:gdLst/>
            <a:ahLst/>
            <a:cxnLst/>
            <a:rect l="l" t="t" r="r" b="b"/>
            <a:pathLst>
              <a:path w="1923442" h="0">
                <a:moveTo>
                  <a:pt x="0" y="0"/>
                </a:moveTo>
                <a:lnTo>
                  <a:pt x="1923442" y="0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6239675" y="2145878"/>
            <a:ext cx="652878" cy="385447"/>
          </a:xfrm>
          <a:custGeom>
            <a:avLst/>
            <a:gdLst/>
            <a:ahLst/>
            <a:cxnLst/>
            <a:rect l="l" t="t" r="r" b="b"/>
            <a:pathLst>
              <a:path w="652878" h="385447">
                <a:moveTo>
                  <a:pt x="652878" y="0"/>
                </a:moveTo>
                <a:lnTo>
                  <a:pt x="0" y="385447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4276058" y="2531325"/>
            <a:ext cx="1963616" cy="0"/>
          </a:xfrm>
          <a:custGeom>
            <a:avLst/>
            <a:gdLst/>
            <a:ahLst/>
            <a:cxnLst/>
            <a:rect l="l" t="t" r="r" b="b"/>
            <a:pathLst>
              <a:path w="1963616" h="0">
                <a:moveTo>
                  <a:pt x="1963616" y="0"/>
                </a:moveTo>
                <a:lnTo>
                  <a:pt x="0" y="0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4276058" y="2145878"/>
            <a:ext cx="693052" cy="385447"/>
          </a:xfrm>
          <a:custGeom>
            <a:avLst/>
            <a:gdLst/>
            <a:ahLst/>
            <a:cxnLst/>
            <a:rect l="l" t="t" r="r" b="b"/>
            <a:pathLst>
              <a:path w="693052" h="385447">
                <a:moveTo>
                  <a:pt x="0" y="385447"/>
                </a:moveTo>
                <a:lnTo>
                  <a:pt x="693052" y="0"/>
                </a:lnTo>
              </a:path>
            </a:pathLst>
          </a:custGeom>
          <a:ln w="48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5130897" y="2337091"/>
            <a:ext cx="148401" cy="104684"/>
          </a:xfrm>
          <a:custGeom>
            <a:avLst/>
            <a:gdLst/>
            <a:ahLst/>
            <a:cxnLst/>
            <a:rect l="l" t="t" r="r" b="b"/>
            <a:pathLst>
              <a:path w="148401" h="104684">
                <a:moveTo>
                  <a:pt x="0" y="66565"/>
                </a:moveTo>
                <a:lnTo>
                  <a:pt x="0" y="104684"/>
                </a:lnTo>
                <a:lnTo>
                  <a:pt x="148401" y="910"/>
                </a:lnTo>
                <a:lnTo>
                  <a:pt x="148401" y="0"/>
                </a:lnTo>
                <a:lnTo>
                  <a:pt x="0" y="66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5130897" y="2337091"/>
            <a:ext cx="148401" cy="104684"/>
          </a:xfrm>
          <a:custGeom>
            <a:avLst/>
            <a:gdLst/>
            <a:ahLst/>
            <a:cxnLst/>
            <a:rect l="l" t="t" r="r" b="b"/>
            <a:pathLst>
              <a:path w="148401" h="104684">
                <a:moveTo>
                  <a:pt x="148401" y="0"/>
                </a:moveTo>
                <a:lnTo>
                  <a:pt x="0" y="66565"/>
                </a:lnTo>
                <a:lnTo>
                  <a:pt x="0" y="104684"/>
                </a:lnTo>
                <a:lnTo>
                  <a:pt x="148401" y="910"/>
                </a:lnTo>
                <a:lnTo>
                  <a:pt x="148401" y="0"/>
                </a:lnTo>
                <a:close/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5312741" y="2421812"/>
            <a:ext cx="56876" cy="95303"/>
          </a:xfrm>
          <a:custGeom>
            <a:avLst/>
            <a:gdLst/>
            <a:ahLst/>
            <a:cxnLst/>
            <a:rect l="l" t="t" r="r" b="b"/>
            <a:pathLst>
              <a:path w="56876" h="95303">
                <a:moveTo>
                  <a:pt x="28279" y="0"/>
                </a:moveTo>
                <a:lnTo>
                  <a:pt x="0" y="95303"/>
                </a:lnTo>
                <a:lnTo>
                  <a:pt x="28279" y="76237"/>
                </a:lnTo>
                <a:lnTo>
                  <a:pt x="56876" y="95303"/>
                </a:lnTo>
                <a:lnTo>
                  <a:pt x="282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5341021" y="2421812"/>
            <a:ext cx="0" cy="604500"/>
          </a:xfrm>
          <a:custGeom>
            <a:avLst/>
            <a:gdLst/>
            <a:ahLst/>
            <a:cxnLst/>
            <a:rect l="l" t="t" r="r" b="b"/>
            <a:pathLst>
              <a:path w="0" h="604500">
                <a:moveTo>
                  <a:pt x="0" y="604500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5312741" y="2421812"/>
            <a:ext cx="56876" cy="95303"/>
          </a:xfrm>
          <a:custGeom>
            <a:avLst/>
            <a:gdLst/>
            <a:ahLst/>
            <a:cxnLst/>
            <a:rect l="l" t="t" r="r" b="b"/>
            <a:pathLst>
              <a:path w="56876" h="95303">
                <a:moveTo>
                  <a:pt x="28279" y="0"/>
                </a:moveTo>
                <a:lnTo>
                  <a:pt x="56876" y="95303"/>
                </a:lnTo>
                <a:lnTo>
                  <a:pt x="28279" y="76237"/>
                </a:lnTo>
                <a:lnTo>
                  <a:pt x="0" y="95303"/>
                </a:lnTo>
                <a:lnTo>
                  <a:pt x="28279" y="0"/>
                </a:lnTo>
                <a:close/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5919705" y="2331338"/>
            <a:ext cx="158208" cy="110436"/>
          </a:xfrm>
          <a:custGeom>
            <a:avLst/>
            <a:gdLst/>
            <a:ahLst/>
            <a:cxnLst/>
            <a:rect l="l" t="t" r="r" b="b"/>
            <a:pathLst>
              <a:path w="158208" h="110436">
                <a:moveTo>
                  <a:pt x="0" y="910"/>
                </a:moveTo>
                <a:lnTo>
                  <a:pt x="158208" y="110436"/>
                </a:lnTo>
                <a:lnTo>
                  <a:pt x="158208" y="72318"/>
                </a:lnTo>
                <a:lnTo>
                  <a:pt x="0" y="0"/>
                </a:lnTo>
                <a:lnTo>
                  <a:pt x="0" y="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5919705" y="2331338"/>
            <a:ext cx="158208" cy="110436"/>
          </a:xfrm>
          <a:custGeom>
            <a:avLst/>
            <a:gdLst/>
            <a:ahLst/>
            <a:cxnLst/>
            <a:rect l="l" t="t" r="r" b="b"/>
            <a:pathLst>
              <a:path w="158208" h="110436">
                <a:moveTo>
                  <a:pt x="0" y="910"/>
                </a:moveTo>
                <a:lnTo>
                  <a:pt x="158208" y="110436"/>
                </a:lnTo>
                <a:lnTo>
                  <a:pt x="158208" y="72318"/>
                </a:lnTo>
                <a:lnTo>
                  <a:pt x="0" y="0"/>
                </a:lnTo>
                <a:lnTo>
                  <a:pt x="0" y="910"/>
                </a:lnTo>
                <a:close/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5845486" y="2402746"/>
            <a:ext cx="57218" cy="95303"/>
          </a:xfrm>
          <a:custGeom>
            <a:avLst/>
            <a:gdLst/>
            <a:ahLst/>
            <a:cxnLst/>
            <a:rect l="l" t="t" r="r" b="b"/>
            <a:pathLst>
              <a:path w="57218" h="95303">
                <a:moveTo>
                  <a:pt x="28672" y="0"/>
                </a:moveTo>
                <a:lnTo>
                  <a:pt x="0" y="95303"/>
                </a:lnTo>
                <a:lnTo>
                  <a:pt x="28672" y="76237"/>
                </a:lnTo>
                <a:lnTo>
                  <a:pt x="57218" y="95303"/>
                </a:lnTo>
                <a:lnTo>
                  <a:pt x="28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5874159" y="2402746"/>
            <a:ext cx="0" cy="604513"/>
          </a:xfrm>
          <a:custGeom>
            <a:avLst/>
            <a:gdLst/>
            <a:ahLst/>
            <a:cxnLst/>
            <a:rect l="l" t="t" r="r" b="b"/>
            <a:pathLst>
              <a:path w="0" h="604513">
                <a:moveTo>
                  <a:pt x="0" y="604513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5845486" y="2402746"/>
            <a:ext cx="57218" cy="95303"/>
          </a:xfrm>
          <a:custGeom>
            <a:avLst/>
            <a:gdLst/>
            <a:ahLst/>
            <a:cxnLst/>
            <a:rect l="l" t="t" r="r" b="b"/>
            <a:pathLst>
              <a:path w="57218" h="95303">
                <a:moveTo>
                  <a:pt x="28672" y="0"/>
                </a:moveTo>
                <a:lnTo>
                  <a:pt x="57218" y="95303"/>
                </a:lnTo>
                <a:lnTo>
                  <a:pt x="28672" y="76237"/>
                </a:lnTo>
                <a:lnTo>
                  <a:pt x="0" y="95303"/>
                </a:lnTo>
                <a:lnTo>
                  <a:pt x="28672" y="0"/>
                </a:lnTo>
                <a:close/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4873919" y="2964299"/>
            <a:ext cx="1923481" cy="0"/>
          </a:xfrm>
          <a:custGeom>
            <a:avLst/>
            <a:gdLst/>
            <a:ahLst/>
            <a:cxnLst/>
            <a:rect l="l" t="t" r="r" b="b"/>
            <a:pathLst>
              <a:path w="1923481" h="0">
                <a:moveTo>
                  <a:pt x="0" y="0"/>
                </a:moveTo>
                <a:lnTo>
                  <a:pt x="1923481" y="0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6144521" y="2964299"/>
            <a:ext cx="652878" cy="385755"/>
          </a:xfrm>
          <a:custGeom>
            <a:avLst/>
            <a:gdLst/>
            <a:ahLst/>
            <a:cxnLst/>
            <a:rect l="l" t="t" r="r" b="b"/>
            <a:pathLst>
              <a:path w="652878" h="385755">
                <a:moveTo>
                  <a:pt x="652878" y="0"/>
                </a:moveTo>
                <a:lnTo>
                  <a:pt x="0" y="385755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4180873" y="3350054"/>
            <a:ext cx="1963648" cy="0"/>
          </a:xfrm>
          <a:custGeom>
            <a:avLst/>
            <a:gdLst/>
            <a:ahLst/>
            <a:cxnLst/>
            <a:rect l="l" t="t" r="r" b="b"/>
            <a:pathLst>
              <a:path w="1963648" h="0">
                <a:moveTo>
                  <a:pt x="1963648" y="0"/>
                </a:moveTo>
                <a:lnTo>
                  <a:pt x="0" y="0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4180873" y="2964299"/>
            <a:ext cx="693046" cy="385755"/>
          </a:xfrm>
          <a:custGeom>
            <a:avLst/>
            <a:gdLst/>
            <a:ahLst/>
            <a:cxnLst/>
            <a:rect l="l" t="t" r="r" b="b"/>
            <a:pathLst>
              <a:path w="693046" h="385755">
                <a:moveTo>
                  <a:pt x="0" y="385755"/>
                </a:moveTo>
                <a:lnTo>
                  <a:pt x="693046" y="0"/>
                </a:lnTo>
              </a:path>
            </a:pathLst>
          </a:custGeom>
          <a:ln w="48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5447745" y="3168218"/>
            <a:ext cx="319969" cy="0"/>
          </a:xfrm>
          <a:custGeom>
            <a:avLst/>
            <a:gdLst/>
            <a:ahLst/>
            <a:cxnLst/>
            <a:rect l="l" t="t" r="r" b="b"/>
            <a:pathLst>
              <a:path w="319969" h="0">
                <a:moveTo>
                  <a:pt x="0" y="0"/>
                </a:moveTo>
                <a:lnTo>
                  <a:pt x="319969" y="0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5421863" y="2311375"/>
            <a:ext cx="182821" cy="0"/>
          </a:xfrm>
          <a:custGeom>
            <a:avLst/>
            <a:gdLst/>
            <a:ahLst/>
            <a:cxnLst/>
            <a:rect l="l" t="t" r="r" b="b"/>
            <a:pathLst>
              <a:path w="182821" h="0">
                <a:moveTo>
                  <a:pt x="0" y="0"/>
                </a:moveTo>
                <a:lnTo>
                  <a:pt x="182821" y="0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5421863" y="2280817"/>
            <a:ext cx="182821" cy="0"/>
          </a:xfrm>
          <a:custGeom>
            <a:avLst/>
            <a:gdLst/>
            <a:ahLst/>
            <a:cxnLst/>
            <a:rect l="l" t="t" r="r" b="b"/>
            <a:pathLst>
              <a:path w="182821" h="0">
                <a:moveTo>
                  <a:pt x="0" y="0"/>
                </a:moveTo>
                <a:lnTo>
                  <a:pt x="182821" y="0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5604684" y="2311375"/>
            <a:ext cx="181806" cy="0"/>
          </a:xfrm>
          <a:custGeom>
            <a:avLst/>
            <a:gdLst/>
            <a:ahLst/>
            <a:cxnLst/>
            <a:rect l="l" t="t" r="r" b="b"/>
            <a:pathLst>
              <a:path w="181806" h="0">
                <a:moveTo>
                  <a:pt x="0" y="0"/>
                </a:moveTo>
                <a:lnTo>
                  <a:pt x="181806" y="0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5604684" y="2280817"/>
            <a:ext cx="181806" cy="0"/>
          </a:xfrm>
          <a:custGeom>
            <a:avLst/>
            <a:gdLst/>
            <a:ahLst/>
            <a:cxnLst/>
            <a:rect l="l" t="t" r="r" b="b"/>
            <a:pathLst>
              <a:path w="181806" h="0">
                <a:moveTo>
                  <a:pt x="0" y="0"/>
                </a:moveTo>
                <a:lnTo>
                  <a:pt x="181806" y="0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5279298" y="2276278"/>
            <a:ext cx="0" cy="910"/>
          </a:xfrm>
          <a:custGeom>
            <a:avLst/>
            <a:gdLst/>
            <a:ahLst/>
            <a:cxnLst/>
            <a:rect l="l" t="t" r="r" b="b"/>
            <a:pathLst>
              <a:path w="0" h="910">
                <a:moveTo>
                  <a:pt x="0" y="910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5235502" y="2259943"/>
            <a:ext cx="0" cy="10582"/>
          </a:xfrm>
          <a:custGeom>
            <a:avLst/>
            <a:gdLst/>
            <a:ahLst/>
            <a:cxnLst/>
            <a:rect l="l" t="t" r="r" b="b"/>
            <a:pathLst>
              <a:path w="0" h="10582">
                <a:moveTo>
                  <a:pt x="0" y="10582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5192620" y="2243899"/>
            <a:ext cx="0" cy="19975"/>
          </a:xfrm>
          <a:custGeom>
            <a:avLst/>
            <a:gdLst/>
            <a:ahLst/>
            <a:cxnLst/>
            <a:rect l="l" t="t" r="r" b="b"/>
            <a:pathLst>
              <a:path w="0" h="19975">
                <a:moveTo>
                  <a:pt x="0" y="19975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5148836" y="2227564"/>
            <a:ext cx="0" cy="28737"/>
          </a:xfrm>
          <a:custGeom>
            <a:avLst/>
            <a:gdLst/>
            <a:ahLst/>
            <a:cxnLst/>
            <a:rect l="l" t="t" r="r" b="b"/>
            <a:pathLst>
              <a:path w="0" h="28737">
                <a:moveTo>
                  <a:pt x="0" y="28737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5105040" y="2211533"/>
            <a:ext cx="0" cy="38118"/>
          </a:xfrm>
          <a:custGeom>
            <a:avLst/>
            <a:gdLst/>
            <a:ahLst/>
            <a:cxnLst/>
            <a:rect l="l" t="t" r="r" b="b"/>
            <a:pathLst>
              <a:path w="0" h="38118">
                <a:moveTo>
                  <a:pt x="0" y="38118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5919705" y="2278996"/>
            <a:ext cx="0" cy="910"/>
          </a:xfrm>
          <a:custGeom>
            <a:avLst/>
            <a:gdLst/>
            <a:ahLst/>
            <a:cxnLst/>
            <a:rect l="l" t="t" r="r" b="b"/>
            <a:pathLst>
              <a:path w="0" h="910">
                <a:moveTo>
                  <a:pt x="0" y="0"/>
                </a:moveTo>
                <a:lnTo>
                  <a:pt x="0" y="91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5965633" y="2262055"/>
            <a:ext cx="0" cy="10291"/>
          </a:xfrm>
          <a:custGeom>
            <a:avLst/>
            <a:gdLst/>
            <a:ahLst/>
            <a:cxnLst/>
            <a:rect l="l" t="t" r="r" b="b"/>
            <a:pathLst>
              <a:path w="0" h="10291">
                <a:moveTo>
                  <a:pt x="0" y="0"/>
                </a:moveTo>
                <a:lnTo>
                  <a:pt x="0" y="10291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6012195" y="2245720"/>
            <a:ext cx="0" cy="19053"/>
          </a:xfrm>
          <a:custGeom>
            <a:avLst/>
            <a:gdLst/>
            <a:ahLst/>
            <a:cxnLst/>
            <a:rect l="l" t="t" r="r" b="b"/>
            <a:pathLst>
              <a:path w="0" h="19053">
                <a:moveTo>
                  <a:pt x="0" y="0"/>
                </a:moveTo>
                <a:lnTo>
                  <a:pt x="0" y="19053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6057741" y="2228475"/>
            <a:ext cx="0" cy="28737"/>
          </a:xfrm>
          <a:custGeom>
            <a:avLst/>
            <a:gdLst/>
            <a:ahLst/>
            <a:cxnLst/>
            <a:rect l="l" t="t" r="r" b="b"/>
            <a:pathLst>
              <a:path w="0" h="28737">
                <a:moveTo>
                  <a:pt x="0" y="0"/>
                </a:moveTo>
                <a:lnTo>
                  <a:pt x="0" y="28737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6103415" y="2211533"/>
            <a:ext cx="0" cy="38118"/>
          </a:xfrm>
          <a:custGeom>
            <a:avLst/>
            <a:gdLst/>
            <a:ahLst/>
            <a:cxnLst/>
            <a:rect l="l" t="t" r="r" b="b"/>
            <a:pathLst>
              <a:path w="0" h="38118">
                <a:moveTo>
                  <a:pt x="0" y="0"/>
                </a:moveTo>
                <a:lnTo>
                  <a:pt x="0" y="38118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2496312" y="4002024"/>
            <a:ext cx="6553200" cy="2528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998345" y="540239"/>
            <a:ext cx="738053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4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édu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tion</a:t>
            </a:r>
            <a:r>
              <a:rPr dirty="0" smtClean="0" baseline="1494" sz="2400" spc="-63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tal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y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tique</a:t>
            </a:r>
            <a:r>
              <a:rPr dirty="0" smtClean="0" baseline="1494" sz="2400" spc="-32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: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add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tion</a:t>
            </a:r>
            <a:r>
              <a:rPr dirty="0" smtClean="0" baseline="1494" sz="2400" spc="-4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d’hydrog</a:t>
            </a:r>
            <a:r>
              <a:rPr dirty="0" smtClean="0" baseline="1494" sz="2400" spc="4">
                <a:solidFill>
                  <a:srgbClr val="FF0000"/>
                </a:solidFill>
                <a:latin typeface="Comic Sans MS"/>
                <a:cs typeface="Comic Sans MS"/>
              </a:rPr>
              <a:t>è</a:t>
            </a:r>
            <a:r>
              <a:rPr dirty="0" smtClean="0" baseline="1494" sz="2400" spc="4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-7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: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PREP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4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-9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ION</a:t>
            </a:r>
            <a:r>
              <a:rPr dirty="0" smtClean="0" baseline="1494" sz="2400" spc="-75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DES</a:t>
            </a:r>
            <a:r>
              <a:rPr dirty="0" smtClean="0" baseline="1494" sz="2400" spc="-32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NES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72818" y="1079841"/>
            <a:ext cx="6710238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ti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d’</a:t>
            </a:r>
            <a:r>
              <a:rPr dirty="0" smtClean="0" baseline="3417" sz="2100" spc="4">
                <a:latin typeface="Comic Sans MS"/>
                <a:cs typeface="Comic Sans MS"/>
              </a:rPr>
              <a:t>h</a:t>
            </a:r>
            <a:r>
              <a:rPr dirty="0" smtClean="0" baseline="3417" sz="2100" spc="0">
                <a:latin typeface="Comic Sans MS"/>
                <a:cs typeface="Comic Sans MS"/>
              </a:rPr>
              <a:t>y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rogène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sur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une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uble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lia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ur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rmer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l’alcane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corresp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ndant.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v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tesse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rais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able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qu’en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rés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nce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catalyseur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métalliq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e,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uvent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du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Ni.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972818" y="1506561"/>
            <a:ext cx="581040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réac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5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ro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uit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sur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ace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catalyseur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métalliq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r</a:t>
            </a:r>
            <a:r>
              <a:rPr dirty="0" smtClean="0" baseline="1708" sz="2100" spc="-9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acti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808386" y="1506561"/>
            <a:ext cx="144983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st</a:t>
            </a:r>
            <a:r>
              <a:rPr dirty="0" smtClean="0" baseline="1708" sz="2100" spc="-4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r</a:t>
            </a:r>
            <a:r>
              <a:rPr dirty="0" smtClean="0" baseline="1708" sz="2100" spc="-9" b="1">
                <a:latin typeface="Comic Sans MS"/>
                <a:cs typeface="Comic Sans MS"/>
              </a:rPr>
              <a:t>é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4" b="1">
                <a:latin typeface="Comic Sans MS"/>
                <a:cs typeface="Comic Sans MS"/>
              </a:rPr>
              <a:t>p</a:t>
            </a:r>
            <a:r>
              <a:rPr dirty="0" smtClean="0" baseline="1708" sz="2100" spc="-4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cifique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284776" y="1506561"/>
            <a:ext cx="24461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555983" y="1506561"/>
            <a:ext cx="47895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-4" b="1">
                <a:latin typeface="Comic Sans MS"/>
                <a:cs typeface="Comic Sans MS"/>
              </a:rPr>
              <a:t>Y</a:t>
            </a:r>
            <a:r>
              <a:rPr dirty="0" smtClean="0" baseline="1708" sz="2100" spc="9" b="1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83624" y="2212361"/>
            <a:ext cx="158708" cy="1778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91172" y="2212361"/>
            <a:ext cx="158708" cy="1778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00041" y="3055731"/>
            <a:ext cx="202968" cy="2284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dirty="0" smtClean="0" sz="1600" spc="0"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72015" y="3055731"/>
            <a:ext cx="202968" cy="2284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dirty="0" smtClean="0" sz="1600" spc="0"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71966" y="3183274"/>
            <a:ext cx="742390" cy="1778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c</a:t>
            </a:r>
            <a:r>
              <a:rPr dirty="0" smtClean="0" sz="1200" spc="-4">
                <a:latin typeface="Arial"/>
                <a:cs typeface="Arial"/>
              </a:rPr>
              <a:t>a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0">
                <a:latin typeface="Arial"/>
                <a:cs typeface="Arial"/>
              </a:rPr>
              <a:t>aly</a:t>
            </a:r>
            <a:r>
              <a:rPr dirty="0" smtClean="0" sz="1200" spc="-4">
                <a:latin typeface="Arial"/>
                <a:cs typeface="Arial"/>
              </a:rPr>
              <a:t>s</a:t>
            </a:r>
            <a:r>
              <a:rPr dirty="0" smtClean="0" sz="1200" spc="0">
                <a:latin typeface="Arial"/>
                <a:cs typeface="Arial"/>
              </a:rPr>
              <a:t>e</a:t>
            </a:r>
            <a:r>
              <a:rPr dirty="0" smtClean="0" sz="1200" spc="-4">
                <a:latin typeface="Arial"/>
                <a:cs typeface="Arial"/>
              </a:rPr>
              <a:t>u</a:t>
            </a:r>
            <a:r>
              <a:rPr dirty="0" smtClean="0" sz="1200" spc="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98345" y="3572251"/>
            <a:ext cx="132081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latin typeface="Verdana"/>
                <a:cs typeface="Verdana"/>
              </a:rPr>
              <a:t>Ap</a:t>
            </a:r>
            <a:r>
              <a:rPr dirty="0" smtClean="0" sz="1800" spc="-4">
                <a:latin typeface="Verdana"/>
                <a:cs typeface="Verdana"/>
              </a:rPr>
              <a:t>p</a:t>
            </a:r>
            <a:r>
              <a:rPr dirty="0" smtClean="0" sz="1800" spc="9">
                <a:latin typeface="Verdana"/>
                <a:cs typeface="Verdana"/>
              </a:rPr>
              <a:t>l</a:t>
            </a:r>
            <a:r>
              <a:rPr dirty="0" smtClean="0" sz="1800" spc="9">
                <a:latin typeface="Verdana"/>
                <a:cs typeface="Verdana"/>
              </a:rPr>
              <a:t>i</a:t>
            </a:r>
            <a:r>
              <a:rPr dirty="0" smtClean="0" sz="1800" spc="0">
                <a:latin typeface="Verdana"/>
                <a:cs typeface="Verdana"/>
              </a:rPr>
              <a:t>cat</a:t>
            </a:r>
            <a:r>
              <a:rPr dirty="0" smtClean="0" sz="1800" spc="4">
                <a:latin typeface="Verdana"/>
                <a:cs typeface="Verdana"/>
              </a:rPr>
              <a:t>i</a:t>
            </a:r>
            <a:r>
              <a:rPr dirty="0" smtClean="0" sz="1800" spc="0">
                <a:latin typeface="Verdana"/>
                <a:cs typeface="Verdana"/>
              </a:rPr>
              <a:t>on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38855" y="3572251"/>
            <a:ext cx="16349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latin typeface="Verdana"/>
                <a:cs typeface="Verdana"/>
              </a:rPr>
              <a:t>: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23107" y="3572251"/>
            <a:ext cx="127395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latin typeface="Verdana"/>
                <a:cs typeface="Verdana"/>
              </a:rPr>
              <a:t>fabr</a:t>
            </a:r>
            <a:r>
              <a:rPr dirty="0" smtClean="0" sz="1800" spc="4">
                <a:latin typeface="Verdana"/>
                <a:cs typeface="Verdana"/>
              </a:rPr>
              <a:t>i</a:t>
            </a:r>
            <a:r>
              <a:rPr dirty="0" smtClean="0" sz="1800" spc="0">
                <a:latin typeface="Verdana"/>
                <a:cs typeface="Verdana"/>
              </a:rPr>
              <a:t>cat</a:t>
            </a:r>
            <a:r>
              <a:rPr dirty="0" smtClean="0" sz="1800" spc="4">
                <a:latin typeface="Verdana"/>
                <a:cs typeface="Verdana"/>
              </a:rPr>
              <a:t>i</a:t>
            </a:r>
            <a:r>
              <a:rPr dirty="0" smtClean="0" sz="1800" spc="0">
                <a:latin typeface="Verdana"/>
                <a:cs typeface="Verdana"/>
              </a:rPr>
              <a:t>on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16754" y="3572251"/>
            <a:ext cx="33759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-4">
                <a:latin typeface="Verdana"/>
                <a:cs typeface="Verdana"/>
              </a:rPr>
              <a:t>d</a:t>
            </a:r>
            <a:r>
              <a:rPr dirty="0" smtClean="0" sz="1800" spc="0">
                <a:latin typeface="Verdana"/>
                <a:cs typeface="Verdana"/>
              </a:rPr>
              <a:t>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76113" y="3572251"/>
            <a:ext cx="26076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9">
                <a:latin typeface="Verdana"/>
                <a:cs typeface="Verdana"/>
              </a:rPr>
              <a:t>l</a:t>
            </a:r>
            <a:r>
              <a:rPr dirty="0" smtClean="0" sz="1800" spc="0"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57748" y="3572251"/>
            <a:ext cx="123801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latin typeface="Verdana"/>
                <a:cs typeface="Verdana"/>
              </a:rPr>
              <a:t>mar</a:t>
            </a:r>
            <a:r>
              <a:rPr dirty="0" smtClean="0" sz="1800" spc="-4">
                <a:latin typeface="Verdana"/>
                <a:cs typeface="Verdana"/>
              </a:rPr>
              <a:t>g</a:t>
            </a:r>
            <a:r>
              <a:rPr dirty="0" smtClean="0" sz="1800" spc="0">
                <a:latin typeface="Verdana"/>
                <a:cs typeface="Verdana"/>
              </a:rPr>
              <a:t>ar</a:t>
            </a:r>
            <a:r>
              <a:rPr dirty="0" smtClean="0" sz="1800" spc="9">
                <a:latin typeface="Verdana"/>
                <a:cs typeface="Verdana"/>
              </a:rPr>
              <a:t>i</a:t>
            </a:r>
            <a:r>
              <a:rPr dirty="0" smtClean="0" sz="1800" spc="0">
                <a:latin typeface="Verdana"/>
                <a:cs typeface="Verdana"/>
              </a:rPr>
              <a:t>ne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35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76058" y="2402746"/>
            <a:ext cx="1064962" cy="1285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5341021" y="2402746"/>
            <a:ext cx="533137" cy="1285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5874159" y="2402746"/>
            <a:ext cx="365515" cy="1285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6239675" y="2402746"/>
            <a:ext cx="557725" cy="5615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4276058" y="2531326"/>
            <a:ext cx="597861" cy="4949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4873919" y="2531326"/>
            <a:ext cx="467101" cy="4329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5341021" y="2531326"/>
            <a:ext cx="533137" cy="4329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5874159" y="2531326"/>
            <a:ext cx="365515" cy="4329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4873919" y="2964299"/>
            <a:ext cx="467101" cy="620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41021" y="2964299"/>
            <a:ext cx="533137" cy="620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874159" y="2964299"/>
            <a:ext cx="923241" cy="620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5447745" y="3028518"/>
            <a:ext cx="31996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57"/>
          <p:cNvSpPr txBox="1"/>
          <p:nvPr/>
        </p:nvSpPr>
        <p:spPr>
          <a:xfrm>
            <a:off x="3328416" y="4823460"/>
            <a:ext cx="5617464" cy="14401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R="304266" algn="r">
              <a:lnSpc>
                <a:spcPts val="1379"/>
              </a:lnSpc>
              <a:spcBef>
                <a:spcPts val="6399"/>
              </a:spcBef>
            </a:pPr>
            <a:r>
              <a:rPr dirty="0" smtClean="0" sz="1200" spc="0">
                <a:latin typeface="Arial"/>
                <a:cs typeface="Arial"/>
              </a:rPr>
              <a:t>CH</a:t>
            </a:r>
            <a:r>
              <a:rPr dirty="0" smtClean="0" baseline="-12883" sz="1350" spc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6866394" y="5236313"/>
            <a:ext cx="265710" cy="172519"/>
          </a:xfrm>
          <a:custGeom>
            <a:avLst/>
            <a:gdLst/>
            <a:ahLst/>
            <a:cxnLst/>
            <a:rect l="l" t="t" r="r" b="b"/>
            <a:pathLst>
              <a:path w="265710" h="172519">
                <a:moveTo>
                  <a:pt x="265710" y="0"/>
                </a:moveTo>
                <a:lnTo>
                  <a:pt x="0" y="172519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7132104" y="5236313"/>
            <a:ext cx="246939" cy="199155"/>
          </a:xfrm>
          <a:custGeom>
            <a:avLst/>
            <a:gdLst/>
            <a:ahLst/>
            <a:cxnLst/>
            <a:rect l="l" t="t" r="r" b="b"/>
            <a:pathLst>
              <a:path w="246939" h="199155">
                <a:moveTo>
                  <a:pt x="246939" y="199155"/>
                </a:moveTo>
                <a:lnTo>
                  <a:pt x="0" y="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7265657" y="5435469"/>
            <a:ext cx="113386" cy="296027"/>
          </a:xfrm>
          <a:custGeom>
            <a:avLst/>
            <a:gdLst/>
            <a:ahLst/>
            <a:cxnLst/>
            <a:rect l="l" t="t" r="r" b="b"/>
            <a:pathLst>
              <a:path w="113386" h="296027">
                <a:moveTo>
                  <a:pt x="0" y="296027"/>
                </a:moveTo>
                <a:lnTo>
                  <a:pt x="113386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6948200" y="5714232"/>
            <a:ext cx="317457" cy="17264"/>
          </a:xfrm>
          <a:custGeom>
            <a:avLst/>
            <a:gdLst/>
            <a:ahLst/>
            <a:cxnLst/>
            <a:rect l="l" t="t" r="r" b="b"/>
            <a:pathLst>
              <a:path w="317457" h="17264">
                <a:moveTo>
                  <a:pt x="0" y="0"/>
                </a:moveTo>
                <a:lnTo>
                  <a:pt x="317457" y="17264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6988405" y="5677919"/>
            <a:ext cx="240978" cy="13318"/>
          </a:xfrm>
          <a:custGeom>
            <a:avLst/>
            <a:gdLst/>
            <a:ahLst/>
            <a:cxnLst/>
            <a:rect l="l" t="t" r="r" b="b"/>
            <a:pathLst>
              <a:path w="240978" h="13318">
                <a:moveTo>
                  <a:pt x="0" y="0"/>
                </a:moveTo>
                <a:lnTo>
                  <a:pt x="240978" y="13318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6866394" y="5408832"/>
            <a:ext cx="81805" cy="305399"/>
          </a:xfrm>
          <a:custGeom>
            <a:avLst/>
            <a:gdLst/>
            <a:ahLst/>
            <a:cxnLst/>
            <a:rect l="l" t="t" r="r" b="b"/>
            <a:pathLst>
              <a:path w="81805" h="305399">
                <a:moveTo>
                  <a:pt x="0" y="0"/>
                </a:moveTo>
                <a:lnTo>
                  <a:pt x="81805" y="305399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6621018" y="5004054"/>
            <a:ext cx="1008887" cy="1080515"/>
          </a:xfrm>
          <a:custGeom>
            <a:avLst/>
            <a:gdLst/>
            <a:ahLst/>
            <a:cxnLst/>
            <a:rect l="l" t="t" r="r" b="b"/>
            <a:pathLst>
              <a:path w="1008887" h="1080515">
                <a:moveTo>
                  <a:pt x="0" y="1080516"/>
                </a:moveTo>
                <a:lnTo>
                  <a:pt x="1008887" y="1080516"/>
                </a:lnTo>
                <a:lnTo>
                  <a:pt x="100888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25908">
            <a:solidFill>
              <a:srgbClr val="EC7C3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8183151" y="5739971"/>
            <a:ext cx="148645" cy="85956"/>
          </a:xfrm>
          <a:custGeom>
            <a:avLst/>
            <a:gdLst/>
            <a:ahLst/>
            <a:cxnLst/>
            <a:rect l="l" t="t" r="r" b="b"/>
            <a:pathLst>
              <a:path w="148645" h="85956">
                <a:moveTo>
                  <a:pt x="0" y="0"/>
                </a:moveTo>
                <a:lnTo>
                  <a:pt x="148645" y="85956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8198624" y="5713334"/>
            <a:ext cx="148645" cy="85956"/>
          </a:xfrm>
          <a:custGeom>
            <a:avLst/>
            <a:gdLst/>
            <a:ahLst/>
            <a:cxnLst/>
            <a:rect l="l" t="t" r="r" b="b"/>
            <a:pathLst>
              <a:path w="148645" h="85956">
                <a:moveTo>
                  <a:pt x="0" y="0"/>
                </a:moveTo>
                <a:lnTo>
                  <a:pt x="148645" y="85956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3698099" y="5273536"/>
            <a:ext cx="224059" cy="388332"/>
          </a:xfrm>
          <a:custGeom>
            <a:avLst/>
            <a:gdLst/>
            <a:ahLst/>
            <a:cxnLst/>
            <a:rect l="l" t="t" r="r" b="b"/>
            <a:pathLst>
              <a:path w="224059" h="388332">
                <a:moveTo>
                  <a:pt x="224059" y="388332"/>
                </a:moveTo>
                <a:lnTo>
                  <a:pt x="0" y="0"/>
                </a:lnTo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3474048" y="5273536"/>
            <a:ext cx="224051" cy="388332"/>
          </a:xfrm>
          <a:custGeom>
            <a:avLst/>
            <a:gdLst/>
            <a:ahLst/>
            <a:cxnLst/>
            <a:rect l="l" t="t" r="r" b="b"/>
            <a:pathLst>
              <a:path w="224051" h="388332">
                <a:moveTo>
                  <a:pt x="224051" y="0"/>
                </a:moveTo>
                <a:lnTo>
                  <a:pt x="0" y="388332"/>
                </a:lnTo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3914244" y="5675187"/>
            <a:ext cx="220406" cy="126821"/>
          </a:xfrm>
          <a:custGeom>
            <a:avLst/>
            <a:gdLst/>
            <a:ahLst/>
            <a:cxnLst/>
            <a:rect l="l" t="t" r="r" b="b"/>
            <a:pathLst>
              <a:path w="220406" h="126821">
                <a:moveTo>
                  <a:pt x="0" y="0"/>
                </a:moveTo>
                <a:lnTo>
                  <a:pt x="220406" y="1268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3929755" y="5648260"/>
            <a:ext cx="220102" cy="127112"/>
          </a:xfrm>
          <a:custGeom>
            <a:avLst/>
            <a:gdLst/>
            <a:ahLst/>
            <a:cxnLst/>
            <a:rect l="l" t="t" r="r" b="b"/>
            <a:pathLst>
              <a:path w="220102" h="127112">
                <a:moveTo>
                  <a:pt x="0" y="0"/>
                </a:moveTo>
                <a:lnTo>
                  <a:pt x="220102" y="127112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4660579" y="5330743"/>
            <a:ext cx="223704" cy="388332"/>
          </a:xfrm>
          <a:custGeom>
            <a:avLst/>
            <a:gdLst/>
            <a:ahLst/>
            <a:cxnLst/>
            <a:rect l="l" t="t" r="r" b="b"/>
            <a:pathLst>
              <a:path w="223704" h="388332">
                <a:moveTo>
                  <a:pt x="223704" y="388332"/>
                </a:moveTo>
                <a:lnTo>
                  <a:pt x="0" y="0"/>
                </a:lnTo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4436533" y="5330743"/>
            <a:ext cx="224046" cy="388332"/>
          </a:xfrm>
          <a:custGeom>
            <a:avLst/>
            <a:gdLst/>
            <a:ahLst/>
            <a:cxnLst/>
            <a:rect l="l" t="t" r="r" b="b"/>
            <a:pathLst>
              <a:path w="224046" h="388332">
                <a:moveTo>
                  <a:pt x="224046" y="0"/>
                </a:moveTo>
                <a:lnTo>
                  <a:pt x="0" y="388332"/>
                </a:lnTo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4876674" y="5732394"/>
            <a:ext cx="220178" cy="126821"/>
          </a:xfrm>
          <a:custGeom>
            <a:avLst/>
            <a:gdLst/>
            <a:ahLst/>
            <a:cxnLst/>
            <a:rect l="l" t="t" r="r" b="b"/>
            <a:pathLst>
              <a:path w="220178" h="126821">
                <a:moveTo>
                  <a:pt x="0" y="0"/>
                </a:moveTo>
                <a:lnTo>
                  <a:pt x="220178" y="1268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4891893" y="5705758"/>
            <a:ext cx="220178" cy="126821"/>
          </a:xfrm>
          <a:custGeom>
            <a:avLst/>
            <a:gdLst/>
            <a:ahLst/>
            <a:cxnLst/>
            <a:rect l="l" t="t" r="r" b="b"/>
            <a:pathLst>
              <a:path w="220178" h="126821">
                <a:moveTo>
                  <a:pt x="0" y="0"/>
                </a:moveTo>
                <a:lnTo>
                  <a:pt x="220178" y="1268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5718195" y="5187580"/>
            <a:ext cx="223729" cy="388332"/>
          </a:xfrm>
          <a:custGeom>
            <a:avLst/>
            <a:gdLst/>
            <a:ahLst/>
            <a:cxnLst/>
            <a:rect l="l" t="t" r="r" b="b"/>
            <a:pathLst>
              <a:path w="223729" h="388332">
                <a:moveTo>
                  <a:pt x="223729" y="388332"/>
                </a:moveTo>
                <a:lnTo>
                  <a:pt x="0" y="0"/>
                </a:lnTo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5494212" y="5187580"/>
            <a:ext cx="223982" cy="388332"/>
          </a:xfrm>
          <a:custGeom>
            <a:avLst/>
            <a:gdLst/>
            <a:ahLst/>
            <a:cxnLst/>
            <a:rect l="l" t="t" r="r" b="b"/>
            <a:pathLst>
              <a:path w="223982" h="388332">
                <a:moveTo>
                  <a:pt x="223982" y="0"/>
                </a:moveTo>
                <a:lnTo>
                  <a:pt x="0" y="388332"/>
                </a:lnTo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5941925" y="5575913"/>
            <a:ext cx="220178" cy="126821"/>
          </a:xfrm>
          <a:custGeom>
            <a:avLst/>
            <a:gdLst/>
            <a:ahLst/>
            <a:cxnLst/>
            <a:rect l="l" t="t" r="r" b="b"/>
            <a:pathLst>
              <a:path w="220178" h="126821">
                <a:moveTo>
                  <a:pt x="0" y="0"/>
                </a:moveTo>
                <a:lnTo>
                  <a:pt x="220178" y="1268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3328416" y="4823460"/>
            <a:ext cx="5617464" cy="1440180"/>
          </a:xfrm>
          <a:custGeom>
            <a:avLst/>
            <a:gdLst/>
            <a:ahLst/>
            <a:cxnLst/>
            <a:rect l="l" t="t" r="r" b="b"/>
            <a:pathLst>
              <a:path w="5617464" h="1440179">
                <a:moveTo>
                  <a:pt x="0" y="1440180"/>
                </a:moveTo>
                <a:lnTo>
                  <a:pt x="5617464" y="1440180"/>
                </a:lnTo>
                <a:lnTo>
                  <a:pt x="5617464" y="0"/>
                </a:lnTo>
                <a:lnTo>
                  <a:pt x="0" y="0"/>
                </a:lnTo>
                <a:lnTo>
                  <a:pt x="0" y="144018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3328416" y="4823460"/>
            <a:ext cx="5617464" cy="1440180"/>
          </a:xfrm>
          <a:custGeom>
            <a:avLst/>
            <a:gdLst/>
            <a:ahLst/>
            <a:cxnLst/>
            <a:rect l="l" t="t" r="r" b="b"/>
            <a:pathLst>
              <a:path w="5617464" h="1440179">
                <a:moveTo>
                  <a:pt x="0" y="1440180"/>
                </a:moveTo>
                <a:lnTo>
                  <a:pt x="5617464" y="1440180"/>
                </a:lnTo>
                <a:lnTo>
                  <a:pt x="5617464" y="0"/>
                </a:lnTo>
                <a:lnTo>
                  <a:pt x="0" y="0"/>
                </a:lnTo>
                <a:lnTo>
                  <a:pt x="0" y="144018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2123059" y="883305"/>
            <a:ext cx="6479592" cy="2586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5"/>
              </a:lnSpc>
              <a:spcBef>
                <a:spcPts val="101"/>
              </a:spcBef>
            </a:pPr>
            <a:r>
              <a:rPr dirty="0" smtClean="0" baseline="1328" sz="2700" spc="0">
                <a:latin typeface="Comic Sans MS"/>
                <a:cs typeface="Comic Sans MS"/>
              </a:rPr>
              <a:t>réa</a:t>
            </a:r>
            <a:r>
              <a:rPr dirty="0" smtClean="0" baseline="1328" sz="2700" spc="-4">
                <a:latin typeface="Comic Sans MS"/>
                <a:cs typeface="Comic Sans MS"/>
              </a:rPr>
              <a:t>c</a:t>
            </a:r>
            <a:r>
              <a:rPr dirty="0" smtClean="0" baseline="1328" sz="2700" spc="0">
                <a:latin typeface="Comic Sans MS"/>
                <a:cs typeface="Comic Sans MS"/>
              </a:rPr>
              <a:t>tio</a:t>
            </a:r>
            <a:r>
              <a:rPr dirty="0" smtClean="0" baseline="1328" sz="2700" spc="4">
                <a:latin typeface="Comic Sans MS"/>
                <a:cs typeface="Comic Sans MS"/>
              </a:rPr>
              <a:t>n</a:t>
            </a:r>
            <a:r>
              <a:rPr dirty="0" smtClean="0" baseline="1328" sz="2700" spc="0">
                <a:latin typeface="Comic Sans MS"/>
                <a:cs typeface="Comic Sans MS"/>
              </a:rPr>
              <a:t>s</a:t>
            </a:r>
            <a:r>
              <a:rPr dirty="0" smtClean="0" baseline="1328" sz="2700" spc="-4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d’hyd</a:t>
            </a:r>
            <a:r>
              <a:rPr dirty="0" smtClean="0" baseline="1328" sz="2700" spc="-4">
                <a:latin typeface="Comic Sans MS"/>
                <a:cs typeface="Comic Sans MS"/>
              </a:rPr>
              <a:t>r</a:t>
            </a:r>
            <a:r>
              <a:rPr dirty="0" smtClean="0" baseline="1328" sz="2700" spc="0">
                <a:latin typeface="Comic Sans MS"/>
                <a:cs typeface="Comic Sans MS"/>
              </a:rPr>
              <a:t>ogén</a:t>
            </a:r>
            <a:r>
              <a:rPr dirty="0" smtClean="0" baseline="1328" sz="2700" spc="4">
                <a:latin typeface="Comic Sans MS"/>
                <a:cs typeface="Comic Sans MS"/>
              </a:rPr>
              <a:t>a</a:t>
            </a:r>
            <a:r>
              <a:rPr dirty="0" smtClean="0" baseline="1328" sz="2700" spc="0">
                <a:latin typeface="Comic Sans MS"/>
                <a:cs typeface="Comic Sans MS"/>
              </a:rPr>
              <a:t>tion</a:t>
            </a:r>
            <a:r>
              <a:rPr dirty="0" smtClean="0" baseline="1328" sz="2700" spc="-9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ca</a:t>
            </a:r>
            <a:r>
              <a:rPr dirty="0" smtClean="0" baseline="1328" sz="2700" spc="9">
                <a:latin typeface="Comic Sans MS"/>
                <a:cs typeface="Comic Sans MS"/>
              </a:rPr>
              <a:t>t</a:t>
            </a:r>
            <a:r>
              <a:rPr dirty="0" smtClean="0" baseline="1328" sz="2700" spc="0">
                <a:latin typeface="Comic Sans MS"/>
                <a:cs typeface="Comic Sans MS"/>
              </a:rPr>
              <a:t>aly</a:t>
            </a:r>
            <a:r>
              <a:rPr dirty="0" smtClean="0" baseline="1328" sz="2700" spc="4">
                <a:latin typeface="Comic Sans MS"/>
                <a:cs typeface="Comic Sans MS"/>
              </a:rPr>
              <a:t>t</a:t>
            </a:r>
            <a:r>
              <a:rPr dirty="0" smtClean="0" baseline="1328" sz="2700" spc="0">
                <a:latin typeface="Comic Sans MS"/>
                <a:cs typeface="Comic Sans MS"/>
              </a:rPr>
              <a:t>ique</a:t>
            </a:r>
            <a:r>
              <a:rPr dirty="0" smtClean="0" baseline="1328" sz="2700" spc="-9">
                <a:latin typeface="Comic Sans MS"/>
                <a:cs typeface="Comic Sans MS"/>
              </a:rPr>
              <a:t> </a:t>
            </a:r>
            <a:r>
              <a:rPr dirty="0" smtClean="0" baseline="1668" sz="2700" spc="0">
                <a:latin typeface="Wingdings"/>
                <a:cs typeface="Wingdings"/>
              </a:rPr>
              <a:t></a:t>
            </a:r>
            <a:r>
              <a:rPr dirty="0" smtClean="0" baseline="1610" sz="2700" spc="84">
                <a:latin typeface="Times New Roman"/>
                <a:cs typeface="Times New Roman"/>
              </a:rPr>
              <a:t> </a:t>
            </a:r>
            <a:r>
              <a:rPr dirty="0" smtClean="0" baseline="1328" sz="2700" spc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328" sz="2700" spc="4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328" sz="2700" spc="0">
                <a:solidFill>
                  <a:srgbClr val="FF0000"/>
                </a:solidFill>
                <a:latin typeface="Comic Sans MS"/>
                <a:cs typeface="Comic Sans MS"/>
              </a:rPr>
              <a:t>aly</a:t>
            </a:r>
            <a:r>
              <a:rPr dirty="0" smtClean="0" baseline="1328" sz="2700" spc="-4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328" sz="2700" spc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328" sz="2700" spc="-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solidFill>
                  <a:srgbClr val="FF0000"/>
                </a:solidFill>
                <a:latin typeface="Comic Sans MS"/>
                <a:cs typeface="Comic Sans MS"/>
              </a:rPr>
              <a:t>structurale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21307" y="1522436"/>
            <a:ext cx="85066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Exemple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21307" y="1969520"/>
            <a:ext cx="747660" cy="3987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40"/>
              </a:lnSpc>
              <a:spcBef>
                <a:spcPts val="157"/>
              </a:spcBef>
            </a:pPr>
            <a:r>
              <a:rPr dirty="0" smtClean="0" baseline="9966" sz="3600" spc="4">
                <a:latin typeface="Comic Sans MS"/>
                <a:cs typeface="Comic Sans MS"/>
              </a:rPr>
              <a:t>C</a:t>
            </a:r>
            <a:r>
              <a:rPr dirty="0" smtClean="0" baseline="-5979" sz="2400" spc="0">
                <a:latin typeface="Comic Sans MS"/>
                <a:cs typeface="Comic Sans MS"/>
              </a:rPr>
              <a:t>5</a:t>
            </a:r>
            <a:r>
              <a:rPr dirty="0" smtClean="0" baseline="9966" sz="3600" spc="4">
                <a:latin typeface="Comic Sans MS"/>
                <a:cs typeface="Comic Sans MS"/>
              </a:rPr>
              <a:t>H</a:t>
            </a:r>
            <a:r>
              <a:rPr dirty="0" smtClean="0" baseline="-5979" sz="2400" spc="0">
                <a:latin typeface="Comic Sans MS"/>
                <a:cs typeface="Comic Sans MS"/>
              </a:rPr>
              <a:t>8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50361" y="2069552"/>
            <a:ext cx="47712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2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NS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23694" y="2662748"/>
            <a:ext cx="6532183" cy="13039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25"/>
              </a:lnSpc>
              <a:spcBef>
                <a:spcPts val="121"/>
              </a:spcBef>
            </a:pPr>
            <a:r>
              <a:rPr dirty="0" smtClean="0" baseline="10630" sz="2700" spc="4">
                <a:latin typeface="Comic Sans MS"/>
                <a:cs typeface="Comic Sans MS"/>
              </a:rPr>
              <a:t>6</a:t>
            </a:r>
            <a:r>
              <a:rPr dirty="0" smtClean="0" baseline="10630" sz="2700" spc="-4">
                <a:latin typeface="Comic Sans MS"/>
                <a:cs typeface="Comic Sans MS"/>
              </a:rPr>
              <a:t>.</a:t>
            </a:r>
            <a:r>
              <a:rPr dirty="0" smtClean="0" baseline="10630" sz="2700" spc="0">
                <a:latin typeface="Comic Sans MS"/>
                <a:cs typeface="Comic Sans MS"/>
              </a:rPr>
              <a:t>8</a:t>
            </a:r>
            <a:r>
              <a:rPr dirty="0" smtClean="0" baseline="10630" sz="2700" spc="9">
                <a:latin typeface="Comic Sans MS"/>
                <a:cs typeface="Comic Sans MS"/>
              </a:rPr>
              <a:t> </a:t>
            </a:r>
            <a:r>
              <a:rPr dirty="0" smtClean="0" baseline="10630" sz="2700" spc="0">
                <a:latin typeface="Comic Sans MS"/>
                <a:cs typeface="Comic Sans MS"/>
              </a:rPr>
              <a:t>gr</a:t>
            </a:r>
            <a:r>
              <a:rPr dirty="0" smtClean="0" baseline="10630" sz="2700" spc="4">
                <a:latin typeface="Comic Sans MS"/>
                <a:cs typeface="Comic Sans MS"/>
              </a:rPr>
              <a:t>a</a:t>
            </a:r>
            <a:r>
              <a:rPr dirty="0" smtClean="0" baseline="10630" sz="2700" spc="0">
                <a:latin typeface="Comic Sans MS"/>
                <a:cs typeface="Comic Sans MS"/>
              </a:rPr>
              <a:t>m</a:t>
            </a:r>
            <a:r>
              <a:rPr dirty="0" smtClean="0" baseline="10630" sz="2700" spc="9">
                <a:latin typeface="Comic Sans MS"/>
                <a:cs typeface="Comic Sans MS"/>
              </a:rPr>
              <a:t>m</a:t>
            </a:r>
            <a:r>
              <a:rPr dirty="0" smtClean="0" baseline="10630" sz="2700" spc="0">
                <a:latin typeface="Comic Sans MS"/>
                <a:cs typeface="Comic Sans MS"/>
              </a:rPr>
              <a:t>es</a:t>
            </a:r>
            <a:r>
              <a:rPr dirty="0" smtClean="0" baseline="10630" sz="2700" spc="-19">
                <a:latin typeface="Comic Sans MS"/>
                <a:cs typeface="Comic Sans MS"/>
              </a:rPr>
              <a:t> </a:t>
            </a:r>
            <a:r>
              <a:rPr dirty="0" smtClean="0" baseline="10630" sz="2700" spc="0">
                <a:latin typeface="Comic Sans MS"/>
                <a:cs typeface="Comic Sans MS"/>
              </a:rPr>
              <a:t>de</a:t>
            </a:r>
            <a:r>
              <a:rPr dirty="0" smtClean="0" baseline="10630" sz="2700" spc="14">
                <a:latin typeface="Comic Sans MS"/>
                <a:cs typeface="Comic Sans MS"/>
              </a:rPr>
              <a:t> </a:t>
            </a:r>
            <a:r>
              <a:rPr dirty="0" smtClean="0" baseline="10630" sz="2700" spc="0">
                <a:latin typeface="Comic Sans MS"/>
                <a:cs typeface="Comic Sans MS"/>
              </a:rPr>
              <a:t>cette</a:t>
            </a:r>
            <a:r>
              <a:rPr dirty="0" smtClean="0" baseline="10630" sz="2700" spc="4">
                <a:latin typeface="Comic Sans MS"/>
                <a:cs typeface="Comic Sans MS"/>
              </a:rPr>
              <a:t> </a:t>
            </a:r>
            <a:r>
              <a:rPr dirty="0" smtClean="0" baseline="10630" sz="2700" spc="0">
                <a:latin typeface="Comic Sans MS"/>
                <a:cs typeface="Comic Sans MS"/>
              </a:rPr>
              <a:t>m</a:t>
            </a:r>
            <a:r>
              <a:rPr dirty="0" smtClean="0" baseline="10630" sz="2700" spc="4">
                <a:latin typeface="Comic Sans MS"/>
                <a:cs typeface="Comic Sans MS"/>
              </a:rPr>
              <a:t>o</a:t>
            </a:r>
            <a:r>
              <a:rPr dirty="0" smtClean="0" baseline="10630" sz="2700" spc="0">
                <a:latin typeface="Comic Sans MS"/>
                <a:cs typeface="Comic Sans MS"/>
              </a:rPr>
              <a:t>lécu</a:t>
            </a:r>
            <a:r>
              <a:rPr dirty="0" smtClean="0" baseline="10630" sz="2700" spc="-4">
                <a:latin typeface="Comic Sans MS"/>
                <a:cs typeface="Comic Sans MS"/>
              </a:rPr>
              <a:t>l</a:t>
            </a:r>
            <a:r>
              <a:rPr dirty="0" smtClean="0" baseline="10630" sz="2700" spc="0">
                <a:latin typeface="Comic Sans MS"/>
                <a:cs typeface="Comic Sans MS"/>
              </a:rPr>
              <a:t>e</a:t>
            </a:r>
            <a:r>
              <a:rPr dirty="0" smtClean="0" baseline="10630" sz="2700" spc="0">
                <a:latin typeface="Comic Sans MS"/>
                <a:cs typeface="Comic Sans MS"/>
              </a:rPr>
              <a:t> </a:t>
            </a:r>
            <a:r>
              <a:rPr dirty="0" smtClean="0" baseline="10630" sz="2700" spc="0">
                <a:latin typeface="Comic Sans MS"/>
                <a:cs typeface="Comic Sans MS"/>
              </a:rPr>
              <a:t>absorbe</a:t>
            </a:r>
            <a:r>
              <a:rPr dirty="0" smtClean="0" baseline="10630" sz="2700" spc="-4">
                <a:latin typeface="Comic Sans MS"/>
                <a:cs typeface="Comic Sans MS"/>
              </a:rPr>
              <a:t> </a:t>
            </a:r>
            <a:r>
              <a:rPr dirty="0" smtClean="0" baseline="10630" sz="2700" spc="4">
                <a:latin typeface="Comic Sans MS"/>
                <a:cs typeface="Comic Sans MS"/>
              </a:rPr>
              <a:t>224</a:t>
            </a:r>
            <a:r>
              <a:rPr dirty="0" smtClean="0" baseline="10630" sz="2700" spc="0">
                <a:latin typeface="Comic Sans MS"/>
                <a:cs typeface="Comic Sans MS"/>
              </a:rPr>
              <a:t>0</a:t>
            </a:r>
            <a:r>
              <a:rPr dirty="0" smtClean="0" baseline="10630" sz="2700" spc="-14">
                <a:latin typeface="Comic Sans MS"/>
                <a:cs typeface="Comic Sans MS"/>
              </a:rPr>
              <a:t> </a:t>
            </a:r>
            <a:r>
              <a:rPr dirty="0" smtClean="0" baseline="10630" sz="2700" spc="4">
                <a:latin typeface="Comic Sans MS"/>
                <a:cs typeface="Comic Sans MS"/>
              </a:rPr>
              <a:t>m</a:t>
            </a:r>
            <a:r>
              <a:rPr dirty="0" smtClean="0" baseline="10630" sz="2700" spc="0">
                <a:latin typeface="Comic Sans MS"/>
                <a:cs typeface="Comic Sans MS"/>
              </a:rPr>
              <a:t>l</a:t>
            </a:r>
            <a:r>
              <a:rPr dirty="0" smtClean="0" baseline="10630" sz="2700" spc="-9">
                <a:latin typeface="Comic Sans MS"/>
                <a:cs typeface="Comic Sans MS"/>
              </a:rPr>
              <a:t> </a:t>
            </a:r>
            <a:r>
              <a:rPr dirty="0" smtClean="0" baseline="10630" sz="2700" spc="0">
                <a:latin typeface="Comic Sans MS"/>
                <a:cs typeface="Comic Sans MS"/>
              </a:rPr>
              <a:t>d’</a:t>
            </a:r>
            <a:r>
              <a:rPr dirty="0" smtClean="0" baseline="10630" sz="2700" spc="14">
                <a:latin typeface="Comic Sans MS"/>
                <a:cs typeface="Comic Sans MS"/>
              </a:rPr>
              <a:t> </a:t>
            </a:r>
            <a:r>
              <a:rPr dirty="0" smtClean="0" baseline="10630" sz="2700" spc="-4">
                <a:latin typeface="Comic Sans MS"/>
                <a:cs typeface="Comic Sans MS"/>
              </a:rPr>
              <a:t>H</a:t>
            </a:r>
            <a:r>
              <a:rPr dirty="0" smtClean="0" baseline="-3986" sz="1800" spc="0">
                <a:latin typeface="Comic Sans MS"/>
                <a:cs typeface="Comic Sans MS"/>
              </a:rPr>
              <a:t>2</a:t>
            </a:r>
            <a:r>
              <a:rPr dirty="0" smtClean="0" baseline="-3986" sz="1800" spc="14">
                <a:latin typeface="Comic Sans MS"/>
                <a:cs typeface="Comic Sans MS"/>
              </a:rPr>
              <a:t> </a:t>
            </a:r>
            <a:r>
              <a:rPr dirty="0" smtClean="0" baseline="10630" sz="2700" spc="0">
                <a:latin typeface="Comic Sans MS"/>
                <a:cs typeface="Comic Sans MS"/>
              </a:rPr>
              <a:t>(P</a:t>
            </a:r>
            <a:r>
              <a:rPr dirty="0" smtClean="0" baseline="10630" sz="2700" spc="0">
                <a:latin typeface="Comic Sans MS"/>
                <a:cs typeface="Comic Sans MS"/>
              </a:rPr>
              <a:t> </a:t>
            </a:r>
            <a:r>
              <a:rPr dirty="0" smtClean="0" baseline="10630" sz="2700" spc="0">
                <a:latin typeface="Comic Sans MS"/>
                <a:cs typeface="Comic Sans MS"/>
              </a:rPr>
              <a:t>a</a:t>
            </a:r>
            <a:r>
              <a:rPr dirty="0" smtClean="0" baseline="10630" sz="2700" spc="4">
                <a:latin typeface="Comic Sans MS"/>
                <a:cs typeface="Comic Sans MS"/>
              </a:rPr>
              <a:t>t</a:t>
            </a:r>
            <a:r>
              <a:rPr dirty="0" smtClean="0" baseline="10630" sz="2700" spc="0">
                <a:latin typeface="Comic Sans MS"/>
                <a:cs typeface="Comic Sans MS"/>
              </a:rPr>
              <a:t>m</a:t>
            </a:r>
            <a:endParaRPr sz="1800">
              <a:latin typeface="Comic Sans MS"/>
              <a:cs typeface="Comic Sans MS"/>
            </a:endParaRPr>
          </a:p>
          <a:p>
            <a:pPr marL="347599" marR="41957">
              <a:lnSpc>
                <a:spcPts val="2323"/>
              </a:lnSpc>
              <a:spcBef>
                <a:spcPts val="972"/>
              </a:spcBef>
            </a:pPr>
            <a:r>
              <a:rPr dirty="0" smtClean="0" sz="1800" spc="-4">
                <a:solidFill>
                  <a:srgbClr val="0000CC"/>
                </a:solidFill>
                <a:latin typeface="Comic Sans MS"/>
                <a:cs typeface="Comic Sans MS"/>
              </a:rPr>
              <a:t>M</a:t>
            </a:r>
            <a:r>
              <a:rPr dirty="0" smtClean="0" baseline="-17939" sz="1800" spc="9">
                <a:solidFill>
                  <a:srgbClr val="0000CC"/>
                </a:solidFill>
                <a:latin typeface="Comic Sans MS"/>
                <a:cs typeface="Comic Sans MS"/>
              </a:rPr>
              <a:t>r</a:t>
            </a:r>
            <a:r>
              <a:rPr dirty="0" smtClean="0" sz="1800" spc="0">
                <a:solidFill>
                  <a:srgbClr val="0000CC"/>
                </a:solidFill>
                <a:latin typeface="Comic Sans MS"/>
                <a:cs typeface="Comic Sans MS"/>
              </a:rPr>
              <a:t>=</a:t>
            </a:r>
            <a:r>
              <a:rPr dirty="0" smtClean="0" sz="1800" spc="-14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dirty="0" smtClean="0" sz="1800" spc="9">
                <a:solidFill>
                  <a:srgbClr val="0000CC"/>
                </a:solidFill>
                <a:latin typeface="Comic Sans MS"/>
                <a:cs typeface="Comic Sans MS"/>
              </a:rPr>
              <a:t>6</a:t>
            </a:r>
            <a:r>
              <a:rPr dirty="0" smtClean="0" sz="1800" spc="0">
                <a:solidFill>
                  <a:srgbClr val="0000CC"/>
                </a:solidFill>
                <a:latin typeface="Comic Sans MS"/>
                <a:cs typeface="Comic Sans MS"/>
              </a:rPr>
              <a:t>8</a:t>
            </a:r>
            <a:r>
              <a:rPr dirty="0" smtClean="0" sz="1800" spc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dirty="0" smtClean="0" sz="1800" spc="0">
                <a:solidFill>
                  <a:srgbClr val="0000CC"/>
                </a:solidFill>
                <a:latin typeface="Comic Sans MS"/>
                <a:cs typeface="Comic Sans MS"/>
              </a:rPr>
              <a:t>gr</a:t>
            </a:r>
            <a:r>
              <a:rPr dirty="0" smtClean="0" sz="1800" spc="4">
                <a:solidFill>
                  <a:srgbClr val="0000CC"/>
                </a:solidFill>
                <a:latin typeface="Comic Sans MS"/>
                <a:cs typeface="Comic Sans MS"/>
              </a:rPr>
              <a:t>a</a:t>
            </a:r>
            <a:r>
              <a:rPr dirty="0" smtClean="0" sz="1800" spc="0">
                <a:solidFill>
                  <a:srgbClr val="0000CC"/>
                </a:solidFill>
                <a:latin typeface="Comic Sans MS"/>
                <a:cs typeface="Comic Sans MS"/>
              </a:rPr>
              <a:t>m</a:t>
            </a:r>
            <a:r>
              <a:rPr dirty="0" smtClean="0" sz="1800" spc="9">
                <a:solidFill>
                  <a:srgbClr val="0000CC"/>
                </a:solidFill>
                <a:latin typeface="Comic Sans MS"/>
                <a:cs typeface="Comic Sans MS"/>
              </a:rPr>
              <a:t>m</a:t>
            </a:r>
            <a:r>
              <a:rPr dirty="0" smtClean="0" sz="1800" spc="0">
                <a:solidFill>
                  <a:srgbClr val="0000CC"/>
                </a:solidFill>
                <a:latin typeface="Comic Sans MS"/>
                <a:cs typeface="Comic Sans MS"/>
              </a:rPr>
              <a:t>es/m</a:t>
            </a:r>
            <a:r>
              <a:rPr dirty="0" smtClean="0" sz="1800" spc="4">
                <a:solidFill>
                  <a:srgbClr val="0000CC"/>
                </a:solidFill>
                <a:latin typeface="Comic Sans MS"/>
                <a:cs typeface="Comic Sans MS"/>
              </a:rPr>
              <a:t>o</a:t>
            </a:r>
            <a:r>
              <a:rPr dirty="0" smtClean="0" sz="1800" spc="0">
                <a:solidFill>
                  <a:srgbClr val="0000CC"/>
                </a:solidFill>
                <a:latin typeface="Comic Sans MS"/>
                <a:cs typeface="Comic Sans MS"/>
              </a:rPr>
              <a:t>le</a:t>
            </a:r>
            <a:r>
              <a:rPr dirty="0" smtClean="0" sz="1800" spc="-19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dirty="0" smtClean="0" sz="1800" spc="0">
                <a:solidFill>
                  <a:srgbClr val="0000CC"/>
                </a:solidFill>
                <a:latin typeface="Symbol"/>
                <a:cs typeface="Symbol"/>
              </a:rPr>
              <a:t></a:t>
            </a:r>
            <a:r>
              <a:rPr dirty="0" smtClean="0" sz="1800" spc="89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4">
                <a:solidFill>
                  <a:srgbClr val="0000CC"/>
                </a:solidFill>
                <a:latin typeface="Comic Sans MS"/>
                <a:cs typeface="Comic Sans MS"/>
              </a:rPr>
              <a:t>6</a:t>
            </a:r>
            <a:r>
              <a:rPr dirty="0" smtClean="0" sz="1800" spc="-4">
                <a:solidFill>
                  <a:srgbClr val="0000CC"/>
                </a:solidFill>
                <a:latin typeface="Comic Sans MS"/>
                <a:cs typeface="Comic Sans MS"/>
              </a:rPr>
              <a:t>.</a:t>
            </a:r>
            <a:r>
              <a:rPr dirty="0" smtClean="0" sz="1800" spc="0">
                <a:solidFill>
                  <a:srgbClr val="0000CC"/>
                </a:solidFill>
                <a:latin typeface="Comic Sans MS"/>
                <a:cs typeface="Comic Sans MS"/>
              </a:rPr>
              <a:t>8</a:t>
            </a:r>
            <a:r>
              <a:rPr dirty="0" smtClean="0" sz="1800" spc="9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dirty="0" smtClean="0" sz="1800" spc="0">
                <a:solidFill>
                  <a:srgbClr val="0000CC"/>
                </a:solidFill>
                <a:latin typeface="Comic Sans MS"/>
                <a:cs typeface="Comic Sans MS"/>
              </a:rPr>
              <a:t>gr</a:t>
            </a:r>
            <a:r>
              <a:rPr dirty="0" smtClean="0" sz="1800" spc="4">
                <a:solidFill>
                  <a:srgbClr val="0000CC"/>
                </a:solidFill>
                <a:latin typeface="Comic Sans MS"/>
                <a:cs typeface="Comic Sans MS"/>
              </a:rPr>
              <a:t>a</a:t>
            </a:r>
            <a:r>
              <a:rPr dirty="0" smtClean="0" sz="1800" spc="0">
                <a:solidFill>
                  <a:srgbClr val="0000CC"/>
                </a:solidFill>
                <a:latin typeface="Comic Sans MS"/>
                <a:cs typeface="Comic Sans MS"/>
              </a:rPr>
              <a:t>m</a:t>
            </a:r>
            <a:r>
              <a:rPr dirty="0" smtClean="0" sz="1800" spc="9">
                <a:solidFill>
                  <a:srgbClr val="0000CC"/>
                </a:solidFill>
                <a:latin typeface="Comic Sans MS"/>
                <a:cs typeface="Comic Sans MS"/>
              </a:rPr>
              <a:t>m</a:t>
            </a:r>
            <a:r>
              <a:rPr dirty="0" smtClean="0" sz="1800" spc="0">
                <a:solidFill>
                  <a:srgbClr val="0000CC"/>
                </a:solidFill>
                <a:latin typeface="Comic Sans MS"/>
                <a:cs typeface="Comic Sans MS"/>
              </a:rPr>
              <a:t>es</a:t>
            </a:r>
            <a:r>
              <a:rPr dirty="0" smtClean="0" sz="1800" spc="-19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dirty="0" smtClean="0" sz="1800" spc="0">
                <a:solidFill>
                  <a:srgbClr val="0000CC"/>
                </a:solidFill>
                <a:latin typeface="Comic Sans MS"/>
                <a:cs typeface="Comic Sans MS"/>
              </a:rPr>
              <a:t>=</a:t>
            </a:r>
            <a:r>
              <a:rPr dirty="0" smtClean="0" sz="1800" spc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dirty="0" smtClean="0" sz="1800" spc="4">
                <a:solidFill>
                  <a:srgbClr val="0000CC"/>
                </a:solidFill>
                <a:latin typeface="Comic Sans MS"/>
                <a:cs typeface="Comic Sans MS"/>
              </a:rPr>
              <a:t>0</a:t>
            </a:r>
            <a:r>
              <a:rPr dirty="0" smtClean="0" sz="1800" spc="-4">
                <a:solidFill>
                  <a:srgbClr val="0000CC"/>
                </a:solidFill>
                <a:latin typeface="Comic Sans MS"/>
                <a:cs typeface="Comic Sans MS"/>
              </a:rPr>
              <a:t>.</a:t>
            </a:r>
            <a:r>
              <a:rPr dirty="0" smtClean="0" sz="1800" spc="0">
                <a:solidFill>
                  <a:srgbClr val="0000CC"/>
                </a:solidFill>
                <a:latin typeface="Comic Sans MS"/>
                <a:cs typeface="Comic Sans MS"/>
              </a:rPr>
              <a:t>1</a:t>
            </a:r>
            <a:r>
              <a:rPr dirty="0" smtClean="0" sz="1800" spc="9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dirty="0" smtClean="0" sz="1800" spc="0">
                <a:solidFill>
                  <a:srgbClr val="0000CC"/>
                </a:solidFill>
                <a:latin typeface="Comic Sans MS"/>
                <a:cs typeface="Comic Sans MS"/>
              </a:rPr>
              <a:t>m</a:t>
            </a:r>
            <a:r>
              <a:rPr dirty="0" smtClean="0" sz="1800" spc="4">
                <a:solidFill>
                  <a:srgbClr val="0000CC"/>
                </a:solidFill>
                <a:latin typeface="Comic Sans MS"/>
                <a:cs typeface="Comic Sans MS"/>
              </a:rPr>
              <a:t>o</a:t>
            </a:r>
            <a:r>
              <a:rPr dirty="0" smtClean="0" sz="1800" spc="0">
                <a:solidFill>
                  <a:srgbClr val="0000CC"/>
                </a:solidFill>
                <a:latin typeface="Comic Sans MS"/>
                <a:cs typeface="Comic Sans MS"/>
              </a:rPr>
              <a:t>le</a:t>
            </a:r>
            <a:r>
              <a:rPr dirty="0" smtClean="0" sz="1800" spc="-9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dirty="0" smtClean="0" sz="1800" spc="0">
                <a:solidFill>
                  <a:srgbClr val="0000CC"/>
                </a:solidFill>
                <a:latin typeface="Comic Sans MS"/>
                <a:cs typeface="Comic Sans MS"/>
              </a:rPr>
              <a:t>de</a:t>
            </a:r>
            <a:r>
              <a:rPr dirty="0" smtClean="0" sz="1800" spc="14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dirty="0" smtClean="0" sz="1800" spc="-4">
                <a:solidFill>
                  <a:srgbClr val="0000CC"/>
                </a:solidFill>
                <a:latin typeface="Comic Sans MS"/>
                <a:cs typeface="Comic Sans MS"/>
              </a:rPr>
              <a:t>C</a:t>
            </a:r>
            <a:r>
              <a:rPr dirty="0" smtClean="0" baseline="-21926" sz="1800" spc="0">
                <a:solidFill>
                  <a:srgbClr val="0000CC"/>
                </a:solidFill>
                <a:latin typeface="Comic Sans MS"/>
                <a:cs typeface="Comic Sans MS"/>
              </a:rPr>
              <a:t>5</a:t>
            </a:r>
            <a:r>
              <a:rPr dirty="0" smtClean="0" sz="1800" spc="-4">
                <a:solidFill>
                  <a:srgbClr val="0000CC"/>
                </a:solidFill>
                <a:latin typeface="Comic Sans MS"/>
                <a:cs typeface="Comic Sans MS"/>
              </a:rPr>
              <a:t>H</a:t>
            </a:r>
            <a:r>
              <a:rPr dirty="0" smtClean="0" baseline="-21926" sz="1800" spc="0">
                <a:solidFill>
                  <a:srgbClr val="0000CC"/>
                </a:solidFill>
                <a:latin typeface="Comic Sans MS"/>
                <a:cs typeface="Comic Sans MS"/>
              </a:rPr>
              <a:t>8</a:t>
            </a:r>
            <a:endParaRPr sz="1200">
              <a:latin typeface="Comic Sans MS"/>
              <a:cs typeface="Comic Sans MS"/>
            </a:endParaRPr>
          </a:p>
          <a:p>
            <a:pPr marL="2075180" marR="41957">
              <a:lnSpc>
                <a:spcPts val="2865"/>
              </a:lnSpc>
              <a:spcBef>
                <a:spcPts val="1597"/>
              </a:spcBef>
            </a:pPr>
            <a:r>
              <a:rPr dirty="0" smtClean="0" baseline="7973" sz="2700" spc="4">
                <a:solidFill>
                  <a:srgbClr val="0000CC"/>
                </a:solidFill>
                <a:latin typeface="Comic Sans MS"/>
                <a:cs typeface="Comic Sans MS"/>
              </a:rPr>
              <a:t>224</a:t>
            </a:r>
            <a:r>
              <a:rPr dirty="0" smtClean="0" baseline="7973" sz="2700" spc="0">
                <a:solidFill>
                  <a:srgbClr val="0000CC"/>
                </a:solidFill>
                <a:latin typeface="Comic Sans MS"/>
                <a:cs typeface="Comic Sans MS"/>
              </a:rPr>
              <a:t>0</a:t>
            </a:r>
            <a:r>
              <a:rPr dirty="0" smtClean="0" baseline="7973" sz="2700" spc="-14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dirty="0" smtClean="0" baseline="7973" sz="2700" spc="4">
                <a:solidFill>
                  <a:srgbClr val="0000CC"/>
                </a:solidFill>
                <a:latin typeface="Comic Sans MS"/>
                <a:cs typeface="Comic Sans MS"/>
              </a:rPr>
              <a:t>m</a:t>
            </a:r>
            <a:r>
              <a:rPr dirty="0" smtClean="0" baseline="7973" sz="2700" spc="0">
                <a:solidFill>
                  <a:srgbClr val="0000CC"/>
                </a:solidFill>
                <a:latin typeface="Comic Sans MS"/>
                <a:cs typeface="Comic Sans MS"/>
              </a:rPr>
              <a:t>l</a:t>
            </a:r>
            <a:r>
              <a:rPr dirty="0" smtClean="0" baseline="7973" sz="2700" spc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dirty="0" smtClean="0" baseline="7973" sz="2700" spc="-4">
                <a:solidFill>
                  <a:srgbClr val="0000CC"/>
                </a:solidFill>
                <a:latin typeface="Comic Sans MS"/>
                <a:cs typeface="Comic Sans MS"/>
              </a:rPr>
              <a:t>H</a:t>
            </a:r>
            <a:r>
              <a:rPr dirty="0" smtClean="0" baseline="-7973" sz="1800" spc="0">
                <a:solidFill>
                  <a:srgbClr val="0000CC"/>
                </a:solidFill>
                <a:latin typeface="Comic Sans MS"/>
                <a:cs typeface="Comic Sans MS"/>
              </a:rPr>
              <a:t>2</a:t>
            </a:r>
            <a:r>
              <a:rPr dirty="0" smtClean="0" baseline="-7973" sz="1800" spc="14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dirty="0" smtClean="0" baseline="9069" sz="2700" spc="0">
                <a:solidFill>
                  <a:srgbClr val="0000CC"/>
                </a:solidFill>
                <a:latin typeface="Symbol"/>
                <a:cs typeface="Symbol"/>
              </a:rPr>
              <a:t></a:t>
            </a:r>
            <a:r>
              <a:rPr dirty="0" smtClean="0" baseline="9662" sz="2700" spc="89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7973" sz="2700" spc="4">
                <a:solidFill>
                  <a:srgbClr val="0000CC"/>
                </a:solidFill>
                <a:latin typeface="Comic Sans MS"/>
                <a:cs typeface="Comic Sans MS"/>
              </a:rPr>
              <a:t>0</a:t>
            </a:r>
            <a:r>
              <a:rPr dirty="0" smtClean="0" baseline="7973" sz="2700" spc="-4">
                <a:solidFill>
                  <a:srgbClr val="0000CC"/>
                </a:solidFill>
                <a:latin typeface="Comic Sans MS"/>
                <a:cs typeface="Comic Sans MS"/>
              </a:rPr>
              <a:t>.</a:t>
            </a:r>
            <a:r>
              <a:rPr dirty="0" smtClean="0" baseline="7973" sz="2700" spc="0">
                <a:solidFill>
                  <a:srgbClr val="0000CC"/>
                </a:solidFill>
                <a:latin typeface="Comic Sans MS"/>
                <a:cs typeface="Comic Sans MS"/>
              </a:rPr>
              <a:t>1</a:t>
            </a:r>
            <a:r>
              <a:rPr dirty="0" smtClean="0" baseline="7973" sz="2700" spc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dirty="0" smtClean="0" baseline="7973" sz="2700" spc="0">
                <a:solidFill>
                  <a:srgbClr val="0000CC"/>
                </a:solidFill>
                <a:latin typeface="Comic Sans MS"/>
                <a:cs typeface="Comic Sans MS"/>
              </a:rPr>
              <a:t>m</a:t>
            </a:r>
            <a:r>
              <a:rPr dirty="0" smtClean="0" baseline="7973" sz="2700" spc="4">
                <a:solidFill>
                  <a:srgbClr val="0000CC"/>
                </a:solidFill>
                <a:latin typeface="Comic Sans MS"/>
                <a:cs typeface="Comic Sans MS"/>
              </a:rPr>
              <a:t>o</a:t>
            </a:r>
            <a:r>
              <a:rPr dirty="0" smtClean="0" baseline="7973" sz="2700" spc="0">
                <a:solidFill>
                  <a:srgbClr val="0000CC"/>
                </a:solidFill>
                <a:latin typeface="Comic Sans MS"/>
                <a:cs typeface="Comic Sans MS"/>
              </a:rPr>
              <a:t>le</a:t>
            </a:r>
            <a:r>
              <a:rPr dirty="0" smtClean="0" baseline="7973" sz="2700" spc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dirty="0" smtClean="0" baseline="7973" sz="2700" spc="0">
                <a:solidFill>
                  <a:srgbClr val="0000CC"/>
                </a:solidFill>
                <a:latin typeface="Comic Sans MS"/>
                <a:cs typeface="Comic Sans MS"/>
              </a:rPr>
              <a:t>de</a:t>
            </a:r>
            <a:r>
              <a:rPr dirty="0" smtClean="0" baseline="7973" sz="2700" spc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dirty="0" smtClean="0" baseline="7973" sz="2700" spc="-4">
                <a:solidFill>
                  <a:srgbClr val="0000CC"/>
                </a:solidFill>
                <a:latin typeface="Comic Sans MS"/>
                <a:cs typeface="Comic Sans MS"/>
              </a:rPr>
              <a:t>H</a:t>
            </a:r>
            <a:r>
              <a:rPr dirty="0" smtClean="0" baseline="-7973" sz="1800" spc="0">
                <a:solidFill>
                  <a:srgbClr val="0000CC"/>
                </a:solidFill>
                <a:latin typeface="Comic Sans MS"/>
                <a:cs typeface="Comic Sans MS"/>
              </a:rPr>
              <a:t>2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656447" y="2662748"/>
            <a:ext cx="141491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et</a:t>
            </a:r>
            <a:r>
              <a:rPr dirty="0" smtClean="0" baseline="2657" sz="2700" spc="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=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4">
                <a:latin typeface="Comic Sans MS"/>
                <a:cs typeface="Comic Sans MS"/>
              </a:rPr>
              <a:t>300K)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80692" y="4107500"/>
            <a:ext cx="44713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Sur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36622" y="4107500"/>
            <a:ext cx="35883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les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03906" y="4107500"/>
            <a:ext cx="57303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deux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86074" y="4107500"/>
            <a:ext cx="46413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4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S,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58514" y="4107500"/>
            <a:ext cx="42404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dirty="0" smtClean="0" baseline="2657" sz="2700" spc="4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91330" y="4107500"/>
            <a:ext cx="60294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seule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02835" y="4107500"/>
            <a:ext cx="40392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est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15839" y="4107500"/>
            <a:ext cx="148319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hydro</a:t>
            </a:r>
            <a:r>
              <a:rPr dirty="0" smtClean="0" baseline="2657" sz="2700" spc="4">
                <a:solidFill>
                  <a:srgbClr val="FF0000"/>
                </a:solidFill>
                <a:latin typeface="Comic Sans MS"/>
                <a:cs typeface="Comic Sans MS"/>
              </a:rPr>
              <a:t>g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én</a:t>
            </a:r>
            <a:r>
              <a:rPr dirty="0" smtClean="0" baseline="2657" sz="2700" spc="4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ble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04786" y="4107500"/>
            <a:ext cx="12800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: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40423" y="4107500"/>
            <a:ext cx="42404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dirty="0" smtClean="0" baseline="2657" sz="2700" spc="4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73493" y="4107500"/>
            <a:ext cx="75654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double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38541" y="4107500"/>
            <a:ext cx="71858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liaison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63965" y="4107500"/>
            <a:ext cx="29203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et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65717" y="4107500"/>
            <a:ext cx="29822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un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72041" y="4107500"/>
            <a:ext cx="60062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cycle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82022" y="4107500"/>
            <a:ext cx="12800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: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36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21018" y="5004054"/>
            <a:ext cx="1008887" cy="10805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328416" y="4823460"/>
            <a:ext cx="5617464" cy="14401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750452" y="5683865"/>
            <a:ext cx="508154" cy="0"/>
          </a:xfrm>
          <a:custGeom>
            <a:avLst/>
            <a:gdLst/>
            <a:ahLst/>
            <a:cxnLst/>
            <a:rect l="l" t="t" r="r" b="b"/>
            <a:pathLst>
              <a:path w="508154" h="0">
                <a:moveTo>
                  <a:pt x="0" y="0"/>
                </a:moveTo>
                <a:lnTo>
                  <a:pt x="508154" y="0"/>
                </a:lnTo>
              </a:path>
            </a:pathLst>
          </a:custGeom>
          <a:ln w="47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750452" y="5683865"/>
            <a:ext cx="95377" cy="28350"/>
          </a:xfrm>
          <a:custGeom>
            <a:avLst/>
            <a:gdLst/>
            <a:ahLst/>
            <a:cxnLst/>
            <a:rect l="l" t="t" r="r" b="b"/>
            <a:pathLst>
              <a:path w="95377" h="28350">
                <a:moveTo>
                  <a:pt x="95377" y="28350"/>
                </a:moveTo>
                <a:lnTo>
                  <a:pt x="76423" y="0"/>
                </a:lnTo>
                <a:lnTo>
                  <a:pt x="0" y="0"/>
                </a:lnTo>
                <a:lnTo>
                  <a:pt x="95377" y="28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750452" y="5683865"/>
            <a:ext cx="95377" cy="28350"/>
          </a:xfrm>
          <a:custGeom>
            <a:avLst/>
            <a:gdLst/>
            <a:ahLst/>
            <a:cxnLst/>
            <a:rect l="l" t="t" r="r" b="b"/>
            <a:pathLst>
              <a:path w="95377" h="28350">
                <a:moveTo>
                  <a:pt x="0" y="0"/>
                </a:moveTo>
                <a:lnTo>
                  <a:pt x="76423" y="0"/>
                </a:lnTo>
                <a:lnTo>
                  <a:pt x="95377" y="28350"/>
                </a:lnTo>
                <a:lnTo>
                  <a:pt x="0" y="0"/>
                </a:lnTo>
                <a:close/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750452" y="5623326"/>
            <a:ext cx="508154" cy="0"/>
          </a:xfrm>
          <a:custGeom>
            <a:avLst/>
            <a:gdLst/>
            <a:ahLst/>
            <a:cxnLst/>
            <a:rect l="l" t="t" r="r" b="b"/>
            <a:pathLst>
              <a:path w="508154" h="0">
                <a:moveTo>
                  <a:pt x="0" y="0"/>
                </a:moveTo>
                <a:lnTo>
                  <a:pt x="508154" y="0"/>
                </a:lnTo>
              </a:path>
            </a:pathLst>
          </a:custGeom>
          <a:ln w="47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163527" y="5594978"/>
            <a:ext cx="95079" cy="28348"/>
          </a:xfrm>
          <a:custGeom>
            <a:avLst/>
            <a:gdLst/>
            <a:ahLst/>
            <a:cxnLst/>
            <a:rect l="l" t="t" r="r" b="b"/>
            <a:pathLst>
              <a:path w="95079" h="28348">
                <a:moveTo>
                  <a:pt x="95079" y="28348"/>
                </a:moveTo>
                <a:lnTo>
                  <a:pt x="0" y="0"/>
                </a:lnTo>
                <a:lnTo>
                  <a:pt x="18953" y="28348"/>
                </a:lnTo>
                <a:lnTo>
                  <a:pt x="95079" y="28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163527" y="5594978"/>
            <a:ext cx="95079" cy="28348"/>
          </a:xfrm>
          <a:custGeom>
            <a:avLst/>
            <a:gdLst/>
            <a:ahLst/>
            <a:cxnLst/>
            <a:rect l="l" t="t" r="r" b="b"/>
            <a:pathLst>
              <a:path w="95079" h="28348">
                <a:moveTo>
                  <a:pt x="95079" y="28348"/>
                </a:moveTo>
                <a:lnTo>
                  <a:pt x="18953" y="28348"/>
                </a:lnTo>
                <a:lnTo>
                  <a:pt x="0" y="0"/>
                </a:lnTo>
                <a:lnTo>
                  <a:pt x="95079" y="28348"/>
                </a:lnTo>
                <a:close/>
              </a:path>
            </a:pathLst>
          </a:custGeom>
          <a:ln w="47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216144" y="259262"/>
            <a:ext cx="184665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u="heavy">
                <a:latin typeface="Arial"/>
                <a:cs typeface="Arial"/>
              </a:rPr>
              <a:t>C</a:t>
            </a:r>
            <a:r>
              <a:rPr dirty="0" smtClean="0" sz="1800" spc="-9" u="heavy">
                <a:latin typeface="Arial"/>
                <a:cs typeface="Arial"/>
              </a:rPr>
              <a:t>h</a:t>
            </a:r>
            <a:r>
              <a:rPr dirty="0" smtClean="0" sz="1800" spc="0" u="heavy">
                <a:latin typeface="Arial"/>
                <a:cs typeface="Arial"/>
              </a:rPr>
              <a:t>im</a:t>
            </a:r>
            <a:r>
              <a:rPr dirty="0" smtClean="0" sz="1800" spc="-4" u="heavy">
                <a:latin typeface="Arial"/>
                <a:cs typeface="Arial"/>
              </a:rPr>
              <a:t>i</a:t>
            </a:r>
            <a:r>
              <a:rPr dirty="0" smtClean="0" sz="1800" spc="0" u="heavy">
                <a:latin typeface="Arial"/>
                <a:cs typeface="Arial"/>
              </a:rPr>
              <a:t>e</a:t>
            </a:r>
            <a:r>
              <a:rPr dirty="0" smtClean="0" sz="1800" spc="9" u="heavy">
                <a:latin typeface="Arial"/>
                <a:cs typeface="Arial"/>
              </a:rPr>
              <a:t> </a:t>
            </a:r>
            <a:r>
              <a:rPr dirty="0" smtClean="0" sz="1800" spc="0" u="heavy">
                <a:latin typeface="Arial"/>
                <a:cs typeface="Arial"/>
              </a:rPr>
              <a:t>or</a:t>
            </a:r>
            <a:r>
              <a:rPr dirty="0" smtClean="0" sz="1800" spc="-9" u="heavy">
                <a:latin typeface="Arial"/>
                <a:cs typeface="Arial"/>
              </a:rPr>
              <a:t>g</a:t>
            </a:r>
            <a:r>
              <a:rPr dirty="0" smtClean="0" sz="1800" spc="0" u="heavy">
                <a:latin typeface="Arial"/>
                <a:cs typeface="Arial"/>
              </a:rPr>
              <a:t>a</a:t>
            </a:r>
            <a:r>
              <a:rPr dirty="0" smtClean="0" sz="1800" spc="-9" u="heavy">
                <a:latin typeface="Arial"/>
                <a:cs typeface="Arial"/>
              </a:rPr>
              <a:t>n</a:t>
            </a:r>
            <a:r>
              <a:rPr dirty="0" smtClean="0" sz="1800" spc="0" u="heavy">
                <a:latin typeface="Arial"/>
                <a:cs typeface="Arial"/>
              </a:rPr>
              <a:t>i</a:t>
            </a:r>
            <a:r>
              <a:rPr dirty="0" smtClean="0" sz="1800" spc="-9" u="heavy">
                <a:latin typeface="Arial"/>
                <a:cs typeface="Arial"/>
              </a:rPr>
              <a:t>q</a:t>
            </a:r>
            <a:r>
              <a:rPr dirty="0" smtClean="0" sz="1800" spc="0" u="heavy">
                <a:latin typeface="Arial"/>
                <a:cs typeface="Arial"/>
              </a:rPr>
              <a:t>ue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71243" y="808156"/>
            <a:ext cx="6387429" cy="1301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02739" marR="26746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Arial"/>
                <a:cs typeface="Arial"/>
              </a:rPr>
              <a:t>4</a:t>
            </a:r>
            <a:r>
              <a:rPr dirty="0" smtClean="0" sz="1800" spc="0">
                <a:latin typeface="Arial"/>
                <a:cs typeface="Arial"/>
              </a:rPr>
              <a:t> </a:t>
            </a:r>
            <a:r>
              <a:rPr dirty="0" smtClean="0" sz="1800" spc="-4">
                <a:latin typeface="Arial"/>
                <a:cs typeface="Arial"/>
              </a:rPr>
              <a:t>g</a:t>
            </a:r>
            <a:r>
              <a:rPr dirty="0" smtClean="0" sz="1800" spc="0">
                <a:latin typeface="Arial"/>
                <a:cs typeface="Arial"/>
              </a:rPr>
              <a:t>ra</a:t>
            </a:r>
            <a:r>
              <a:rPr dirty="0" smtClean="0" sz="1800" spc="-9">
                <a:latin typeface="Arial"/>
                <a:cs typeface="Arial"/>
              </a:rPr>
              <a:t>n</a:t>
            </a:r>
            <a:r>
              <a:rPr dirty="0" smtClean="0" sz="1800" spc="0">
                <a:latin typeface="Arial"/>
                <a:cs typeface="Arial"/>
              </a:rPr>
              <a:t>ds</a:t>
            </a:r>
            <a:r>
              <a:rPr dirty="0" smtClean="0" sz="1800" spc="9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t</a:t>
            </a:r>
            <a:r>
              <a:rPr dirty="0" smtClean="0" sz="1800" spc="-19">
                <a:latin typeface="Arial"/>
                <a:cs typeface="Arial"/>
              </a:rPr>
              <a:t>y</a:t>
            </a:r>
            <a:r>
              <a:rPr dirty="0" smtClean="0" sz="1800" spc="0">
                <a:latin typeface="Arial"/>
                <a:cs typeface="Arial"/>
              </a:rPr>
              <a:t>p</a:t>
            </a:r>
            <a:r>
              <a:rPr dirty="0" smtClean="0" sz="1800" spc="-9">
                <a:latin typeface="Arial"/>
                <a:cs typeface="Arial"/>
              </a:rPr>
              <a:t>e</a:t>
            </a:r>
            <a:r>
              <a:rPr dirty="0" smtClean="0" sz="1800" spc="0">
                <a:latin typeface="Arial"/>
                <a:cs typeface="Arial"/>
              </a:rPr>
              <a:t>s</a:t>
            </a:r>
            <a:r>
              <a:rPr dirty="0" smtClean="0" sz="1800" spc="25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de</a:t>
            </a:r>
            <a:r>
              <a:rPr dirty="0" smtClean="0" sz="1800" spc="-4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ré</a:t>
            </a:r>
            <a:r>
              <a:rPr dirty="0" smtClean="0" sz="1800" spc="-4">
                <a:latin typeface="Arial"/>
                <a:cs typeface="Arial"/>
              </a:rPr>
              <a:t>a</a:t>
            </a:r>
            <a:r>
              <a:rPr dirty="0" smtClean="0" sz="1800" spc="0">
                <a:latin typeface="Arial"/>
                <a:cs typeface="Arial"/>
              </a:rPr>
              <a:t>ctio</a:t>
            </a:r>
            <a:r>
              <a:rPr dirty="0" smtClean="0" sz="1800" spc="-9">
                <a:latin typeface="Arial"/>
                <a:cs typeface="Arial"/>
              </a:rPr>
              <a:t>n</a:t>
            </a:r>
            <a:r>
              <a:rPr dirty="0" smtClean="0" sz="1800" spc="0">
                <a:latin typeface="Arial"/>
                <a:cs typeface="Arial"/>
              </a:rPr>
              <a:t>s</a:t>
            </a:r>
            <a:r>
              <a:rPr dirty="0" smtClean="0" sz="1800" spc="14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ch</a:t>
            </a:r>
            <a:r>
              <a:rPr dirty="0" smtClean="0" sz="1800" spc="-9">
                <a:latin typeface="Arial"/>
                <a:cs typeface="Arial"/>
              </a:rPr>
              <a:t>i</a:t>
            </a:r>
            <a:r>
              <a:rPr dirty="0" smtClean="0" sz="1800" spc="0">
                <a:latin typeface="Arial"/>
                <a:cs typeface="Arial"/>
              </a:rPr>
              <a:t>mi</a:t>
            </a:r>
            <a:r>
              <a:rPr dirty="0" smtClean="0" sz="1800" spc="-4">
                <a:latin typeface="Arial"/>
                <a:cs typeface="Arial"/>
              </a:rPr>
              <a:t>q</a:t>
            </a:r>
            <a:r>
              <a:rPr dirty="0" smtClean="0" sz="1800" spc="0">
                <a:latin typeface="Arial"/>
                <a:cs typeface="Arial"/>
              </a:rPr>
              <a:t>u</a:t>
            </a:r>
            <a:r>
              <a:rPr dirty="0" smtClean="0" sz="1800" spc="-9">
                <a:latin typeface="Arial"/>
                <a:cs typeface="Arial"/>
              </a:rPr>
              <a:t>e</a:t>
            </a:r>
            <a:r>
              <a:rPr dirty="0" smtClean="0" sz="1800" spc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  <a:p>
            <a:pPr marL="155575" marR="26746">
              <a:lnSpc>
                <a:spcPct val="95825"/>
              </a:lnSpc>
              <a:spcBef>
                <a:spcPts val="889"/>
              </a:spcBef>
            </a:pPr>
            <a:r>
              <a:rPr dirty="0" smtClean="0" sz="1800" spc="-4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°</a:t>
            </a:r>
            <a:r>
              <a:rPr dirty="0" smtClean="0" sz="1800" spc="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mtClean="0" sz="1800" spc="-9">
                <a:solidFill>
                  <a:srgbClr val="FF0000"/>
                </a:solidFill>
                <a:latin typeface="Arial"/>
                <a:cs typeface="Arial"/>
              </a:rPr>
              <a:t>é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acti</a:t>
            </a:r>
            <a:r>
              <a:rPr dirty="0" smtClean="0" sz="1800" spc="-9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ns</a:t>
            </a:r>
            <a:r>
              <a:rPr dirty="0" smtClean="0" sz="1800" spc="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dirty="0" smtClean="0" sz="1800" spc="-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su</a:t>
            </a:r>
            <a:r>
              <a:rPr dirty="0" smtClean="0" sz="1800" spc="-4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stituti</a:t>
            </a:r>
            <a:r>
              <a:rPr dirty="0" smtClean="0" sz="1800" spc="-4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  <a:p>
            <a:pPr marL="2172843" marR="26746">
              <a:lnSpc>
                <a:spcPts val="2138"/>
              </a:lnSpc>
              <a:spcBef>
                <a:spcPts val="70"/>
              </a:spcBef>
            </a:pPr>
            <a:r>
              <a:rPr dirty="0" smtClean="0" sz="1800" spc="-4">
                <a:latin typeface="Arial"/>
                <a:cs typeface="Arial"/>
              </a:rPr>
              <a:t>CH</a:t>
            </a:r>
            <a:r>
              <a:rPr dirty="0" smtClean="0" baseline="-21740" sz="1800" spc="0">
                <a:latin typeface="Arial"/>
                <a:cs typeface="Arial"/>
              </a:rPr>
              <a:t>4</a:t>
            </a:r>
            <a:r>
              <a:rPr dirty="0" smtClean="0" baseline="-21740" sz="1800" spc="177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+</a:t>
            </a:r>
            <a:r>
              <a:rPr dirty="0" smtClean="0" sz="1800" spc="0">
                <a:latin typeface="Arial"/>
                <a:cs typeface="Arial"/>
              </a:rPr>
              <a:t> </a:t>
            </a:r>
            <a:r>
              <a:rPr dirty="0" smtClean="0" sz="1800" spc="-4">
                <a:latin typeface="Arial"/>
                <a:cs typeface="Arial"/>
              </a:rPr>
              <a:t>C</a:t>
            </a:r>
            <a:r>
              <a:rPr dirty="0" smtClean="0" sz="1800" spc="-4">
                <a:latin typeface="Arial"/>
                <a:cs typeface="Arial"/>
              </a:rPr>
              <a:t>l</a:t>
            </a:r>
            <a:r>
              <a:rPr dirty="0" smtClean="0" baseline="-21740" sz="1800" spc="0">
                <a:latin typeface="Arial"/>
                <a:cs typeface="Arial"/>
              </a:rPr>
              <a:t>2</a:t>
            </a:r>
            <a:r>
              <a:rPr dirty="0" smtClean="0" baseline="-21740" sz="1800" spc="164">
                <a:latin typeface="Arial"/>
                <a:cs typeface="Arial"/>
              </a:rPr>
              <a:t> </a:t>
            </a:r>
            <a:r>
              <a:rPr dirty="0" smtClean="0" sz="1800" spc="0">
                <a:latin typeface="Symbol"/>
                <a:cs typeface="Symbol"/>
              </a:rPr>
              <a:t></a:t>
            </a:r>
            <a:r>
              <a:rPr dirty="0" smtClean="0" sz="1800" spc="0">
                <a:latin typeface="Times New Roman"/>
                <a:cs typeface="Times New Roman"/>
              </a:rPr>
              <a:t> </a:t>
            </a:r>
            <a:r>
              <a:rPr dirty="0" smtClean="0" sz="1800" spc="94">
                <a:latin typeface="Times New Roman"/>
                <a:cs typeface="Times New Roman"/>
              </a:rPr>
              <a:t> </a:t>
            </a:r>
            <a:r>
              <a:rPr dirty="0" smtClean="0" sz="1800" spc="-4">
                <a:latin typeface="Arial"/>
                <a:cs typeface="Arial"/>
              </a:rPr>
              <a:t>CH</a:t>
            </a:r>
            <a:r>
              <a:rPr dirty="0" smtClean="0" baseline="-21740" sz="1800" spc="4">
                <a:latin typeface="Arial"/>
                <a:cs typeface="Arial"/>
              </a:rPr>
              <a:t>3</a:t>
            </a:r>
            <a:r>
              <a:rPr dirty="0" smtClean="0" sz="1800" spc="0">
                <a:latin typeface="Arial"/>
                <a:cs typeface="Arial"/>
              </a:rPr>
              <a:t>Cl</a:t>
            </a:r>
            <a:r>
              <a:rPr dirty="0" smtClean="0" sz="1800" spc="9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+</a:t>
            </a:r>
            <a:r>
              <a:rPr dirty="0" smtClean="0" sz="1800" spc="0">
                <a:latin typeface="Arial"/>
                <a:cs typeface="Arial"/>
              </a:rPr>
              <a:t> </a:t>
            </a:r>
            <a:r>
              <a:rPr dirty="0" smtClean="0" sz="1800" spc="-4">
                <a:latin typeface="Arial"/>
                <a:cs typeface="Arial"/>
              </a:rPr>
              <a:t>HCl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35"/>
              </a:spcBef>
            </a:pPr>
            <a:r>
              <a:rPr dirty="0" smtClean="0" sz="1400" spc="-4">
                <a:latin typeface="Arial"/>
                <a:cs typeface="Arial"/>
              </a:rPr>
              <a:t>U</a:t>
            </a:r>
            <a:r>
              <a:rPr dirty="0" smtClean="0" sz="1400" spc="0">
                <a:latin typeface="Arial"/>
                <a:cs typeface="Arial"/>
              </a:rPr>
              <a:t>n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o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e</a:t>
            </a:r>
            <a:r>
              <a:rPr dirty="0" smtClean="0" sz="1400" spc="-2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ou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un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groupe</a:t>
            </a:r>
            <a:r>
              <a:rPr dirty="0" smtClean="0" sz="1400" spc="-2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d’a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o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es</a:t>
            </a:r>
            <a:r>
              <a:rPr dirty="0" smtClean="0" sz="1400" spc="-3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en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re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pla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e</a:t>
            </a:r>
            <a:r>
              <a:rPr dirty="0" smtClean="0" sz="1400" spc="-3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un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au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re</a:t>
            </a:r>
            <a:r>
              <a:rPr dirty="0" smtClean="0" sz="1400" spc="-2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dans</a:t>
            </a:r>
            <a:r>
              <a:rPr dirty="0" smtClean="0" sz="1400" spc="-25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la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olé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ule</a:t>
            </a:r>
            <a:r>
              <a:rPr dirty="0" smtClean="0" sz="1400" spc="-2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ini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iale.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14118" y="2324282"/>
            <a:ext cx="6062552" cy="11085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939"/>
              </a:lnSpc>
              <a:spcBef>
                <a:spcPts val="97"/>
              </a:spcBef>
            </a:pPr>
            <a:r>
              <a:rPr dirty="0" smtClean="0" sz="1800" spc="-4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°</a:t>
            </a:r>
            <a:r>
              <a:rPr dirty="0" smtClean="0" sz="1800" spc="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mtClean="0" sz="1800" spc="-9">
                <a:solidFill>
                  <a:srgbClr val="FF0000"/>
                </a:solidFill>
                <a:latin typeface="Arial"/>
                <a:cs typeface="Arial"/>
              </a:rPr>
              <a:t>é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acti</a:t>
            </a:r>
            <a:r>
              <a:rPr dirty="0" smtClean="0" sz="1800" spc="-9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ns</a:t>
            </a:r>
            <a:r>
              <a:rPr dirty="0" smtClean="0" sz="1800" spc="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dirty="0" smtClean="0" sz="1800" spc="-9">
                <a:solidFill>
                  <a:srgbClr val="FF0000"/>
                </a:solidFill>
                <a:latin typeface="Arial"/>
                <a:cs typeface="Arial"/>
              </a:rPr>
              <a:t>’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mtClean="0" sz="1800" spc="-9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dirty="0" smtClean="0" sz="1800" spc="-9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tion</a:t>
            </a:r>
            <a:endParaRPr sz="1800">
              <a:latin typeface="Arial"/>
              <a:cs typeface="Arial"/>
            </a:endParaRPr>
          </a:p>
          <a:p>
            <a:pPr marL="2029968" marR="26746">
              <a:lnSpc>
                <a:spcPts val="2138"/>
              </a:lnSpc>
              <a:spcBef>
                <a:spcPts val="1117"/>
              </a:spcBef>
            </a:pPr>
            <a:r>
              <a:rPr dirty="0" smtClean="0" sz="1800" spc="-4">
                <a:latin typeface="Arial"/>
                <a:cs typeface="Arial"/>
              </a:rPr>
              <a:t>H</a:t>
            </a:r>
            <a:r>
              <a:rPr dirty="0" smtClean="0" baseline="-21740" sz="1800" spc="4">
                <a:latin typeface="Arial"/>
                <a:cs typeface="Arial"/>
              </a:rPr>
              <a:t>2</a:t>
            </a:r>
            <a:r>
              <a:rPr dirty="0" smtClean="0" sz="1800" spc="0">
                <a:latin typeface="Arial"/>
                <a:cs typeface="Arial"/>
              </a:rPr>
              <a:t>C=C</a:t>
            </a:r>
            <a:r>
              <a:rPr dirty="0" smtClean="0" sz="1800" spc="-4">
                <a:latin typeface="Arial"/>
                <a:cs typeface="Arial"/>
              </a:rPr>
              <a:t>H</a:t>
            </a:r>
            <a:r>
              <a:rPr dirty="0" smtClean="0" baseline="-21740" sz="1800" spc="0">
                <a:latin typeface="Arial"/>
                <a:cs typeface="Arial"/>
              </a:rPr>
              <a:t>2</a:t>
            </a:r>
            <a:r>
              <a:rPr dirty="0" smtClean="0" baseline="-21740" sz="1800" spc="164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+</a:t>
            </a:r>
            <a:r>
              <a:rPr dirty="0" smtClean="0" sz="1800" spc="0">
                <a:latin typeface="Arial"/>
                <a:cs typeface="Arial"/>
              </a:rPr>
              <a:t> </a:t>
            </a:r>
            <a:r>
              <a:rPr dirty="0" smtClean="0" sz="1800" spc="-4">
                <a:latin typeface="Arial"/>
                <a:cs typeface="Arial"/>
              </a:rPr>
              <a:t>HC</a:t>
            </a:r>
            <a:r>
              <a:rPr dirty="0" smtClean="0" sz="1800" spc="0">
                <a:latin typeface="Arial"/>
                <a:cs typeface="Arial"/>
              </a:rPr>
              <a:t>l</a:t>
            </a:r>
            <a:r>
              <a:rPr dirty="0" smtClean="0" sz="1800" spc="0">
                <a:latin typeface="Arial"/>
                <a:cs typeface="Arial"/>
              </a:rPr>
              <a:t> </a:t>
            </a:r>
            <a:r>
              <a:rPr dirty="0" smtClean="0" sz="1800" spc="4">
                <a:latin typeface="Arial"/>
                <a:cs typeface="Arial"/>
              </a:rPr>
              <a:t> </a:t>
            </a:r>
            <a:r>
              <a:rPr dirty="0" smtClean="0" sz="1800" spc="0">
                <a:latin typeface="Symbol"/>
                <a:cs typeface="Symbol"/>
              </a:rPr>
              <a:t></a:t>
            </a:r>
            <a:r>
              <a:rPr dirty="0" smtClean="0" sz="1800" spc="54">
                <a:latin typeface="Times New Roman"/>
                <a:cs typeface="Times New Roman"/>
              </a:rPr>
              <a:t> </a:t>
            </a:r>
            <a:r>
              <a:rPr dirty="0" smtClean="0" sz="1800" spc="-4">
                <a:latin typeface="Arial"/>
                <a:cs typeface="Arial"/>
              </a:rPr>
              <a:t>H</a:t>
            </a:r>
            <a:r>
              <a:rPr dirty="0" smtClean="0" baseline="-21740" sz="1800" spc="4">
                <a:latin typeface="Arial"/>
                <a:cs typeface="Arial"/>
              </a:rPr>
              <a:t>3</a:t>
            </a:r>
            <a:r>
              <a:rPr dirty="0" smtClean="0" sz="1800" spc="0">
                <a:latin typeface="Arial"/>
                <a:cs typeface="Arial"/>
              </a:rPr>
              <a:t>C-</a:t>
            </a:r>
            <a:r>
              <a:rPr dirty="0" smtClean="0" sz="1800" spc="-4">
                <a:latin typeface="Arial"/>
                <a:cs typeface="Arial"/>
              </a:rPr>
              <a:t>CH</a:t>
            </a:r>
            <a:r>
              <a:rPr dirty="0" smtClean="0" baseline="-21740" sz="1800" spc="4">
                <a:latin typeface="Arial"/>
                <a:cs typeface="Arial"/>
              </a:rPr>
              <a:t>2</a:t>
            </a:r>
            <a:r>
              <a:rPr dirty="0" smtClean="0" sz="1800" spc="-4">
                <a:latin typeface="Arial"/>
                <a:cs typeface="Arial"/>
              </a:rPr>
              <a:t>Cl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830"/>
              </a:spcBef>
            </a:pPr>
            <a:r>
              <a:rPr dirty="0" smtClean="0" sz="1400" spc="-4">
                <a:latin typeface="Arial"/>
                <a:cs typeface="Arial"/>
              </a:rPr>
              <a:t>U</a:t>
            </a:r>
            <a:r>
              <a:rPr dirty="0" smtClean="0" sz="1400" spc="0">
                <a:latin typeface="Arial"/>
                <a:cs typeface="Arial"/>
              </a:rPr>
              <a:t>ne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olé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ule</a:t>
            </a:r>
            <a:r>
              <a:rPr dirty="0" smtClean="0" sz="1400" spc="-29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e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inde</a:t>
            </a:r>
            <a:r>
              <a:rPr dirty="0" smtClean="0" sz="1400" spc="-2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en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2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f</a:t>
            </a:r>
            <a:r>
              <a:rPr dirty="0" smtClean="0" sz="1400" spc="0">
                <a:latin typeface="Arial"/>
                <a:cs typeface="Arial"/>
              </a:rPr>
              <a:t>rag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en</a:t>
            </a:r>
            <a:r>
              <a:rPr dirty="0" smtClean="0" sz="1400" spc="-4">
                <a:latin typeface="Arial"/>
                <a:cs typeface="Arial"/>
              </a:rPr>
              <a:t>t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,</a:t>
            </a:r>
            <a:r>
              <a:rPr dirty="0" smtClean="0" sz="1400" spc="-4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qui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e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f</a:t>
            </a:r>
            <a:r>
              <a:rPr dirty="0" smtClean="0" sz="1400" spc="0">
                <a:latin typeface="Arial"/>
                <a:cs typeface="Arial"/>
              </a:rPr>
              <a:t>i</a:t>
            </a:r>
            <a:r>
              <a:rPr dirty="0" smtClean="0" sz="1400" spc="-19">
                <a:latin typeface="Arial"/>
                <a:cs typeface="Arial"/>
              </a:rPr>
              <a:t>x</a:t>
            </a:r>
            <a:r>
              <a:rPr dirty="0" smtClean="0" sz="1400" spc="0">
                <a:latin typeface="Arial"/>
                <a:cs typeface="Arial"/>
              </a:rPr>
              <a:t>ent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ur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une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au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re</a:t>
            </a:r>
            <a:r>
              <a:rPr dirty="0" smtClean="0" sz="1400" spc="-29">
                <a:latin typeface="Arial"/>
                <a:cs typeface="Arial"/>
              </a:rPr>
              <a:t> 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olé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ule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14118" y="3665656"/>
            <a:ext cx="5325199" cy="13219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91">
              <a:lnSpc>
                <a:spcPts val="1939"/>
              </a:lnSpc>
              <a:spcBef>
                <a:spcPts val="97"/>
              </a:spcBef>
            </a:pPr>
            <a:r>
              <a:rPr dirty="0" smtClean="0" sz="1800" spc="-4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°</a:t>
            </a:r>
            <a:r>
              <a:rPr dirty="0" smtClean="0" sz="1800" spc="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mtClean="0" sz="1800" spc="-9">
                <a:solidFill>
                  <a:srgbClr val="FF0000"/>
                </a:solidFill>
                <a:latin typeface="Arial"/>
                <a:cs typeface="Arial"/>
              </a:rPr>
              <a:t>é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acti</a:t>
            </a:r>
            <a:r>
              <a:rPr dirty="0" smtClean="0" sz="1800" spc="-9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mtClean="0" sz="1800" spc="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dirty="0" smtClean="0" sz="1800" spc="-9">
                <a:solidFill>
                  <a:srgbClr val="FF0000"/>
                </a:solidFill>
                <a:latin typeface="Arial"/>
                <a:cs typeface="Arial"/>
              </a:rPr>
              <a:t>’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é</a:t>
            </a:r>
            <a:r>
              <a:rPr dirty="0" smtClean="0" sz="1800" spc="-9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im</a:t>
            </a:r>
            <a:r>
              <a:rPr dirty="0" smtClean="0" sz="1800" spc="-4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mtClean="0" sz="1800" spc="-9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tion</a:t>
            </a:r>
            <a:endParaRPr sz="1800">
              <a:latin typeface="Arial"/>
              <a:cs typeface="Arial"/>
            </a:endParaRPr>
          </a:p>
          <a:p>
            <a:pPr marL="1975104" marR="26791">
              <a:lnSpc>
                <a:spcPts val="2138"/>
              </a:lnSpc>
              <a:spcBef>
                <a:spcPts val="800"/>
              </a:spcBef>
            </a:pPr>
            <a:r>
              <a:rPr dirty="0" smtClean="0" sz="1800" spc="-4">
                <a:latin typeface="Arial"/>
                <a:cs typeface="Arial"/>
              </a:rPr>
              <a:t>H</a:t>
            </a:r>
            <a:r>
              <a:rPr dirty="0" smtClean="0" baseline="-21740" sz="1800" spc="4">
                <a:latin typeface="Arial"/>
                <a:cs typeface="Arial"/>
              </a:rPr>
              <a:t>3</a:t>
            </a:r>
            <a:r>
              <a:rPr dirty="0" smtClean="0" sz="1800" spc="-4">
                <a:latin typeface="Arial"/>
                <a:cs typeface="Arial"/>
              </a:rPr>
              <a:t>C</a:t>
            </a:r>
            <a:r>
              <a:rPr dirty="0" smtClean="0" sz="1800" spc="0">
                <a:latin typeface="Arial"/>
                <a:cs typeface="Arial"/>
              </a:rPr>
              <a:t>-</a:t>
            </a:r>
            <a:r>
              <a:rPr dirty="0" smtClean="0" sz="1800" spc="-4">
                <a:latin typeface="Arial"/>
                <a:cs typeface="Arial"/>
              </a:rPr>
              <a:t>CH</a:t>
            </a:r>
            <a:r>
              <a:rPr dirty="0" smtClean="0" baseline="-21740" sz="1800" spc="4">
                <a:latin typeface="Arial"/>
                <a:cs typeface="Arial"/>
              </a:rPr>
              <a:t>2</a:t>
            </a:r>
            <a:r>
              <a:rPr dirty="0" smtClean="0" sz="1800" spc="0">
                <a:latin typeface="Arial"/>
                <a:cs typeface="Arial"/>
              </a:rPr>
              <a:t>OH</a:t>
            </a:r>
            <a:r>
              <a:rPr dirty="0" smtClean="0" sz="1800" spc="-9">
                <a:latin typeface="Arial"/>
                <a:cs typeface="Arial"/>
              </a:rPr>
              <a:t> </a:t>
            </a:r>
            <a:r>
              <a:rPr dirty="0" smtClean="0" sz="1800" spc="0">
                <a:latin typeface="Symbol"/>
                <a:cs typeface="Symbol"/>
              </a:rPr>
              <a:t></a:t>
            </a:r>
            <a:r>
              <a:rPr dirty="0" smtClean="0" sz="1800" spc="54">
                <a:latin typeface="Times New Roman"/>
                <a:cs typeface="Times New Roman"/>
              </a:rPr>
              <a:t> </a:t>
            </a:r>
            <a:r>
              <a:rPr dirty="0" smtClean="0" sz="1800" spc="-4">
                <a:latin typeface="Arial"/>
                <a:cs typeface="Arial"/>
              </a:rPr>
              <a:t>H</a:t>
            </a:r>
            <a:r>
              <a:rPr dirty="0" smtClean="0" baseline="-21740" sz="1800" spc="4">
                <a:latin typeface="Arial"/>
                <a:cs typeface="Arial"/>
              </a:rPr>
              <a:t>2</a:t>
            </a:r>
            <a:r>
              <a:rPr dirty="0" smtClean="0" sz="1800" spc="0">
                <a:latin typeface="Arial"/>
                <a:cs typeface="Arial"/>
              </a:rPr>
              <a:t>C=</a:t>
            </a:r>
            <a:r>
              <a:rPr dirty="0" smtClean="0" sz="1800" spc="-4">
                <a:latin typeface="Arial"/>
                <a:cs typeface="Arial"/>
              </a:rPr>
              <a:t>C</a:t>
            </a:r>
            <a:r>
              <a:rPr dirty="0" smtClean="0" sz="1800" spc="-4">
                <a:latin typeface="Arial"/>
                <a:cs typeface="Arial"/>
              </a:rPr>
              <a:t>H</a:t>
            </a:r>
            <a:r>
              <a:rPr dirty="0" smtClean="0" baseline="-21740" sz="1800" spc="0">
                <a:latin typeface="Arial"/>
                <a:cs typeface="Arial"/>
              </a:rPr>
              <a:t>2</a:t>
            </a:r>
            <a:r>
              <a:rPr dirty="0" smtClean="0" baseline="-21740" sz="1800" spc="164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+</a:t>
            </a:r>
            <a:r>
              <a:rPr dirty="0" smtClean="0" sz="1800" spc="0">
                <a:latin typeface="Arial"/>
                <a:cs typeface="Arial"/>
              </a:rPr>
              <a:t> </a:t>
            </a:r>
            <a:r>
              <a:rPr dirty="0" smtClean="0" sz="1800" spc="-4">
                <a:latin typeface="Arial"/>
                <a:cs typeface="Arial"/>
              </a:rPr>
              <a:t>H</a:t>
            </a:r>
            <a:r>
              <a:rPr dirty="0" smtClean="0" baseline="-21740" sz="1800" spc="4">
                <a:latin typeface="Arial"/>
                <a:cs typeface="Arial"/>
              </a:rPr>
              <a:t>2</a:t>
            </a:r>
            <a:r>
              <a:rPr dirty="0" smtClean="0" sz="1800" spc="0">
                <a:latin typeface="Arial"/>
                <a:cs typeface="Arial"/>
              </a:rPr>
              <a:t>O</a:t>
            </a:r>
            <a:endParaRPr sz="1800">
              <a:latin typeface="Arial"/>
              <a:cs typeface="Arial"/>
            </a:endParaRPr>
          </a:p>
          <a:p>
            <a:pPr marL="12700" marR="26791">
              <a:lnSpc>
                <a:spcPct val="95825"/>
              </a:lnSpc>
              <a:spcBef>
                <a:spcPts val="2147"/>
              </a:spcBef>
            </a:pPr>
            <a:r>
              <a:rPr dirty="0" smtClean="0" sz="1400" spc="-4">
                <a:latin typeface="Arial"/>
                <a:cs typeface="Arial"/>
              </a:rPr>
              <a:t>U</a:t>
            </a:r>
            <a:r>
              <a:rPr dirty="0" smtClean="0" sz="1400" spc="0">
                <a:latin typeface="Arial"/>
                <a:cs typeface="Arial"/>
              </a:rPr>
              <a:t>ne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olé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ule</a:t>
            </a:r>
            <a:r>
              <a:rPr dirty="0" smtClean="0" sz="1400" spc="-2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perd</a:t>
            </a:r>
            <a:r>
              <a:rPr dirty="0" smtClean="0" sz="1400" spc="-29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er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ains</a:t>
            </a:r>
            <a:r>
              <a:rPr dirty="0" smtClean="0" sz="1400" spc="-3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de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es</a:t>
            </a:r>
            <a:r>
              <a:rPr dirty="0" smtClean="0" sz="1400" spc="-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o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70"/>
              </a:spcBef>
            </a:pPr>
            <a:r>
              <a:rPr dirty="0" smtClean="0" sz="1400" spc="0">
                <a:latin typeface="Arial"/>
                <a:cs typeface="Arial"/>
              </a:rPr>
              <a:t>et</a:t>
            </a:r>
            <a:r>
              <a:rPr dirty="0" smtClean="0" sz="1400" spc="-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il</a:t>
            </a:r>
            <a:r>
              <a:rPr dirty="0" smtClean="0" sz="1400" spc="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en</a:t>
            </a:r>
            <a:r>
              <a:rPr dirty="0" smtClean="0" sz="1400" spc="-1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résul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e</a:t>
            </a:r>
            <a:r>
              <a:rPr dirty="0" smtClean="0" sz="1400" spc="-3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la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ré</a:t>
            </a:r>
            <a:r>
              <a:rPr dirty="0" smtClean="0" sz="1400" spc="-4">
                <a:latin typeface="Arial"/>
                <a:cs typeface="Arial"/>
              </a:rPr>
              <a:t>a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ion</a:t>
            </a:r>
            <a:r>
              <a:rPr dirty="0" smtClean="0" sz="1400" spc="-4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d’u</a:t>
            </a:r>
            <a:r>
              <a:rPr dirty="0" smtClean="0" sz="1400" spc="-4">
                <a:latin typeface="Arial"/>
                <a:cs typeface="Arial"/>
              </a:rPr>
              <a:t>n</a:t>
            </a:r>
            <a:r>
              <a:rPr dirty="0" smtClean="0" sz="1400" spc="0">
                <a:latin typeface="Arial"/>
                <a:cs typeface="Arial"/>
              </a:rPr>
              <a:t>e</a:t>
            </a:r>
            <a:r>
              <a:rPr dirty="0" smtClean="0" sz="1400" spc="-1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liaison</a:t>
            </a:r>
            <a:r>
              <a:rPr dirty="0" smtClean="0" sz="1400" spc="-29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up</a:t>
            </a:r>
            <a:r>
              <a:rPr dirty="0" smtClean="0" sz="1400" spc="-4">
                <a:latin typeface="Arial"/>
                <a:cs typeface="Arial"/>
              </a:rPr>
              <a:t>p</a:t>
            </a:r>
            <a:r>
              <a:rPr dirty="0" smtClean="0" sz="1400" spc="0">
                <a:latin typeface="Arial"/>
                <a:cs typeface="Arial"/>
              </a:rPr>
              <a:t>lé</a:t>
            </a:r>
            <a:r>
              <a:rPr dirty="0" smtClean="0" sz="1400" spc="-9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en</a:t>
            </a:r>
            <a:r>
              <a:rPr dirty="0" smtClean="0" sz="1400" spc="-9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ai</a:t>
            </a:r>
            <a:r>
              <a:rPr dirty="0" smtClean="0" sz="1400" spc="-14">
                <a:latin typeface="Arial"/>
                <a:cs typeface="Arial"/>
              </a:rPr>
              <a:t>r</a:t>
            </a:r>
            <a:r>
              <a:rPr dirty="0" smtClean="0" sz="1400" spc="0">
                <a:latin typeface="Arial"/>
                <a:cs typeface="Arial"/>
              </a:rPr>
              <a:t>e</a:t>
            </a:r>
            <a:r>
              <a:rPr dirty="0" smtClean="0" sz="1400" spc="-3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en</a:t>
            </a:r>
            <a:r>
              <a:rPr dirty="0" smtClean="0" sz="1400" spc="-9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on</a:t>
            </a:r>
            <a:r>
              <a:rPr dirty="0" smtClean="0" sz="1400" spc="-19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ein.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14118" y="5220517"/>
            <a:ext cx="511251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-4">
                <a:solidFill>
                  <a:srgbClr val="FF0000"/>
                </a:solidFill>
                <a:latin typeface="Arial"/>
                <a:cs typeface="Arial"/>
              </a:rPr>
              <a:t>4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°</a:t>
            </a:r>
            <a:r>
              <a:rPr dirty="0" smtClean="0" sz="1800" spc="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mtClean="0" sz="1800" spc="-9">
                <a:solidFill>
                  <a:srgbClr val="FF0000"/>
                </a:solidFill>
                <a:latin typeface="Arial"/>
                <a:cs typeface="Arial"/>
              </a:rPr>
              <a:t>é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acti</a:t>
            </a:r>
            <a:r>
              <a:rPr dirty="0" smtClean="0" sz="1800" spc="-9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mtClean="0" sz="1800" spc="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dirty="0" smtClean="0" sz="1800" spc="-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ra</a:t>
            </a:r>
            <a:r>
              <a:rPr dirty="0" smtClean="0" sz="1800" spc="-9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sp</a:t>
            </a:r>
            <a:r>
              <a:rPr dirty="0" smtClean="0" sz="1800" spc="-9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siti</a:t>
            </a:r>
            <a:r>
              <a:rPr dirty="0" smtClean="0" sz="1800" spc="-9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mtClean="0" sz="1800" spc="2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ou</a:t>
            </a:r>
            <a:r>
              <a:rPr dirty="0" smtClean="0" sz="1800" spc="-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ré</a:t>
            </a:r>
            <a:r>
              <a:rPr dirty="0" smtClean="0" sz="1800" spc="-4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rra</a:t>
            </a:r>
            <a:r>
              <a:rPr dirty="0" smtClean="0" sz="1800" spc="-9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dirty="0" smtClean="0" sz="1800" spc="-9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me</a:t>
            </a:r>
            <a:r>
              <a:rPr dirty="0" smtClean="0" sz="1800" spc="-9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51147" y="5546627"/>
            <a:ext cx="1362904" cy="2959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65"/>
              </a:lnSpc>
              <a:spcBef>
                <a:spcPts val="113"/>
              </a:spcBef>
            </a:pPr>
            <a:r>
              <a:rPr dirty="0" smtClean="0" baseline="8052" sz="2700" spc="-4">
                <a:latin typeface="Arial"/>
                <a:cs typeface="Arial"/>
              </a:rPr>
              <a:t>H</a:t>
            </a:r>
            <a:r>
              <a:rPr dirty="0" smtClean="0" baseline="-9662" sz="1800" spc="4">
                <a:latin typeface="Arial"/>
                <a:cs typeface="Arial"/>
              </a:rPr>
              <a:t>2</a:t>
            </a:r>
            <a:r>
              <a:rPr dirty="0" smtClean="0" baseline="8052" sz="2700" spc="0">
                <a:latin typeface="Arial"/>
                <a:cs typeface="Arial"/>
              </a:rPr>
              <a:t>C=C</a:t>
            </a:r>
            <a:r>
              <a:rPr dirty="0" smtClean="0" baseline="8052" sz="2700" spc="-4">
                <a:latin typeface="Arial"/>
                <a:cs typeface="Arial"/>
              </a:rPr>
              <a:t>H</a:t>
            </a:r>
            <a:r>
              <a:rPr dirty="0" smtClean="0" baseline="8052" sz="2700" spc="0">
                <a:latin typeface="Arial"/>
                <a:cs typeface="Arial"/>
              </a:rPr>
              <a:t>-OH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97193" y="5546627"/>
            <a:ext cx="1197245" cy="2959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65"/>
              </a:lnSpc>
              <a:spcBef>
                <a:spcPts val="113"/>
              </a:spcBef>
            </a:pPr>
            <a:r>
              <a:rPr dirty="0" smtClean="0" baseline="8052" sz="2700" spc="-4">
                <a:latin typeface="Arial"/>
                <a:cs typeface="Arial"/>
              </a:rPr>
              <a:t>H</a:t>
            </a:r>
            <a:r>
              <a:rPr dirty="0" smtClean="0" baseline="-9662" sz="1800" spc="4">
                <a:latin typeface="Arial"/>
                <a:cs typeface="Arial"/>
              </a:rPr>
              <a:t>3</a:t>
            </a:r>
            <a:r>
              <a:rPr dirty="0" smtClean="0" baseline="8052" sz="2700" spc="-4">
                <a:latin typeface="Arial"/>
                <a:cs typeface="Arial"/>
              </a:rPr>
              <a:t>C</a:t>
            </a:r>
            <a:r>
              <a:rPr dirty="0" smtClean="0" baseline="8052" sz="2700" spc="0">
                <a:latin typeface="Arial"/>
                <a:cs typeface="Arial"/>
              </a:rPr>
              <a:t>-C</a:t>
            </a:r>
            <a:r>
              <a:rPr dirty="0" smtClean="0" baseline="8052" sz="2700" spc="-4">
                <a:latin typeface="Arial"/>
                <a:cs typeface="Arial"/>
              </a:rPr>
              <a:t>H</a:t>
            </a:r>
            <a:r>
              <a:rPr dirty="0" smtClean="0" baseline="8052" sz="2700" spc="0">
                <a:latin typeface="Arial"/>
                <a:cs typeface="Arial"/>
              </a:rPr>
              <a:t>=O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30272" y="5939119"/>
            <a:ext cx="607325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er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ains</a:t>
            </a:r>
            <a:r>
              <a:rPr dirty="0" smtClean="0" sz="1400" spc="-25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o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e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,</a:t>
            </a:r>
            <a:r>
              <a:rPr dirty="0" smtClean="0" sz="1400" spc="-4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ou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groupes</a:t>
            </a:r>
            <a:r>
              <a:rPr dirty="0" smtClean="0" sz="1400" spc="-3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d’a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o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e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,</a:t>
            </a:r>
            <a:r>
              <a:rPr dirty="0" smtClean="0" sz="1400" spc="-44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hangent</a:t>
            </a:r>
            <a:r>
              <a:rPr dirty="0" smtClean="0" sz="1400" spc="-3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de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pla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e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dans</a:t>
            </a:r>
            <a:r>
              <a:rPr dirty="0" smtClean="0" sz="1400" spc="-25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la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olé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ule.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37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5937961" y="317500"/>
            <a:ext cx="6469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bject 68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2916678" y="2232389"/>
            <a:ext cx="210351" cy="0"/>
          </a:xfrm>
          <a:custGeom>
            <a:avLst/>
            <a:gdLst/>
            <a:ahLst/>
            <a:cxnLst/>
            <a:rect l="l" t="t" r="r" b="b"/>
            <a:pathLst>
              <a:path w="210351" h="0">
                <a:moveTo>
                  <a:pt x="0" y="0"/>
                </a:moveTo>
                <a:lnTo>
                  <a:pt x="210351" y="0"/>
                </a:lnTo>
              </a:path>
            </a:pathLst>
          </a:custGeom>
          <a:ln w="92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3002406" y="2289199"/>
            <a:ext cx="33429" cy="57410"/>
          </a:xfrm>
          <a:custGeom>
            <a:avLst/>
            <a:gdLst/>
            <a:ahLst/>
            <a:cxnLst/>
            <a:rect l="l" t="t" r="r" b="b"/>
            <a:pathLst>
              <a:path w="33429" h="57410">
                <a:moveTo>
                  <a:pt x="0" y="57410"/>
                </a:moveTo>
                <a:lnTo>
                  <a:pt x="33429" y="0"/>
                </a:lnTo>
              </a:path>
            </a:pathLst>
          </a:custGeom>
          <a:ln w="93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3002406" y="2230599"/>
            <a:ext cx="33429" cy="58600"/>
          </a:xfrm>
          <a:custGeom>
            <a:avLst/>
            <a:gdLst/>
            <a:ahLst/>
            <a:cxnLst/>
            <a:rect l="l" t="t" r="r" b="b"/>
            <a:pathLst>
              <a:path w="33429" h="58600">
                <a:moveTo>
                  <a:pt x="33429" y="58600"/>
                </a:moveTo>
                <a:lnTo>
                  <a:pt x="0" y="0"/>
                </a:lnTo>
              </a:path>
            </a:pathLst>
          </a:custGeom>
          <a:ln w="937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3002406" y="2172886"/>
            <a:ext cx="33429" cy="57712"/>
          </a:xfrm>
          <a:custGeom>
            <a:avLst/>
            <a:gdLst/>
            <a:ahLst/>
            <a:cxnLst/>
            <a:rect l="l" t="t" r="r" b="b"/>
            <a:pathLst>
              <a:path w="33429" h="57712">
                <a:moveTo>
                  <a:pt x="0" y="57712"/>
                </a:moveTo>
                <a:lnTo>
                  <a:pt x="33429" y="0"/>
                </a:lnTo>
              </a:path>
            </a:pathLst>
          </a:custGeom>
          <a:ln w="93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3002406" y="2114290"/>
            <a:ext cx="33429" cy="58595"/>
          </a:xfrm>
          <a:custGeom>
            <a:avLst/>
            <a:gdLst/>
            <a:ahLst/>
            <a:cxnLst/>
            <a:rect l="l" t="t" r="r" b="b"/>
            <a:pathLst>
              <a:path w="33429" h="58595">
                <a:moveTo>
                  <a:pt x="33429" y="58595"/>
                </a:moveTo>
                <a:lnTo>
                  <a:pt x="0" y="0"/>
                </a:lnTo>
              </a:path>
            </a:pathLst>
          </a:custGeom>
          <a:ln w="937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2904528" y="2149691"/>
            <a:ext cx="45590" cy="47296"/>
          </a:xfrm>
          <a:custGeom>
            <a:avLst/>
            <a:gdLst/>
            <a:ahLst/>
            <a:cxnLst/>
            <a:rect l="l" t="t" r="r" b="b"/>
            <a:pathLst>
              <a:path w="45590" h="47296">
                <a:moveTo>
                  <a:pt x="0" y="23194"/>
                </a:moveTo>
                <a:lnTo>
                  <a:pt x="4084" y="36944"/>
                </a:lnTo>
                <a:lnTo>
                  <a:pt x="14491" y="45636"/>
                </a:lnTo>
                <a:lnTo>
                  <a:pt x="22789" y="47296"/>
                </a:lnTo>
                <a:lnTo>
                  <a:pt x="35574" y="43037"/>
                </a:lnTo>
                <a:lnTo>
                  <a:pt x="43953" y="32066"/>
                </a:lnTo>
                <a:lnTo>
                  <a:pt x="45590" y="23194"/>
                </a:lnTo>
                <a:lnTo>
                  <a:pt x="41267" y="9910"/>
                </a:lnTo>
                <a:lnTo>
                  <a:pt x="30467" y="1447"/>
                </a:lnTo>
                <a:lnTo>
                  <a:pt x="22789" y="0"/>
                </a:lnTo>
                <a:lnTo>
                  <a:pt x="9656" y="4366"/>
                </a:lnTo>
                <a:lnTo>
                  <a:pt x="1399" y="15343"/>
                </a:lnTo>
                <a:lnTo>
                  <a:pt x="0" y="23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2904528" y="2149691"/>
            <a:ext cx="45590" cy="47296"/>
          </a:xfrm>
          <a:custGeom>
            <a:avLst/>
            <a:gdLst/>
            <a:ahLst/>
            <a:cxnLst/>
            <a:rect l="l" t="t" r="r" b="b"/>
            <a:pathLst>
              <a:path w="45590" h="47296">
                <a:moveTo>
                  <a:pt x="0" y="23194"/>
                </a:moveTo>
                <a:lnTo>
                  <a:pt x="4084" y="36944"/>
                </a:lnTo>
                <a:lnTo>
                  <a:pt x="14491" y="45636"/>
                </a:lnTo>
                <a:lnTo>
                  <a:pt x="22789" y="47296"/>
                </a:lnTo>
                <a:lnTo>
                  <a:pt x="35574" y="43037"/>
                </a:lnTo>
                <a:lnTo>
                  <a:pt x="43953" y="32066"/>
                </a:lnTo>
                <a:lnTo>
                  <a:pt x="45590" y="23194"/>
                </a:lnTo>
                <a:lnTo>
                  <a:pt x="41267" y="9910"/>
                </a:lnTo>
                <a:lnTo>
                  <a:pt x="30467" y="1447"/>
                </a:lnTo>
                <a:lnTo>
                  <a:pt x="22789" y="0"/>
                </a:lnTo>
                <a:lnTo>
                  <a:pt x="9656" y="4366"/>
                </a:lnTo>
                <a:lnTo>
                  <a:pt x="1399" y="15343"/>
                </a:lnTo>
                <a:lnTo>
                  <a:pt x="0" y="23194"/>
                </a:lnTo>
                <a:close/>
              </a:path>
            </a:pathLst>
          </a:custGeom>
          <a:ln w="93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3075656" y="2140170"/>
            <a:ext cx="46820" cy="46998"/>
          </a:xfrm>
          <a:custGeom>
            <a:avLst/>
            <a:gdLst/>
            <a:ahLst/>
            <a:cxnLst/>
            <a:rect l="l" t="t" r="r" b="b"/>
            <a:pathLst>
              <a:path w="46820" h="46998">
                <a:moveTo>
                  <a:pt x="0" y="23206"/>
                </a:moveTo>
                <a:lnTo>
                  <a:pt x="4218" y="36930"/>
                </a:lnTo>
                <a:lnTo>
                  <a:pt x="14788" y="45447"/>
                </a:lnTo>
                <a:lnTo>
                  <a:pt x="22801" y="46998"/>
                </a:lnTo>
                <a:lnTo>
                  <a:pt x="36301" y="42986"/>
                </a:lnTo>
                <a:lnTo>
                  <a:pt x="44968" y="32527"/>
                </a:lnTo>
                <a:lnTo>
                  <a:pt x="46820" y="23206"/>
                </a:lnTo>
                <a:lnTo>
                  <a:pt x="42639" y="10218"/>
                </a:lnTo>
                <a:lnTo>
                  <a:pt x="31834" y="1720"/>
                </a:lnTo>
                <a:lnTo>
                  <a:pt x="22801" y="0"/>
                </a:lnTo>
                <a:lnTo>
                  <a:pt x="9797" y="4366"/>
                </a:lnTo>
                <a:lnTo>
                  <a:pt x="1438" y="15339"/>
                </a:lnTo>
                <a:lnTo>
                  <a:pt x="0" y="232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3075656" y="2140170"/>
            <a:ext cx="46820" cy="46998"/>
          </a:xfrm>
          <a:custGeom>
            <a:avLst/>
            <a:gdLst/>
            <a:ahLst/>
            <a:cxnLst/>
            <a:rect l="l" t="t" r="r" b="b"/>
            <a:pathLst>
              <a:path w="46820" h="46998">
                <a:moveTo>
                  <a:pt x="0" y="23206"/>
                </a:moveTo>
                <a:lnTo>
                  <a:pt x="4218" y="36930"/>
                </a:lnTo>
                <a:lnTo>
                  <a:pt x="14788" y="45447"/>
                </a:lnTo>
                <a:lnTo>
                  <a:pt x="22801" y="46998"/>
                </a:lnTo>
                <a:lnTo>
                  <a:pt x="36301" y="42986"/>
                </a:lnTo>
                <a:lnTo>
                  <a:pt x="44968" y="32527"/>
                </a:lnTo>
                <a:lnTo>
                  <a:pt x="46820" y="23206"/>
                </a:lnTo>
                <a:lnTo>
                  <a:pt x="42639" y="10218"/>
                </a:lnTo>
                <a:lnTo>
                  <a:pt x="31834" y="1720"/>
                </a:lnTo>
                <a:lnTo>
                  <a:pt x="22801" y="0"/>
                </a:lnTo>
                <a:lnTo>
                  <a:pt x="9797" y="4366"/>
                </a:lnTo>
                <a:lnTo>
                  <a:pt x="1438" y="15339"/>
                </a:lnTo>
                <a:lnTo>
                  <a:pt x="0" y="23206"/>
                </a:lnTo>
                <a:close/>
              </a:path>
            </a:pathLst>
          </a:custGeom>
          <a:ln w="933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3884535" y="2223762"/>
            <a:ext cx="95087" cy="57702"/>
          </a:xfrm>
          <a:custGeom>
            <a:avLst/>
            <a:gdLst/>
            <a:ahLst/>
            <a:cxnLst/>
            <a:rect l="l" t="t" r="r" b="b"/>
            <a:pathLst>
              <a:path w="95087" h="57702">
                <a:moveTo>
                  <a:pt x="95087" y="28850"/>
                </a:moveTo>
                <a:lnTo>
                  <a:pt x="0" y="0"/>
                </a:lnTo>
                <a:lnTo>
                  <a:pt x="19149" y="28850"/>
                </a:lnTo>
                <a:lnTo>
                  <a:pt x="0" y="57702"/>
                </a:lnTo>
                <a:lnTo>
                  <a:pt x="95087" y="28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3472645" y="2252612"/>
            <a:ext cx="506977" cy="0"/>
          </a:xfrm>
          <a:custGeom>
            <a:avLst/>
            <a:gdLst/>
            <a:ahLst/>
            <a:cxnLst/>
            <a:rect l="l" t="t" r="r" b="b"/>
            <a:pathLst>
              <a:path w="506977" h="0">
                <a:moveTo>
                  <a:pt x="0" y="0"/>
                </a:moveTo>
                <a:lnTo>
                  <a:pt x="506977" y="0"/>
                </a:lnTo>
              </a:path>
            </a:pathLst>
          </a:custGeom>
          <a:ln w="92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3884535" y="2223762"/>
            <a:ext cx="95087" cy="57702"/>
          </a:xfrm>
          <a:custGeom>
            <a:avLst/>
            <a:gdLst/>
            <a:ahLst/>
            <a:cxnLst/>
            <a:rect l="l" t="t" r="r" b="b"/>
            <a:pathLst>
              <a:path w="95087" h="57702">
                <a:moveTo>
                  <a:pt x="95087" y="28850"/>
                </a:moveTo>
                <a:lnTo>
                  <a:pt x="0" y="57702"/>
                </a:lnTo>
                <a:lnTo>
                  <a:pt x="19149" y="28850"/>
                </a:lnTo>
                <a:lnTo>
                  <a:pt x="0" y="0"/>
                </a:lnTo>
                <a:lnTo>
                  <a:pt x="95087" y="28850"/>
                </a:lnTo>
                <a:close/>
              </a:path>
            </a:pathLst>
          </a:custGeom>
          <a:ln w="92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4369966" y="2120841"/>
            <a:ext cx="45654" cy="47296"/>
          </a:xfrm>
          <a:custGeom>
            <a:avLst/>
            <a:gdLst/>
            <a:ahLst/>
            <a:cxnLst/>
            <a:rect l="l" t="t" r="r" b="b"/>
            <a:pathLst>
              <a:path w="45654" h="47296">
                <a:moveTo>
                  <a:pt x="0" y="23194"/>
                </a:moveTo>
                <a:lnTo>
                  <a:pt x="4166" y="36935"/>
                </a:lnTo>
                <a:lnTo>
                  <a:pt x="14619" y="45627"/>
                </a:lnTo>
                <a:lnTo>
                  <a:pt x="22827" y="47296"/>
                </a:lnTo>
                <a:lnTo>
                  <a:pt x="35731" y="43042"/>
                </a:lnTo>
                <a:lnTo>
                  <a:pt x="44041" y="32080"/>
                </a:lnTo>
                <a:lnTo>
                  <a:pt x="45654" y="23194"/>
                </a:lnTo>
                <a:lnTo>
                  <a:pt x="41400" y="9916"/>
                </a:lnTo>
                <a:lnTo>
                  <a:pt x="30629" y="1452"/>
                </a:lnTo>
                <a:lnTo>
                  <a:pt x="22827" y="0"/>
                </a:lnTo>
                <a:lnTo>
                  <a:pt x="9811" y="4360"/>
                </a:lnTo>
                <a:lnTo>
                  <a:pt x="1443" y="15321"/>
                </a:lnTo>
                <a:lnTo>
                  <a:pt x="0" y="23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4369966" y="2120841"/>
            <a:ext cx="45654" cy="47296"/>
          </a:xfrm>
          <a:custGeom>
            <a:avLst/>
            <a:gdLst/>
            <a:ahLst/>
            <a:cxnLst/>
            <a:rect l="l" t="t" r="r" b="b"/>
            <a:pathLst>
              <a:path w="45654" h="47296">
                <a:moveTo>
                  <a:pt x="0" y="23194"/>
                </a:moveTo>
                <a:lnTo>
                  <a:pt x="4166" y="36935"/>
                </a:lnTo>
                <a:lnTo>
                  <a:pt x="14619" y="45627"/>
                </a:lnTo>
                <a:lnTo>
                  <a:pt x="22827" y="47296"/>
                </a:lnTo>
                <a:lnTo>
                  <a:pt x="35731" y="43042"/>
                </a:lnTo>
                <a:lnTo>
                  <a:pt x="44041" y="32080"/>
                </a:lnTo>
                <a:lnTo>
                  <a:pt x="45654" y="23194"/>
                </a:lnTo>
                <a:lnTo>
                  <a:pt x="41400" y="9916"/>
                </a:lnTo>
                <a:lnTo>
                  <a:pt x="30629" y="1452"/>
                </a:lnTo>
                <a:lnTo>
                  <a:pt x="22827" y="0"/>
                </a:lnTo>
                <a:lnTo>
                  <a:pt x="9811" y="4360"/>
                </a:lnTo>
                <a:lnTo>
                  <a:pt x="1443" y="15321"/>
                </a:lnTo>
                <a:lnTo>
                  <a:pt x="0" y="23194"/>
                </a:lnTo>
                <a:close/>
              </a:path>
            </a:pathLst>
          </a:custGeom>
          <a:ln w="93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4874318" y="2130649"/>
            <a:ext cx="46795" cy="46115"/>
          </a:xfrm>
          <a:custGeom>
            <a:avLst/>
            <a:gdLst/>
            <a:ahLst/>
            <a:cxnLst/>
            <a:rect l="l" t="t" r="r" b="b"/>
            <a:pathLst>
              <a:path w="46795" h="46115">
                <a:moveTo>
                  <a:pt x="0" y="22908"/>
                </a:moveTo>
                <a:lnTo>
                  <a:pt x="4292" y="36125"/>
                </a:lnTo>
                <a:lnTo>
                  <a:pt x="15097" y="44603"/>
                </a:lnTo>
                <a:lnTo>
                  <a:pt x="23080" y="46115"/>
                </a:lnTo>
                <a:lnTo>
                  <a:pt x="36558" y="41907"/>
                </a:lnTo>
                <a:lnTo>
                  <a:pt x="45144" y="31288"/>
                </a:lnTo>
                <a:lnTo>
                  <a:pt x="46795" y="22908"/>
                </a:lnTo>
                <a:lnTo>
                  <a:pt x="42525" y="9874"/>
                </a:lnTo>
                <a:lnTo>
                  <a:pt x="31599" y="1547"/>
                </a:lnTo>
                <a:lnTo>
                  <a:pt x="23080" y="0"/>
                </a:lnTo>
                <a:lnTo>
                  <a:pt x="9861" y="4269"/>
                </a:lnTo>
                <a:lnTo>
                  <a:pt x="1438" y="15089"/>
                </a:lnTo>
                <a:lnTo>
                  <a:pt x="0" y="22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4874318" y="2130649"/>
            <a:ext cx="46795" cy="46115"/>
          </a:xfrm>
          <a:custGeom>
            <a:avLst/>
            <a:gdLst/>
            <a:ahLst/>
            <a:cxnLst/>
            <a:rect l="l" t="t" r="r" b="b"/>
            <a:pathLst>
              <a:path w="46795" h="46115">
                <a:moveTo>
                  <a:pt x="0" y="22908"/>
                </a:moveTo>
                <a:lnTo>
                  <a:pt x="4292" y="36125"/>
                </a:lnTo>
                <a:lnTo>
                  <a:pt x="15097" y="44603"/>
                </a:lnTo>
                <a:lnTo>
                  <a:pt x="23080" y="46115"/>
                </a:lnTo>
                <a:lnTo>
                  <a:pt x="36558" y="41907"/>
                </a:lnTo>
                <a:lnTo>
                  <a:pt x="45144" y="31288"/>
                </a:lnTo>
                <a:lnTo>
                  <a:pt x="46795" y="22908"/>
                </a:lnTo>
                <a:lnTo>
                  <a:pt x="42525" y="9874"/>
                </a:lnTo>
                <a:lnTo>
                  <a:pt x="31599" y="1547"/>
                </a:lnTo>
                <a:lnTo>
                  <a:pt x="23080" y="0"/>
                </a:lnTo>
                <a:lnTo>
                  <a:pt x="9861" y="4269"/>
                </a:lnTo>
                <a:lnTo>
                  <a:pt x="1438" y="15089"/>
                </a:lnTo>
                <a:lnTo>
                  <a:pt x="0" y="22908"/>
                </a:lnTo>
                <a:close/>
              </a:path>
            </a:pathLst>
          </a:custGeom>
          <a:ln w="93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4557529" y="2209480"/>
            <a:ext cx="0" cy="67225"/>
          </a:xfrm>
          <a:custGeom>
            <a:avLst/>
            <a:gdLst/>
            <a:ahLst/>
            <a:cxnLst/>
            <a:rect l="l" t="t" r="r" b="b"/>
            <a:pathLst>
              <a:path w="0" h="67225">
                <a:moveTo>
                  <a:pt x="0" y="0"/>
                </a:moveTo>
                <a:lnTo>
                  <a:pt x="0" y="67225"/>
                </a:lnTo>
              </a:path>
            </a:pathLst>
          </a:custGeom>
          <a:ln w="94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4524049" y="2243091"/>
            <a:ext cx="66579" cy="0"/>
          </a:xfrm>
          <a:custGeom>
            <a:avLst/>
            <a:gdLst/>
            <a:ahLst/>
            <a:cxnLst/>
            <a:rect l="l" t="t" r="r" b="b"/>
            <a:pathLst>
              <a:path w="66579" h="0">
                <a:moveTo>
                  <a:pt x="0" y="0"/>
                </a:moveTo>
                <a:lnTo>
                  <a:pt x="66579" y="0"/>
                </a:lnTo>
              </a:path>
            </a:pathLst>
          </a:custGeom>
          <a:ln w="92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6949181" y="2197973"/>
            <a:ext cx="210351" cy="0"/>
          </a:xfrm>
          <a:custGeom>
            <a:avLst/>
            <a:gdLst/>
            <a:ahLst/>
            <a:cxnLst/>
            <a:rect l="l" t="t" r="r" b="b"/>
            <a:pathLst>
              <a:path w="210351" h="0">
                <a:moveTo>
                  <a:pt x="0" y="0"/>
                </a:moveTo>
                <a:lnTo>
                  <a:pt x="210351" y="0"/>
                </a:lnTo>
              </a:path>
            </a:pathLst>
          </a:custGeom>
          <a:ln w="93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6977753" y="2245012"/>
            <a:ext cx="33441" cy="57232"/>
          </a:xfrm>
          <a:custGeom>
            <a:avLst/>
            <a:gdLst/>
            <a:ahLst/>
            <a:cxnLst/>
            <a:rect l="l" t="t" r="r" b="b"/>
            <a:pathLst>
              <a:path w="33441" h="57232">
                <a:moveTo>
                  <a:pt x="0" y="57232"/>
                </a:moveTo>
                <a:lnTo>
                  <a:pt x="33441" y="0"/>
                </a:lnTo>
              </a:path>
            </a:pathLst>
          </a:custGeom>
          <a:ln w="93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6977753" y="2186579"/>
            <a:ext cx="33441" cy="58433"/>
          </a:xfrm>
          <a:custGeom>
            <a:avLst/>
            <a:gdLst/>
            <a:ahLst/>
            <a:cxnLst/>
            <a:rect l="l" t="t" r="r" b="b"/>
            <a:pathLst>
              <a:path w="33441" h="58433">
                <a:moveTo>
                  <a:pt x="33441" y="58433"/>
                </a:moveTo>
                <a:lnTo>
                  <a:pt x="0" y="0"/>
                </a:lnTo>
              </a:path>
            </a:pathLst>
          </a:custGeom>
          <a:ln w="93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6977753" y="2129344"/>
            <a:ext cx="33441" cy="57234"/>
          </a:xfrm>
          <a:custGeom>
            <a:avLst/>
            <a:gdLst/>
            <a:ahLst/>
            <a:cxnLst/>
            <a:rect l="l" t="t" r="r" b="b"/>
            <a:pathLst>
              <a:path w="33441" h="57234">
                <a:moveTo>
                  <a:pt x="0" y="57234"/>
                </a:moveTo>
                <a:lnTo>
                  <a:pt x="33441" y="0"/>
                </a:lnTo>
              </a:path>
            </a:pathLst>
          </a:custGeom>
          <a:ln w="93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6977753" y="2070920"/>
            <a:ext cx="33441" cy="58424"/>
          </a:xfrm>
          <a:custGeom>
            <a:avLst/>
            <a:gdLst/>
            <a:ahLst/>
            <a:cxnLst/>
            <a:rect l="l" t="t" r="r" b="b"/>
            <a:pathLst>
              <a:path w="33441" h="58424">
                <a:moveTo>
                  <a:pt x="33441" y="58424"/>
                </a:moveTo>
                <a:lnTo>
                  <a:pt x="0" y="0"/>
                </a:lnTo>
              </a:path>
            </a:pathLst>
          </a:custGeom>
          <a:ln w="93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7051015" y="2106280"/>
            <a:ext cx="45895" cy="47042"/>
          </a:xfrm>
          <a:custGeom>
            <a:avLst/>
            <a:gdLst/>
            <a:ahLst/>
            <a:cxnLst/>
            <a:rect l="l" t="t" r="r" b="b"/>
            <a:pathLst>
              <a:path w="45895" h="47042">
                <a:moveTo>
                  <a:pt x="0" y="23064"/>
                </a:moveTo>
                <a:lnTo>
                  <a:pt x="4186" y="36845"/>
                </a:lnTo>
                <a:lnTo>
                  <a:pt x="14684" y="45436"/>
                </a:lnTo>
                <a:lnTo>
                  <a:pt x="22801" y="47042"/>
                </a:lnTo>
                <a:lnTo>
                  <a:pt x="35778" y="42877"/>
                </a:lnTo>
                <a:lnTo>
                  <a:pt x="44221" y="32049"/>
                </a:lnTo>
                <a:lnTo>
                  <a:pt x="45895" y="23064"/>
                </a:lnTo>
                <a:lnTo>
                  <a:pt x="41585" y="9823"/>
                </a:lnTo>
                <a:lnTo>
                  <a:pt x="30728" y="1455"/>
                </a:lnTo>
                <a:lnTo>
                  <a:pt x="22801" y="0"/>
                </a:lnTo>
                <a:lnTo>
                  <a:pt x="9762" y="4318"/>
                </a:lnTo>
                <a:lnTo>
                  <a:pt x="1407" y="15260"/>
                </a:lnTo>
                <a:lnTo>
                  <a:pt x="0" y="23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7051015" y="2106280"/>
            <a:ext cx="45895" cy="47042"/>
          </a:xfrm>
          <a:custGeom>
            <a:avLst/>
            <a:gdLst/>
            <a:ahLst/>
            <a:cxnLst/>
            <a:rect l="l" t="t" r="r" b="b"/>
            <a:pathLst>
              <a:path w="45895" h="47042">
                <a:moveTo>
                  <a:pt x="0" y="23064"/>
                </a:moveTo>
                <a:lnTo>
                  <a:pt x="4186" y="36845"/>
                </a:lnTo>
                <a:lnTo>
                  <a:pt x="14684" y="45436"/>
                </a:lnTo>
                <a:lnTo>
                  <a:pt x="22801" y="47042"/>
                </a:lnTo>
                <a:lnTo>
                  <a:pt x="35778" y="42877"/>
                </a:lnTo>
                <a:lnTo>
                  <a:pt x="44221" y="32049"/>
                </a:lnTo>
                <a:lnTo>
                  <a:pt x="45895" y="23064"/>
                </a:lnTo>
                <a:lnTo>
                  <a:pt x="41585" y="9823"/>
                </a:lnTo>
                <a:lnTo>
                  <a:pt x="30728" y="1455"/>
                </a:lnTo>
                <a:lnTo>
                  <a:pt x="22801" y="0"/>
                </a:lnTo>
                <a:lnTo>
                  <a:pt x="9762" y="4318"/>
                </a:lnTo>
                <a:lnTo>
                  <a:pt x="1407" y="15260"/>
                </a:lnTo>
                <a:lnTo>
                  <a:pt x="0" y="23064"/>
                </a:lnTo>
                <a:close/>
              </a:path>
            </a:pathLst>
          </a:custGeom>
          <a:ln w="93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7108159" y="2106280"/>
            <a:ext cx="46820" cy="47042"/>
          </a:xfrm>
          <a:custGeom>
            <a:avLst/>
            <a:gdLst/>
            <a:ahLst/>
            <a:cxnLst/>
            <a:rect l="l" t="t" r="r" b="b"/>
            <a:pathLst>
              <a:path w="46820" h="47042">
                <a:moveTo>
                  <a:pt x="0" y="23064"/>
                </a:moveTo>
                <a:lnTo>
                  <a:pt x="4186" y="36845"/>
                </a:lnTo>
                <a:lnTo>
                  <a:pt x="14684" y="45436"/>
                </a:lnTo>
                <a:lnTo>
                  <a:pt x="22801" y="47042"/>
                </a:lnTo>
                <a:lnTo>
                  <a:pt x="36256" y="43027"/>
                </a:lnTo>
                <a:lnTo>
                  <a:pt x="44926" y="32555"/>
                </a:lnTo>
                <a:lnTo>
                  <a:pt x="46820" y="23064"/>
                </a:lnTo>
                <a:lnTo>
                  <a:pt x="42616" y="10049"/>
                </a:lnTo>
                <a:lnTo>
                  <a:pt x="31755" y="1657"/>
                </a:lnTo>
                <a:lnTo>
                  <a:pt x="22801" y="0"/>
                </a:lnTo>
                <a:lnTo>
                  <a:pt x="9762" y="4318"/>
                </a:lnTo>
                <a:lnTo>
                  <a:pt x="1407" y="15260"/>
                </a:lnTo>
                <a:lnTo>
                  <a:pt x="0" y="23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7108159" y="2106280"/>
            <a:ext cx="46820" cy="47042"/>
          </a:xfrm>
          <a:custGeom>
            <a:avLst/>
            <a:gdLst/>
            <a:ahLst/>
            <a:cxnLst/>
            <a:rect l="l" t="t" r="r" b="b"/>
            <a:pathLst>
              <a:path w="46820" h="47042">
                <a:moveTo>
                  <a:pt x="0" y="23064"/>
                </a:moveTo>
                <a:lnTo>
                  <a:pt x="4186" y="36845"/>
                </a:lnTo>
                <a:lnTo>
                  <a:pt x="14684" y="45436"/>
                </a:lnTo>
                <a:lnTo>
                  <a:pt x="22801" y="47042"/>
                </a:lnTo>
                <a:lnTo>
                  <a:pt x="36256" y="43027"/>
                </a:lnTo>
                <a:lnTo>
                  <a:pt x="44926" y="32555"/>
                </a:lnTo>
                <a:lnTo>
                  <a:pt x="46820" y="23064"/>
                </a:lnTo>
                <a:lnTo>
                  <a:pt x="42616" y="10049"/>
                </a:lnTo>
                <a:lnTo>
                  <a:pt x="31755" y="1657"/>
                </a:lnTo>
                <a:lnTo>
                  <a:pt x="22801" y="0"/>
                </a:lnTo>
                <a:lnTo>
                  <a:pt x="9762" y="4318"/>
                </a:lnTo>
                <a:lnTo>
                  <a:pt x="1407" y="15260"/>
                </a:lnTo>
                <a:lnTo>
                  <a:pt x="0" y="23064"/>
                </a:lnTo>
                <a:close/>
              </a:path>
            </a:pathLst>
          </a:custGeom>
          <a:ln w="93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7917038" y="2189572"/>
            <a:ext cx="95087" cy="57238"/>
          </a:xfrm>
          <a:custGeom>
            <a:avLst/>
            <a:gdLst/>
            <a:ahLst/>
            <a:cxnLst/>
            <a:rect l="l" t="t" r="r" b="b"/>
            <a:pathLst>
              <a:path w="95087" h="57238">
                <a:moveTo>
                  <a:pt x="95087" y="28473"/>
                </a:moveTo>
                <a:lnTo>
                  <a:pt x="0" y="0"/>
                </a:lnTo>
                <a:lnTo>
                  <a:pt x="19149" y="28473"/>
                </a:lnTo>
                <a:lnTo>
                  <a:pt x="0" y="57238"/>
                </a:lnTo>
                <a:lnTo>
                  <a:pt x="95087" y="284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7505148" y="2218045"/>
            <a:ext cx="506977" cy="0"/>
          </a:xfrm>
          <a:custGeom>
            <a:avLst/>
            <a:gdLst/>
            <a:ahLst/>
            <a:cxnLst/>
            <a:rect l="l" t="t" r="r" b="b"/>
            <a:pathLst>
              <a:path w="506977" h="0">
                <a:moveTo>
                  <a:pt x="0" y="0"/>
                </a:moveTo>
                <a:lnTo>
                  <a:pt x="506977" y="0"/>
                </a:lnTo>
              </a:path>
            </a:pathLst>
          </a:custGeom>
          <a:ln w="93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7917038" y="2189572"/>
            <a:ext cx="95087" cy="57238"/>
          </a:xfrm>
          <a:custGeom>
            <a:avLst/>
            <a:gdLst/>
            <a:ahLst/>
            <a:cxnLst/>
            <a:rect l="l" t="t" r="r" b="b"/>
            <a:pathLst>
              <a:path w="95087" h="57238">
                <a:moveTo>
                  <a:pt x="95087" y="28473"/>
                </a:moveTo>
                <a:lnTo>
                  <a:pt x="0" y="57238"/>
                </a:lnTo>
                <a:lnTo>
                  <a:pt x="19149" y="28473"/>
                </a:lnTo>
                <a:lnTo>
                  <a:pt x="0" y="0"/>
                </a:lnTo>
                <a:lnTo>
                  <a:pt x="95087" y="28473"/>
                </a:lnTo>
                <a:close/>
              </a:path>
            </a:pathLst>
          </a:custGeom>
          <a:ln w="93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8590032" y="2175197"/>
            <a:ext cx="0" cy="66818"/>
          </a:xfrm>
          <a:custGeom>
            <a:avLst/>
            <a:gdLst/>
            <a:ahLst/>
            <a:cxnLst/>
            <a:rect l="l" t="t" r="r" b="b"/>
            <a:pathLst>
              <a:path w="0" h="66818">
                <a:moveTo>
                  <a:pt x="0" y="0"/>
                </a:moveTo>
                <a:lnTo>
                  <a:pt x="0" y="66818"/>
                </a:lnTo>
              </a:path>
            </a:pathLst>
          </a:custGeom>
          <a:ln w="94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8556553" y="2208755"/>
            <a:ext cx="66579" cy="0"/>
          </a:xfrm>
          <a:custGeom>
            <a:avLst/>
            <a:gdLst/>
            <a:ahLst/>
            <a:cxnLst/>
            <a:rect l="l" t="t" r="r" b="b"/>
            <a:pathLst>
              <a:path w="66579" h="0">
                <a:moveTo>
                  <a:pt x="0" y="0"/>
                </a:moveTo>
                <a:lnTo>
                  <a:pt x="66579" y="0"/>
                </a:lnTo>
              </a:path>
            </a:pathLst>
          </a:custGeom>
          <a:ln w="93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8432905" y="2065223"/>
            <a:ext cx="0" cy="66826"/>
          </a:xfrm>
          <a:custGeom>
            <a:avLst/>
            <a:gdLst/>
            <a:ahLst/>
            <a:cxnLst/>
            <a:rect l="l" t="t" r="r" b="b"/>
            <a:pathLst>
              <a:path w="0" h="66826">
                <a:moveTo>
                  <a:pt x="0" y="0"/>
                </a:moveTo>
                <a:lnTo>
                  <a:pt x="0" y="66826"/>
                </a:lnTo>
              </a:path>
            </a:pathLst>
          </a:custGeom>
          <a:ln w="94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8399806" y="2098780"/>
            <a:ext cx="66452" cy="0"/>
          </a:xfrm>
          <a:custGeom>
            <a:avLst/>
            <a:gdLst/>
            <a:ahLst/>
            <a:cxnLst/>
            <a:rect l="l" t="t" r="r" b="b"/>
            <a:pathLst>
              <a:path w="66452" h="0">
                <a:moveTo>
                  <a:pt x="0" y="0"/>
                </a:moveTo>
                <a:lnTo>
                  <a:pt x="66452" y="0"/>
                </a:lnTo>
              </a:path>
            </a:pathLst>
          </a:custGeom>
          <a:ln w="93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8877273" y="2074814"/>
            <a:ext cx="53516" cy="0"/>
          </a:xfrm>
          <a:custGeom>
            <a:avLst/>
            <a:gdLst/>
            <a:ahLst/>
            <a:cxnLst/>
            <a:rect l="l" t="t" r="r" b="b"/>
            <a:pathLst>
              <a:path w="53516" h="0">
                <a:moveTo>
                  <a:pt x="0" y="0"/>
                </a:moveTo>
                <a:lnTo>
                  <a:pt x="53516" y="0"/>
                </a:lnTo>
              </a:path>
            </a:pathLst>
          </a:custGeom>
          <a:ln w="93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5807964" y="1557527"/>
            <a:ext cx="0" cy="5111496"/>
          </a:xfrm>
          <a:custGeom>
            <a:avLst/>
            <a:gdLst/>
            <a:ahLst/>
            <a:cxnLst/>
            <a:rect l="l" t="t" r="r" b="b"/>
            <a:pathLst>
              <a:path w="0" h="5111496">
                <a:moveTo>
                  <a:pt x="0" y="0"/>
                </a:moveTo>
                <a:lnTo>
                  <a:pt x="0" y="511149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2135124" y="2564891"/>
            <a:ext cx="7705344" cy="0"/>
          </a:xfrm>
          <a:custGeom>
            <a:avLst/>
            <a:gdLst/>
            <a:ahLst/>
            <a:cxnLst/>
            <a:rect l="l" t="t" r="r" b="b"/>
            <a:pathLst>
              <a:path w="7705344" h="0">
                <a:moveTo>
                  <a:pt x="0" y="0"/>
                </a:moveTo>
                <a:lnTo>
                  <a:pt x="770534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2208276" y="1557527"/>
            <a:ext cx="7705344" cy="0"/>
          </a:xfrm>
          <a:custGeom>
            <a:avLst/>
            <a:gdLst/>
            <a:ahLst/>
            <a:cxnLst/>
            <a:rect l="l" t="t" r="r" b="b"/>
            <a:pathLst>
              <a:path w="7705344" h="0">
                <a:moveTo>
                  <a:pt x="0" y="0"/>
                </a:moveTo>
                <a:lnTo>
                  <a:pt x="770534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2208276" y="4005072"/>
            <a:ext cx="7705344" cy="0"/>
          </a:xfrm>
          <a:custGeom>
            <a:avLst/>
            <a:gdLst/>
            <a:ahLst/>
            <a:cxnLst/>
            <a:rect l="l" t="t" r="r" b="b"/>
            <a:pathLst>
              <a:path w="7705344" h="0">
                <a:moveTo>
                  <a:pt x="0" y="0"/>
                </a:moveTo>
                <a:lnTo>
                  <a:pt x="770534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2208276" y="4652772"/>
            <a:ext cx="7705344" cy="0"/>
          </a:xfrm>
          <a:custGeom>
            <a:avLst/>
            <a:gdLst/>
            <a:ahLst/>
            <a:cxnLst/>
            <a:rect l="l" t="t" r="r" b="b"/>
            <a:pathLst>
              <a:path w="7705344" h="0">
                <a:moveTo>
                  <a:pt x="0" y="0"/>
                </a:moveTo>
                <a:lnTo>
                  <a:pt x="770534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853945" y="255251"/>
            <a:ext cx="214614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Aspects</a:t>
            </a:r>
            <a:r>
              <a:rPr dirty="0" smtClean="0" baseline="1494" sz="2400" spc="-5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éle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latin typeface="Comic Sans MS"/>
                <a:cs typeface="Comic Sans MS"/>
              </a:rPr>
              <a:t>q</a:t>
            </a:r>
            <a:r>
              <a:rPr dirty="0" smtClean="0" baseline="1494" sz="2400" spc="0">
                <a:latin typeface="Comic Sans MS"/>
                <a:cs typeface="Comic Sans MS"/>
              </a:rPr>
              <a:t>ues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53945" y="737589"/>
            <a:ext cx="6535300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ute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ac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chimi</a:t>
            </a:r>
            <a:r>
              <a:rPr dirty="0" smtClean="0" baseline="1708" sz="2100" spc="4">
                <a:latin typeface="Comic Sans MS"/>
                <a:cs typeface="Comic Sans MS"/>
              </a:rPr>
              <a:t>q</a:t>
            </a:r>
            <a:r>
              <a:rPr dirty="0" smtClean="0" baseline="1708" sz="2100" spc="0">
                <a:latin typeface="Comic Sans MS"/>
                <a:cs typeface="Comic Sans MS"/>
              </a:rPr>
              <a:t>ue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ssite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mo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rupture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d’une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liais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n.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C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mm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?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97400" y="1164804"/>
            <a:ext cx="22545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=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aire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éle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tronique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38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24049" y="2243091"/>
            <a:ext cx="33479" cy="336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557529" y="2243091"/>
            <a:ext cx="33099" cy="336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556553" y="2208755"/>
            <a:ext cx="33479" cy="332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590032" y="2208755"/>
            <a:ext cx="33099" cy="332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399806" y="2098780"/>
            <a:ext cx="33099" cy="332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432906" y="2098780"/>
            <a:ext cx="33352" cy="332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135124" y="1557527"/>
            <a:ext cx="3672840" cy="10073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39394">
              <a:lnSpc>
                <a:spcPct val="95825"/>
              </a:lnSpc>
              <a:spcBef>
                <a:spcPts val="425"/>
              </a:spcBef>
            </a:pP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ru</a:t>
            </a:r>
            <a:r>
              <a:rPr dirty="0" smtClean="0" sz="1800" spc="-9">
                <a:solidFill>
                  <a:srgbClr val="EC7C30"/>
                </a:solidFill>
                <a:latin typeface="Arial"/>
                <a:cs typeface="Arial"/>
              </a:rPr>
              <a:t>p</a:t>
            </a: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ture</a:t>
            </a:r>
            <a:r>
              <a:rPr dirty="0" smtClean="0" sz="1800" spc="9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h</a:t>
            </a:r>
            <a:r>
              <a:rPr dirty="0" smtClean="0" sz="1800" spc="-9">
                <a:solidFill>
                  <a:srgbClr val="EC7C30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mo</a:t>
            </a:r>
            <a:r>
              <a:rPr dirty="0" smtClean="0" sz="1800" spc="-4">
                <a:solidFill>
                  <a:srgbClr val="EC7C30"/>
                </a:solidFill>
                <a:latin typeface="Arial"/>
                <a:cs typeface="Arial"/>
              </a:rPr>
              <a:t>l</a:t>
            </a:r>
            <a:r>
              <a:rPr dirty="0" smtClean="0" sz="1800" spc="-25">
                <a:solidFill>
                  <a:srgbClr val="EC7C30"/>
                </a:solidFill>
                <a:latin typeface="Arial"/>
                <a:cs typeface="Arial"/>
              </a:rPr>
              <a:t>y</a:t>
            </a: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tiq</a:t>
            </a:r>
            <a:r>
              <a:rPr dirty="0" smtClean="0" sz="1800" spc="-9">
                <a:solidFill>
                  <a:srgbClr val="EC7C30"/>
                </a:solidFill>
                <a:latin typeface="Arial"/>
                <a:cs typeface="Arial"/>
              </a:rPr>
              <a:t>u</a:t>
            </a: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 marL="598869">
              <a:lnSpc>
                <a:spcPts val="2234"/>
              </a:lnSpc>
              <a:spcBef>
                <a:spcPts val="1530"/>
              </a:spcBef>
            </a:pPr>
            <a:r>
              <a:rPr dirty="0" smtClean="0" sz="1900" spc="0">
                <a:latin typeface="Times New Roman"/>
                <a:cs typeface="Times New Roman"/>
              </a:rPr>
              <a:t>A</a:t>
            </a:r>
            <a:r>
              <a:rPr dirty="0" smtClean="0" sz="1900" spc="0">
                <a:latin typeface="Times New Roman"/>
                <a:cs typeface="Times New Roman"/>
              </a:rPr>
              <a:t>  </a:t>
            </a:r>
            <a:r>
              <a:rPr dirty="0" smtClean="0" sz="1900" spc="422">
                <a:latin typeface="Times New Roman"/>
                <a:cs typeface="Times New Roman"/>
              </a:rPr>
              <a:t> </a:t>
            </a:r>
            <a:r>
              <a:rPr dirty="0" smtClean="0" sz="1900" spc="0">
                <a:latin typeface="Times New Roman"/>
                <a:cs typeface="Times New Roman"/>
              </a:rPr>
              <a:t>B</a:t>
            </a:r>
            <a:r>
              <a:rPr dirty="0" smtClean="0" sz="1900" spc="0">
                <a:latin typeface="Times New Roman"/>
                <a:cs typeface="Times New Roman"/>
              </a:rPr>
              <a:t>             </a:t>
            </a:r>
            <a:r>
              <a:rPr dirty="0" smtClean="0" sz="1900" spc="392">
                <a:latin typeface="Times New Roman"/>
                <a:cs typeface="Times New Roman"/>
              </a:rPr>
              <a:t> </a:t>
            </a:r>
            <a:r>
              <a:rPr dirty="0" smtClean="0" sz="1900" spc="0">
                <a:latin typeface="Times New Roman"/>
                <a:cs typeface="Times New Roman"/>
              </a:rPr>
              <a:t>A</a:t>
            </a:r>
            <a:r>
              <a:rPr dirty="0" smtClean="0" sz="1900" spc="0">
                <a:latin typeface="Times New Roman"/>
                <a:cs typeface="Times New Roman"/>
              </a:rPr>
              <a:t>    </a:t>
            </a:r>
            <a:r>
              <a:rPr dirty="0" smtClean="0" sz="1900" spc="72">
                <a:latin typeface="Times New Roman"/>
                <a:cs typeface="Times New Roman"/>
              </a:rPr>
              <a:t> </a:t>
            </a:r>
            <a:r>
              <a:rPr dirty="0" smtClean="0" baseline="1525" sz="2850" spc="0">
                <a:latin typeface="Times New Roman"/>
                <a:cs typeface="Times New Roman"/>
              </a:rPr>
              <a:t>B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07964" y="1557527"/>
            <a:ext cx="4105656" cy="10073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79296">
              <a:lnSpc>
                <a:spcPct val="95825"/>
              </a:lnSpc>
              <a:spcBef>
                <a:spcPts val="425"/>
              </a:spcBef>
            </a:pP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ru</a:t>
            </a:r>
            <a:r>
              <a:rPr dirty="0" smtClean="0" sz="1800" spc="-9">
                <a:solidFill>
                  <a:srgbClr val="EC7C30"/>
                </a:solidFill>
                <a:latin typeface="Arial"/>
                <a:cs typeface="Arial"/>
              </a:rPr>
              <a:t>p</a:t>
            </a: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ture</a:t>
            </a: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h</a:t>
            </a:r>
            <a:r>
              <a:rPr dirty="0" smtClean="0" sz="1800" spc="-4">
                <a:solidFill>
                  <a:srgbClr val="EC7C30"/>
                </a:solidFill>
                <a:latin typeface="Arial"/>
                <a:cs typeface="Arial"/>
              </a:rPr>
              <a:t>é</a:t>
            </a: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tér</a:t>
            </a:r>
            <a:r>
              <a:rPr dirty="0" smtClean="0" sz="1800" spc="-4">
                <a:solidFill>
                  <a:srgbClr val="EC7C30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l</a:t>
            </a:r>
            <a:r>
              <a:rPr dirty="0" smtClean="0" sz="1800" spc="-25">
                <a:solidFill>
                  <a:srgbClr val="EC7C30"/>
                </a:solidFill>
                <a:latin typeface="Arial"/>
                <a:cs typeface="Arial"/>
              </a:rPr>
              <a:t>y</a:t>
            </a: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tiq</a:t>
            </a:r>
            <a:r>
              <a:rPr dirty="0" smtClean="0" sz="1800" spc="-9">
                <a:solidFill>
                  <a:srgbClr val="EC7C30"/>
                </a:solidFill>
                <a:latin typeface="Arial"/>
                <a:cs typeface="Arial"/>
              </a:rPr>
              <a:t>u</a:t>
            </a: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 marL="958533">
              <a:lnSpc>
                <a:spcPts val="2284"/>
              </a:lnSpc>
              <a:spcBef>
                <a:spcPts val="1209"/>
              </a:spcBef>
            </a:pPr>
            <a:r>
              <a:rPr dirty="0" smtClean="0" sz="1900" spc="0">
                <a:latin typeface="Times New Roman"/>
                <a:cs typeface="Times New Roman"/>
              </a:rPr>
              <a:t>A</a:t>
            </a:r>
            <a:r>
              <a:rPr dirty="0" smtClean="0" sz="1900" spc="0">
                <a:latin typeface="Times New Roman"/>
                <a:cs typeface="Times New Roman"/>
              </a:rPr>
              <a:t>  </a:t>
            </a:r>
            <a:r>
              <a:rPr dirty="0" smtClean="0" sz="1900" spc="423">
                <a:latin typeface="Times New Roman"/>
                <a:cs typeface="Times New Roman"/>
              </a:rPr>
              <a:t> </a:t>
            </a:r>
            <a:r>
              <a:rPr dirty="0" smtClean="0" sz="1900" spc="0">
                <a:latin typeface="Times New Roman"/>
                <a:cs typeface="Times New Roman"/>
              </a:rPr>
              <a:t>B</a:t>
            </a:r>
            <a:r>
              <a:rPr dirty="0" smtClean="0" sz="1900" spc="0">
                <a:latin typeface="Times New Roman"/>
                <a:cs typeface="Times New Roman"/>
              </a:rPr>
              <a:t>             </a:t>
            </a:r>
            <a:r>
              <a:rPr dirty="0" smtClean="0" sz="1900" spc="382">
                <a:latin typeface="Times New Roman"/>
                <a:cs typeface="Times New Roman"/>
              </a:rPr>
              <a:t> </a:t>
            </a:r>
            <a:r>
              <a:rPr dirty="0" smtClean="0" sz="1900" spc="0">
                <a:latin typeface="Times New Roman"/>
                <a:cs typeface="Times New Roman"/>
              </a:rPr>
              <a:t>A</a:t>
            </a:r>
            <a:r>
              <a:rPr dirty="0" smtClean="0" sz="1900" spc="0">
                <a:latin typeface="Times New Roman"/>
                <a:cs typeface="Times New Roman"/>
              </a:rPr>
              <a:t>    </a:t>
            </a:r>
            <a:r>
              <a:rPr dirty="0" smtClean="0" sz="1900" spc="73">
                <a:latin typeface="Times New Roman"/>
                <a:cs typeface="Times New Roman"/>
              </a:rPr>
              <a:t> </a:t>
            </a:r>
            <a:r>
              <a:rPr dirty="0" smtClean="0" baseline="3051" sz="2850" spc="0">
                <a:latin typeface="Times New Roman"/>
                <a:cs typeface="Times New Roman"/>
              </a:rPr>
              <a:t>B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35124" y="2564891"/>
            <a:ext cx="3672840" cy="14401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00"/>
              </a:lnSpc>
              <a:spcBef>
                <a:spcPts val="37"/>
              </a:spcBef>
            </a:pPr>
            <a:endParaRPr sz="500"/>
          </a:p>
          <a:p>
            <a:pPr marL="91693">
              <a:lnSpc>
                <a:spcPct val="95825"/>
              </a:lnSpc>
              <a:spcBef>
                <a:spcPts val="1000"/>
              </a:spcBef>
            </a:pPr>
            <a:r>
              <a:rPr dirty="0" smtClean="0" sz="1400" spc="0">
                <a:latin typeface="Arial"/>
                <a:cs typeface="Arial"/>
              </a:rPr>
              <a:t>-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par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age</a:t>
            </a:r>
            <a:r>
              <a:rPr dirty="0" smtClean="0" sz="1400" spc="-39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-19">
                <a:latin typeface="Arial"/>
                <a:cs typeface="Arial"/>
              </a:rPr>
              <a:t>y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é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rique</a:t>
            </a:r>
            <a:r>
              <a:rPr dirty="0" smtClean="0" sz="1400" spc="-2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des</a:t>
            </a:r>
            <a:r>
              <a:rPr dirty="0" smtClean="0" sz="1400" spc="-2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deux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éle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ro</a:t>
            </a:r>
            <a:r>
              <a:rPr dirty="0" smtClean="0" sz="1400" spc="-14">
                <a:latin typeface="Arial"/>
                <a:cs typeface="Arial"/>
              </a:rPr>
              <a:t>n</a:t>
            </a:r>
            <a:r>
              <a:rPr dirty="0" smtClean="0" sz="1400" spc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  <a:p>
            <a:pPr marL="91693">
              <a:lnSpc>
                <a:spcPct val="95825"/>
              </a:lnSpc>
              <a:spcBef>
                <a:spcPts val="70"/>
              </a:spcBef>
            </a:pPr>
            <a:r>
              <a:rPr dirty="0" smtClean="0" sz="1400" spc="0">
                <a:latin typeface="Arial"/>
                <a:cs typeface="Arial"/>
              </a:rPr>
              <a:t>-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f</a:t>
            </a:r>
            <a:r>
              <a:rPr dirty="0" smtClean="0" sz="1400" spc="0">
                <a:latin typeface="Arial"/>
                <a:cs typeface="Arial"/>
              </a:rPr>
              <a:t>or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i</a:t>
            </a:r>
            <a:r>
              <a:rPr dirty="0" smtClean="0" sz="1400" spc="-14">
                <a:latin typeface="Arial"/>
                <a:cs typeface="Arial"/>
              </a:rPr>
              <a:t>o</a:t>
            </a:r>
            <a:r>
              <a:rPr dirty="0" smtClean="0" sz="1400" spc="0">
                <a:latin typeface="Arial"/>
                <a:cs typeface="Arial"/>
              </a:rPr>
              <a:t>n</a:t>
            </a:r>
            <a:r>
              <a:rPr dirty="0" smtClean="0" sz="1400" spc="-3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de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deux</a:t>
            </a:r>
            <a:r>
              <a:rPr dirty="0" smtClean="0" sz="1400" spc="-25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radi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aux</a:t>
            </a:r>
            <a:r>
              <a:rPr dirty="0" smtClean="0" sz="1400" spc="-3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libres</a:t>
            </a:r>
            <a:endParaRPr sz="1400">
              <a:latin typeface="Arial"/>
              <a:cs typeface="Arial"/>
            </a:endParaRPr>
          </a:p>
          <a:p>
            <a:pPr marL="91693">
              <a:lnSpc>
                <a:spcPct val="95825"/>
              </a:lnSpc>
              <a:spcBef>
                <a:spcPts val="70"/>
              </a:spcBef>
            </a:pPr>
            <a:r>
              <a:rPr dirty="0" smtClean="0" sz="1400" spc="0">
                <a:latin typeface="Arial"/>
                <a:cs typeface="Arial"/>
              </a:rPr>
              <a:t>-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ou</a:t>
            </a:r>
            <a:r>
              <a:rPr dirty="0" smtClean="0" sz="1400" spc="-19">
                <a:latin typeface="Arial"/>
                <a:cs typeface="Arial"/>
              </a:rPr>
              <a:t>v</a:t>
            </a:r>
            <a:r>
              <a:rPr dirty="0" smtClean="0" sz="1400" spc="0">
                <a:latin typeface="Arial"/>
                <a:cs typeface="Arial"/>
              </a:rPr>
              <a:t>ent</a:t>
            </a:r>
            <a:r>
              <a:rPr dirty="0" smtClean="0" sz="1400" spc="-25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i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liai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ons</a:t>
            </a:r>
            <a:r>
              <a:rPr dirty="0" smtClean="0" sz="1400" spc="-2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peu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polari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ées</a:t>
            </a:r>
            <a:endParaRPr sz="1400">
              <a:latin typeface="Arial"/>
              <a:cs typeface="Arial"/>
            </a:endParaRPr>
          </a:p>
          <a:p>
            <a:pPr marL="91693">
              <a:lnSpc>
                <a:spcPct val="95825"/>
              </a:lnSpc>
              <a:spcBef>
                <a:spcPts val="70"/>
              </a:spcBef>
            </a:pPr>
            <a:r>
              <a:rPr dirty="0" smtClean="0" sz="1400" spc="0">
                <a:latin typeface="Arial"/>
                <a:cs typeface="Arial"/>
              </a:rPr>
              <a:t>-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her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ol</a:t>
            </a:r>
            <a:r>
              <a:rPr dirty="0" smtClean="0" sz="1400" spc="-19">
                <a:latin typeface="Arial"/>
                <a:cs typeface="Arial"/>
              </a:rPr>
              <a:t>y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e</a:t>
            </a:r>
            <a:r>
              <a:rPr dirty="0" smtClean="0" sz="1400" spc="-2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ou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photol</a:t>
            </a:r>
            <a:r>
              <a:rPr dirty="0" smtClean="0" sz="1400" spc="-14">
                <a:latin typeface="Arial"/>
                <a:cs typeface="Arial"/>
              </a:rPr>
              <a:t>y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  <a:p>
            <a:pPr marL="91693">
              <a:lnSpc>
                <a:spcPct val="95825"/>
              </a:lnSpc>
              <a:spcBef>
                <a:spcPts val="70"/>
              </a:spcBef>
            </a:pPr>
            <a:r>
              <a:rPr dirty="0" smtClean="0" sz="1400" spc="0">
                <a:latin typeface="Arial"/>
                <a:cs typeface="Arial"/>
              </a:rPr>
              <a:t>-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phase</a:t>
            </a:r>
            <a:r>
              <a:rPr dirty="0" smtClean="0" sz="1400" spc="-25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ga</a:t>
            </a:r>
            <a:r>
              <a:rPr dirty="0" smtClean="0" sz="1400" spc="4">
                <a:latin typeface="Arial"/>
                <a:cs typeface="Arial"/>
              </a:rPr>
              <a:t>z</a:t>
            </a:r>
            <a:r>
              <a:rPr dirty="0" smtClean="0" sz="1400" spc="0">
                <a:latin typeface="Arial"/>
                <a:cs typeface="Arial"/>
              </a:rPr>
              <a:t>eu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07964" y="2564891"/>
            <a:ext cx="4105656" cy="14401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00"/>
              </a:lnSpc>
              <a:spcBef>
                <a:spcPts val="37"/>
              </a:spcBef>
            </a:pPr>
            <a:endParaRPr sz="500"/>
          </a:p>
          <a:p>
            <a:pPr marL="308737">
              <a:lnSpc>
                <a:spcPct val="95825"/>
              </a:lnSpc>
              <a:spcBef>
                <a:spcPts val="1000"/>
              </a:spcBef>
            </a:pPr>
            <a:r>
              <a:rPr dirty="0" smtClean="0" sz="1400" spc="0">
                <a:latin typeface="Arial"/>
                <a:cs typeface="Arial"/>
              </a:rPr>
              <a:t>-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par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age</a:t>
            </a:r>
            <a:r>
              <a:rPr dirty="0" smtClean="0" sz="1400" spc="-3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-19">
                <a:latin typeface="Arial"/>
                <a:cs typeface="Arial"/>
              </a:rPr>
              <a:t>y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é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rique</a:t>
            </a:r>
            <a:r>
              <a:rPr dirty="0" smtClean="0" sz="1400" spc="-3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des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deux</a:t>
            </a:r>
            <a:r>
              <a:rPr dirty="0" smtClean="0" sz="1400" spc="-2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éle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rons</a:t>
            </a:r>
            <a:endParaRPr sz="1400">
              <a:latin typeface="Arial"/>
              <a:cs typeface="Arial"/>
            </a:endParaRPr>
          </a:p>
          <a:p>
            <a:pPr marL="308737">
              <a:lnSpc>
                <a:spcPct val="95825"/>
              </a:lnSpc>
              <a:spcBef>
                <a:spcPts val="70"/>
              </a:spcBef>
            </a:pPr>
            <a:r>
              <a:rPr dirty="0" smtClean="0" sz="1400" spc="0">
                <a:latin typeface="Arial"/>
                <a:cs typeface="Arial"/>
              </a:rPr>
              <a:t>-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f</a:t>
            </a:r>
            <a:r>
              <a:rPr dirty="0" smtClean="0" sz="1400" spc="0">
                <a:latin typeface="Arial"/>
                <a:cs typeface="Arial"/>
              </a:rPr>
              <a:t>or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i</a:t>
            </a:r>
            <a:r>
              <a:rPr dirty="0" smtClean="0" sz="1400" spc="-14">
                <a:latin typeface="Arial"/>
                <a:cs typeface="Arial"/>
              </a:rPr>
              <a:t>o</a:t>
            </a:r>
            <a:r>
              <a:rPr dirty="0" smtClean="0" sz="1400" spc="0">
                <a:latin typeface="Arial"/>
                <a:cs typeface="Arial"/>
              </a:rPr>
              <a:t>n</a:t>
            </a:r>
            <a:r>
              <a:rPr dirty="0" smtClean="0" sz="1400" spc="-3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d’un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ion</a:t>
            </a:r>
            <a:r>
              <a:rPr dirty="0" smtClean="0" sz="1400" spc="-2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(+)</a:t>
            </a:r>
            <a:r>
              <a:rPr dirty="0" smtClean="0" sz="1400" spc="-1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et</a:t>
            </a:r>
            <a:r>
              <a:rPr dirty="0" smtClean="0" sz="1400" spc="-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d’un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anion</a:t>
            </a:r>
            <a:r>
              <a:rPr dirty="0" smtClean="0" sz="1400" spc="-19">
                <a:latin typeface="Arial"/>
                <a:cs typeface="Arial"/>
              </a:rPr>
              <a:t> </a:t>
            </a:r>
            <a:r>
              <a:rPr dirty="0" smtClean="0" sz="1400" spc="9">
                <a:latin typeface="Arial"/>
                <a:cs typeface="Arial"/>
              </a:rPr>
              <a:t>(</a:t>
            </a:r>
            <a:r>
              <a:rPr dirty="0" smtClean="0" sz="1400" spc="0">
                <a:latin typeface="Arial"/>
                <a:cs typeface="Arial"/>
              </a:rPr>
              <a:t>-)</a:t>
            </a:r>
            <a:endParaRPr sz="1400">
              <a:latin typeface="Arial"/>
              <a:cs typeface="Arial"/>
            </a:endParaRPr>
          </a:p>
          <a:p>
            <a:pPr marL="308737">
              <a:lnSpc>
                <a:spcPct val="95825"/>
              </a:lnSpc>
              <a:spcBef>
                <a:spcPts val="70"/>
              </a:spcBef>
            </a:pPr>
            <a:r>
              <a:rPr dirty="0" smtClean="0" sz="1400" spc="0">
                <a:latin typeface="Arial"/>
                <a:cs typeface="Arial"/>
              </a:rPr>
              <a:t>-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harge</a:t>
            </a:r>
            <a:r>
              <a:rPr dirty="0" smtClean="0" sz="1400" spc="-39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(</a:t>
            </a:r>
            <a:r>
              <a:rPr dirty="0" smtClean="0" sz="1400" spc="0">
                <a:latin typeface="Arial"/>
                <a:cs typeface="Arial"/>
              </a:rPr>
              <a:t>-)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ur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o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e</a:t>
            </a:r>
            <a:r>
              <a:rPr dirty="0" smtClean="0" sz="1400" spc="-2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le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plus</a:t>
            </a:r>
            <a:r>
              <a:rPr dirty="0" smtClean="0" sz="1400" spc="-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éle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ro</a:t>
            </a:r>
            <a:r>
              <a:rPr dirty="0" smtClean="0" sz="1400" spc="-14">
                <a:latin typeface="Arial"/>
                <a:cs typeface="Arial"/>
              </a:rPr>
              <a:t>n</a:t>
            </a:r>
            <a:r>
              <a:rPr dirty="0" smtClean="0" sz="1400" spc="0">
                <a:latin typeface="Arial"/>
                <a:cs typeface="Arial"/>
              </a:rPr>
              <a:t>é</a:t>
            </a:r>
            <a:r>
              <a:rPr dirty="0" smtClean="0" sz="1400" spc="-14">
                <a:latin typeface="Arial"/>
                <a:cs typeface="Arial"/>
              </a:rPr>
              <a:t>g</a:t>
            </a: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-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if</a:t>
            </a:r>
            <a:endParaRPr sz="1400">
              <a:latin typeface="Arial"/>
              <a:cs typeface="Arial"/>
            </a:endParaRPr>
          </a:p>
          <a:p>
            <a:pPr marL="308737">
              <a:lnSpc>
                <a:spcPct val="95825"/>
              </a:lnSpc>
              <a:spcBef>
                <a:spcPts val="70"/>
              </a:spcBef>
            </a:pPr>
            <a:r>
              <a:rPr dirty="0" smtClean="0" sz="1400" spc="0">
                <a:latin typeface="Arial"/>
                <a:cs typeface="Arial"/>
              </a:rPr>
              <a:t>-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ou</a:t>
            </a:r>
            <a:r>
              <a:rPr dirty="0" smtClean="0" sz="1400" spc="-19">
                <a:latin typeface="Arial"/>
                <a:cs typeface="Arial"/>
              </a:rPr>
              <a:t>v</a:t>
            </a:r>
            <a:r>
              <a:rPr dirty="0" smtClean="0" sz="1400" spc="0">
                <a:latin typeface="Arial"/>
                <a:cs typeface="Arial"/>
              </a:rPr>
              <a:t>ent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i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liai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ons</a:t>
            </a:r>
            <a:r>
              <a:rPr dirty="0" smtClean="0" sz="1400" spc="-34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f</a:t>
            </a:r>
            <a:r>
              <a:rPr dirty="0" smtClean="0" sz="1400" spc="0">
                <a:latin typeface="Arial"/>
                <a:cs typeface="Arial"/>
              </a:rPr>
              <a:t>or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e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ent</a:t>
            </a:r>
            <a:r>
              <a:rPr dirty="0" smtClean="0" sz="1400" spc="-4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polari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ées</a:t>
            </a:r>
            <a:endParaRPr sz="1400">
              <a:latin typeface="Arial"/>
              <a:cs typeface="Arial"/>
            </a:endParaRPr>
          </a:p>
          <a:p>
            <a:pPr marL="308737">
              <a:lnSpc>
                <a:spcPct val="95825"/>
              </a:lnSpc>
              <a:spcBef>
                <a:spcPts val="70"/>
              </a:spcBef>
            </a:pPr>
            <a:r>
              <a:rPr dirty="0" smtClean="0" sz="1400" spc="0">
                <a:latin typeface="Arial"/>
                <a:cs typeface="Arial"/>
              </a:rPr>
              <a:t>-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olu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ion</a:t>
            </a:r>
            <a:r>
              <a:rPr dirty="0" smtClean="0" sz="1400" spc="-3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en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ol</a:t>
            </a:r>
            <a:r>
              <a:rPr dirty="0" smtClean="0" sz="1400" spc="-19">
                <a:latin typeface="Arial"/>
                <a:cs typeface="Arial"/>
              </a:rPr>
              <a:t>v</a:t>
            </a:r>
            <a:r>
              <a:rPr dirty="0" smtClean="0" sz="1400" spc="0">
                <a:latin typeface="Arial"/>
                <a:cs typeface="Arial"/>
              </a:rPr>
              <a:t>ant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polaire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35124" y="4005072"/>
            <a:ext cx="3672840" cy="647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20"/>
              </a:spcBef>
            </a:pPr>
            <a:endParaRPr sz="550"/>
          </a:p>
          <a:p>
            <a:pPr marL="812545">
              <a:lnSpc>
                <a:spcPct val="95825"/>
              </a:lnSpc>
              <a:spcBef>
                <a:spcPts val="1000"/>
              </a:spcBef>
            </a:pP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formati</a:t>
            </a:r>
            <a:r>
              <a:rPr dirty="0" smtClean="0" sz="1800" spc="-9">
                <a:solidFill>
                  <a:srgbClr val="EC7C30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n</a:t>
            </a:r>
            <a:r>
              <a:rPr dirty="0" smtClean="0" sz="1800" spc="9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de</a:t>
            </a:r>
            <a:r>
              <a:rPr dirty="0" smtClean="0" sz="1800" spc="-4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li</a:t>
            </a:r>
            <a:r>
              <a:rPr dirty="0" smtClean="0" sz="1800" spc="-9">
                <a:solidFill>
                  <a:srgbClr val="EC7C30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is</a:t>
            </a:r>
            <a:r>
              <a:rPr dirty="0" smtClean="0" sz="1800" spc="-9">
                <a:solidFill>
                  <a:srgbClr val="EC7C30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07964" y="4005072"/>
            <a:ext cx="4105656" cy="647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20"/>
              </a:spcBef>
            </a:pPr>
            <a:endParaRPr sz="550"/>
          </a:p>
          <a:p>
            <a:pPr marL="861694">
              <a:lnSpc>
                <a:spcPct val="95825"/>
              </a:lnSpc>
              <a:spcBef>
                <a:spcPts val="1000"/>
              </a:spcBef>
            </a:pP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forma</a:t>
            </a:r>
            <a:r>
              <a:rPr dirty="0" smtClean="0" sz="1800" spc="4">
                <a:solidFill>
                  <a:srgbClr val="EC7C30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i</a:t>
            </a:r>
            <a:r>
              <a:rPr dirty="0" smtClean="0" sz="1800" spc="-4">
                <a:solidFill>
                  <a:srgbClr val="EC7C30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de</a:t>
            </a:r>
            <a:r>
              <a:rPr dirty="0" smtClean="0" sz="1800" spc="14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l</a:t>
            </a:r>
            <a:r>
              <a:rPr dirty="0" smtClean="0" sz="1800" spc="-4">
                <a:solidFill>
                  <a:srgbClr val="EC7C30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a</a:t>
            </a:r>
            <a:r>
              <a:rPr dirty="0" smtClean="0" sz="1800" spc="-4">
                <a:solidFill>
                  <a:srgbClr val="EC7C30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EC7C30"/>
                </a:solidFill>
                <a:latin typeface="Arial"/>
                <a:cs typeface="Arial"/>
              </a:rPr>
              <a:t>sons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5124" y="4652772"/>
            <a:ext cx="3672840" cy="2016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0"/>
              </a:lnSpc>
              <a:spcBef>
                <a:spcPts val="0"/>
              </a:spcBef>
            </a:pPr>
            <a:endParaRPr sz="900"/>
          </a:p>
          <a:p>
            <a:pPr marL="91693">
              <a:lnSpc>
                <a:spcPct val="95825"/>
              </a:lnSpc>
              <a:spcBef>
                <a:spcPts val="1000"/>
              </a:spcBef>
            </a:pPr>
            <a:r>
              <a:rPr dirty="0" smtClean="0" sz="1400" spc="0">
                <a:latin typeface="Arial"/>
                <a:cs typeface="Arial"/>
              </a:rPr>
              <a:t>-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re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o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binai</a:t>
            </a:r>
            <a:r>
              <a:rPr dirty="0" smtClean="0" sz="1400" spc="-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on</a:t>
            </a:r>
            <a:r>
              <a:rPr dirty="0" smtClean="0" sz="1400" spc="-3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radi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alaire</a:t>
            </a:r>
            <a:endParaRPr sz="1400">
              <a:latin typeface="Arial"/>
              <a:cs typeface="Arial"/>
            </a:endParaRPr>
          </a:p>
          <a:p>
            <a:pPr marL="596773">
              <a:lnSpc>
                <a:spcPts val="2302"/>
              </a:lnSpc>
              <a:spcBef>
                <a:spcPts val="1344"/>
              </a:spcBef>
            </a:pPr>
            <a:r>
              <a:rPr dirty="0" smtClean="0" sz="1800" spc="0">
                <a:latin typeface="Arial"/>
                <a:cs typeface="Arial"/>
              </a:rPr>
              <a:t>A</a:t>
            </a:r>
            <a:r>
              <a:rPr dirty="0" smtClean="0" baseline="24941" sz="1800" spc="0">
                <a:latin typeface="Symbol"/>
                <a:cs typeface="Symbol"/>
              </a:rPr>
              <a:t></a:t>
            </a:r>
            <a:r>
              <a:rPr dirty="0" smtClean="0" baseline="26572" sz="1800" spc="190">
                <a:latin typeface="Times New Roman"/>
                <a:cs typeface="Times New Roman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+</a:t>
            </a:r>
            <a:r>
              <a:rPr dirty="0" smtClean="0" sz="1800" spc="9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B</a:t>
            </a:r>
            <a:r>
              <a:rPr dirty="0" smtClean="0" baseline="24941" sz="1800" spc="0">
                <a:latin typeface="Symbol"/>
                <a:cs typeface="Symbol"/>
              </a:rPr>
              <a:t></a:t>
            </a:r>
            <a:r>
              <a:rPr dirty="0" smtClean="0" baseline="26572" sz="1800" spc="190">
                <a:latin typeface="Times New Roman"/>
                <a:cs typeface="Times New Roman"/>
              </a:rPr>
              <a:t> </a:t>
            </a:r>
            <a:r>
              <a:rPr dirty="0" smtClean="0" sz="1800" spc="0">
                <a:latin typeface="Symbol"/>
                <a:cs typeface="Symbol"/>
              </a:rPr>
              <a:t></a:t>
            </a:r>
            <a:r>
              <a:rPr dirty="0" smtClean="0" sz="1800" spc="-54">
                <a:latin typeface="Times New Roman"/>
                <a:cs typeface="Times New Roman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A-B</a:t>
            </a:r>
            <a:endParaRPr sz="1800">
              <a:latin typeface="Arial"/>
              <a:cs typeface="Arial"/>
            </a:endParaRPr>
          </a:p>
          <a:p>
            <a:pPr marL="91693">
              <a:lnSpc>
                <a:spcPct val="102091"/>
              </a:lnSpc>
              <a:spcBef>
                <a:spcPts val="1479"/>
              </a:spcBef>
            </a:pPr>
            <a:r>
              <a:rPr dirty="0" smtClean="0" sz="1400" spc="0">
                <a:latin typeface="Arial"/>
                <a:cs typeface="Arial"/>
              </a:rPr>
              <a:t>-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radi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al</a:t>
            </a:r>
            <a:r>
              <a:rPr dirty="0" smtClean="0" sz="1400" spc="-2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libre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+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liai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on</a:t>
            </a:r>
            <a:r>
              <a:rPr dirty="0" smtClean="0" sz="1400" spc="-9">
                <a:latin typeface="Arial"/>
                <a:cs typeface="Arial"/>
              </a:rPr>
              <a:t> </a:t>
            </a:r>
            <a:r>
              <a:rPr dirty="0" smtClean="0" sz="1400" spc="0">
                <a:latin typeface="Symbol"/>
                <a:cs typeface="Symbol"/>
              </a:rPr>
              <a:t></a:t>
            </a:r>
            <a:r>
              <a:rPr dirty="0" smtClean="0" sz="1400" spc="29">
                <a:latin typeface="Times New Roman"/>
                <a:cs typeface="Times New Roman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ou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σ</a:t>
            </a:r>
            <a:endParaRPr sz="1400">
              <a:latin typeface="Arial"/>
              <a:cs typeface="Arial"/>
            </a:endParaRPr>
          </a:p>
          <a:p>
            <a:pPr marL="387095">
              <a:lnSpc>
                <a:spcPts val="2302"/>
              </a:lnSpc>
              <a:spcBef>
                <a:spcPts val="839"/>
              </a:spcBef>
            </a:pPr>
            <a:r>
              <a:rPr dirty="0" smtClean="0" sz="1800" spc="0">
                <a:latin typeface="Arial"/>
                <a:cs typeface="Arial"/>
              </a:rPr>
              <a:t>A</a:t>
            </a:r>
            <a:r>
              <a:rPr dirty="0" smtClean="0" baseline="24941" sz="1800" spc="0">
                <a:latin typeface="Symbol"/>
                <a:cs typeface="Symbol"/>
              </a:rPr>
              <a:t></a:t>
            </a:r>
            <a:r>
              <a:rPr dirty="0" smtClean="0" baseline="26572" sz="1800" spc="39">
                <a:latin typeface="Times New Roman"/>
                <a:cs typeface="Times New Roman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+</a:t>
            </a:r>
            <a:r>
              <a:rPr dirty="0" smtClean="0" sz="1800" spc="0">
                <a:latin typeface="Arial"/>
                <a:cs typeface="Arial"/>
              </a:rPr>
              <a:t> </a:t>
            </a:r>
            <a:r>
              <a:rPr dirty="0" smtClean="0" sz="1800" spc="-14">
                <a:latin typeface="Arial"/>
                <a:cs typeface="Arial"/>
              </a:rPr>
              <a:t>X</a:t>
            </a:r>
            <a:r>
              <a:rPr dirty="0" smtClean="0" sz="1800" spc="0">
                <a:latin typeface="Arial"/>
                <a:cs typeface="Arial"/>
              </a:rPr>
              <a:t>-Y</a:t>
            </a:r>
            <a:r>
              <a:rPr dirty="0" smtClean="0" sz="1800" spc="-19">
                <a:latin typeface="Arial"/>
                <a:cs typeface="Arial"/>
              </a:rPr>
              <a:t> </a:t>
            </a:r>
            <a:r>
              <a:rPr dirty="0" smtClean="0" sz="1800" spc="0">
                <a:latin typeface="Symbol"/>
                <a:cs typeface="Symbol"/>
              </a:rPr>
              <a:t></a:t>
            </a:r>
            <a:r>
              <a:rPr dirty="0" smtClean="0" sz="1800" spc="-44">
                <a:latin typeface="Times New Roman"/>
                <a:cs typeface="Times New Roman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A-X</a:t>
            </a:r>
            <a:r>
              <a:rPr dirty="0" smtClean="0" sz="1800" spc="-9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+</a:t>
            </a:r>
            <a:r>
              <a:rPr dirty="0" smtClean="0" sz="1800" spc="-25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Y</a:t>
            </a:r>
            <a:r>
              <a:rPr dirty="0" smtClean="0" baseline="24941" sz="1800" spc="0">
                <a:latin typeface="Symbol"/>
                <a:cs typeface="Symbol"/>
              </a:rPr>
              <a:t></a:t>
            </a:r>
            <a:r>
              <a:rPr dirty="0" smtClean="0" baseline="26572" sz="1800" spc="34">
                <a:latin typeface="Times New Roman"/>
                <a:cs typeface="Times New Roman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ub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i</a:t>
            </a:r>
            <a:r>
              <a:rPr dirty="0" smtClean="0" sz="1400" spc="-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u</a:t>
            </a:r>
            <a:r>
              <a:rPr dirty="0" smtClean="0" sz="1400" spc="-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ion</a:t>
            </a:r>
            <a:endParaRPr sz="1400">
              <a:latin typeface="Arial"/>
              <a:cs typeface="Arial"/>
            </a:endParaRPr>
          </a:p>
          <a:p>
            <a:pPr marL="381000">
              <a:lnSpc>
                <a:spcPts val="2160"/>
              </a:lnSpc>
              <a:spcBef>
                <a:spcPts val="108"/>
              </a:spcBef>
            </a:pPr>
            <a:r>
              <a:rPr dirty="0" smtClean="0" baseline="-1610" sz="2700" spc="0">
                <a:latin typeface="Arial"/>
                <a:cs typeface="Arial"/>
              </a:rPr>
              <a:t>A</a:t>
            </a:r>
            <a:r>
              <a:rPr dirty="0" smtClean="0" baseline="22673" sz="1800" spc="0">
                <a:latin typeface="Symbol"/>
                <a:cs typeface="Symbol"/>
              </a:rPr>
              <a:t></a:t>
            </a:r>
            <a:r>
              <a:rPr dirty="0" smtClean="0" baseline="24156" sz="1800" spc="195">
                <a:latin typeface="Times New Roman"/>
                <a:cs typeface="Times New Roman"/>
              </a:rPr>
              <a:t> </a:t>
            </a:r>
            <a:r>
              <a:rPr dirty="0" smtClean="0" baseline="-1610" sz="2700" spc="0">
                <a:latin typeface="Arial"/>
                <a:cs typeface="Arial"/>
              </a:rPr>
              <a:t>+</a:t>
            </a:r>
            <a:r>
              <a:rPr dirty="0" smtClean="0" baseline="-1610" sz="2700" spc="9">
                <a:latin typeface="Arial"/>
                <a:cs typeface="Arial"/>
              </a:rPr>
              <a:t> </a:t>
            </a:r>
            <a:r>
              <a:rPr dirty="0" smtClean="0" baseline="-1610" sz="2700" spc="-14">
                <a:latin typeface="Arial"/>
                <a:cs typeface="Arial"/>
              </a:rPr>
              <a:t>X</a:t>
            </a:r>
            <a:r>
              <a:rPr dirty="0" smtClean="0" baseline="-1610" sz="2700" spc="0">
                <a:latin typeface="Arial"/>
                <a:cs typeface="Arial"/>
              </a:rPr>
              <a:t>=Y</a:t>
            </a:r>
            <a:r>
              <a:rPr dirty="0" smtClean="0" baseline="-1610" sz="2700" spc="-24">
                <a:latin typeface="Arial"/>
                <a:cs typeface="Arial"/>
              </a:rPr>
              <a:t> </a:t>
            </a:r>
            <a:r>
              <a:rPr dirty="0" smtClean="0" baseline="-1511" sz="2700" spc="0">
                <a:latin typeface="Symbol"/>
                <a:cs typeface="Symbol"/>
              </a:rPr>
              <a:t></a:t>
            </a:r>
            <a:r>
              <a:rPr dirty="0" smtClean="0" baseline="-1610" sz="2700" spc="-54">
                <a:latin typeface="Times New Roman"/>
                <a:cs typeface="Times New Roman"/>
              </a:rPr>
              <a:t> </a:t>
            </a:r>
            <a:r>
              <a:rPr dirty="0" smtClean="0" baseline="-1610" sz="2700" spc="0">
                <a:latin typeface="Arial"/>
                <a:cs typeface="Arial"/>
              </a:rPr>
              <a:t>A</a:t>
            </a:r>
            <a:r>
              <a:rPr dirty="0" smtClean="0" baseline="-1610" sz="2700" spc="-14">
                <a:latin typeface="Arial"/>
                <a:cs typeface="Arial"/>
              </a:rPr>
              <a:t>X</a:t>
            </a:r>
            <a:r>
              <a:rPr dirty="0" smtClean="0" baseline="-1610" sz="2700" spc="0">
                <a:latin typeface="Arial"/>
                <a:cs typeface="Arial"/>
              </a:rPr>
              <a:t>-Y</a:t>
            </a:r>
            <a:r>
              <a:rPr dirty="0" smtClean="0" baseline="22673" sz="1800" spc="0">
                <a:latin typeface="Symbol"/>
                <a:cs typeface="Symbol"/>
              </a:rPr>
              <a:t></a:t>
            </a:r>
            <a:r>
              <a:rPr dirty="0" smtClean="0" baseline="24156" sz="1800" spc="-25">
                <a:latin typeface="Times New Roman"/>
                <a:cs typeface="Times New Roman"/>
              </a:rPr>
              <a:t> </a:t>
            </a:r>
            <a:r>
              <a:rPr dirty="0" smtClean="0" baseline="-2070" sz="2100" spc="0">
                <a:latin typeface="Arial"/>
                <a:cs typeface="Arial"/>
              </a:rPr>
              <a:t>addit</a:t>
            </a:r>
            <a:r>
              <a:rPr dirty="0" smtClean="0" baseline="-2070" sz="2100" spc="4">
                <a:latin typeface="Arial"/>
                <a:cs typeface="Arial"/>
              </a:rPr>
              <a:t>i</a:t>
            </a:r>
            <a:r>
              <a:rPr dirty="0" smtClean="0" baseline="-2070" sz="2100" spc="0">
                <a:latin typeface="Arial"/>
                <a:cs typeface="Arial"/>
              </a:rPr>
              <a:t>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07964" y="4652772"/>
            <a:ext cx="4105656" cy="2016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308737">
              <a:lnSpc>
                <a:spcPct val="95825"/>
              </a:lnSpc>
              <a:spcBef>
                <a:spcPts val="3000"/>
              </a:spcBef>
            </a:pPr>
            <a:r>
              <a:rPr dirty="0" smtClean="0" sz="1400" spc="0">
                <a:latin typeface="Arial"/>
                <a:cs typeface="Arial"/>
              </a:rPr>
              <a:t>-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Plus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di</a:t>
            </a:r>
            <a:r>
              <a:rPr dirty="0" smtClean="0" sz="1400" spc="-19">
                <a:latin typeface="Arial"/>
                <a:cs typeface="Arial"/>
              </a:rPr>
              <a:t>v</a:t>
            </a:r>
            <a:r>
              <a:rPr dirty="0" smtClean="0" sz="1400" spc="0">
                <a:latin typeface="Arial"/>
                <a:cs typeface="Arial"/>
              </a:rPr>
              <a:t>er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i</a:t>
            </a:r>
            <a:r>
              <a:rPr dirty="0" smtClean="0" sz="1400" spc="4">
                <a:latin typeface="Arial"/>
                <a:cs typeface="Arial"/>
              </a:rPr>
              <a:t>f</a:t>
            </a:r>
            <a:r>
              <a:rPr dirty="0" smtClean="0" sz="1400" spc="0">
                <a:latin typeface="Arial"/>
                <a:cs typeface="Arial"/>
              </a:rPr>
              <a:t>iées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8877273" y="1935114"/>
            <a:ext cx="5351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bject 98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5207259" y="4366313"/>
            <a:ext cx="80881" cy="48276"/>
          </a:xfrm>
          <a:custGeom>
            <a:avLst/>
            <a:gdLst/>
            <a:ahLst/>
            <a:cxnLst/>
            <a:rect l="l" t="t" r="r" b="b"/>
            <a:pathLst>
              <a:path w="80881" h="48276">
                <a:moveTo>
                  <a:pt x="80881" y="24138"/>
                </a:moveTo>
                <a:lnTo>
                  <a:pt x="0" y="0"/>
                </a:lnTo>
                <a:lnTo>
                  <a:pt x="16262" y="24138"/>
                </a:lnTo>
                <a:lnTo>
                  <a:pt x="0" y="48276"/>
                </a:lnTo>
                <a:lnTo>
                  <a:pt x="80881" y="241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4625708" y="4390452"/>
            <a:ext cx="662431" cy="0"/>
          </a:xfrm>
          <a:custGeom>
            <a:avLst/>
            <a:gdLst/>
            <a:ahLst/>
            <a:cxnLst/>
            <a:rect l="l" t="t" r="r" b="b"/>
            <a:pathLst>
              <a:path w="662431" h="0">
                <a:moveTo>
                  <a:pt x="0" y="0"/>
                </a:moveTo>
                <a:lnTo>
                  <a:pt x="662431" y="0"/>
                </a:lnTo>
              </a:path>
            </a:pathLst>
          </a:custGeom>
          <a:ln w="41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5207259" y="4366313"/>
            <a:ext cx="80881" cy="48276"/>
          </a:xfrm>
          <a:custGeom>
            <a:avLst/>
            <a:gdLst/>
            <a:ahLst/>
            <a:cxnLst/>
            <a:rect l="l" t="t" r="r" b="b"/>
            <a:pathLst>
              <a:path w="80881" h="48276">
                <a:moveTo>
                  <a:pt x="80881" y="24138"/>
                </a:moveTo>
                <a:lnTo>
                  <a:pt x="0" y="48276"/>
                </a:lnTo>
                <a:lnTo>
                  <a:pt x="16262" y="24138"/>
                </a:lnTo>
                <a:lnTo>
                  <a:pt x="0" y="0"/>
                </a:lnTo>
                <a:lnTo>
                  <a:pt x="80881" y="24138"/>
                </a:lnTo>
                <a:close/>
              </a:path>
            </a:pathLst>
          </a:custGeom>
          <a:ln w="41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5231599" y="4825101"/>
            <a:ext cx="80773" cy="48265"/>
          </a:xfrm>
          <a:custGeom>
            <a:avLst/>
            <a:gdLst/>
            <a:ahLst/>
            <a:cxnLst/>
            <a:rect l="l" t="t" r="r" b="b"/>
            <a:pathLst>
              <a:path w="80773" h="48265">
                <a:moveTo>
                  <a:pt x="80773" y="24127"/>
                </a:moveTo>
                <a:lnTo>
                  <a:pt x="0" y="0"/>
                </a:lnTo>
                <a:lnTo>
                  <a:pt x="16262" y="24127"/>
                </a:lnTo>
                <a:lnTo>
                  <a:pt x="0" y="48265"/>
                </a:lnTo>
                <a:lnTo>
                  <a:pt x="80773" y="24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4649973" y="4849229"/>
            <a:ext cx="662399" cy="0"/>
          </a:xfrm>
          <a:custGeom>
            <a:avLst/>
            <a:gdLst/>
            <a:ahLst/>
            <a:cxnLst/>
            <a:rect l="l" t="t" r="r" b="b"/>
            <a:pathLst>
              <a:path w="662399" h="0">
                <a:moveTo>
                  <a:pt x="0" y="0"/>
                </a:moveTo>
                <a:lnTo>
                  <a:pt x="662399" y="0"/>
                </a:lnTo>
              </a:path>
            </a:pathLst>
          </a:custGeom>
          <a:ln w="41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5231599" y="4825101"/>
            <a:ext cx="80773" cy="48265"/>
          </a:xfrm>
          <a:custGeom>
            <a:avLst/>
            <a:gdLst/>
            <a:ahLst/>
            <a:cxnLst/>
            <a:rect l="l" t="t" r="r" b="b"/>
            <a:pathLst>
              <a:path w="80773" h="48265">
                <a:moveTo>
                  <a:pt x="80773" y="24127"/>
                </a:moveTo>
                <a:lnTo>
                  <a:pt x="0" y="48265"/>
                </a:lnTo>
                <a:lnTo>
                  <a:pt x="16262" y="24127"/>
                </a:lnTo>
                <a:lnTo>
                  <a:pt x="0" y="0"/>
                </a:lnTo>
                <a:lnTo>
                  <a:pt x="80773" y="24127"/>
                </a:lnTo>
                <a:close/>
              </a:path>
            </a:pathLst>
          </a:custGeom>
          <a:ln w="41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5231599" y="5267700"/>
            <a:ext cx="80773" cy="48265"/>
          </a:xfrm>
          <a:custGeom>
            <a:avLst/>
            <a:gdLst/>
            <a:ahLst/>
            <a:cxnLst/>
            <a:rect l="l" t="t" r="r" b="b"/>
            <a:pathLst>
              <a:path w="80773" h="48265">
                <a:moveTo>
                  <a:pt x="80773" y="24138"/>
                </a:moveTo>
                <a:lnTo>
                  <a:pt x="0" y="0"/>
                </a:lnTo>
                <a:lnTo>
                  <a:pt x="16262" y="24138"/>
                </a:lnTo>
                <a:lnTo>
                  <a:pt x="0" y="48265"/>
                </a:lnTo>
                <a:lnTo>
                  <a:pt x="80773" y="241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4649973" y="5291839"/>
            <a:ext cx="662399" cy="0"/>
          </a:xfrm>
          <a:custGeom>
            <a:avLst/>
            <a:gdLst/>
            <a:ahLst/>
            <a:cxnLst/>
            <a:rect l="l" t="t" r="r" b="b"/>
            <a:pathLst>
              <a:path w="662399" h="0">
                <a:moveTo>
                  <a:pt x="0" y="0"/>
                </a:moveTo>
                <a:lnTo>
                  <a:pt x="662399" y="0"/>
                </a:lnTo>
              </a:path>
            </a:pathLst>
          </a:custGeom>
          <a:ln w="41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5231599" y="5267700"/>
            <a:ext cx="80773" cy="48265"/>
          </a:xfrm>
          <a:custGeom>
            <a:avLst/>
            <a:gdLst/>
            <a:ahLst/>
            <a:cxnLst/>
            <a:rect l="l" t="t" r="r" b="b"/>
            <a:pathLst>
              <a:path w="80773" h="48265">
                <a:moveTo>
                  <a:pt x="80773" y="24138"/>
                </a:moveTo>
                <a:lnTo>
                  <a:pt x="0" y="48265"/>
                </a:lnTo>
                <a:lnTo>
                  <a:pt x="16262" y="24138"/>
                </a:lnTo>
                <a:lnTo>
                  <a:pt x="0" y="0"/>
                </a:lnTo>
                <a:lnTo>
                  <a:pt x="80773" y="24138"/>
                </a:lnTo>
                <a:close/>
              </a:path>
            </a:pathLst>
          </a:custGeom>
          <a:ln w="41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5247861" y="5670005"/>
            <a:ext cx="80773" cy="48266"/>
          </a:xfrm>
          <a:custGeom>
            <a:avLst/>
            <a:gdLst/>
            <a:ahLst/>
            <a:cxnLst/>
            <a:rect l="l" t="t" r="r" b="b"/>
            <a:pathLst>
              <a:path w="80773" h="48266">
                <a:moveTo>
                  <a:pt x="80773" y="24133"/>
                </a:moveTo>
                <a:lnTo>
                  <a:pt x="0" y="0"/>
                </a:lnTo>
                <a:lnTo>
                  <a:pt x="16262" y="24133"/>
                </a:lnTo>
                <a:lnTo>
                  <a:pt x="0" y="48266"/>
                </a:lnTo>
                <a:lnTo>
                  <a:pt x="80773" y="241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4665966" y="5694139"/>
            <a:ext cx="662668" cy="0"/>
          </a:xfrm>
          <a:custGeom>
            <a:avLst/>
            <a:gdLst/>
            <a:ahLst/>
            <a:cxnLst/>
            <a:rect l="l" t="t" r="r" b="b"/>
            <a:pathLst>
              <a:path w="662668" h="0">
                <a:moveTo>
                  <a:pt x="0" y="0"/>
                </a:moveTo>
                <a:lnTo>
                  <a:pt x="662668" y="0"/>
                </a:lnTo>
              </a:path>
            </a:pathLst>
          </a:custGeom>
          <a:ln w="41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5247861" y="5670005"/>
            <a:ext cx="80773" cy="48266"/>
          </a:xfrm>
          <a:custGeom>
            <a:avLst/>
            <a:gdLst/>
            <a:ahLst/>
            <a:cxnLst/>
            <a:rect l="l" t="t" r="r" b="b"/>
            <a:pathLst>
              <a:path w="80773" h="48266">
                <a:moveTo>
                  <a:pt x="80773" y="24133"/>
                </a:moveTo>
                <a:lnTo>
                  <a:pt x="0" y="48266"/>
                </a:lnTo>
                <a:lnTo>
                  <a:pt x="16262" y="24133"/>
                </a:lnTo>
                <a:lnTo>
                  <a:pt x="0" y="0"/>
                </a:lnTo>
                <a:lnTo>
                  <a:pt x="80773" y="24133"/>
                </a:lnTo>
                <a:close/>
              </a:path>
            </a:pathLst>
          </a:custGeom>
          <a:ln w="41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2279904" y="2133600"/>
            <a:ext cx="6408420" cy="1799844"/>
          </a:xfrm>
          <a:custGeom>
            <a:avLst/>
            <a:gdLst/>
            <a:ahLst/>
            <a:cxnLst/>
            <a:rect l="l" t="t" r="r" b="b"/>
            <a:pathLst>
              <a:path w="6408420" h="1799844">
                <a:moveTo>
                  <a:pt x="0" y="1799844"/>
                </a:moveTo>
                <a:lnTo>
                  <a:pt x="6408420" y="1799844"/>
                </a:lnTo>
                <a:lnTo>
                  <a:pt x="6408420" y="0"/>
                </a:lnTo>
                <a:lnTo>
                  <a:pt x="0" y="0"/>
                </a:lnTo>
                <a:lnTo>
                  <a:pt x="0" y="179984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2279904" y="2133600"/>
            <a:ext cx="6408420" cy="1799844"/>
          </a:xfrm>
          <a:custGeom>
            <a:avLst/>
            <a:gdLst/>
            <a:ahLst/>
            <a:cxnLst/>
            <a:rect l="l" t="t" r="r" b="b"/>
            <a:pathLst>
              <a:path w="6408420" h="1799844">
                <a:moveTo>
                  <a:pt x="0" y="1799844"/>
                </a:moveTo>
                <a:lnTo>
                  <a:pt x="6408420" y="1799844"/>
                </a:lnTo>
                <a:lnTo>
                  <a:pt x="6408420" y="0"/>
                </a:lnTo>
                <a:lnTo>
                  <a:pt x="0" y="0"/>
                </a:lnTo>
                <a:lnTo>
                  <a:pt x="0" y="179984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2855975" y="2733343"/>
            <a:ext cx="182749" cy="0"/>
          </a:xfrm>
          <a:custGeom>
            <a:avLst/>
            <a:gdLst/>
            <a:ahLst/>
            <a:cxnLst/>
            <a:rect l="l" t="t" r="r" b="b"/>
            <a:pathLst>
              <a:path w="182749" h="0">
                <a:moveTo>
                  <a:pt x="0" y="0"/>
                </a:moveTo>
                <a:lnTo>
                  <a:pt x="182749" y="0"/>
                </a:lnTo>
              </a:path>
            </a:pathLst>
          </a:custGeom>
          <a:ln w="48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3110170" y="2479641"/>
            <a:ext cx="0" cy="173069"/>
          </a:xfrm>
          <a:custGeom>
            <a:avLst/>
            <a:gdLst/>
            <a:ahLst/>
            <a:cxnLst/>
            <a:rect l="l" t="t" r="r" b="b"/>
            <a:pathLst>
              <a:path w="0" h="173069">
                <a:moveTo>
                  <a:pt x="0" y="173069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3110170" y="2804868"/>
            <a:ext cx="0" cy="182480"/>
          </a:xfrm>
          <a:custGeom>
            <a:avLst/>
            <a:gdLst/>
            <a:ahLst/>
            <a:cxnLst/>
            <a:rect l="l" t="t" r="r" b="b"/>
            <a:pathLst>
              <a:path w="0" h="182480">
                <a:moveTo>
                  <a:pt x="0" y="0"/>
                </a:moveTo>
                <a:lnTo>
                  <a:pt x="0" y="18248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3181629" y="2733343"/>
            <a:ext cx="115249" cy="0"/>
          </a:xfrm>
          <a:custGeom>
            <a:avLst/>
            <a:gdLst/>
            <a:ahLst/>
            <a:cxnLst/>
            <a:rect l="l" t="t" r="r" b="b"/>
            <a:pathLst>
              <a:path w="115249" h="0">
                <a:moveTo>
                  <a:pt x="0" y="0"/>
                </a:moveTo>
                <a:lnTo>
                  <a:pt x="115249" y="0"/>
                </a:lnTo>
              </a:path>
            </a:pathLst>
          </a:custGeom>
          <a:ln w="48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4087447" y="2723945"/>
            <a:ext cx="95193" cy="56984"/>
          </a:xfrm>
          <a:custGeom>
            <a:avLst/>
            <a:gdLst/>
            <a:ahLst/>
            <a:cxnLst/>
            <a:rect l="l" t="t" r="r" b="b"/>
            <a:pathLst>
              <a:path w="95193" h="56984">
                <a:moveTo>
                  <a:pt x="95193" y="28486"/>
                </a:moveTo>
                <a:lnTo>
                  <a:pt x="0" y="0"/>
                </a:lnTo>
                <a:lnTo>
                  <a:pt x="19155" y="28486"/>
                </a:lnTo>
                <a:lnTo>
                  <a:pt x="0" y="56984"/>
                </a:lnTo>
                <a:lnTo>
                  <a:pt x="95193" y="284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3675138" y="2752431"/>
            <a:ext cx="507501" cy="0"/>
          </a:xfrm>
          <a:custGeom>
            <a:avLst/>
            <a:gdLst/>
            <a:ahLst/>
            <a:cxnLst/>
            <a:rect l="l" t="t" r="r" b="b"/>
            <a:pathLst>
              <a:path w="507501" h="0">
                <a:moveTo>
                  <a:pt x="0" y="0"/>
                </a:moveTo>
                <a:lnTo>
                  <a:pt x="507501" y="0"/>
                </a:lnTo>
              </a:path>
            </a:pathLst>
          </a:custGeom>
          <a:ln w="48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4087447" y="2723945"/>
            <a:ext cx="95193" cy="56984"/>
          </a:xfrm>
          <a:custGeom>
            <a:avLst/>
            <a:gdLst/>
            <a:ahLst/>
            <a:cxnLst/>
            <a:rect l="l" t="t" r="r" b="b"/>
            <a:pathLst>
              <a:path w="95193" h="56984">
                <a:moveTo>
                  <a:pt x="95193" y="28486"/>
                </a:moveTo>
                <a:lnTo>
                  <a:pt x="0" y="56984"/>
                </a:lnTo>
                <a:lnTo>
                  <a:pt x="19155" y="28486"/>
                </a:lnTo>
                <a:lnTo>
                  <a:pt x="0" y="0"/>
                </a:lnTo>
                <a:lnTo>
                  <a:pt x="95193" y="28486"/>
                </a:lnTo>
                <a:close/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4494327" y="2743045"/>
            <a:ext cx="182673" cy="0"/>
          </a:xfrm>
          <a:custGeom>
            <a:avLst/>
            <a:gdLst/>
            <a:ahLst/>
            <a:cxnLst/>
            <a:rect l="l" t="t" r="r" b="b"/>
            <a:pathLst>
              <a:path w="182673" h="0">
                <a:moveTo>
                  <a:pt x="0" y="0"/>
                </a:moveTo>
                <a:lnTo>
                  <a:pt x="182673" y="0"/>
                </a:lnTo>
              </a:path>
            </a:pathLst>
          </a:custGeom>
          <a:ln w="48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4748547" y="2489027"/>
            <a:ext cx="0" cy="173081"/>
          </a:xfrm>
          <a:custGeom>
            <a:avLst/>
            <a:gdLst/>
            <a:ahLst/>
            <a:cxnLst/>
            <a:rect l="l" t="t" r="r" b="b"/>
            <a:pathLst>
              <a:path w="0" h="173081">
                <a:moveTo>
                  <a:pt x="0" y="173081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4748547" y="2814267"/>
            <a:ext cx="0" cy="182784"/>
          </a:xfrm>
          <a:custGeom>
            <a:avLst/>
            <a:gdLst/>
            <a:ahLst/>
            <a:cxnLst/>
            <a:rect l="l" t="t" r="r" b="b"/>
            <a:pathLst>
              <a:path w="0" h="182784">
                <a:moveTo>
                  <a:pt x="0" y="0"/>
                </a:moveTo>
                <a:lnTo>
                  <a:pt x="0" y="182784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4832399" y="2652711"/>
            <a:ext cx="60891" cy="61835"/>
          </a:xfrm>
          <a:custGeom>
            <a:avLst/>
            <a:gdLst/>
            <a:ahLst/>
            <a:cxnLst/>
            <a:rect l="l" t="t" r="r" b="b"/>
            <a:pathLst>
              <a:path w="60891" h="61835">
                <a:moveTo>
                  <a:pt x="0" y="30309"/>
                </a:moveTo>
                <a:lnTo>
                  <a:pt x="3078" y="44293"/>
                </a:lnTo>
                <a:lnTo>
                  <a:pt x="11462" y="55112"/>
                </a:lnTo>
                <a:lnTo>
                  <a:pt x="23872" y="61130"/>
                </a:lnTo>
                <a:lnTo>
                  <a:pt x="30445" y="61835"/>
                </a:lnTo>
                <a:lnTo>
                  <a:pt x="44087" y="58519"/>
                </a:lnTo>
                <a:lnTo>
                  <a:pt x="54495" y="49662"/>
                </a:lnTo>
                <a:lnTo>
                  <a:pt x="60224" y="36902"/>
                </a:lnTo>
                <a:lnTo>
                  <a:pt x="60891" y="30309"/>
                </a:lnTo>
                <a:lnTo>
                  <a:pt x="57621" y="16461"/>
                </a:lnTo>
                <a:lnTo>
                  <a:pt x="48834" y="6022"/>
                </a:lnTo>
                <a:lnTo>
                  <a:pt x="36064" y="498"/>
                </a:lnTo>
                <a:lnTo>
                  <a:pt x="30445" y="0"/>
                </a:lnTo>
                <a:lnTo>
                  <a:pt x="16389" y="3246"/>
                </a:lnTo>
                <a:lnTo>
                  <a:pt x="5951" y="11981"/>
                </a:lnTo>
                <a:lnTo>
                  <a:pt x="489" y="24702"/>
                </a:lnTo>
                <a:lnTo>
                  <a:pt x="0" y="303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4832399" y="2652711"/>
            <a:ext cx="60891" cy="61835"/>
          </a:xfrm>
          <a:custGeom>
            <a:avLst/>
            <a:gdLst/>
            <a:ahLst/>
            <a:cxnLst/>
            <a:rect l="l" t="t" r="r" b="b"/>
            <a:pathLst>
              <a:path w="60891" h="61835">
                <a:moveTo>
                  <a:pt x="0" y="30309"/>
                </a:moveTo>
                <a:lnTo>
                  <a:pt x="3078" y="44293"/>
                </a:lnTo>
                <a:lnTo>
                  <a:pt x="11462" y="55112"/>
                </a:lnTo>
                <a:lnTo>
                  <a:pt x="23872" y="61130"/>
                </a:lnTo>
                <a:lnTo>
                  <a:pt x="30445" y="61835"/>
                </a:lnTo>
                <a:lnTo>
                  <a:pt x="44087" y="58519"/>
                </a:lnTo>
                <a:lnTo>
                  <a:pt x="54495" y="49662"/>
                </a:lnTo>
                <a:lnTo>
                  <a:pt x="60224" y="36902"/>
                </a:lnTo>
                <a:lnTo>
                  <a:pt x="60891" y="30309"/>
                </a:lnTo>
                <a:lnTo>
                  <a:pt x="57621" y="16461"/>
                </a:lnTo>
                <a:lnTo>
                  <a:pt x="48834" y="6022"/>
                </a:lnTo>
                <a:lnTo>
                  <a:pt x="36064" y="498"/>
                </a:lnTo>
                <a:lnTo>
                  <a:pt x="30445" y="0"/>
                </a:lnTo>
                <a:lnTo>
                  <a:pt x="16389" y="3246"/>
                </a:lnTo>
                <a:lnTo>
                  <a:pt x="5951" y="11981"/>
                </a:lnTo>
                <a:lnTo>
                  <a:pt x="489" y="24702"/>
                </a:lnTo>
                <a:lnTo>
                  <a:pt x="0" y="30309"/>
                </a:lnTo>
                <a:close/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5327393" y="2633610"/>
            <a:ext cx="62032" cy="61835"/>
          </a:xfrm>
          <a:custGeom>
            <a:avLst/>
            <a:gdLst/>
            <a:ahLst/>
            <a:cxnLst/>
            <a:rect l="l" t="t" r="r" b="b"/>
            <a:pathLst>
              <a:path w="62032" h="61835">
                <a:moveTo>
                  <a:pt x="0" y="30322"/>
                </a:moveTo>
                <a:lnTo>
                  <a:pt x="3129" y="44255"/>
                </a:lnTo>
                <a:lnTo>
                  <a:pt x="11591" y="55051"/>
                </a:lnTo>
                <a:lnTo>
                  <a:pt x="23992" y="61095"/>
                </a:lnTo>
                <a:lnTo>
                  <a:pt x="30699" y="61835"/>
                </a:lnTo>
                <a:lnTo>
                  <a:pt x="44403" y="58608"/>
                </a:lnTo>
                <a:lnTo>
                  <a:pt x="55096" y="49973"/>
                </a:lnTo>
                <a:lnTo>
                  <a:pt x="61198" y="37498"/>
                </a:lnTo>
                <a:lnTo>
                  <a:pt x="62032" y="30322"/>
                </a:lnTo>
                <a:lnTo>
                  <a:pt x="58695" y="16648"/>
                </a:lnTo>
                <a:lnTo>
                  <a:pt x="49800" y="6268"/>
                </a:lnTo>
                <a:lnTo>
                  <a:pt x="37021" y="617"/>
                </a:lnTo>
                <a:lnTo>
                  <a:pt x="30699" y="0"/>
                </a:lnTo>
                <a:lnTo>
                  <a:pt x="16700" y="3219"/>
                </a:lnTo>
                <a:lnTo>
                  <a:pt x="6154" y="11888"/>
                </a:lnTo>
                <a:lnTo>
                  <a:pt x="537" y="24524"/>
                </a:lnTo>
                <a:lnTo>
                  <a:pt x="0" y="303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5327393" y="2633610"/>
            <a:ext cx="62032" cy="61835"/>
          </a:xfrm>
          <a:custGeom>
            <a:avLst/>
            <a:gdLst/>
            <a:ahLst/>
            <a:cxnLst/>
            <a:rect l="l" t="t" r="r" b="b"/>
            <a:pathLst>
              <a:path w="62032" h="61835">
                <a:moveTo>
                  <a:pt x="0" y="30322"/>
                </a:moveTo>
                <a:lnTo>
                  <a:pt x="3129" y="44255"/>
                </a:lnTo>
                <a:lnTo>
                  <a:pt x="11591" y="55051"/>
                </a:lnTo>
                <a:lnTo>
                  <a:pt x="23992" y="61095"/>
                </a:lnTo>
                <a:lnTo>
                  <a:pt x="30699" y="61835"/>
                </a:lnTo>
                <a:lnTo>
                  <a:pt x="44403" y="58608"/>
                </a:lnTo>
                <a:lnTo>
                  <a:pt x="55096" y="49973"/>
                </a:lnTo>
                <a:lnTo>
                  <a:pt x="61198" y="37498"/>
                </a:lnTo>
                <a:lnTo>
                  <a:pt x="62032" y="30322"/>
                </a:lnTo>
                <a:lnTo>
                  <a:pt x="58695" y="16648"/>
                </a:lnTo>
                <a:lnTo>
                  <a:pt x="49800" y="6268"/>
                </a:lnTo>
                <a:lnTo>
                  <a:pt x="37021" y="617"/>
                </a:lnTo>
                <a:lnTo>
                  <a:pt x="30699" y="0"/>
                </a:lnTo>
                <a:lnTo>
                  <a:pt x="16700" y="3219"/>
                </a:lnTo>
                <a:lnTo>
                  <a:pt x="6154" y="11888"/>
                </a:lnTo>
                <a:lnTo>
                  <a:pt x="537" y="24524"/>
                </a:lnTo>
                <a:lnTo>
                  <a:pt x="0" y="30322"/>
                </a:lnTo>
                <a:close/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4246449" y="3218618"/>
            <a:ext cx="0" cy="254005"/>
          </a:xfrm>
          <a:custGeom>
            <a:avLst/>
            <a:gdLst/>
            <a:ahLst/>
            <a:cxnLst/>
            <a:rect l="l" t="t" r="r" b="b"/>
            <a:pathLst>
              <a:path w="0" h="254005">
                <a:moveTo>
                  <a:pt x="0" y="0"/>
                </a:moveTo>
                <a:lnTo>
                  <a:pt x="0" y="254005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4658733" y="3444131"/>
            <a:ext cx="95522" cy="56984"/>
          </a:xfrm>
          <a:custGeom>
            <a:avLst/>
            <a:gdLst/>
            <a:ahLst/>
            <a:cxnLst/>
            <a:rect l="l" t="t" r="r" b="b"/>
            <a:pathLst>
              <a:path w="95522" h="56984">
                <a:moveTo>
                  <a:pt x="95522" y="28492"/>
                </a:moveTo>
                <a:lnTo>
                  <a:pt x="0" y="0"/>
                </a:lnTo>
                <a:lnTo>
                  <a:pt x="19155" y="28492"/>
                </a:lnTo>
                <a:lnTo>
                  <a:pt x="0" y="56984"/>
                </a:lnTo>
                <a:lnTo>
                  <a:pt x="95522" y="28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4246449" y="3472624"/>
            <a:ext cx="507806" cy="0"/>
          </a:xfrm>
          <a:custGeom>
            <a:avLst/>
            <a:gdLst/>
            <a:ahLst/>
            <a:cxnLst/>
            <a:rect l="l" t="t" r="r" b="b"/>
            <a:pathLst>
              <a:path w="507806" h="0">
                <a:moveTo>
                  <a:pt x="0" y="0"/>
                </a:moveTo>
                <a:lnTo>
                  <a:pt x="507806" y="0"/>
                </a:lnTo>
              </a:path>
            </a:pathLst>
          </a:custGeom>
          <a:ln w="48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4658733" y="3444131"/>
            <a:ext cx="95522" cy="56984"/>
          </a:xfrm>
          <a:custGeom>
            <a:avLst/>
            <a:gdLst/>
            <a:ahLst/>
            <a:cxnLst/>
            <a:rect l="l" t="t" r="r" b="b"/>
            <a:pathLst>
              <a:path w="95522" h="56984">
                <a:moveTo>
                  <a:pt x="95522" y="28492"/>
                </a:moveTo>
                <a:lnTo>
                  <a:pt x="0" y="56984"/>
                </a:lnTo>
                <a:lnTo>
                  <a:pt x="19155" y="28492"/>
                </a:lnTo>
                <a:lnTo>
                  <a:pt x="0" y="0"/>
                </a:lnTo>
                <a:lnTo>
                  <a:pt x="95522" y="28492"/>
                </a:lnTo>
                <a:close/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6441827" y="2586024"/>
            <a:ext cx="98186" cy="131245"/>
          </a:xfrm>
          <a:custGeom>
            <a:avLst/>
            <a:gdLst/>
            <a:ahLst/>
            <a:cxnLst/>
            <a:rect l="l" t="t" r="r" b="b"/>
            <a:pathLst>
              <a:path w="98186" h="131245">
                <a:moveTo>
                  <a:pt x="98186" y="0"/>
                </a:moveTo>
                <a:lnTo>
                  <a:pt x="0" y="92145"/>
                </a:lnTo>
                <a:lnTo>
                  <a:pt x="46810" y="89422"/>
                </a:lnTo>
                <a:lnTo>
                  <a:pt x="67487" y="131245"/>
                </a:lnTo>
                <a:lnTo>
                  <a:pt x="981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6197121" y="2586024"/>
            <a:ext cx="342892" cy="596521"/>
          </a:xfrm>
          <a:custGeom>
            <a:avLst/>
            <a:gdLst/>
            <a:ahLst/>
            <a:cxnLst/>
            <a:rect l="l" t="t" r="r" b="b"/>
            <a:pathLst>
              <a:path w="342892" h="596521">
                <a:moveTo>
                  <a:pt x="0" y="596521"/>
                </a:moveTo>
                <a:lnTo>
                  <a:pt x="342892" y="0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6441827" y="2586024"/>
            <a:ext cx="98186" cy="131245"/>
          </a:xfrm>
          <a:custGeom>
            <a:avLst/>
            <a:gdLst/>
            <a:ahLst/>
            <a:cxnLst/>
            <a:rect l="l" t="t" r="r" b="b"/>
            <a:pathLst>
              <a:path w="98186" h="131245">
                <a:moveTo>
                  <a:pt x="98186" y="0"/>
                </a:moveTo>
                <a:lnTo>
                  <a:pt x="67487" y="131245"/>
                </a:lnTo>
                <a:lnTo>
                  <a:pt x="46810" y="89422"/>
                </a:lnTo>
                <a:lnTo>
                  <a:pt x="0" y="92145"/>
                </a:lnTo>
                <a:lnTo>
                  <a:pt x="98186" y="0"/>
                </a:lnTo>
                <a:close/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6733470" y="2874291"/>
            <a:ext cx="72308" cy="96984"/>
          </a:xfrm>
          <a:custGeom>
            <a:avLst/>
            <a:gdLst/>
            <a:ahLst/>
            <a:cxnLst/>
            <a:rect l="l" t="t" r="r" b="b"/>
            <a:pathLst>
              <a:path w="72308" h="96984">
                <a:moveTo>
                  <a:pt x="72308" y="0"/>
                </a:moveTo>
                <a:lnTo>
                  <a:pt x="0" y="68498"/>
                </a:lnTo>
                <a:lnTo>
                  <a:pt x="33997" y="65470"/>
                </a:lnTo>
                <a:lnTo>
                  <a:pt x="49220" y="96984"/>
                </a:lnTo>
                <a:lnTo>
                  <a:pt x="72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6551304" y="2874291"/>
            <a:ext cx="254473" cy="439500"/>
          </a:xfrm>
          <a:custGeom>
            <a:avLst/>
            <a:gdLst/>
            <a:ahLst/>
            <a:cxnLst/>
            <a:rect l="l" t="t" r="r" b="b"/>
            <a:pathLst>
              <a:path w="254473" h="439500">
                <a:moveTo>
                  <a:pt x="0" y="439500"/>
                </a:moveTo>
                <a:lnTo>
                  <a:pt x="254473" y="0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6733470" y="2874291"/>
            <a:ext cx="72308" cy="96984"/>
          </a:xfrm>
          <a:custGeom>
            <a:avLst/>
            <a:gdLst/>
            <a:ahLst/>
            <a:cxnLst/>
            <a:rect l="l" t="t" r="r" b="b"/>
            <a:pathLst>
              <a:path w="72308" h="96984">
                <a:moveTo>
                  <a:pt x="72308" y="0"/>
                </a:moveTo>
                <a:lnTo>
                  <a:pt x="49220" y="96984"/>
                </a:lnTo>
                <a:lnTo>
                  <a:pt x="33997" y="65470"/>
                </a:lnTo>
                <a:lnTo>
                  <a:pt x="0" y="68498"/>
                </a:lnTo>
                <a:lnTo>
                  <a:pt x="72308" y="0"/>
                </a:lnTo>
                <a:close/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5303520" y="3933444"/>
            <a:ext cx="649224" cy="2305812"/>
          </a:xfrm>
          <a:custGeom>
            <a:avLst/>
            <a:gdLst/>
            <a:ahLst/>
            <a:cxnLst/>
            <a:rect l="l" t="t" r="r" b="b"/>
            <a:pathLst>
              <a:path w="649224" h="2305812">
                <a:moveTo>
                  <a:pt x="0" y="1152905"/>
                </a:moveTo>
                <a:lnTo>
                  <a:pt x="1075" y="1058343"/>
                </a:lnTo>
                <a:lnTo>
                  <a:pt x="4247" y="965887"/>
                </a:lnTo>
                <a:lnTo>
                  <a:pt x="9431" y="875834"/>
                </a:lnTo>
                <a:lnTo>
                  <a:pt x="16544" y="788481"/>
                </a:lnTo>
                <a:lnTo>
                  <a:pt x="25503" y="704123"/>
                </a:lnTo>
                <a:lnTo>
                  <a:pt x="36223" y="623059"/>
                </a:lnTo>
                <a:lnTo>
                  <a:pt x="48623" y="545584"/>
                </a:lnTo>
                <a:lnTo>
                  <a:pt x="62618" y="471994"/>
                </a:lnTo>
                <a:lnTo>
                  <a:pt x="78124" y="402588"/>
                </a:lnTo>
                <a:lnTo>
                  <a:pt x="95059" y="337661"/>
                </a:lnTo>
                <a:lnTo>
                  <a:pt x="113339" y="277509"/>
                </a:lnTo>
                <a:lnTo>
                  <a:pt x="132880" y="222430"/>
                </a:lnTo>
                <a:lnTo>
                  <a:pt x="153599" y="172720"/>
                </a:lnTo>
                <a:lnTo>
                  <a:pt x="175413" y="128676"/>
                </a:lnTo>
                <a:lnTo>
                  <a:pt x="198239" y="90594"/>
                </a:lnTo>
                <a:lnTo>
                  <a:pt x="221991" y="58771"/>
                </a:lnTo>
                <a:lnTo>
                  <a:pt x="271947" y="15088"/>
                </a:lnTo>
                <a:lnTo>
                  <a:pt x="324612" y="0"/>
                </a:lnTo>
                <a:lnTo>
                  <a:pt x="351241" y="3821"/>
                </a:lnTo>
                <a:lnTo>
                  <a:pt x="402634" y="33503"/>
                </a:lnTo>
                <a:lnTo>
                  <a:pt x="450984" y="90594"/>
                </a:lnTo>
                <a:lnTo>
                  <a:pt x="473810" y="128676"/>
                </a:lnTo>
                <a:lnTo>
                  <a:pt x="495624" y="172720"/>
                </a:lnTo>
                <a:lnTo>
                  <a:pt x="516343" y="222430"/>
                </a:lnTo>
                <a:lnTo>
                  <a:pt x="535884" y="277509"/>
                </a:lnTo>
                <a:lnTo>
                  <a:pt x="554164" y="337661"/>
                </a:lnTo>
                <a:lnTo>
                  <a:pt x="571099" y="402588"/>
                </a:lnTo>
                <a:lnTo>
                  <a:pt x="586605" y="471994"/>
                </a:lnTo>
                <a:lnTo>
                  <a:pt x="600600" y="545584"/>
                </a:lnTo>
                <a:lnTo>
                  <a:pt x="613000" y="623059"/>
                </a:lnTo>
                <a:lnTo>
                  <a:pt x="623720" y="704123"/>
                </a:lnTo>
                <a:lnTo>
                  <a:pt x="632679" y="788481"/>
                </a:lnTo>
                <a:lnTo>
                  <a:pt x="639792" y="875834"/>
                </a:lnTo>
                <a:lnTo>
                  <a:pt x="644976" y="965887"/>
                </a:lnTo>
                <a:lnTo>
                  <a:pt x="648148" y="1058343"/>
                </a:lnTo>
                <a:lnTo>
                  <a:pt x="649224" y="1152905"/>
                </a:lnTo>
                <a:lnTo>
                  <a:pt x="648148" y="1247461"/>
                </a:lnTo>
                <a:lnTo>
                  <a:pt x="644976" y="1339912"/>
                </a:lnTo>
                <a:lnTo>
                  <a:pt x="639792" y="1429960"/>
                </a:lnTo>
                <a:lnTo>
                  <a:pt x="632679" y="1517311"/>
                </a:lnTo>
                <a:lnTo>
                  <a:pt x="623720" y="1601666"/>
                </a:lnTo>
                <a:lnTo>
                  <a:pt x="613000" y="1682730"/>
                </a:lnTo>
                <a:lnTo>
                  <a:pt x="600600" y="1760205"/>
                </a:lnTo>
                <a:lnTo>
                  <a:pt x="586605" y="1833795"/>
                </a:lnTo>
                <a:lnTo>
                  <a:pt x="571099" y="1903202"/>
                </a:lnTo>
                <a:lnTo>
                  <a:pt x="554164" y="1968131"/>
                </a:lnTo>
                <a:lnTo>
                  <a:pt x="535884" y="2028285"/>
                </a:lnTo>
                <a:lnTo>
                  <a:pt x="516343" y="2083366"/>
                </a:lnTo>
                <a:lnTo>
                  <a:pt x="495624" y="2133078"/>
                </a:lnTo>
                <a:lnTo>
                  <a:pt x="473810" y="2177125"/>
                </a:lnTo>
                <a:lnTo>
                  <a:pt x="450984" y="2215210"/>
                </a:lnTo>
                <a:lnTo>
                  <a:pt x="427232" y="2247035"/>
                </a:lnTo>
                <a:lnTo>
                  <a:pt x="377276" y="2290722"/>
                </a:lnTo>
                <a:lnTo>
                  <a:pt x="324612" y="2305811"/>
                </a:lnTo>
                <a:lnTo>
                  <a:pt x="297982" y="2301990"/>
                </a:lnTo>
                <a:lnTo>
                  <a:pt x="246589" y="2272305"/>
                </a:lnTo>
                <a:lnTo>
                  <a:pt x="198239" y="2215210"/>
                </a:lnTo>
                <a:lnTo>
                  <a:pt x="175413" y="2177125"/>
                </a:lnTo>
                <a:lnTo>
                  <a:pt x="153599" y="2133078"/>
                </a:lnTo>
                <a:lnTo>
                  <a:pt x="132880" y="2083366"/>
                </a:lnTo>
                <a:lnTo>
                  <a:pt x="113339" y="2028285"/>
                </a:lnTo>
                <a:lnTo>
                  <a:pt x="95059" y="1968131"/>
                </a:lnTo>
                <a:lnTo>
                  <a:pt x="78124" y="1903202"/>
                </a:lnTo>
                <a:lnTo>
                  <a:pt x="62618" y="1833795"/>
                </a:lnTo>
                <a:lnTo>
                  <a:pt x="48623" y="1760205"/>
                </a:lnTo>
                <a:lnTo>
                  <a:pt x="36223" y="1682730"/>
                </a:lnTo>
                <a:lnTo>
                  <a:pt x="25503" y="1601666"/>
                </a:lnTo>
                <a:lnTo>
                  <a:pt x="16544" y="1517311"/>
                </a:lnTo>
                <a:lnTo>
                  <a:pt x="9431" y="1429960"/>
                </a:lnTo>
                <a:lnTo>
                  <a:pt x="4247" y="1339912"/>
                </a:lnTo>
                <a:lnTo>
                  <a:pt x="1075" y="1247461"/>
                </a:lnTo>
                <a:lnTo>
                  <a:pt x="0" y="1152905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586841" y="348808"/>
            <a:ext cx="39604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4">
                <a:solidFill>
                  <a:srgbClr val="FF9900"/>
                </a:solidFill>
                <a:latin typeface="Comic Sans MS"/>
                <a:cs typeface="Comic Sans MS"/>
              </a:rPr>
              <a:t>2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.3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92225" y="348808"/>
            <a:ext cx="139504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Substi</a:t>
            </a:r>
            <a:r>
              <a:rPr dirty="0" smtClean="0" baseline="2657" sz="2700" spc="4">
                <a:solidFill>
                  <a:srgbClr val="FF9900"/>
                </a:solidFill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uti</a:t>
            </a:r>
            <a:r>
              <a:rPr dirty="0" smtClean="0" baseline="2657" sz="2700" spc="4">
                <a:solidFill>
                  <a:srgbClr val="FF9900"/>
                </a:solidFill>
                <a:latin typeface="Comic Sans MS"/>
                <a:cs typeface="Comic Sans MS"/>
              </a:rPr>
              <a:t>o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392172" y="348808"/>
            <a:ext cx="452007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(h</a:t>
            </a:r>
            <a:r>
              <a:rPr dirty="0" smtClean="0" baseline="2657" sz="2700" spc="4">
                <a:solidFill>
                  <a:srgbClr val="FF9900"/>
                </a:solidFill>
                <a:latin typeface="Comic Sans MS"/>
                <a:cs typeface="Comic Sans MS"/>
              </a:rPr>
              <a:t>a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logé</a:t>
            </a:r>
            <a:r>
              <a:rPr dirty="0" smtClean="0" baseline="2657" sz="2700" spc="4">
                <a:solidFill>
                  <a:srgbClr val="FF99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a</a:t>
            </a:r>
            <a:r>
              <a:rPr dirty="0" smtClean="0" baseline="2657" sz="2700" spc="4">
                <a:solidFill>
                  <a:srgbClr val="FF9900"/>
                </a:solidFill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io</a:t>
            </a:r>
            <a:r>
              <a:rPr dirty="0" smtClean="0" baseline="2657" sz="2700" spc="4">
                <a:solidFill>
                  <a:srgbClr val="FF99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)</a:t>
            </a:r>
            <a:r>
              <a:rPr dirty="0" smtClean="0" baseline="2657" sz="2700" spc="-29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radicalaire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(p</a:t>
            </a:r>
            <a:r>
              <a:rPr dirty="0" smtClean="0" baseline="2657" sz="2700" spc="4">
                <a:solidFill>
                  <a:srgbClr val="FF9900"/>
                </a:solidFill>
                <a:latin typeface="Comic Sans MS"/>
                <a:cs typeface="Comic Sans MS"/>
              </a:rPr>
              <a:t>h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ot</a:t>
            </a:r>
            <a:r>
              <a:rPr dirty="0" smtClean="0" baseline="2657" sz="2700" spc="4">
                <a:solidFill>
                  <a:srgbClr val="FF9900"/>
                </a:solidFill>
                <a:latin typeface="Comic Sans MS"/>
                <a:cs typeface="Comic Sans MS"/>
              </a:rPr>
              <a:t>o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chi</a:t>
            </a:r>
            <a:r>
              <a:rPr dirty="0" smtClean="0" baseline="2657" sz="2700" spc="4">
                <a:solidFill>
                  <a:srgbClr val="FF9900"/>
                </a:solidFill>
                <a:latin typeface="Comic Sans MS"/>
                <a:cs typeface="Comic Sans MS"/>
              </a:rPr>
              <a:t>m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iqu</a:t>
            </a:r>
            <a:r>
              <a:rPr dirty="0" smtClean="0" baseline="2657" sz="2700" spc="19">
                <a:solidFill>
                  <a:srgbClr val="FF99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)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553970" y="905489"/>
            <a:ext cx="1884923" cy="2982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80"/>
              </a:lnSpc>
              <a:spcBef>
                <a:spcPts val="114"/>
              </a:spcBef>
            </a:pPr>
            <a:r>
              <a:rPr dirty="0" smtClean="0" baseline="8052" sz="2700" spc="-4">
                <a:latin typeface="Arial"/>
                <a:cs typeface="Arial"/>
              </a:rPr>
              <a:t>R</a:t>
            </a:r>
            <a:r>
              <a:rPr dirty="0" smtClean="0" baseline="8052" sz="2700" spc="0">
                <a:latin typeface="Arial"/>
                <a:cs typeface="Arial"/>
              </a:rPr>
              <a:t>-H</a:t>
            </a:r>
            <a:r>
              <a:rPr dirty="0" smtClean="0" baseline="8052" sz="2700" spc="0">
                <a:latin typeface="Arial"/>
                <a:cs typeface="Arial"/>
              </a:rPr>
              <a:t> </a:t>
            </a:r>
            <a:r>
              <a:rPr dirty="0" smtClean="0" baseline="8052" sz="2700" spc="0">
                <a:latin typeface="Arial"/>
                <a:cs typeface="Arial"/>
              </a:rPr>
              <a:t> </a:t>
            </a:r>
            <a:r>
              <a:rPr dirty="0" smtClean="0" baseline="8052" sz="2700" spc="0">
                <a:latin typeface="Arial"/>
                <a:cs typeface="Arial"/>
              </a:rPr>
              <a:t>+</a:t>
            </a:r>
            <a:r>
              <a:rPr dirty="0" smtClean="0" baseline="8052" sz="2700" spc="0">
                <a:latin typeface="Arial"/>
                <a:cs typeface="Arial"/>
              </a:rPr>
              <a:t> </a:t>
            </a:r>
            <a:r>
              <a:rPr dirty="0" smtClean="0" baseline="8052" sz="2700" spc="0">
                <a:latin typeface="Arial"/>
                <a:cs typeface="Arial"/>
              </a:rPr>
              <a:t> </a:t>
            </a:r>
            <a:r>
              <a:rPr dirty="0" smtClean="0" baseline="8052" sz="2700" spc="-4">
                <a:latin typeface="Arial"/>
                <a:cs typeface="Arial"/>
              </a:rPr>
              <a:t>X</a:t>
            </a:r>
            <a:r>
              <a:rPr dirty="0" smtClean="0" baseline="-9662" sz="1800" spc="0">
                <a:latin typeface="Arial"/>
                <a:cs typeface="Arial"/>
              </a:rPr>
              <a:t>2</a:t>
            </a:r>
            <a:r>
              <a:rPr dirty="0" smtClean="0" baseline="-9662" sz="1800" spc="9">
                <a:latin typeface="Arial"/>
                <a:cs typeface="Arial"/>
              </a:rPr>
              <a:t> </a:t>
            </a:r>
            <a:r>
              <a:rPr dirty="0" smtClean="0" baseline="7557" sz="2700" spc="0">
                <a:latin typeface="Symbol"/>
                <a:cs typeface="Symbol"/>
              </a:rPr>
              <a:t></a:t>
            </a:r>
            <a:r>
              <a:rPr dirty="0" smtClean="0" baseline="8052" sz="2700" spc="0">
                <a:latin typeface="Times New Roman"/>
                <a:cs typeface="Times New Roman"/>
              </a:rPr>
              <a:t> </a:t>
            </a:r>
            <a:r>
              <a:rPr dirty="0" smtClean="0" baseline="8052" sz="2700" spc="94">
                <a:latin typeface="Times New Roman"/>
                <a:cs typeface="Times New Roman"/>
              </a:rPr>
              <a:t> </a:t>
            </a:r>
            <a:r>
              <a:rPr dirty="0" smtClean="0" baseline="8052" sz="2700" spc="-4">
                <a:latin typeface="Arial"/>
                <a:cs typeface="Arial"/>
              </a:rPr>
              <a:t>R</a:t>
            </a:r>
            <a:r>
              <a:rPr dirty="0" smtClean="0" baseline="8052" sz="2700" spc="4">
                <a:latin typeface="Arial"/>
                <a:cs typeface="Arial"/>
              </a:rPr>
              <a:t>-</a:t>
            </a:r>
            <a:r>
              <a:rPr dirty="0" smtClean="0" baseline="8052" sz="2700" spc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46524" y="907851"/>
            <a:ext cx="1108436" cy="6247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6065" marR="26746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Arial"/>
                <a:cs typeface="Arial"/>
              </a:rPr>
              <a:t>+</a:t>
            </a:r>
            <a:r>
              <a:rPr dirty="0" smtClean="0" sz="1800" spc="0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 </a:t>
            </a:r>
            <a:r>
              <a:rPr dirty="0" smtClean="0" sz="1800" spc="4">
                <a:latin typeface="Arial"/>
                <a:cs typeface="Arial"/>
              </a:rPr>
              <a:t>H</a:t>
            </a:r>
            <a:r>
              <a:rPr dirty="0" smtClean="0" sz="1800" spc="0">
                <a:latin typeface="Arial"/>
                <a:cs typeface="Arial"/>
              </a:rPr>
              <a:t>-X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935"/>
              </a:lnSpc>
              <a:spcBef>
                <a:spcPts val="1042"/>
              </a:spcBef>
            </a:pPr>
            <a:r>
              <a:rPr dirty="0" smtClean="0" sz="1400" spc="0">
                <a:latin typeface="Comic Sans MS"/>
                <a:cs typeface="Comic Sans MS"/>
              </a:rPr>
              <a:t>B</a:t>
            </a:r>
            <a:r>
              <a:rPr dirty="0" smtClean="0" sz="1400" spc="4">
                <a:latin typeface="Comic Sans MS"/>
                <a:cs typeface="Comic Sans MS"/>
              </a:rPr>
              <a:t>i</a:t>
            </a:r>
            <a:r>
              <a:rPr dirty="0" smtClean="0" sz="1400" spc="0">
                <a:latin typeface="Comic Sans MS"/>
                <a:cs typeface="Comic Sans MS"/>
              </a:rPr>
              <a:t>lan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gé</a:t>
            </a:r>
            <a:r>
              <a:rPr dirty="0" smtClean="0" sz="1400" spc="-4">
                <a:latin typeface="Comic Sans MS"/>
                <a:cs typeface="Comic Sans MS"/>
              </a:rPr>
              <a:t>n</a:t>
            </a:r>
            <a:r>
              <a:rPr dirty="0" smtClean="0" sz="1400" spc="0">
                <a:latin typeface="Comic Sans MS"/>
                <a:cs typeface="Comic Sans MS"/>
              </a:rPr>
              <a:t>éral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211951" y="948603"/>
            <a:ext cx="408814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FF3300"/>
                </a:solidFill>
                <a:latin typeface="Arial"/>
                <a:cs typeface="Arial"/>
              </a:rPr>
              <a:t>réa</a:t>
            </a:r>
            <a:r>
              <a:rPr dirty="0" smtClean="0" sz="1400" spc="4">
                <a:solidFill>
                  <a:srgbClr val="FF3300"/>
                </a:solidFill>
                <a:latin typeface="Arial"/>
                <a:cs typeface="Arial"/>
              </a:rPr>
              <a:t>c</a:t>
            </a:r>
            <a:r>
              <a:rPr dirty="0" smtClean="0" sz="1400" spc="4">
                <a:solidFill>
                  <a:srgbClr val="FF3300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FF3300"/>
                </a:solidFill>
                <a:latin typeface="Arial"/>
                <a:cs typeface="Arial"/>
              </a:rPr>
              <a:t>ion</a:t>
            </a:r>
            <a:r>
              <a:rPr dirty="0" smtClean="0" sz="1400" spc="-39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FF3300"/>
                </a:solidFill>
                <a:latin typeface="Arial"/>
                <a:cs typeface="Arial"/>
              </a:rPr>
              <a:t>de</a:t>
            </a:r>
            <a:r>
              <a:rPr dirty="0" smtClean="0" sz="1400" spc="-14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FF3300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FF3300"/>
                </a:solidFill>
                <a:latin typeface="Arial"/>
                <a:cs typeface="Arial"/>
              </a:rPr>
              <a:t>ub</a:t>
            </a:r>
            <a:r>
              <a:rPr dirty="0" smtClean="0" sz="1400" spc="4">
                <a:solidFill>
                  <a:srgbClr val="FF3300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FF3300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FF3300"/>
                </a:solidFill>
                <a:latin typeface="Arial"/>
                <a:cs typeface="Arial"/>
              </a:rPr>
              <a:t>i</a:t>
            </a:r>
            <a:r>
              <a:rPr dirty="0" smtClean="0" sz="1400" spc="4">
                <a:solidFill>
                  <a:srgbClr val="FF3300"/>
                </a:solidFill>
                <a:latin typeface="Arial"/>
                <a:cs typeface="Arial"/>
              </a:rPr>
              <a:t>t</a:t>
            </a:r>
            <a:r>
              <a:rPr dirty="0" smtClean="0" sz="1400" spc="-14">
                <a:solidFill>
                  <a:srgbClr val="FF3300"/>
                </a:solidFill>
                <a:latin typeface="Arial"/>
                <a:cs typeface="Arial"/>
              </a:rPr>
              <a:t>u</a:t>
            </a:r>
            <a:r>
              <a:rPr dirty="0" smtClean="0" sz="1400" spc="4">
                <a:solidFill>
                  <a:srgbClr val="FF3300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FF3300"/>
                </a:solidFill>
                <a:latin typeface="Arial"/>
                <a:cs typeface="Arial"/>
              </a:rPr>
              <a:t>i</a:t>
            </a:r>
            <a:r>
              <a:rPr dirty="0" smtClean="0" sz="1400" spc="-14">
                <a:solidFill>
                  <a:srgbClr val="FF3300"/>
                </a:solidFill>
                <a:latin typeface="Arial"/>
                <a:cs typeface="Arial"/>
              </a:rPr>
              <a:t>o</a:t>
            </a:r>
            <a:r>
              <a:rPr dirty="0" smtClean="0" sz="1400" spc="0">
                <a:solidFill>
                  <a:srgbClr val="FF3300"/>
                </a:solidFill>
                <a:latin typeface="Arial"/>
                <a:cs typeface="Arial"/>
              </a:rPr>
              <a:t>n</a:t>
            </a:r>
            <a:r>
              <a:rPr dirty="0" smtClean="0" sz="1400" spc="-39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FF3300"/>
                </a:solidFill>
                <a:latin typeface="Arial"/>
                <a:cs typeface="Arial"/>
              </a:rPr>
              <a:t>=</a:t>
            </a:r>
            <a:r>
              <a:rPr dirty="0" smtClean="0" sz="1400" spc="-4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FF3300"/>
                </a:solidFill>
                <a:latin typeface="Arial"/>
                <a:cs typeface="Arial"/>
              </a:rPr>
              <a:t>halogénati</a:t>
            </a:r>
            <a:r>
              <a:rPr dirty="0" smtClean="0" sz="1400" spc="-9">
                <a:solidFill>
                  <a:srgbClr val="FF3300"/>
                </a:solidFill>
                <a:latin typeface="Arial"/>
                <a:cs typeface="Arial"/>
              </a:rPr>
              <a:t>o</a:t>
            </a:r>
            <a:r>
              <a:rPr dirty="0" smtClean="0" sz="1400" spc="0">
                <a:solidFill>
                  <a:srgbClr val="FF3300"/>
                </a:solidFill>
                <a:latin typeface="Arial"/>
                <a:cs typeface="Arial"/>
              </a:rPr>
              <a:t>n</a:t>
            </a:r>
            <a:r>
              <a:rPr dirty="0" smtClean="0" sz="1400" spc="-39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FF3300"/>
                </a:solidFill>
                <a:latin typeface="Arial"/>
                <a:cs typeface="Arial"/>
              </a:rPr>
              <a:t>des</a:t>
            </a:r>
            <a:r>
              <a:rPr dirty="0" smtClean="0" sz="1400" spc="-14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FF3300"/>
                </a:solidFill>
                <a:latin typeface="Arial"/>
                <a:cs typeface="Arial"/>
              </a:rPr>
              <a:t>al</a:t>
            </a:r>
            <a:r>
              <a:rPr dirty="0" smtClean="0" sz="1400" spc="4">
                <a:solidFill>
                  <a:srgbClr val="FF3300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FF3300"/>
                </a:solidFill>
                <a:latin typeface="Arial"/>
                <a:cs typeface="Arial"/>
              </a:rPr>
              <a:t>anes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934970" y="1695759"/>
            <a:ext cx="21216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51225" y="1695759"/>
            <a:ext cx="19319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348278" y="1695759"/>
            <a:ext cx="33812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-4">
                <a:latin typeface="Arial"/>
                <a:cs typeface="Arial"/>
              </a:rPr>
              <a:t>C</a:t>
            </a:r>
            <a:r>
              <a:rPr dirty="0" smtClean="0" sz="1800" spc="0">
                <a:latin typeface="Arial"/>
                <a:cs typeface="Arial"/>
              </a:rPr>
              <a:t>l,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690264" y="1695759"/>
            <a:ext cx="34018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Arial"/>
                <a:cs typeface="Arial"/>
              </a:rPr>
              <a:t>B</a:t>
            </a:r>
            <a:r>
              <a:rPr dirty="0" smtClean="0" sz="1800" spc="-89">
                <a:latin typeface="Arial"/>
                <a:cs typeface="Arial"/>
              </a:rPr>
              <a:t>r</a:t>
            </a:r>
            <a:r>
              <a:rPr dirty="0" smtClean="0" sz="1800" spc="0">
                <a:latin typeface="Arial"/>
                <a:cs typeface="Arial"/>
              </a:rPr>
              <a:t>,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034307" y="1695759"/>
            <a:ext cx="12324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742333" y="4228947"/>
            <a:ext cx="405745" cy="154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dirty="0" smtClean="0" sz="1000" spc="-5">
                <a:latin typeface="Arial"/>
                <a:cs typeface="Arial"/>
              </a:rPr>
              <a:t>3</a:t>
            </a:r>
            <a:r>
              <a:rPr dirty="0" smtClean="0" sz="1000" spc="0">
                <a:latin typeface="Arial"/>
                <a:cs typeface="Arial"/>
              </a:rPr>
              <a:t>0</a:t>
            </a:r>
            <a:r>
              <a:rPr dirty="0" smtClean="0" sz="1000" spc="-5">
                <a:latin typeface="Arial"/>
                <a:cs typeface="Arial"/>
              </a:rPr>
              <a:t>0</a:t>
            </a:r>
            <a:r>
              <a:rPr dirty="0" smtClean="0" sz="1000" spc="0">
                <a:latin typeface="Arial"/>
                <a:cs typeface="Arial"/>
              </a:rPr>
              <a:t>°C</a:t>
            </a:r>
            <a:endParaRPr sz="1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543913" y="4277224"/>
            <a:ext cx="2249140" cy="154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dirty="0" smtClean="0" sz="1000" spc="0">
                <a:latin typeface="Arial"/>
                <a:cs typeface="Arial"/>
              </a:rPr>
              <a:t>c</a:t>
            </a:r>
            <a:r>
              <a:rPr dirty="0" smtClean="0" sz="1000" spc="-4">
                <a:latin typeface="Arial"/>
                <a:cs typeface="Arial"/>
              </a:rPr>
              <a:t>h</a:t>
            </a:r>
            <a:r>
              <a:rPr dirty="0" smtClean="0" sz="1000" spc="4">
                <a:latin typeface="Arial"/>
                <a:cs typeface="Arial"/>
              </a:rPr>
              <a:t>l</a:t>
            </a:r>
            <a:r>
              <a:rPr dirty="0" smtClean="0" sz="1000" spc="0">
                <a:latin typeface="Arial"/>
                <a:cs typeface="Arial"/>
              </a:rPr>
              <a:t>o</a:t>
            </a:r>
            <a:r>
              <a:rPr dirty="0" smtClean="0" sz="1000" spc="-4">
                <a:latin typeface="Arial"/>
                <a:cs typeface="Arial"/>
              </a:rPr>
              <a:t>r</a:t>
            </a:r>
            <a:r>
              <a:rPr dirty="0" smtClean="0" sz="1000" spc="0">
                <a:latin typeface="Arial"/>
                <a:cs typeface="Arial"/>
              </a:rPr>
              <a:t>o</a:t>
            </a:r>
            <a:r>
              <a:rPr dirty="0" smtClean="0" sz="1000" spc="-4">
                <a:latin typeface="Arial"/>
                <a:cs typeface="Arial"/>
              </a:rPr>
              <a:t>m</a:t>
            </a:r>
            <a:r>
              <a:rPr dirty="0" smtClean="0" sz="1000" spc="0">
                <a:latin typeface="Arial"/>
                <a:cs typeface="Arial"/>
              </a:rPr>
              <a:t>é</a:t>
            </a:r>
            <a:r>
              <a:rPr dirty="0" smtClean="0" sz="1000" spc="-4">
                <a:latin typeface="Arial"/>
                <a:cs typeface="Arial"/>
              </a:rPr>
              <a:t>t</a:t>
            </a:r>
            <a:r>
              <a:rPr dirty="0" smtClean="0" sz="1000" spc="-4">
                <a:latin typeface="Arial"/>
                <a:cs typeface="Arial"/>
              </a:rPr>
              <a:t>h</a:t>
            </a:r>
            <a:r>
              <a:rPr dirty="0" smtClean="0" sz="1000" spc="0">
                <a:latin typeface="Arial"/>
                <a:cs typeface="Arial"/>
              </a:rPr>
              <a:t>a</a:t>
            </a:r>
            <a:r>
              <a:rPr dirty="0" smtClean="0" sz="1000" spc="-4">
                <a:latin typeface="Arial"/>
                <a:cs typeface="Arial"/>
              </a:rPr>
              <a:t>n</a:t>
            </a:r>
            <a:r>
              <a:rPr dirty="0" smtClean="0" sz="1000" spc="0">
                <a:latin typeface="Arial"/>
                <a:cs typeface="Arial"/>
              </a:rPr>
              <a:t>e</a:t>
            </a:r>
            <a:r>
              <a:rPr dirty="0" smtClean="0" sz="1000" spc="137">
                <a:latin typeface="Arial"/>
                <a:cs typeface="Arial"/>
              </a:rPr>
              <a:t> </a:t>
            </a:r>
            <a:r>
              <a:rPr dirty="0" smtClean="0" sz="1000" spc="-4">
                <a:latin typeface="Arial"/>
                <a:cs typeface="Arial"/>
              </a:rPr>
              <a:t>o</a:t>
            </a:r>
            <a:r>
              <a:rPr dirty="0" smtClean="0" sz="1000" spc="0">
                <a:latin typeface="Arial"/>
                <a:cs typeface="Arial"/>
              </a:rPr>
              <a:t>u</a:t>
            </a:r>
            <a:r>
              <a:rPr dirty="0" smtClean="0" sz="1000" spc="22">
                <a:latin typeface="Arial"/>
                <a:cs typeface="Arial"/>
              </a:rPr>
              <a:t> </a:t>
            </a:r>
            <a:r>
              <a:rPr dirty="0" smtClean="0" sz="1000" spc="0">
                <a:latin typeface="Arial"/>
                <a:cs typeface="Arial"/>
              </a:rPr>
              <a:t>c</a:t>
            </a:r>
            <a:r>
              <a:rPr dirty="0" smtClean="0" sz="1000" spc="-4">
                <a:latin typeface="Arial"/>
                <a:cs typeface="Arial"/>
              </a:rPr>
              <a:t>h</a:t>
            </a:r>
            <a:r>
              <a:rPr dirty="0" smtClean="0" sz="1000" spc="4">
                <a:latin typeface="Arial"/>
                <a:cs typeface="Arial"/>
              </a:rPr>
              <a:t>l</a:t>
            </a:r>
            <a:r>
              <a:rPr dirty="0" smtClean="0" sz="1000" spc="0">
                <a:latin typeface="Arial"/>
                <a:cs typeface="Arial"/>
              </a:rPr>
              <a:t>o</a:t>
            </a:r>
            <a:r>
              <a:rPr dirty="0" smtClean="0" sz="1000" spc="-4">
                <a:latin typeface="Arial"/>
                <a:cs typeface="Arial"/>
              </a:rPr>
              <a:t>r</a:t>
            </a:r>
            <a:r>
              <a:rPr dirty="0" smtClean="0" sz="1000" spc="0">
                <a:latin typeface="Arial"/>
                <a:cs typeface="Arial"/>
              </a:rPr>
              <a:t>ure</a:t>
            </a:r>
            <a:r>
              <a:rPr dirty="0" smtClean="0" sz="1000" spc="72">
                <a:latin typeface="Arial"/>
                <a:cs typeface="Arial"/>
              </a:rPr>
              <a:t> </a:t>
            </a:r>
            <a:r>
              <a:rPr dirty="0" smtClean="0" sz="1000" spc="0">
                <a:latin typeface="Arial"/>
                <a:cs typeface="Arial"/>
              </a:rPr>
              <a:t>de</a:t>
            </a:r>
            <a:r>
              <a:rPr dirty="0" smtClean="0" sz="1000" spc="22">
                <a:latin typeface="Arial"/>
                <a:cs typeface="Arial"/>
              </a:rPr>
              <a:t> </a:t>
            </a:r>
            <a:r>
              <a:rPr dirty="0" smtClean="0" sz="1000" spc="-5">
                <a:latin typeface="Arial"/>
                <a:cs typeface="Arial"/>
              </a:rPr>
              <a:t>m</a:t>
            </a:r>
            <a:r>
              <a:rPr dirty="0" smtClean="0" sz="1000" spc="0">
                <a:latin typeface="Arial"/>
                <a:cs typeface="Arial"/>
              </a:rPr>
              <a:t>é</a:t>
            </a:r>
            <a:r>
              <a:rPr dirty="0" smtClean="0" sz="1000" spc="-5">
                <a:latin typeface="Arial"/>
                <a:cs typeface="Arial"/>
              </a:rPr>
              <a:t>t</a:t>
            </a:r>
            <a:r>
              <a:rPr dirty="0" smtClean="0" sz="1000" spc="-5">
                <a:latin typeface="Arial"/>
                <a:cs typeface="Arial"/>
              </a:rPr>
              <a:t>h</a:t>
            </a:r>
            <a:r>
              <a:rPr dirty="0" smtClean="0" sz="1000" spc="0">
                <a:latin typeface="Arial"/>
                <a:cs typeface="Arial"/>
              </a:rPr>
              <a:t>yle</a:t>
            </a:r>
            <a:endParaRPr sz="1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645727" y="4293423"/>
            <a:ext cx="289102" cy="172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85"/>
              </a:lnSpc>
              <a:spcBef>
                <a:spcPts val="64"/>
              </a:spcBef>
            </a:pPr>
            <a:r>
              <a:rPr dirty="0" smtClean="0" baseline="5797" sz="1500">
                <a:latin typeface="Arial"/>
                <a:cs typeface="Arial"/>
              </a:rPr>
              <a:t>C</a:t>
            </a:r>
            <a:r>
              <a:rPr dirty="0" smtClean="0" baseline="5797" sz="1500" spc="4">
                <a:latin typeface="Arial"/>
                <a:cs typeface="Arial"/>
              </a:rPr>
              <a:t>H</a:t>
            </a:r>
            <a:r>
              <a:rPr dirty="0" smtClean="0" baseline="-7730" sz="1125" spc="0">
                <a:latin typeface="Arial"/>
                <a:cs typeface="Arial"/>
              </a:rPr>
              <a:t>4</a:t>
            </a:r>
            <a:endParaRPr sz="7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91108" y="4293423"/>
            <a:ext cx="411497" cy="172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85"/>
              </a:lnSpc>
              <a:spcBef>
                <a:spcPts val="64"/>
              </a:spcBef>
            </a:pPr>
            <a:r>
              <a:rPr dirty="0" smtClean="0" baseline="5797" sz="1500">
                <a:latin typeface="Arial"/>
                <a:cs typeface="Arial"/>
              </a:rPr>
              <a:t>CH</a:t>
            </a:r>
            <a:r>
              <a:rPr dirty="0" smtClean="0" baseline="-7730" sz="1125">
                <a:latin typeface="Arial"/>
                <a:cs typeface="Arial"/>
              </a:rPr>
              <a:t>3</a:t>
            </a:r>
            <a:r>
              <a:rPr dirty="0" smtClean="0" baseline="5797" sz="1500">
                <a:latin typeface="Arial"/>
                <a:cs typeface="Arial"/>
              </a:rPr>
              <a:t>Cl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17375" y="4293423"/>
            <a:ext cx="260928" cy="154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dirty="0" smtClean="0" sz="1000" spc="0">
                <a:latin typeface="Arial"/>
                <a:cs typeface="Arial"/>
              </a:rPr>
              <a:t>HCl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35590" y="4301362"/>
            <a:ext cx="224313" cy="172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85"/>
              </a:lnSpc>
              <a:spcBef>
                <a:spcPts val="64"/>
              </a:spcBef>
            </a:pPr>
            <a:r>
              <a:rPr dirty="0" smtClean="0" baseline="5797" sz="1500">
                <a:latin typeface="Arial"/>
                <a:cs typeface="Arial"/>
              </a:rPr>
              <a:t>C</a:t>
            </a:r>
            <a:r>
              <a:rPr dirty="0" smtClean="0" baseline="5797" sz="1500" spc="4">
                <a:latin typeface="Arial"/>
                <a:cs typeface="Arial"/>
              </a:rPr>
              <a:t>l</a:t>
            </a:r>
            <a:r>
              <a:rPr dirty="0" smtClean="0" baseline="-7730" sz="1125" spc="0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849258" y="4309301"/>
            <a:ext cx="120446" cy="154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dirty="0" smtClean="0" sz="1000" spc="0">
                <a:latin typeface="Arial"/>
                <a:cs typeface="Arial"/>
              </a:rPr>
              <a:t>+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63670" y="4317561"/>
            <a:ext cx="120446" cy="154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dirty="0" smtClean="0" sz="1000" spc="0">
                <a:latin typeface="Arial"/>
                <a:cs typeface="Arial"/>
              </a:rPr>
              <a:t>+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66565" y="4687510"/>
            <a:ext cx="405853" cy="154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dirty="0" smtClean="0" sz="1000" spc="0">
                <a:latin typeface="Arial"/>
                <a:cs typeface="Arial"/>
              </a:rPr>
              <a:t>300°C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568253" y="4736033"/>
            <a:ext cx="2494047" cy="154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dirty="0" smtClean="0" sz="1000" spc="0">
                <a:latin typeface="Arial"/>
                <a:cs typeface="Arial"/>
              </a:rPr>
              <a:t>d</a:t>
            </a:r>
            <a:r>
              <a:rPr dirty="0" smtClean="0" sz="1000" spc="4">
                <a:latin typeface="Arial"/>
                <a:cs typeface="Arial"/>
              </a:rPr>
              <a:t>i</a:t>
            </a:r>
            <a:r>
              <a:rPr dirty="0" smtClean="0" sz="1000" spc="0">
                <a:latin typeface="Arial"/>
                <a:cs typeface="Arial"/>
              </a:rPr>
              <a:t>ch</a:t>
            </a:r>
            <a:r>
              <a:rPr dirty="0" smtClean="0" sz="1000" spc="4">
                <a:latin typeface="Arial"/>
                <a:cs typeface="Arial"/>
              </a:rPr>
              <a:t>l</a:t>
            </a:r>
            <a:r>
              <a:rPr dirty="0" smtClean="0" sz="1000" spc="0">
                <a:latin typeface="Arial"/>
                <a:cs typeface="Arial"/>
              </a:rPr>
              <a:t>oro</a:t>
            </a:r>
            <a:r>
              <a:rPr dirty="0" smtClean="0" sz="1000" spc="-4">
                <a:latin typeface="Arial"/>
                <a:cs typeface="Arial"/>
              </a:rPr>
              <a:t>m</a:t>
            </a:r>
            <a:r>
              <a:rPr dirty="0" smtClean="0" sz="1000" spc="0">
                <a:latin typeface="Arial"/>
                <a:cs typeface="Arial"/>
              </a:rPr>
              <a:t>é</a:t>
            </a:r>
            <a:r>
              <a:rPr dirty="0" smtClean="0" sz="1000" spc="-4">
                <a:latin typeface="Arial"/>
                <a:cs typeface="Arial"/>
              </a:rPr>
              <a:t>t</a:t>
            </a:r>
            <a:r>
              <a:rPr dirty="0" smtClean="0" sz="1000" spc="0">
                <a:latin typeface="Arial"/>
                <a:cs typeface="Arial"/>
              </a:rPr>
              <a:t>hane</a:t>
            </a:r>
            <a:r>
              <a:rPr dirty="0" smtClean="0" sz="1000" spc="152">
                <a:latin typeface="Arial"/>
                <a:cs typeface="Arial"/>
              </a:rPr>
              <a:t> </a:t>
            </a:r>
            <a:r>
              <a:rPr dirty="0" smtClean="0" sz="1000" spc="0">
                <a:latin typeface="Arial"/>
                <a:cs typeface="Arial"/>
              </a:rPr>
              <a:t>ou</a:t>
            </a:r>
            <a:r>
              <a:rPr dirty="0" smtClean="0" sz="1000" spc="27">
                <a:latin typeface="Arial"/>
                <a:cs typeface="Arial"/>
              </a:rPr>
              <a:t> </a:t>
            </a:r>
            <a:r>
              <a:rPr dirty="0" smtClean="0" sz="1000" spc="0">
                <a:latin typeface="Arial"/>
                <a:cs typeface="Arial"/>
              </a:rPr>
              <a:t>ch</a:t>
            </a:r>
            <a:r>
              <a:rPr dirty="0" smtClean="0" sz="1000" spc="4">
                <a:latin typeface="Arial"/>
                <a:cs typeface="Arial"/>
              </a:rPr>
              <a:t>l</a:t>
            </a:r>
            <a:r>
              <a:rPr dirty="0" smtClean="0" sz="1000" spc="0">
                <a:latin typeface="Arial"/>
                <a:cs typeface="Arial"/>
              </a:rPr>
              <a:t>oru</a:t>
            </a:r>
            <a:r>
              <a:rPr dirty="0" smtClean="0" sz="1000" spc="-4">
                <a:latin typeface="Arial"/>
                <a:cs typeface="Arial"/>
              </a:rPr>
              <a:t>r</a:t>
            </a:r>
            <a:r>
              <a:rPr dirty="0" smtClean="0" sz="1000" spc="0">
                <a:latin typeface="Arial"/>
                <a:cs typeface="Arial"/>
              </a:rPr>
              <a:t>e</a:t>
            </a:r>
            <a:r>
              <a:rPr dirty="0" smtClean="0" sz="1000" spc="72">
                <a:latin typeface="Arial"/>
                <a:cs typeface="Arial"/>
              </a:rPr>
              <a:t> </a:t>
            </a:r>
            <a:r>
              <a:rPr dirty="0" smtClean="0" sz="1000" spc="0">
                <a:latin typeface="Arial"/>
                <a:cs typeface="Arial"/>
              </a:rPr>
              <a:t>de</a:t>
            </a:r>
            <a:r>
              <a:rPr dirty="0" smtClean="0" sz="1000" spc="22">
                <a:latin typeface="Arial"/>
                <a:cs typeface="Arial"/>
              </a:rPr>
              <a:t> </a:t>
            </a:r>
            <a:r>
              <a:rPr dirty="0" smtClean="0" sz="1000" spc="-5">
                <a:latin typeface="Arial"/>
                <a:cs typeface="Arial"/>
              </a:rPr>
              <a:t>m</a:t>
            </a:r>
            <a:r>
              <a:rPr dirty="0" smtClean="0" sz="1000" spc="0">
                <a:latin typeface="Arial"/>
                <a:cs typeface="Arial"/>
              </a:rPr>
              <a:t>é</a:t>
            </a:r>
            <a:r>
              <a:rPr dirty="0" smtClean="0" sz="1000" spc="-5">
                <a:latin typeface="Arial"/>
                <a:cs typeface="Arial"/>
              </a:rPr>
              <a:t>t</a:t>
            </a:r>
            <a:r>
              <a:rPr dirty="0" smtClean="0" sz="1000" spc="-5">
                <a:latin typeface="Arial"/>
                <a:cs typeface="Arial"/>
              </a:rPr>
              <a:t>h</a:t>
            </a:r>
            <a:r>
              <a:rPr dirty="0" smtClean="0" sz="1000" spc="0">
                <a:latin typeface="Arial"/>
                <a:cs typeface="Arial"/>
              </a:rPr>
              <a:t>ylène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106119" y="4743993"/>
            <a:ext cx="260928" cy="154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dirty="0" smtClean="0" sz="1000" spc="0">
                <a:latin typeface="Arial"/>
                <a:cs typeface="Arial"/>
              </a:rPr>
              <a:t>HCl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423310" y="4751953"/>
            <a:ext cx="465987" cy="1724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85"/>
              </a:lnSpc>
              <a:spcBef>
                <a:spcPts val="64"/>
              </a:spcBef>
            </a:pPr>
            <a:r>
              <a:rPr dirty="0" smtClean="0" baseline="5797" sz="1500">
                <a:latin typeface="Arial"/>
                <a:cs typeface="Arial"/>
              </a:rPr>
              <a:t>CH</a:t>
            </a:r>
            <a:r>
              <a:rPr dirty="0" smtClean="0" baseline="-7730" sz="1125">
                <a:latin typeface="Arial"/>
                <a:cs typeface="Arial"/>
              </a:rPr>
              <a:t>2</a:t>
            </a:r>
            <a:r>
              <a:rPr dirty="0" smtClean="0" baseline="5797" sz="1500">
                <a:latin typeface="Arial"/>
                <a:cs typeface="Arial"/>
              </a:rPr>
              <a:t>C</a:t>
            </a:r>
            <a:r>
              <a:rPr dirty="0" smtClean="0" baseline="5797" sz="1500" spc="4">
                <a:latin typeface="Arial"/>
                <a:cs typeface="Arial"/>
              </a:rPr>
              <a:t>l</a:t>
            </a:r>
            <a:r>
              <a:rPr dirty="0" smtClean="0" baseline="-7730" sz="1125" spc="0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97453" y="4760171"/>
            <a:ext cx="411561" cy="1724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85"/>
              </a:lnSpc>
              <a:spcBef>
                <a:spcPts val="64"/>
              </a:spcBef>
            </a:pPr>
            <a:r>
              <a:rPr dirty="0" smtClean="0" baseline="5797" sz="1500">
                <a:latin typeface="Arial"/>
                <a:cs typeface="Arial"/>
              </a:rPr>
              <a:t>CH</a:t>
            </a:r>
            <a:r>
              <a:rPr dirty="0" smtClean="0" baseline="-7730" sz="1125">
                <a:latin typeface="Arial"/>
                <a:cs typeface="Arial"/>
              </a:rPr>
              <a:t>3</a:t>
            </a:r>
            <a:r>
              <a:rPr dirty="0" smtClean="0" baseline="5797" sz="1500" spc="4">
                <a:latin typeface="Arial"/>
                <a:cs typeface="Arial"/>
              </a:rPr>
              <a:t>C</a:t>
            </a:r>
            <a:r>
              <a:rPr dirty="0" smtClean="0" baseline="5797" sz="1500" spc="0"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259854" y="4760171"/>
            <a:ext cx="224312" cy="1724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85"/>
              </a:lnSpc>
              <a:spcBef>
                <a:spcPts val="64"/>
              </a:spcBef>
            </a:pPr>
            <a:r>
              <a:rPr dirty="0" smtClean="0" baseline="5797" sz="1500">
                <a:latin typeface="Arial"/>
                <a:cs typeface="Arial"/>
              </a:rPr>
              <a:t>C</a:t>
            </a:r>
            <a:r>
              <a:rPr dirty="0" smtClean="0" baseline="5797" sz="1500" spc="4">
                <a:latin typeface="Arial"/>
                <a:cs typeface="Arial"/>
              </a:rPr>
              <a:t>l</a:t>
            </a:r>
            <a:r>
              <a:rPr dirty="0" smtClean="0" baseline="-7730" sz="1125" spc="0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938109" y="4760171"/>
            <a:ext cx="120446" cy="154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dirty="0" smtClean="0" sz="1000" spc="0">
                <a:latin typeface="Arial"/>
                <a:cs typeface="Arial"/>
              </a:rPr>
              <a:t>+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87677" y="4776081"/>
            <a:ext cx="120446" cy="154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dirty="0" smtClean="0" sz="1000" spc="0">
                <a:latin typeface="Arial"/>
                <a:cs typeface="Arial"/>
              </a:rPr>
              <a:t>+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66565" y="5130119"/>
            <a:ext cx="405853" cy="154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dirty="0" smtClean="0" sz="1000" spc="0">
                <a:latin typeface="Arial"/>
                <a:cs typeface="Arial"/>
              </a:rPr>
              <a:t>300°C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68253" y="5178385"/>
            <a:ext cx="1904182" cy="154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dirty="0" smtClean="0" sz="1000" spc="-4">
                <a:latin typeface="Arial"/>
                <a:cs typeface="Arial"/>
              </a:rPr>
              <a:t>t</a:t>
            </a:r>
            <a:r>
              <a:rPr dirty="0" smtClean="0" sz="1000" spc="0">
                <a:latin typeface="Arial"/>
                <a:cs typeface="Arial"/>
              </a:rPr>
              <a:t>r</a:t>
            </a:r>
            <a:r>
              <a:rPr dirty="0" smtClean="0" sz="1000" spc="4">
                <a:latin typeface="Arial"/>
                <a:cs typeface="Arial"/>
              </a:rPr>
              <a:t>i</a:t>
            </a:r>
            <a:r>
              <a:rPr dirty="0" smtClean="0" sz="1000" spc="0">
                <a:latin typeface="Arial"/>
                <a:cs typeface="Arial"/>
              </a:rPr>
              <a:t>chloro</a:t>
            </a:r>
            <a:r>
              <a:rPr dirty="0" smtClean="0" sz="1000" spc="-4">
                <a:latin typeface="Arial"/>
                <a:cs typeface="Arial"/>
              </a:rPr>
              <a:t>m</a:t>
            </a:r>
            <a:r>
              <a:rPr dirty="0" smtClean="0" sz="1000" spc="0">
                <a:latin typeface="Arial"/>
                <a:cs typeface="Arial"/>
              </a:rPr>
              <a:t>é</a:t>
            </a:r>
            <a:r>
              <a:rPr dirty="0" smtClean="0" sz="1000" spc="-4">
                <a:latin typeface="Arial"/>
                <a:cs typeface="Arial"/>
              </a:rPr>
              <a:t>t</a:t>
            </a:r>
            <a:r>
              <a:rPr dirty="0" smtClean="0" sz="1000" spc="0">
                <a:latin typeface="Arial"/>
                <a:cs typeface="Arial"/>
              </a:rPr>
              <a:t>hane</a:t>
            </a:r>
            <a:r>
              <a:rPr dirty="0" smtClean="0" sz="1000" spc="153">
                <a:latin typeface="Arial"/>
                <a:cs typeface="Arial"/>
              </a:rPr>
              <a:t> </a:t>
            </a:r>
            <a:r>
              <a:rPr dirty="0" smtClean="0" sz="1000" spc="0">
                <a:latin typeface="Arial"/>
                <a:cs typeface="Arial"/>
              </a:rPr>
              <a:t>ou</a:t>
            </a:r>
            <a:r>
              <a:rPr dirty="0" smtClean="0" sz="1000" spc="27">
                <a:latin typeface="Arial"/>
                <a:cs typeface="Arial"/>
              </a:rPr>
              <a:t> </a:t>
            </a:r>
            <a:r>
              <a:rPr dirty="0" smtClean="0" sz="1000" spc="0">
                <a:latin typeface="Arial"/>
                <a:cs typeface="Arial"/>
              </a:rPr>
              <a:t>chloro</a:t>
            </a:r>
            <a:r>
              <a:rPr dirty="0" smtClean="0" sz="1000" spc="-5">
                <a:latin typeface="Arial"/>
                <a:cs typeface="Arial"/>
              </a:rPr>
              <a:t>f</a:t>
            </a:r>
            <a:r>
              <a:rPr dirty="0" smtClean="0" sz="1000" spc="0">
                <a:latin typeface="Arial"/>
                <a:cs typeface="Arial"/>
              </a:rPr>
              <a:t>o</a:t>
            </a:r>
            <a:r>
              <a:rPr dirty="0" smtClean="0" sz="1000" spc="-5">
                <a:latin typeface="Arial"/>
                <a:cs typeface="Arial"/>
              </a:rPr>
              <a:t>r</a:t>
            </a:r>
            <a:r>
              <a:rPr dirty="0" smtClean="0" sz="1000" spc="-5">
                <a:latin typeface="Arial"/>
                <a:cs typeface="Arial"/>
              </a:rPr>
              <a:t>m</a:t>
            </a:r>
            <a:r>
              <a:rPr dirty="0" smtClean="0" sz="1000" spc="0"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06119" y="5186603"/>
            <a:ext cx="260928" cy="154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dirty="0" smtClean="0" sz="1000" spc="0">
                <a:latin typeface="Arial"/>
                <a:cs typeface="Arial"/>
              </a:rPr>
              <a:t>HCl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23311" y="5194563"/>
            <a:ext cx="411707" cy="1724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85"/>
              </a:lnSpc>
              <a:spcBef>
                <a:spcPts val="64"/>
              </a:spcBef>
            </a:pPr>
            <a:r>
              <a:rPr dirty="0" smtClean="0" baseline="5797" sz="1500">
                <a:latin typeface="Arial"/>
                <a:cs typeface="Arial"/>
              </a:rPr>
              <a:t>CHC</a:t>
            </a:r>
            <a:r>
              <a:rPr dirty="0" smtClean="0" baseline="5797" sz="1500" spc="4">
                <a:latin typeface="Arial"/>
                <a:cs typeface="Arial"/>
              </a:rPr>
              <a:t>l</a:t>
            </a:r>
            <a:r>
              <a:rPr dirty="0" smtClean="0" baseline="-7730" sz="1125" spc="0">
                <a:latin typeface="Arial"/>
                <a:cs typeface="Arial"/>
              </a:rPr>
              <a:t>3</a:t>
            </a:r>
            <a:endParaRPr sz="7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89193" y="5202513"/>
            <a:ext cx="465974" cy="172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85"/>
              </a:lnSpc>
              <a:spcBef>
                <a:spcPts val="64"/>
              </a:spcBef>
            </a:pPr>
            <a:r>
              <a:rPr dirty="0" smtClean="0" baseline="5797" sz="1500">
                <a:latin typeface="Arial"/>
                <a:cs typeface="Arial"/>
              </a:rPr>
              <a:t>CH</a:t>
            </a:r>
            <a:r>
              <a:rPr dirty="0" smtClean="0" baseline="-7730" sz="1125">
                <a:latin typeface="Arial"/>
                <a:cs typeface="Arial"/>
              </a:rPr>
              <a:t>2</a:t>
            </a:r>
            <a:r>
              <a:rPr dirty="0" smtClean="0" baseline="5797" sz="1500">
                <a:latin typeface="Arial"/>
                <a:cs typeface="Arial"/>
              </a:rPr>
              <a:t>C</a:t>
            </a:r>
            <a:r>
              <a:rPr dirty="0" smtClean="0" baseline="5797" sz="1500" spc="4">
                <a:latin typeface="Arial"/>
                <a:cs typeface="Arial"/>
              </a:rPr>
              <a:t>l</a:t>
            </a:r>
            <a:r>
              <a:rPr dirty="0" smtClean="0" baseline="-7730" sz="1125" spc="0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59854" y="5202513"/>
            <a:ext cx="224352" cy="172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85"/>
              </a:lnSpc>
              <a:spcBef>
                <a:spcPts val="64"/>
              </a:spcBef>
            </a:pPr>
            <a:r>
              <a:rPr dirty="0" smtClean="0" baseline="5797" sz="1500">
                <a:latin typeface="Arial"/>
                <a:cs typeface="Arial"/>
              </a:rPr>
              <a:t>C</a:t>
            </a:r>
            <a:r>
              <a:rPr dirty="0" smtClean="0" baseline="5797" sz="1500" spc="4">
                <a:latin typeface="Arial"/>
                <a:cs typeface="Arial"/>
              </a:rPr>
              <a:t>l</a:t>
            </a:r>
            <a:r>
              <a:rPr dirty="0" smtClean="0" baseline="-7730" sz="1125" spc="0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38109" y="5202513"/>
            <a:ext cx="120446" cy="154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dirty="0" smtClean="0" sz="1000" spc="0">
                <a:latin typeface="Arial"/>
                <a:cs typeface="Arial"/>
              </a:rPr>
              <a:t>+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87677" y="5218691"/>
            <a:ext cx="120446" cy="154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dirty="0" smtClean="0" sz="1000" spc="0">
                <a:latin typeface="Arial"/>
                <a:cs typeface="Arial"/>
              </a:rPr>
              <a:t>+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82612" y="5532671"/>
            <a:ext cx="405745" cy="154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dirty="0" smtClean="0" sz="1000" spc="0">
                <a:latin typeface="Arial"/>
                <a:cs typeface="Arial"/>
              </a:rPr>
              <a:t>3</a:t>
            </a:r>
            <a:r>
              <a:rPr dirty="0" smtClean="0" sz="1000" spc="-5">
                <a:latin typeface="Arial"/>
                <a:cs typeface="Arial"/>
              </a:rPr>
              <a:t>0</a:t>
            </a:r>
            <a:r>
              <a:rPr dirty="0" smtClean="0" sz="1000" spc="0">
                <a:latin typeface="Arial"/>
                <a:cs typeface="Arial"/>
              </a:rPr>
              <a:t>0°C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84516" y="5580942"/>
            <a:ext cx="2779017" cy="154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dirty="0" smtClean="0" sz="1000" spc="-4">
                <a:latin typeface="Arial"/>
                <a:cs typeface="Arial"/>
              </a:rPr>
              <a:t>t</a:t>
            </a:r>
            <a:r>
              <a:rPr dirty="0" smtClean="0" sz="1000" spc="0">
                <a:latin typeface="Arial"/>
                <a:cs typeface="Arial"/>
              </a:rPr>
              <a:t>é</a:t>
            </a:r>
            <a:r>
              <a:rPr dirty="0" smtClean="0" sz="1000" spc="-4">
                <a:latin typeface="Arial"/>
                <a:cs typeface="Arial"/>
              </a:rPr>
              <a:t>t</a:t>
            </a:r>
            <a:r>
              <a:rPr dirty="0" smtClean="0" sz="1000" spc="-4">
                <a:latin typeface="Arial"/>
                <a:cs typeface="Arial"/>
              </a:rPr>
              <a:t>r</a:t>
            </a:r>
            <a:r>
              <a:rPr dirty="0" smtClean="0" sz="1000" spc="0">
                <a:latin typeface="Arial"/>
                <a:cs typeface="Arial"/>
              </a:rPr>
              <a:t>ach</a:t>
            </a:r>
            <a:r>
              <a:rPr dirty="0" smtClean="0" sz="1000" spc="4">
                <a:latin typeface="Arial"/>
                <a:cs typeface="Arial"/>
              </a:rPr>
              <a:t>l</a:t>
            </a:r>
            <a:r>
              <a:rPr dirty="0" smtClean="0" sz="1000" spc="0">
                <a:latin typeface="Arial"/>
                <a:cs typeface="Arial"/>
              </a:rPr>
              <a:t>o</a:t>
            </a:r>
            <a:r>
              <a:rPr dirty="0" smtClean="0" sz="1000" spc="-4">
                <a:latin typeface="Arial"/>
                <a:cs typeface="Arial"/>
              </a:rPr>
              <a:t>r</a:t>
            </a:r>
            <a:r>
              <a:rPr dirty="0" smtClean="0" sz="1000" spc="0">
                <a:latin typeface="Arial"/>
                <a:cs typeface="Arial"/>
              </a:rPr>
              <a:t>o</a:t>
            </a:r>
            <a:r>
              <a:rPr dirty="0" smtClean="0" sz="1000" spc="-4">
                <a:latin typeface="Arial"/>
                <a:cs typeface="Arial"/>
              </a:rPr>
              <a:t>m</a:t>
            </a:r>
            <a:r>
              <a:rPr dirty="0" smtClean="0" sz="1000" spc="0">
                <a:latin typeface="Arial"/>
                <a:cs typeface="Arial"/>
              </a:rPr>
              <a:t>é</a:t>
            </a:r>
            <a:r>
              <a:rPr dirty="0" smtClean="0" sz="1000" spc="-4">
                <a:latin typeface="Arial"/>
                <a:cs typeface="Arial"/>
              </a:rPr>
              <a:t>t</a:t>
            </a:r>
            <a:r>
              <a:rPr dirty="0" smtClean="0" sz="1000" spc="0">
                <a:latin typeface="Arial"/>
                <a:cs typeface="Arial"/>
              </a:rPr>
              <a:t>hane</a:t>
            </a:r>
            <a:r>
              <a:rPr dirty="0" smtClean="0" sz="1000" spc="177">
                <a:latin typeface="Arial"/>
                <a:cs typeface="Arial"/>
              </a:rPr>
              <a:t> </a:t>
            </a:r>
            <a:r>
              <a:rPr dirty="0" smtClean="0" sz="1000" spc="0">
                <a:latin typeface="Arial"/>
                <a:cs typeface="Arial"/>
              </a:rPr>
              <a:t>ou</a:t>
            </a:r>
            <a:r>
              <a:rPr dirty="0" smtClean="0" sz="1000" spc="22">
                <a:latin typeface="Arial"/>
                <a:cs typeface="Arial"/>
              </a:rPr>
              <a:t> </a:t>
            </a:r>
            <a:r>
              <a:rPr dirty="0" smtClean="0" sz="1000" spc="-4">
                <a:latin typeface="Arial"/>
                <a:cs typeface="Arial"/>
              </a:rPr>
              <a:t>t</a:t>
            </a:r>
            <a:r>
              <a:rPr dirty="0" smtClean="0" sz="1000" spc="0">
                <a:latin typeface="Arial"/>
                <a:cs typeface="Arial"/>
              </a:rPr>
              <a:t>é</a:t>
            </a:r>
            <a:r>
              <a:rPr dirty="0" smtClean="0" sz="1000" spc="-4">
                <a:latin typeface="Arial"/>
                <a:cs typeface="Arial"/>
              </a:rPr>
              <a:t>t</a:t>
            </a:r>
            <a:r>
              <a:rPr dirty="0" smtClean="0" sz="1000" spc="0">
                <a:latin typeface="Arial"/>
                <a:cs typeface="Arial"/>
              </a:rPr>
              <a:t>rachlorure</a:t>
            </a:r>
            <a:r>
              <a:rPr dirty="0" smtClean="0" sz="1000" spc="117">
                <a:latin typeface="Arial"/>
                <a:cs typeface="Arial"/>
              </a:rPr>
              <a:t> </a:t>
            </a:r>
            <a:r>
              <a:rPr dirty="0" smtClean="0" sz="1000" spc="-4">
                <a:latin typeface="Arial"/>
                <a:cs typeface="Arial"/>
              </a:rPr>
              <a:t>d</a:t>
            </a:r>
            <a:r>
              <a:rPr dirty="0" smtClean="0" sz="1000" spc="0">
                <a:latin typeface="Arial"/>
                <a:cs typeface="Arial"/>
              </a:rPr>
              <a:t>e</a:t>
            </a:r>
            <a:r>
              <a:rPr dirty="0" smtClean="0" sz="1000" spc="22">
                <a:latin typeface="Arial"/>
                <a:cs typeface="Arial"/>
              </a:rPr>
              <a:t> </a:t>
            </a:r>
            <a:r>
              <a:rPr dirty="0" smtClean="0" sz="1000" spc="0">
                <a:latin typeface="Arial"/>
                <a:cs typeface="Arial"/>
              </a:rPr>
              <a:t>ca</a:t>
            </a:r>
            <a:r>
              <a:rPr dirty="0" smtClean="0" sz="1000" spc="-5">
                <a:latin typeface="Arial"/>
                <a:cs typeface="Arial"/>
              </a:rPr>
              <a:t>r</a:t>
            </a:r>
            <a:r>
              <a:rPr dirty="0" smtClean="0" sz="1000" spc="0">
                <a:latin typeface="Arial"/>
                <a:cs typeface="Arial"/>
              </a:rPr>
              <a:t>bone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22382" y="5588900"/>
            <a:ext cx="260928" cy="154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dirty="0" smtClean="0" sz="1000" spc="0">
                <a:latin typeface="Arial"/>
                <a:cs typeface="Arial"/>
              </a:rPr>
              <a:t>HCl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39573" y="5596859"/>
            <a:ext cx="318010" cy="1724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85"/>
              </a:lnSpc>
              <a:spcBef>
                <a:spcPts val="64"/>
              </a:spcBef>
            </a:pPr>
            <a:r>
              <a:rPr dirty="0" smtClean="0" baseline="5797" sz="1500">
                <a:latin typeface="Arial"/>
                <a:cs typeface="Arial"/>
              </a:rPr>
              <a:t>CC</a:t>
            </a:r>
            <a:r>
              <a:rPr dirty="0" smtClean="0" baseline="5797" sz="1500" spc="4">
                <a:latin typeface="Arial"/>
                <a:cs typeface="Arial"/>
              </a:rPr>
              <a:t>l</a:t>
            </a:r>
            <a:r>
              <a:rPr dirty="0" smtClean="0" baseline="-7730" sz="1125" spc="0">
                <a:latin typeface="Arial"/>
                <a:cs typeface="Arial"/>
              </a:rPr>
              <a:t>4</a:t>
            </a:r>
            <a:endParaRPr sz="7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05456" y="5605074"/>
            <a:ext cx="411720" cy="1724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85"/>
              </a:lnSpc>
              <a:spcBef>
                <a:spcPts val="64"/>
              </a:spcBef>
            </a:pPr>
            <a:r>
              <a:rPr dirty="0" smtClean="0" baseline="5797" sz="1500">
                <a:latin typeface="Arial"/>
                <a:cs typeface="Arial"/>
              </a:rPr>
              <a:t>CHC</a:t>
            </a:r>
            <a:r>
              <a:rPr dirty="0" smtClean="0" baseline="5797" sz="1500" spc="4">
                <a:latin typeface="Arial"/>
                <a:cs typeface="Arial"/>
              </a:rPr>
              <a:t>l</a:t>
            </a:r>
            <a:r>
              <a:rPr dirty="0" smtClean="0" baseline="-7730" sz="1125" spc="0">
                <a:latin typeface="Arial"/>
                <a:cs typeface="Arial"/>
              </a:rPr>
              <a:t>3</a:t>
            </a:r>
            <a:endParaRPr sz="7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76128" y="5605074"/>
            <a:ext cx="224043" cy="1724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85"/>
              </a:lnSpc>
              <a:spcBef>
                <a:spcPts val="64"/>
              </a:spcBef>
            </a:pPr>
            <a:r>
              <a:rPr dirty="0" smtClean="0" baseline="5797" sz="1500">
                <a:latin typeface="Arial"/>
                <a:cs typeface="Arial"/>
              </a:rPr>
              <a:t>Cl</a:t>
            </a:r>
            <a:r>
              <a:rPr dirty="0" smtClean="0" baseline="-7730" sz="1125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54372" y="5605074"/>
            <a:ext cx="120446" cy="154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dirty="0" smtClean="0" sz="1000" spc="0">
                <a:latin typeface="Arial"/>
                <a:cs typeface="Arial"/>
              </a:rPr>
              <a:t>+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03939" y="5620992"/>
            <a:ext cx="120446" cy="154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dirty="0" smtClean="0" sz="1000" spc="0">
                <a:latin typeface="Arial"/>
                <a:cs typeface="Arial"/>
              </a:rPr>
              <a:t>+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27675" y="6168872"/>
            <a:ext cx="859428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mélan</a:t>
            </a:r>
            <a:r>
              <a:rPr dirty="0" smtClean="0" baseline="3034" sz="2700" spc="-9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39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6449" y="3218618"/>
            <a:ext cx="507806" cy="2540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2279904" y="2133600"/>
            <a:ext cx="6408420" cy="1799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  <a:spcBef>
                <a:spcPts val="88"/>
              </a:spcBef>
            </a:pPr>
            <a:endParaRPr sz="1000"/>
          </a:p>
          <a:p>
            <a:pPr marL="3757251">
              <a:lnSpc>
                <a:spcPct val="95825"/>
              </a:lnSpc>
            </a:pP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0">
                <a:latin typeface="Arial"/>
                <a:cs typeface="Arial"/>
              </a:rPr>
              <a:t>éac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4">
                <a:latin typeface="Arial"/>
                <a:cs typeface="Arial"/>
              </a:rPr>
              <a:t>i</a:t>
            </a: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n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0">
                <a:latin typeface="Arial"/>
                <a:cs typeface="Arial"/>
              </a:rPr>
              <a:t>he</a:t>
            </a: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-4">
                <a:latin typeface="Arial"/>
                <a:cs typeface="Arial"/>
              </a:rPr>
              <a:t>m</a:t>
            </a:r>
            <a:r>
              <a:rPr dirty="0" smtClean="0" sz="1200" spc="4">
                <a:latin typeface="Arial"/>
                <a:cs typeface="Arial"/>
              </a:rPr>
              <a:t>i</a:t>
            </a:r>
            <a:r>
              <a:rPr dirty="0" smtClean="0" sz="1200" spc="-4">
                <a:latin typeface="Arial"/>
                <a:cs typeface="Arial"/>
              </a:rPr>
              <a:t>q</a:t>
            </a:r>
            <a:r>
              <a:rPr dirty="0" smtClean="0" sz="1200" spc="0">
                <a:latin typeface="Arial"/>
                <a:cs typeface="Arial"/>
              </a:rPr>
              <a:t>ue</a:t>
            </a:r>
            <a:endParaRPr sz="1200">
              <a:latin typeface="Arial"/>
              <a:cs typeface="Arial"/>
            </a:endParaRPr>
          </a:p>
          <a:p>
            <a:pPr marL="749882" marR="192297" algn="ctr">
              <a:lnSpc>
                <a:spcPts val="1579"/>
              </a:lnSpc>
              <a:spcBef>
                <a:spcPts val="1565"/>
              </a:spcBef>
            </a:pPr>
            <a:r>
              <a:rPr dirty="0" smtClean="0" baseline="9662" sz="1800" spc="0">
                <a:latin typeface="Arial"/>
                <a:cs typeface="Arial"/>
              </a:rPr>
              <a:t>C</a:t>
            </a:r>
            <a:r>
              <a:rPr dirty="0" smtClean="0" baseline="9662" sz="1800" spc="0">
                <a:latin typeface="Arial"/>
                <a:cs typeface="Arial"/>
              </a:rPr>
              <a:t>  </a:t>
            </a:r>
            <a:r>
              <a:rPr dirty="0" smtClean="0" baseline="9662" sz="1800" spc="167">
                <a:latin typeface="Arial"/>
                <a:cs typeface="Arial"/>
              </a:rPr>
              <a:t> </a:t>
            </a:r>
            <a:r>
              <a:rPr dirty="0" smtClean="0" baseline="9662" sz="1800" spc="0">
                <a:latin typeface="Arial"/>
                <a:cs typeface="Arial"/>
              </a:rPr>
              <a:t>H</a:t>
            </a:r>
            <a:r>
              <a:rPr dirty="0" smtClean="0" baseline="9662" sz="1800" spc="0">
                <a:latin typeface="Arial"/>
                <a:cs typeface="Arial"/>
              </a:rPr>
              <a:t>                             </a:t>
            </a:r>
            <a:r>
              <a:rPr dirty="0" smtClean="0" baseline="9662" sz="1800" spc="24">
                <a:latin typeface="Arial"/>
                <a:cs typeface="Arial"/>
              </a:rPr>
              <a:t> </a:t>
            </a:r>
            <a:r>
              <a:rPr dirty="0" smtClean="0" baseline="7246" sz="1800" spc="0">
                <a:latin typeface="Arial"/>
                <a:cs typeface="Arial"/>
              </a:rPr>
              <a:t>C</a:t>
            </a:r>
            <a:r>
              <a:rPr dirty="0" smtClean="0" baseline="7246" sz="1800" spc="0">
                <a:latin typeface="Arial"/>
                <a:cs typeface="Arial"/>
              </a:rPr>
              <a:t>        </a:t>
            </a:r>
            <a:r>
              <a:rPr dirty="0" smtClean="0" baseline="7246" sz="1800" spc="3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H</a:t>
            </a:r>
            <a:r>
              <a:rPr dirty="0" smtClean="0" sz="1200" spc="0">
                <a:latin typeface="Arial"/>
                <a:cs typeface="Arial"/>
              </a:rPr>
              <a:t>                                    </a:t>
            </a:r>
            <a:r>
              <a:rPr dirty="0" smtClean="0" sz="1200" spc="257">
                <a:latin typeface="Arial"/>
                <a:cs typeface="Arial"/>
              </a:rPr>
              <a:t> </a:t>
            </a:r>
            <a:r>
              <a:rPr dirty="0" smtClean="0" baseline="2415" sz="1800" spc="-4">
                <a:latin typeface="Arial"/>
                <a:cs typeface="Arial"/>
              </a:rPr>
              <a:t>r</a:t>
            </a:r>
            <a:r>
              <a:rPr dirty="0" smtClean="0" baseline="2415" sz="1800" spc="0">
                <a:latin typeface="Arial"/>
                <a:cs typeface="Arial"/>
              </a:rPr>
              <a:t>éac</a:t>
            </a:r>
            <a:r>
              <a:rPr dirty="0" smtClean="0" baseline="2415" sz="1800" spc="-4">
                <a:latin typeface="Arial"/>
                <a:cs typeface="Arial"/>
              </a:rPr>
              <a:t>t</a:t>
            </a:r>
            <a:r>
              <a:rPr dirty="0" smtClean="0" baseline="2415" sz="1800" spc="4">
                <a:latin typeface="Arial"/>
                <a:cs typeface="Arial"/>
              </a:rPr>
              <a:t>i</a:t>
            </a:r>
            <a:r>
              <a:rPr dirty="0" smtClean="0" baseline="2415" sz="1800" spc="-4">
                <a:latin typeface="Arial"/>
                <a:cs typeface="Arial"/>
              </a:rPr>
              <a:t>o</a:t>
            </a:r>
            <a:r>
              <a:rPr dirty="0" smtClean="0" baseline="2415" sz="1800" spc="0">
                <a:latin typeface="Arial"/>
                <a:cs typeface="Arial"/>
              </a:rPr>
              <a:t>n</a:t>
            </a:r>
            <a:r>
              <a:rPr dirty="0" smtClean="0" baseline="2415" sz="1800" spc="0">
                <a:latin typeface="Arial"/>
                <a:cs typeface="Arial"/>
              </a:rPr>
              <a:t> </a:t>
            </a:r>
            <a:r>
              <a:rPr dirty="0" smtClean="0" baseline="2415" sz="1800" spc="0">
                <a:latin typeface="Arial"/>
                <a:cs typeface="Arial"/>
              </a:rPr>
              <a:t>pho</a:t>
            </a:r>
            <a:r>
              <a:rPr dirty="0" smtClean="0" baseline="2415" sz="1800" spc="-4">
                <a:latin typeface="Arial"/>
                <a:cs typeface="Arial"/>
              </a:rPr>
              <a:t>t</a:t>
            </a:r>
            <a:r>
              <a:rPr dirty="0" smtClean="0" baseline="2415" sz="1800" spc="0">
                <a:latin typeface="Arial"/>
                <a:cs typeface="Arial"/>
              </a:rPr>
              <a:t>oc</a:t>
            </a:r>
            <a:r>
              <a:rPr dirty="0" smtClean="0" baseline="2415" sz="1800" spc="-4">
                <a:latin typeface="Arial"/>
                <a:cs typeface="Arial"/>
              </a:rPr>
              <a:t>h</a:t>
            </a:r>
            <a:r>
              <a:rPr dirty="0" smtClean="0" baseline="2415" sz="1800" spc="4">
                <a:latin typeface="Arial"/>
                <a:cs typeface="Arial"/>
              </a:rPr>
              <a:t>i</a:t>
            </a:r>
            <a:r>
              <a:rPr dirty="0" smtClean="0" baseline="2415" sz="1800" spc="0">
                <a:latin typeface="Arial"/>
                <a:cs typeface="Arial"/>
              </a:rPr>
              <a:t>mique</a:t>
            </a:r>
            <a:endParaRPr sz="1200">
              <a:latin typeface="Arial"/>
              <a:cs typeface="Arial"/>
            </a:endParaRPr>
          </a:p>
          <a:p>
            <a:pPr marL="1300054">
              <a:lnSpc>
                <a:spcPct val="95825"/>
              </a:lnSpc>
              <a:spcBef>
                <a:spcPts val="1092"/>
              </a:spcBef>
            </a:pPr>
            <a:r>
              <a:rPr dirty="0" smtClean="0" sz="1200" spc="-4">
                <a:latin typeface="Arial"/>
                <a:cs typeface="Arial"/>
              </a:rPr>
              <a:t>4</a:t>
            </a:r>
            <a:r>
              <a:rPr dirty="0" smtClean="0" sz="1200" spc="0">
                <a:latin typeface="Arial"/>
                <a:cs typeface="Arial"/>
              </a:rPr>
              <a:t>00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kJ</a:t>
            </a:r>
            <a:r>
              <a:rPr dirty="0" smtClean="0" sz="1200" spc="-4">
                <a:latin typeface="Arial"/>
                <a:cs typeface="Arial"/>
              </a:rPr>
              <a:t>/</a:t>
            </a:r>
            <a:r>
              <a:rPr dirty="0" smtClean="0" sz="1200" spc="-4">
                <a:latin typeface="Arial"/>
                <a:cs typeface="Arial"/>
              </a:rPr>
              <a:t>m</a:t>
            </a:r>
            <a:r>
              <a:rPr dirty="0" smtClean="0" sz="1200" spc="0">
                <a:latin typeface="Arial"/>
                <a:cs typeface="Arial"/>
              </a:rPr>
              <a:t>ol</a:t>
            </a:r>
            <a:endParaRPr sz="1200">
              <a:latin typeface="Arial"/>
              <a:cs typeface="Arial"/>
            </a:endParaRPr>
          </a:p>
          <a:p>
            <a:pPr marL="2570870" marR="2022740" algn="ctr">
              <a:lnSpc>
                <a:spcPct val="102091"/>
              </a:lnSpc>
              <a:spcBef>
                <a:spcPts val="1429"/>
              </a:spcBef>
            </a:pPr>
            <a:r>
              <a:rPr dirty="0" smtClean="0" sz="1200" spc="0">
                <a:latin typeface="Arial"/>
                <a:cs typeface="Arial"/>
              </a:rPr>
              <a:t>appo</a:t>
            </a: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0">
                <a:latin typeface="Arial"/>
                <a:cs typeface="Arial"/>
              </a:rPr>
              <a:t>t</a:t>
            </a:r>
            <a:r>
              <a:rPr dirty="0" smtClean="0" sz="1200" spc="-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</a:t>
            </a:r>
            <a:r>
              <a:rPr dirty="0" smtClean="0" sz="1200" spc="4">
                <a:latin typeface="Arial"/>
                <a:cs typeface="Arial"/>
              </a:rPr>
              <a:t>'</a:t>
            </a:r>
            <a:r>
              <a:rPr dirty="0" smtClean="0" sz="1200" spc="0">
                <a:latin typeface="Arial"/>
                <a:cs typeface="Arial"/>
              </a:rPr>
              <a:t>éne</a:t>
            </a: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0">
                <a:latin typeface="Arial"/>
                <a:cs typeface="Arial"/>
              </a:rPr>
              <a:t>g</a:t>
            </a:r>
            <a:r>
              <a:rPr dirty="0" smtClean="0" sz="1200" spc="4">
                <a:latin typeface="Arial"/>
                <a:cs typeface="Arial"/>
              </a:rPr>
              <a:t>i</a:t>
            </a:r>
            <a:r>
              <a:rPr dirty="0" smtClean="0" sz="1200" spc="0">
                <a:latin typeface="Arial"/>
                <a:cs typeface="Arial"/>
              </a:rPr>
              <a:t>e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-4">
                <a:latin typeface="Arial"/>
                <a:cs typeface="Arial"/>
              </a:rPr>
              <a:t>(</a:t>
            </a:r>
            <a:r>
              <a:rPr dirty="0" smtClean="0" sz="1200" spc="0">
                <a:latin typeface="Symbol"/>
                <a:cs typeface="Symbol"/>
              </a:rPr>
              <a:t></a:t>
            </a:r>
            <a:r>
              <a:rPr dirty="0" smtClean="0" sz="1200" spc="79">
                <a:latin typeface="Times New Roman"/>
                <a:cs typeface="Times New Roman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ou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-4">
                <a:latin typeface="Arial"/>
                <a:cs typeface="Arial"/>
              </a:rPr>
              <a:t>h</a:t>
            </a:r>
            <a:r>
              <a:rPr dirty="0" smtClean="0" sz="1200" spc="4">
                <a:latin typeface="Symbol"/>
                <a:cs typeface="Symbol"/>
              </a:rPr>
              <a:t></a:t>
            </a:r>
            <a:r>
              <a:rPr dirty="0" smtClean="0" sz="1200" spc="0"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855975" y="2593643"/>
            <a:ext cx="18274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181629" y="2593643"/>
            <a:ext cx="11524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4494327" y="2603345"/>
            <a:ext cx="18267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208276" y="2781300"/>
            <a:ext cx="5617464" cy="3768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193798" y="2766821"/>
            <a:ext cx="5646420" cy="3797808"/>
          </a:xfrm>
          <a:custGeom>
            <a:avLst/>
            <a:gdLst/>
            <a:ahLst/>
            <a:cxnLst/>
            <a:rect l="l" t="t" r="r" b="b"/>
            <a:pathLst>
              <a:path w="5646420" h="3797808">
                <a:moveTo>
                  <a:pt x="0" y="3797808"/>
                </a:moveTo>
                <a:lnTo>
                  <a:pt x="5646420" y="3797808"/>
                </a:lnTo>
                <a:lnTo>
                  <a:pt x="5646420" y="0"/>
                </a:lnTo>
                <a:lnTo>
                  <a:pt x="0" y="0"/>
                </a:lnTo>
                <a:lnTo>
                  <a:pt x="0" y="3797808"/>
                </a:lnTo>
                <a:close/>
              </a:path>
            </a:pathLst>
          </a:custGeom>
          <a:ln w="28956">
            <a:solidFill>
              <a:srgbClr val="EC7C3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710940" y="3806952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0" y="228600"/>
                </a:moveTo>
                <a:lnTo>
                  <a:pt x="685800" y="228600"/>
                </a:lnTo>
                <a:lnTo>
                  <a:pt x="685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992624" y="4340352"/>
            <a:ext cx="1080515" cy="304800"/>
          </a:xfrm>
          <a:custGeom>
            <a:avLst/>
            <a:gdLst/>
            <a:ahLst/>
            <a:cxnLst/>
            <a:rect l="l" t="t" r="r" b="b"/>
            <a:pathLst>
              <a:path w="1080515" h="304800">
                <a:moveTo>
                  <a:pt x="0" y="304800"/>
                </a:moveTo>
                <a:lnTo>
                  <a:pt x="1080515" y="304800"/>
                </a:lnTo>
                <a:lnTo>
                  <a:pt x="1080515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615940" y="5102352"/>
            <a:ext cx="1295400" cy="304800"/>
          </a:xfrm>
          <a:custGeom>
            <a:avLst/>
            <a:gdLst/>
            <a:ahLst/>
            <a:cxnLst/>
            <a:rect l="l" t="t" r="r" b="b"/>
            <a:pathLst>
              <a:path w="1295400" h="304800">
                <a:moveTo>
                  <a:pt x="0" y="304800"/>
                </a:moveTo>
                <a:lnTo>
                  <a:pt x="1295400" y="304800"/>
                </a:lnTo>
                <a:lnTo>
                  <a:pt x="1295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091940" y="6169152"/>
            <a:ext cx="1905000" cy="304799"/>
          </a:xfrm>
          <a:custGeom>
            <a:avLst/>
            <a:gdLst/>
            <a:ahLst/>
            <a:cxnLst/>
            <a:rect l="l" t="t" r="r" b="b"/>
            <a:pathLst>
              <a:path w="1905000" h="304800">
                <a:moveTo>
                  <a:pt x="0" y="304800"/>
                </a:moveTo>
                <a:lnTo>
                  <a:pt x="1905000" y="304800"/>
                </a:lnTo>
                <a:lnTo>
                  <a:pt x="19050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92023" y="243072"/>
            <a:ext cx="2216890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1.</a:t>
            </a:r>
            <a:r>
              <a:rPr dirty="0" smtClean="0" baseline="1494" sz="2400" spc="-11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Pro</a:t>
            </a:r>
            <a:r>
              <a:rPr dirty="0" smtClean="0" baseline="1494" sz="2400" spc="-4">
                <a:solidFill>
                  <a:srgbClr val="00AFEF"/>
                </a:solidFill>
                <a:latin typeface="Comic Sans MS"/>
                <a:cs typeface="Comic Sans MS"/>
              </a:rPr>
              <a:t>p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riétés</a:t>
            </a:r>
            <a:r>
              <a:rPr dirty="0" smtClean="0" baseline="1494" sz="2400" spc="14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ph</a:t>
            </a:r>
            <a:r>
              <a:rPr dirty="0" smtClean="0" baseline="1494" sz="2400" spc="-4">
                <a:solidFill>
                  <a:srgbClr val="00AFEF"/>
                </a:solidFill>
                <a:latin typeface="Comic Sans MS"/>
                <a:cs typeface="Comic Sans MS"/>
              </a:rPr>
              <a:t>y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si</a:t>
            </a:r>
            <a:r>
              <a:rPr dirty="0" smtClean="0" baseline="1494" sz="2400" spc="-4">
                <a:solidFill>
                  <a:srgbClr val="00AFEF"/>
                </a:solidFill>
                <a:latin typeface="Comic Sans MS"/>
                <a:cs typeface="Comic Sans MS"/>
              </a:rPr>
              <a:t>q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ues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2023" y="695365"/>
            <a:ext cx="3394676" cy="627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780"/>
              </a:lnSpc>
              <a:spcBef>
                <a:spcPts val="89"/>
              </a:spcBef>
            </a:pPr>
            <a:r>
              <a:rPr dirty="0" smtClean="0" baseline="8282" sz="2100" spc="-4">
                <a:latin typeface="Arial"/>
                <a:cs typeface="Arial"/>
              </a:rPr>
              <a:t>F</a:t>
            </a:r>
            <a:r>
              <a:rPr dirty="0" smtClean="0" baseline="8282" sz="2100" spc="0">
                <a:latin typeface="Arial"/>
                <a:cs typeface="Arial"/>
              </a:rPr>
              <a:t>or</a:t>
            </a:r>
            <a:r>
              <a:rPr dirty="0" smtClean="0" baseline="8282" sz="2100" spc="-4">
                <a:latin typeface="Arial"/>
                <a:cs typeface="Arial"/>
              </a:rPr>
              <a:t>m</a:t>
            </a:r>
            <a:r>
              <a:rPr dirty="0" smtClean="0" baseline="8282" sz="2100" spc="0">
                <a:latin typeface="Arial"/>
                <a:cs typeface="Arial"/>
              </a:rPr>
              <a:t>ule</a:t>
            </a:r>
            <a:r>
              <a:rPr dirty="0" smtClean="0" baseline="8282" sz="2100" spc="-29">
                <a:latin typeface="Arial"/>
                <a:cs typeface="Arial"/>
              </a:rPr>
              <a:t> </a:t>
            </a:r>
            <a:r>
              <a:rPr dirty="0" smtClean="0" baseline="8282" sz="2100" spc="0">
                <a:latin typeface="Arial"/>
                <a:cs typeface="Arial"/>
              </a:rPr>
              <a:t>générale</a:t>
            </a:r>
            <a:r>
              <a:rPr dirty="0" smtClean="0" baseline="8282" sz="2100" spc="-29">
                <a:latin typeface="Arial"/>
                <a:cs typeface="Arial"/>
              </a:rPr>
              <a:t> </a:t>
            </a:r>
            <a:r>
              <a:rPr dirty="0" smtClean="0" baseline="8282" sz="2100" spc="0">
                <a:latin typeface="Arial"/>
                <a:cs typeface="Arial"/>
              </a:rPr>
              <a:t>:</a:t>
            </a:r>
            <a:r>
              <a:rPr dirty="0" smtClean="0" baseline="8282" sz="2100" spc="-9">
                <a:latin typeface="Arial"/>
                <a:cs typeface="Arial"/>
              </a:rPr>
              <a:t> </a:t>
            </a:r>
            <a:r>
              <a:rPr dirty="0" smtClean="0" baseline="8282" sz="2100" spc="-4">
                <a:latin typeface="Arial"/>
                <a:cs typeface="Arial"/>
              </a:rPr>
              <a:t>C</a:t>
            </a:r>
            <a:r>
              <a:rPr dirty="0" smtClean="0" baseline="-9662" sz="1350" spc="-4">
                <a:latin typeface="Arial"/>
                <a:cs typeface="Arial"/>
              </a:rPr>
              <a:t>n</a:t>
            </a:r>
            <a:r>
              <a:rPr dirty="0" smtClean="0" baseline="8282" sz="2100" spc="-4">
                <a:latin typeface="Arial"/>
                <a:cs typeface="Arial"/>
              </a:rPr>
              <a:t>H</a:t>
            </a:r>
            <a:r>
              <a:rPr dirty="0" smtClean="0" baseline="-9662" sz="1350" spc="-4">
                <a:latin typeface="Arial"/>
                <a:cs typeface="Arial"/>
              </a:rPr>
              <a:t>2</a:t>
            </a:r>
            <a:r>
              <a:rPr dirty="0" smtClean="0" baseline="-9662" sz="1350" spc="-4">
                <a:latin typeface="Arial"/>
                <a:cs typeface="Arial"/>
              </a:rPr>
              <a:t>n</a:t>
            </a:r>
            <a:r>
              <a:rPr dirty="0" smtClean="0" baseline="-9662" sz="1350" spc="4">
                <a:latin typeface="Arial"/>
                <a:cs typeface="Arial"/>
              </a:rPr>
              <a:t>+</a:t>
            </a:r>
            <a:r>
              <a:rPr dirty="0" smtClean="0" baseline="-9662" sz="1350" spc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435"/>
              </a:lnSpc>
            </a:pPr>
            <a:r>
              <a:rPr dirty="0" smtClean="0" sz="1400" spc="-4">
                <a:latin typeface="Arial"/>
                <a:cs typeface="Arial"/>
              </a:rPr>
              <a:t>N</a:t>
            </a:r>
            <a:r>
              <a:rPr dirty="0" smtClean="0" sz="1400" spc="0">
                <a:latin typeface="Arial"/>
                <a:cs typeface="Arial"/>
              </a:rPr>
              <a:t>o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en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la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u</a:t>
            </a:r>
            <a:r>
              <a:rPr dirty="0" smtClean="0" sz="1400" spc="-14">
                <a:latin typeface="Arial"/>
                <a:cs typeface="Arial"/>
              </a:rPr>
              <a:t>r</a:t>
            </a:r>
            <a:r>
              <a:rPr dirty="0" smtClean="0" sz="1400" spc="0">
                <a:latin typeface="Arial"/>
                <a:cs typeface="Arial"/>
              </a:rPr>
              <a:t>e</a:t>
            </a:r>
            <a:r>
              <a:rPr dirty="0" smtClean="0" sz="1400" spc="-3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: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-19">
                <a:latin typeface="Arial"/>
                <a:cs typeface="Arial"/>
              </a:rPr>
              <a:t>v</a:t>
            </a:r>
            <a:r>
              <a:rPr dirty="0" smtClean="0" sz="1400" spc="0">
                <a:latin typeface="Arial"/>
                <a:cs typeface="Arial"/>
              </a:rPr>
              <a:t>oir</a:t>
            </a:r>
            <a:r>
              <a:rPr dirty="0" smtClean="0" sz="1400" spc="4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hapit</a:t>
            </a:r>
            <a:r>
              <a:rPr dirty="0" smtClean="0" sz="1400" spc="4">
                <a:latin typeface="Arial"/>
                <a:cs typeface="Arial"/>
              </a:rPr>
              <a:t>r</a:t>
            </a:r>
            <a:r>
              <a:rPr dirty="0" smtClean="0" sz="1400" spc="0">
                <a:latin typeface="Arial"/>
                <a:cs typeface="Arial"/>
              </a:rPr>
              <a:t>e</a:t>
            </a:r>
            <a:r>
              <a:rPr dirty="0" smtClean="0" sz="1400" spc="-4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no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en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la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u</a:t>
            </a:r>
            <a:r>
              <a:rPr dirty="0" smtClean="0" sz="1400" spc="-14">
                <a:latin typeface="Arial"/>
                <a:cs typeface="Arial"/>
              </a:rPr>
              <a:t>r</a:t>
            </a:r>
            <a:r>
              <a:rPr dirty="0" smtClean="0" sz="1400" spc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</a:pPr>
            <a:r>
              <a:rPr dirty="0" smtClean="0" sz="1400" spc="4">
                <a:latin typeface="Arial"/>
                <a:cs typeface="Arial"/>
              </a:rPr>
              <a:t>I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o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érie</a:t>
            </a:r>
            <a:r>
              <a:rPr dirty="0" smtClean="0" sz="1400" spc="-3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: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-19">
                <a:latin typeface="Arial"/>
                <a:cs typeface="Arial"/>
              </a:rPr>
              <a:t>v</a:t>
            </a:r>
            <a:r>
              <a:rPr dirty="0" smtClean="0" sz="1400" spc="0">
                <a:latin typeface="Arial"/>
                <a:cs typeface="Arial"/>
              </a:rPr>
              <a:t>oir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hapit</a:t>
            </a:r>
            <a:r>
              <a:rPr dirty="0" smtClean="0" sz="1400" spc="4">
                <a:latin typeface="Arial"/>
                <a:cs typeface="Arial"/>
              </a:rPr>
              <a:t>r</a:t>
            </a:r>
            <a:r>
              <a:rPr dirty="0" smtClean="0" sz="1400" spc="0">
                <a:latin typeface="Arial"/>
                <a:cs typeface="Arial"/>
              </a:rPr>
              <a:t>e</a:t>
            </a:r>
            <a:r>
              <a:rPr dirty="0" smtClean="0" sz="1400" spc="-39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orre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p</a:t>
            </a:r>
            <a:r>
              <a:rPr dirty="0" smtClean="0" sz="1400" spc="-14">
                <a:latin typeface="Arial"/>
                <a:cs typeface="Arial"/>
              </a:rPr>
              <a:t>o</a:t>
            </a:r>
            <a:r>
              <a:rPr dirty="0" smtClean="0" sz="1400" spc="0">
                <a:latin typeface="Arial"/>
                <a:cs typeface="Arial"/>
              </a:rPr>
              <a:t>nd</a:t>
            </a:r>
            <a:r>
              <a:rPr dirty="0" smtClean="0" sz="1400" spc="-14">
                <a:latin typeface="Arial"/>
                <a:cs typeface="Arial"/>
              </a:rPr>
              <a:t>a</a:t>
            </a:r>
            <a:r>
              <a:rPr dirty="0" smtClean="0" sz="1400" spc="0">
                <a:latin typeface="Arial"/>
                <a:cs typeface="Arial"/>
              </a:rPr>
              <a:t>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2023" y="1548992"/>
            <a:ext cx="208981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44536A"/>
                </a:solidFill>
                <a:latin typeface="Comic Sans MS"/>
                <a:cs typeface="Comic Sans MS"/>
              </a:rPr>
              <a:t>a)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4923" y="1548992"/>
            <a:ext cx="3935591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44536A"/>
                </a:solidFill>
                <a:latin typeface="Comic Sans MS"/>
                <a:cs typeface="Comic Sans MS"/>
              </a:rPr>
              <a:t>Tempéra</a:t>
            </a:r>
            <a:r>
              <a:rPr dirty="0" smtClean="0" baseline="1708" sz="2100" spc="-4">
                <a:solidFill>
                  <a:srgbClr val="44536A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solidFill>
                  <a:srgbClr val="44536A"/>
                </a:solidFill>
                <a:latin typeface="Comic Sans MS"/>
                <a:cs typeface="Comic Sans MS"/>
              </a:rPr>
              <a:t>ur</a:t>
            </a:r>
            <a:r>
              <a:rPr dirty="0" smtClean="0" baseline="1708" sz="2100" spc="-14">
                <a:solidFill>
                  <a:srgbClr val="44536A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solidFill>
                  <a:srgbClr val="44536A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-34">
                <a:solidFill>
                  <a:srgbClr val="44536A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44536A"/>
                </a:solidFill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solidFill>
                  <a:srgbClr val="44536A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solidFill>
                  <a:srgbClr val="44536A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solidFill>
                  <a:srgbClr val="44536A"/>
                </a:solidFill>
                <a:latin typeface="Comic Sans MS"/>
                <a:cs typeface="Comic Sans MS"/>
              </a:rPr>
              <a:t>usi</a:t>
            </a:r>
            <a:r>
              <a:rPr dirty="0" smtClean="0" baseline="1708" sz="2100" spc="4">
                <a:solidFill>
                  <a:srgbClr val="44536A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44536A"/>
                </a:solidFill>
                <a:latin typeface="Comic Sans MS"/>
                <a:cs typeface="Comic Sans MS"/>
              </a:rPr>
              <a:t>n,</a:t>
            </a:r>
            <a:r>
              <a:rPr dirty="0" smtClean="0" baseline="1708" sz="2100" spc="-19">
                <a:solidFill>
                  <a:srgbClr val="44536A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44536A"/>
                </a:solidFill>
                <a:latin typeface="Comic Sans MS"/>
                <a:cs typeface="Comic Sans MS"/>
              </a:rPr>
              <a:t>d’é</a:t>
            </a:r>
            <a:r>
              <a:rPr dirty="0" smtClean="0" baseline="1708" sz="2100" spc="-4">
                <a:solidFill>
                  <a:srgbClr val="44536A"/>
                </a:solidFill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solidFill>
                  <a:srgbClr val="44536A"/>
                </a:solidFill>
                <a:latin typeface="Comic Sans MS"/>
                <a:cs typeface="Comic Sans MS"/>
              </a:rPr>
              <a:t>ullition</a:t>
            </a:r>
            <a:r>
              <a:rPr dirty="0" smtClean="0" baseline="1708" sz="2100" spc="-29">
                <a:solidFill>
                  <a:srgbClr val="44536A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44536A"/>
                </a:solidFill>
                <a:latin typeface="Comic Sans MS"/>
                <a:cs typeface="Comic Sans MS"/>
              </a:rPr>
              <a:t>et</a:t>
            </a:r>
            <a:r>
              <a:rPr dirty="0" smtClean="0" baseline="1708" sz="2100" spc="-14">
                <a:solidFill>
                  <a:srgbClr val="44536A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44536A"/>
                </a:solidFill>
                <a:latin typeface="Comic Sans MS"/>
                <a:cs typeface="Comic Sans MS"/>
              </a:rPr>
              <a:t>den</a:t>
            </a:r>
            <a:r>
              <a:rPr dirty="0" smtClean="0" baseline="1708" sz="2100" spc="-4">
                <a:solidFill>
                  <a:srgbClr val="44536A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solidFill>
                  <a:srgbClr val="44536A"/>
                </a:solidFill>
                <a:latin typeface="Comic Sans MS"/>
                <a:cs typeface="Comic Sans MS"/>
              </a:rPr>
              <a:t>ité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2023" y="1976207"/>
            <a:ext cx="391640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ur</a:t>
            </a:r>
            <a:r>
              <a:rPr dirty="0" smtClean="0" baseline="1708" sz="2100" spc="-1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les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alcanes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lin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aires</a:t>
            </a:r>
            <a:r>
              <a:rPr dirty="0" smtClean="0" baseline="1708" sz="2100" spc="-3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év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luti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-3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croissante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85733" y="3611084"/>
            <a:ext cx="1701684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 u="heavy">
                <a:solidFill>
                  <a:srgbClr val="FF6600"/>
                </a:solidFill>
                <a:latin typeface="Arial"/>
                <a:cs typeface="Arial"/>
              </a:rPr>
              <a:t>A</a:t>
            </a:r>
            <a:r>
              <a:rPr dirty="0" smtClean="0" sz="1600" spc="9" u="heavy">
                <a:solidFill>
                  <a:srgbClr val="FF6600"/>
                </a:solidFill>
                <a:latin typeface="Arial"/>
                <a:cs typeface="Arial"/>
              </a:rPr>
              <a:t>l</a:t>
            </a:r>
            <a:r>
              <a:rPr dirty="0" smtClean="0" sz="1600" spc="4" u="heavy">
                <a:solidFill>
                  <a:srgbClr val="FF6600"/>
                </a:solidFill>
                <a:latin typeface="Arial"/>
                <a:cs typeface="Arial"/>
              </a:rPr>
              <a:t>c</a:t>
            </a:r>
            <a:r>
              <a:rPr dirty="0" smtClean="0" sz="1600" spc="0" u="heavy">
                <a:solidFill>
                  <a:srgbClr val="FF6600"/>
                </a:solidFill>
                <a:latin typeface="Arial"/>
                <a:cs typeface="Arial"/>
              </a:rPr>
              <a:t>anes</a:t>
            </a:r>
            <a:r>
              <a:rPr dirty="0" smtClean="0" sz="1600" spc="-76" u="heavy">
                <a:solidFill>
                  <a:srgbClr val="FF6600"/>
                </a:solidFill>
                <a:latin typeface="Arial"/>
                <a:cs typeface="Arial"/>
              </a:rPr>
              <a:t> </a:t>
            </a:r>
            <a:r>
              <a:rPr dirty="0" smtClean="0" sz="1600" spc="4" u="heavy">
                <a:solidFill>
                  <a:srgbClr val="FF6600"/>
                </a:solidFill>
                <a:latin typeface="Arial"/>
                <a:cs typeface="Arial"/>
              </a:rPr>
              <a:t>l</a:t>
            </a:r>
            <a:r>
              <a:rPr dirty="0" smtClean="0" sz="1600" spc="4" u="heavy">
                <a:solidFill>
                  <a:srgbClr val="FF6600"/>
                </a:solidFill>
                <a:latin typeface="Arial"/>
                <a:cs typeface="Arial"/>
              </a:rPr>
              <a:t>i</a:t>
            </a:r>
            <a:r>
              <a:rPr dirty="0" smtClean="0" sz="1600" spc="0" u="heavy">
                <a:solidFill>
                  <a:srgbClr val="FF6600"/>
                </a:solidFill>
                <a:latin typeface="Arial"/>
                <a:cs typeface="Arial"/>
              </a:rPr>
              <a:t>néa</a:t>
            </a:r>
            <a:r>
              <a:rPr dirty="0" smtClean="0" sz="1600" spc="4" u="heavy">
                <a:solidFill>
                  <a:srgbClr val="FF6600"/>
                </a:solidFill>
                <a:latin typeface="Arial"/>
                <a:cs typeface="Arial"/>
              </a:rPr>
              <a:t>i</a:t>
            </a:r>
            <a:r>
              <a:rPr dirty="0" smtClean="0" sz="1600" spc="0" u="heavy">
                <a:solidFill>
                  <a:srgbClr val="FF6600"/>
                </a:solidFill>
                <a:latin typeface="Arial"/>
                <a:cs typeface="Arial"/>
              </a:rPr>
              <a:t>res</a:t>
            </a:r>
            <a:r>
              <a:rPr dirty="0" smtClean="0" sz="1600" spc="-59" u="heavy">
                <a:solidFill>
                  <a:srgbClr val="FF6600"/>
                </a:solidFill>
                <a:latin typeface="Arial"/>
                <a:cs typeface="Arial"/>
              </a:rPr>
              <a:t> </a:t>
            </a:r>
            <a:r>
              <a:rPr dirty="0" smtClean="0" sz="1600" spc="0" u="heavy">
                <a:solidFill>
                  <a:srgbClr val="FF6600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27822" y="3852830"/>
            <a:ext cx="1804970" cy="7179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0569" marR="191024" algn="ctr">
              <a:lnSpc>
                <a:spcPts val="1760"/>
              </a:lnSpc>
              <a:spcBef>
                <a:spcPts val="88"/>
              </a:spcBef>
            </a:pPr>
            <a:r>
              <a:rPr dirty="0" smtClean="0" sz="1600" spc="0">
                <a:solidFill>
                  <a:srgbClr val="FF6600"/>
                </a:solidFill>
                <a:latin typeface="Arial"/>
                <a:cs typeface="Arial"/>
              </a:rPr>
              <a:t>C1</a:t>
            </a:r>
            <a:r>
              <a:rPr dirty="0" smtClean="0" sz="1600" spc="-20">
                <a:solidFill>
                  <a:srgbClr val="FF6600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FF6600"/>
                </a:solidFill>
                <a:latin typeface="Symbol"/>
                <a:cs typeface="Symbol"/>
              </a:rPr>
              <a:t></a:t>
            </a:r>
            <a:r>
              <a:rPr dirty="0" smtClean="0" sz="1600" spc="0">
                <a:solidFill>
                  <a:srgbClr val="FF6600"/>
                </a:solidFill>
                <a:latin typeface="Times New Roman"/>
                <a:cs typeface="Times New Roman"/>
              </a:rPr>
              <a:t> </a:t>
            </a:r>
            <a:r>
              <a:rPr dirty="0" smtClean="0" sz="1600" spc="94">
                <a:solidFill>
                  <a:srgbClr val="FF6600"/>
                </a:solidFill>
                <a:latin typeface="Times New Roman"/>
                <a:cs typeface="Times New Roman"/>
              </a:rPr>
              <a:t> </a:t>
            </a:r>
            <a:r>
              <a:rPr dirty="0" smtClean="0" sz="1600" spc="0">
                <a:solidFill>
                  <a:srgbClr val="FF6600"/>
                </a:solidFill>
                <a:latin typeface="Arial"/>
                <a:cs typeface="Arial"/>
              </a:rPr>
              <a:t>C4</a:t>
            </a:r>
            <a:r>
              <a:rPr dirty="0" smtClean="0" sz="1600" spc="-20">
                <a:solidFill>
                  <a:srgbClr val="FF6600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FF6600"/>
                </a:solidFill>
                <a:latin typeface="Arial"/>
                <a:cs typeface="Arial"/>
              </a:rPr>
              <a:t>:</a:t>
            </a:r>
            <a:r>
              <a:rPr dirty="0" smtClean="0" sz="1600" spc="9">
                <a:solidFill>
                  <a:srgbClr val="FF6600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FF6600"/>
                </a:solidFill>
                <a:latin typeface="Arial"/>
                <a:cs typeface="Arial"/>
              </a:rPr>
              <a:t>gaz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920"/>
              </a:lnSpc>
              <a:spcBef>
                <a:spcPts val="7"/>
              </a:spcBef>
            </a:pPr>
            <a:r>
              <a:rPr dirty="0" smtClean="0" baseline="-1811" sz="2400" spc="0">
                <a:solidFill>
                  <a:srgbClr val="FF6600"/>
                </a:solidFill>
                <a:latin typeface="Arial"/>
                <a:cs typeface="Arial"/>
              </a:rPr>
              <a:t>C5</a:t>
            </a:r>
            <a:r>
              <a:rPr dirty="0" smtClean="0" baseline="-1811" sz="2400" spc="-20">
                <a:solidFill>
                  <a:srgbClr val="FF6600"/>
                </a:solidFill>
                <a:latin typeface="Arial"/>
                <a:cs typeface="Arial"/>
              </a:rPr>
              <a:t> </a:t>
            </a:r>
            <a:r>
              <a:rPr dirty="0" smtClean="0" baseline="-1700" sz="2400" spc="0">
                <a:solidFill>
                  <a:srgbClr val="FF6600"/>
                </a:solidFill>
                <a:latin typeface="Symbol"/>
                <a:cs typeface="Symbol"/>
              </a:rPr>
              <a:t></a:t>
            </a:r>
            <a:r>
              <a:rPr dirty="0" smtClean="0" baseline="-1811" sz="2400" spc="0">
                <a:solidFill>
                  <a:srgbClr val="FF660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1811" sz="2400" spc="94">
                <a:solidFill>
                  <a:srgbClr val="FF660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1811" sz="2400" spc="0">
                <a:solidFill>
                  <a:srgbClr val="FF6600"/>
                </a:solidFill>
                <a:latin typeface="Arial"/>
                <a:cs typeface="Arial"/>
              </a:rPr>
              <a:t>C16</a:t>
            </a:r>
            <a:r>
              <a:rPr dirty="0" smtClean="0" baseline="-1811" sz="2400" spc="-29">
                <a:solidFill>
                  <a:srgbClr val="FF6600"/>
                </a:solidFill>
                <a:latin typeface="Arial"/>
                <a:cs typeface="Arial"/>
              </a:rPr>
              <a:t> </a:t>
            </a:r>
            <a:r>
              <a:rPr dirty="0" smtClean="0" baseline="-1811" sz="2400" spc="0">
                <a:solidFill>
                  <a:srgbClr val="FF6600"/>
                </a:solidFill>
                <a:latin typeface="Arial"/>
                <a:cs typeface="Arial"/>
              </a:rPr>
              <a:t>:</a:t>
            </a:r>
            <a:r>
              <a:rPr dirty="0" smtClean="0" baseline="-1811" sz="2400" spc="9">
                <a:solidFill>
                  <a:srgbClr val="FF6600"/>
                </a:solidFill>
                <a:latin typeface="Arial"/>
                <a:cs typeface="Arial"/>
              </a:rPr>
              <a:t> </a:t>
            </a:r>
            <a:r>
              <a:rPr dirty="0" smtClean="0" baseline="-1811" sz="2400" spc="4">
                <a:solidFill>
                  <a:srgbClr val="FF6600"/>
                </a:solidFill>
                <a:latin typeface="Arial"/>
                <a:cs typeface="Arial"/>
              </a:rPr>
              <a:t>l</a:t>
            </a:r>
            <a:r>
              <a:rPr dirty="0" smtClean="0" baseline="-1811" sz="2400" spc="4">
                <a:solidFill>
                  <a:srgbClr val="FF6600"/>
                </a:solidFill>
                <a:latin typeface="Arial"/>
                <a:cs typeface="Arial"/>
              </a:rPr>
              <a:t>i</a:t>
            </a:r>
            <a:r>
              <a:rPr dirty="0" smtClean="0" baseline="-1811" sz="2400" spc="0">
                <a:solidFill>
                  <a:srgbClr val="FF6600"/>
                </a:solidFill>
                <a:latin typeface="Arial"/>
                <a:cs typeface="Arial"/>
              </a:rPr>
              <a:t>qu</a:t>
            </a:r>
            <a:r>
              <a:rPr dirty="0" smtClean="0" baseline="-1811" sz="2400" spc="4">
                <a:solidFill>
                  <a:srgbClr val="FF6600"/>
                </a:solidFill>
                <a:latin typeface="Arial"/>
                <a:cs typeface="Arial"/>
              </a:rPr>
              <a:t>i</a:t>
            </a:r>
            <a:r>
              <a:rPr dirty="0" smtClean="0" baseline="-1811" sz="2400" spc="0">
                <a:solidFill>
                  <a:srgbClr val="FF6600"/>
                </a:solidFill>
                <a:latin typeface="Arial"/>
                <a:cs typeface="Arial"/>
              </a:rPr>
              <a:t>de</a:t>
            </a:r>
            <a:endParaRPr sz="1600">
              <a:latin typeface="Arial"/>
              <a:cs typeface="Arial"/>
            </a:endParaRPr>
          </a:p>
          <a:p>
            <a:pPr marL="12049" marR="30319" algn="ctr">
              <a:lnSpc>
                <a:spcPts val="1920"/>
              </a:lnSpc>
            </a:pPr>
            <a:r>
              <a:rPr dirty="0" smtClean="0" baseline="-1811" sz="2400" spc="0">
                <a:solidFill>
                  <a:srgbClr val="FF6600"/>
                </a:solidFill>
                <a:latin typeface="Arial"/>
                <a:cs typeface="Arial"/>
              </a:rPr>
              <a:t>C17</a:t>
            </a:r>
            <a:r>
              <a:rPr dirty="0" smtClean="0" baseline="-1811" sz="2400" spc="-29">
                <a:solidFill>
                  <a:srgbClr val="FF6600"/>
                </a:solidFill>
                <a:latin typeface="Arial"/>
                <a:cs typeface="Arial"/>
              </a:rPr>
              <a:t> </a:t>
            </a:r>
            <a:r>
              <a:rPr dirty="0" smtClean="0" baseline="-1700" sz="2400" spc="0">
                <a:solidFill>
                  <a:srgbClr val="FF6600"/>
                </a:solidFill>
                <a:latin typeface="Symbol"/>
                <a:cs typeface="Symbol"/>
              </a:rPr>
              <a:t></a:t>
            </a:r>
            <a:r>
              <a:rPr dirty="0" smtClean="0" baseline="-1811" sz="2400" spc="0">
                <a:solidFill>
                  <a:srgbClr val="FF660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1811" sz="2400" spc="94">
                <a:solidFill>
                  <a:srgbClr val="FF660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1811" sz="2400" spc="0">
                <a:solidFill>
                  <a:srgbClr val="FF6600"/>
                </a:solidFill>
                <a:latin typeface="Arial"/>
                <a:cs typeface="Arial"/>
              </a:rPr>
              <a:t>C</a:t>
            </a:r>
            <a:r>
              <a:rPr dirty="0" smtClean="0" baseline="-1811" sz="2400" spc="0">
                <a:solidFill>
                  <a:srgbClr val="FF6600"/>
                </a:solidFill>
                <a:latin typeface="Arial"/>
                <a:cs typeface="Arial"/>
              </a:rPr>
              <a:t>..</a:t>
            </a:r>
            <a:r>
              <a:rPr dirty="0" smtClean="0" baseline="-1811" sz="2400" spc="13">
                <a:solidFill>
                  <a:srgbClr val="FF6600"/>
                </a:solidFill>
                <a:latin typeface="Arial"/>
                <a:cs typeface="Arial"/>
              </a:rPr>
              <a:t> </a:t>
            </a:r>
            <a:r>
              <a:rPr dirty="0" smtClean="0" baseline="-1811" sz="2400" spc="0">
                <a:solidFill>
                  <a:srgbClr val="FF6600"/>
                </a:solidFill>
                <a:latin typeface="Arial"/>
                <a:cs typeface="Arial"/>
              </a:rPr>
              <a:t>:</a:t>
            </a:r>
            <a:r>
              <a:rPr dirty="0" smtClean="0" baseline="-1811" sz="2400" spc="9">
                <a:solidFill>
                  <a:srgbClr val="FF6600"/>
                </a:solidFill>
                <a:latin typeface="Arial"/>
                <a:cs typeface="Arial"/>
              </a:rPr>
              <a:t> </a:t>
            </a:r>
            <a:r>
              <a:rPr dirty="0" smtClean="0" baseline="-1811" sz="2400" spc="4">
                <a:solidFill>
                  <a:srgbClr val="FF6600"/>
                </a:solidFill>
                <a:latin typeface="Arial"/>
                <a:cs typeface="Arial"/>
              </a:rPr>
              <a:t>s</a:t>
            </a:r>
            <a:r>
              <a:rPr dirty="0" smtClean="0" baseline="-1811" sz="2400" spc="0">
                <a:solidFill>
                  <a:srgbClr val="FF6600"/>
                </a:solidFill>
                <a:latin typeface="Arial"/>
                <a:cs typeface="Arial"/>
              </a:rPr>
              <a:t>ol</a:t>
            </a:r>
            <a:r>
              <a:rPr dirty="0" smtClean="0" baseline="-1811" sz="2400" spc="9">
                <a:solidFill>
                  <a:srgbClr val="FF6600"/>
                </a:solidFill>
                <a:latin typeface="Arial"/>
                <a:cs typeface="Arial"/>
              </a:rPr>
              <a:t>i</a:t>
            </a:r>
            <a:r>
              <a:rPr dirty="0" smtClean="0" baseline="-1811" sz="2400" spc="0">
                <a:solidFill>
                  <a:srgbClr val="FF6600"/>
                </a:solidFill>
                <a:latin typeface="Arial"/>
                <a:cs typeface="Arial"/>
              </a:rPr>
              <a:t>de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56517" y="6531508"/>
            <a:ext cx="14271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3798" y="2766821"/>
            <a:ext cx="5646420" cy="37978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1558543">
              <a:lnSpc>
                <a:spcPct val="95825"/>
              </a:lnSpc>
              <a:spcBef>
                <a:spcPts val="7299"/>
              </a:spcBef>
            </a:pPr>
            <a:r>
              <a:rPr dirty="0" smtClean="0" sz="1400" spc="-4">
                <a:solidFill>
                  <a:srgbClr val="FF0066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FF0066"/>
                </a:solidFill>
                <a:latin typeface="Arial"/>
                <a:cs typeface="Arial"/>
              </a:rPr>
              <a:t>en</a:t>
            </a:r>
            <a:r>
              <a:rPr dirty="0" smtClean="0" sz="1400" spc="4">
                <a:solidFill>
                  <a:srgbClr val="FF006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FF0066"/>
                </a:solidFill>
                <a:latin typeface="Arial"/>
                <a:cs typeface="Arial"/>
              </a:rPr>
              <a:t>i</a:t>
            </a:r>
            <a:r>
              <a:rPr dirty="0" smtClean="0" sz="1400" spc="4">
                <a:solidFill>
                  <a:srgbClr val="FF006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FF0066"/>
                </a:solidFill>
                <a:latin typeface="Arial"/>
                <a:cs typeface="Arial"/>
              </a:rPr>
              <a:t>é</a:t>
            </a:r>
            <a:endParaRPr sz="1400">
              <a:latin typeface="Arial"/>
              <a:cs typeface="Arial"/>
            </a:endParaRPr>
          </a:p>
          <a:p>
            <a:pPr marL="2691891">
              <a:lnSpc>
                <a:spcPct val="95825"/>
              </a:lnSpc>
              <a:spcBef>
                <a:spcPts val="2890"/>
              </a:spcBef>
            </a:pPr>
            <a:r>
              <a:rPr dirty="0" smtClean="0" sz="1400" spc="0">
                <a:solidFill>
                  <a:srgbClr val="33CCFF"/>
                </a:solidFill>
                <a:latin typeface="Arial"/>
                <a:cs typeface="Arial"/>
              </a:rPr>
              <a:t>Point</a:t>
            </a:r>
            <a:r>
              <a:rPr dirty="0" smtClean="0" sz="1400" spc="-14">
                <a:solidFill>
                  <a:srgbClr val="33CCFF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33CCFF"/>
                </a:solidFill>
                <a:latin typeface="Arial"/>
                <a:cs typeface="Arial"/>
              </a:rPr>
              <a:t>d’ébulli</a:t>
            </a:r>
            <a:r>
              <a:rPr dirty="0" smtClean="0" sz="1400" spc="4">
                <a:solidFill>
                  <a:srgbClr val="33CCFF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33CCFF"/>
                </a:solidFill>
                <a:latin typeface="Arial"/>
                <a:cs typeface="Arial"/>
              </a:rPr>
              <a:t>ion</a:t>
            </a:r>
            <a:endParaRPr sz="1400">
              <a:latin typeface="Arial"/>
              <a:cs typeface="Arial"/>
            </a:endParaRPr>
          </a:p>
          <a:p>
            <a:pPr marL="3483355">
              <a:lnSpc>
                <a:spcPct val="95825"/>
              </a:lnSpc>
              <a:spcBef>
                <a:spcPts val="4393"/>
              </a:spcBef>
            </a:pPr>
            <a:r>
              <a:rPr dirty="0" smtClean="0" sz="1400" spc="0">
                <a:solidFill>
                  <a:srgbClr val="339966"/>
                </a:solidFill>
                <a:latin typeface="Arial"/>
                <a:cs typeface="Arial"/>
              </a:rPr>
              <a:t>Point</a:t>
            </a:r>
            <a:r>
              <a:rPr dirty="0" smtClean="0" sz="1400" spc="-14">
                <a:solidFill>
                  <a:srgbClr val="33996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339966"/>
                </a:solidFill>
                <a:latin typeface="Arial"/>
                <a:cs typeface="Arial"/>
              </a:rPr>
              <a:t>de</a:t>
            </a:r>
            <a:r>
              <a:rPr dirty="0" smtClean="0" sz="1400" spc="-14">
                <a:solidFill>
                  <a:srgbClr val="33996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33996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339966"/>
                </a:solidFill>
                <a:latin typeface="Arial"/>
                <a:cs typeface="Arial"/>
              </a:rPr>
              <a:t>u</a:t>
            </a:r>
            <a:r>
              <a:rPr dirty="0" smtClean="0" sz="1400" spc="4">
                <a:solidFill>
                  <a:srgbClr val="33996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339966"/>
                </a:solidFill>
                <a:latin typeface="Arial"/>
                <a:cs typeface="Arial"/>
              </a:rPr>
              <a:t>ion</a:t>
            </a:r>
            <a:endParaRPr sz="1400">
              <a:latin typeface="Arial"/>
              <a:cs typeface="Arial"/>
            </a:endParaRPr>
          </a:p>
          <a:p>
            <a:pPr marL="1890776">
              <a:lnSpc>
                <a:spcPct val="95825"/>
              </a:lnSpc>
              <a:spcBef>
                <a:spcPts val="6789"/>
              </a:spcBef>
            </a:pPr>
            <a:r>
              <a:rPr dirty="0" smtClean="0" sz="1400" spc="-4">
                <a:solidFill>
                  <a:srgbClr val="777777"/>
                </a:solidFill>
                <a:latin typeface="Arial"/>
                <a:cs typeface="Arial"/>
              </a:rPr>
              <a:t>N</a:t>
            </a:r>
            <a:r>
              <a:rPr dirty="0" smtClean="0" sz="1400" spc="0">
                <a:solidFill>
                  <a:srgbClr val="777777"/>
                </a:solidFill>
                <a:latin typeface="Arial"/>
                <a:cs typeface="Arial"/>
              </a:rPr>
              <a:t>o</a:t>
            </a:r>
            <a:r>
              <a:rPr dirty="0" smtClean="0" sz="1400" spc="-4">
                <a:solidFill>
                  <a:srgbClr val="777777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777777"/>
                </a:solidFill>
                <a:latin typeface="Arial"/>
                <a:cs typeface="Arial"/>
              </a:rPr>
              <a:t>bre</a:t>
            </a:r>
            <a:r>
              <a:rPr dirty="0" smtClean="0" sz="1400" spc="-14">
                <a:solidFill>
                  <a:srgbClr val="777777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77777"/>
                </a:solidFill>
                <a:latin typeface="Arial"/>
                <a:cs typeface="Arial"/>
              </a:rPr>
              <a:t>de</a:t>
            </a:r>
            <a:r>
              <a:rPr dirty="0" smtClean="0" sz="1400" spc="-14">
                <a:solidFill>
                  <a:srgbClr val="777777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777777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777777"/>
                </a:solidFill>
                <a:latin typeface="Arial"/>
                <a:cs typeface="Arial"/>
              </a:rPr>
              <a:t>arbones</a:t>
            </a:r>
            <a:r>
              <a:rPr dirty="0" smtClean="0" sz="1400" spc="-34">
                <a:solidFill>
                  <a:srgbClr val="777777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77777"/>
                </a:solidFill>
                <a:latin typeface="Arial"/>
                <a:cs typeface="Arial"/>
              </a:rPr>
              <a:t>(n)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9021030" y="3648329"/>
            <a:ext cx="5411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9831798" y="3648329"/>
            <a:ext cx="5616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object 121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4082991" y="1830842"/>
            <a:ext cx="95149" cy="57704"/>
          </a:xfrm>
          <a:custGeom>
            <a:avLst/>
            <a:gdLst/>
            <a:ahLst/>
            <a:cxnLst/>
            <a:rect l="l" t="t" r="r" b="b"/>
            <a:pathLst>
              <a:path w="95149" h="57704">
                <a:moveTo>
                  <a:pt x="95149" y="28850"/>
                </a:moveTo>
                <a:lnTo>
                  <a:pt x="0" y="0"/>
                </a:lnTo>
                <a:lnTo>
                  <a:pt x="19156" y="28850"/>
                </a:lnTo>
                <a:lnTo>
                  <a:pt x="0" y="57704"/>
                </a:lnTo>
                <a:lnTo>
                  <a:pt x="95149" y="28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3396916" y="1859692"/>
            <a:ext cx="781224" cy="0"/>
          </a:xfrm>
          <a:custGeom>
            <a:avLst/>
            <a:gdLst/>
            <a:ahLst/>
            <a:cxnLst/>
            <a:rect l="l" t="t" r="r" b="b"/>
            <a:pathLst>
              <a:path w="781224" h="0">
                <a:moveTo>
                  <a:pt x="0" y="0"/>
                </a:moveTo>
                <a:lnTo>
                  <a:pt x="781224" y="0"/>
                </a:lnTo>
              </a:path>
            </a:pathLst>
          </a:custGeom>
          <a:ln w="476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4082991" y="1830842"/>
            <a:ext cx="95149" cy="57704"/>
          </a:xfrm>
          <a:custGeom>
            <a:avLst/>
            <a:gdLst/>
            <a:ahLst/>
            <a:cxnLst/>
            <a:rect l="l" t="t" r="r" b="b"/>
            <a:pathLst>
              <a:path w="95149" h="57704">
                <a:moveTo>
                  <a:pt x="95149" y="28850"/>
                </a:moveTo>
                <a:lnTo>
                  <a:pt x="0" y="57704"/>
                </a:lnTo>
                <a:lnTo>
                  <a:pt x="19156" y="28850"/>
                </a:lnTo>
                <a:lnTo>
                  <a:pt x="0" y="0"/>
                </a:lnTo>
                <a:lnTo>
                  <a:pt x="95149" y="28850"/>
                </a:lnTo>
                <a:close/>
              </a:path>
            </a:pathLst>
          </a:custGeom>
          <a:ln w="47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2892131" y="1840654"/>
            <a:ext cx="154471" cy="0"/>
          </a:xfrm>
          <a:custGeom>
            <a:avLst/>
            <a:gdLst/>
            <a:ahLst/>
            <a:cxnLst/>
            <a:rect l="l" t="t" r="r" b="b"/>
            <a:pathLst>
              <a:path w="154471" h="0">
                <a:moveTo>
                  <a:pt x="0" y="0"/>
                </a:moveTo>
                <a:lnTo>
                  <a:pt x="154471" y="0"/>
                </a:lnTo>
              </a:path>
            </a:pathLst>
          </a:custGeom>
          <a:ln w="476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4862072" y="1723458"/>
            <a:ext cx="56201" cy="55624"/>
          </a:xfrm>
          <a:custGeom>
            <a:avLst/>
            <a:gdLst/>
            <a:ahLst/>
            <a:cxnLst/>
            <a:rect l="l" t="t" r="r" b="b"/>
            <a:pathLst>
              <a:path w="56201" h="55624">
                <a:moveTo>
                  <a:pt x="0" y="27656"/>
                </a:moveTo>
                <a:lnTo>
                  <a:pt x="3563" y="41394"/>
                </a:lnTo>
                <a:lnTo>
                  <a:pt x="12957" y="51344"/>
                </a:lnTo>
                <a:lnTo>
                  <a:pt x="26233" y="55588"/>
                </a:lnTo>
                <a:lnTo>
                  <a:pt x="27656" y="55624"/>
                </a:lnTo>
                <a:lnTo>
                  <a:pt x="41622" y="52144"/>
                </a:lnTo>
                <a:lnTo>
                  <a:pt x="51672" y="42926"/>
                </a:lnTo>
                <a:lnTo>
                  <a:pt x="56121" y="29800"/>
                </a:lnTo>
                <a:lnTo>
                  <a:pt x="56201" y="27656"/>
                </a:lnTo>
                <a:lnTo>
                  <a:pt x="52678" y="14259"/>
                </a:lnTo>
                <a:lnTo>
                  <a:pt x="43253" y="4420"/>
                </a:lnTo>
                <a:lnTo>
                  <a:pt x="29638" y="63"/>
                </a:lnTo>
                <a:lnTo>
                  <a:pt x="27656" y="0"/>
                </a:lnTo>
                <a:lnTo>
                  <a:pt x="14039" y="3615"/>
                </a:lnTo>
                <a:lnTo>
                  <a:pt x="4169" y="13115"/>
                </a:lnTo>
                <a:lnTo>
                  <a:pt x="24" y="26484"/>
                </a:lnTo>
                <a:lnTo>
                  <a:pt x="0" y="27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4862072" y="1723458"/>
            <a:ext cx="56201" cy="55624"/>
          </a:xfrm>
          <a:custGeom>
            <a:avLst/>
            <a:gdLst/>
            <a:ahLst/>
            <a:cxnLst/>
            <a:rect l="l" t="t" r="r" b="b"/>
            <a:pathLst>
              <a:path w="56201" h="55624">
                <a:moveTo>
                  <a:pt x="0" y="27656"/>
                </a:moveTo>
                <a:lnTo>
                  <a:pt x="3563" y="41394"/>
                </a:lnTo>
                <a:lnTo>
                  <a:pt x="12957" y="51344"/>
                </a:lnTo>
                <a:lnTo>
                  <a:pt x="26233" y="55588"/>
                </a:lnTo>
                <a:lnTo>
                  <a:pt x="27656" y="55624"/>
                </a:lnTo>
                <a:lnTo>
                  <a:pt x="41622" y="52144"/>
                </a:lnTo>
                <a:lnTo>
                  <a:pt x="51672" y="42926"/>
                </a:lnTo>
                <a:lnTo>
                  <a:pt x="56121" y="29800"/>
                </a:lnTo>
                <a:lnTo>
                  <a:pt x="56201" y="27656"/>
                </a:lnTo>
                <a:lnTo>
                  <a:pt x="52678" y="14259"/>
                </a:lnTo>
                <a:lnTo>
                  <a:pt x="43253" y="4420"/>
                </a:lnTo>
                <a:lnTo>
                  <a:pt x="29638" y="63"/>
                </a:lnTo>
                <a:lnTo>
                  <a:pt x="27656" y="0"/>
                </a:lnTo>
                <a:lnTo>
                  <a:pt x="14039" y="3615"/>
                </a:lnTo>
                <a:lnTo>
                  <a:pt x="4169" y="13115"/>
                </a:lnTo>
                <a:lnTo>
                  <a:pt x="24" y="26484"/>
                </a:lnTo>
                <a:lnTo>
                  <a:pt x="0" y="27656"/>
                </a:lnTo>
                <a:close/>
              </a:path>
            </a:pathLst>
          </a:custGeom>
          <a:ln w="481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4693514" y="3202632"/>
            <a:ext cx="95501" cy="57280"/>
          </a:xfrm>
          <a:custGeom>
            <a:avLst/>
            <a:gdLst/>
            <a:ahLst/>
            <a:cxnLst/>
            <a:rect l="l" t="t" r="r" b="b"/>
            <a:pathLst>
              <a:path w="95501" h="57280">
                <a:moveTo>
                  <a:pt x="95501" y="28640"/>
                </a:moveTo>
                <a:lnTo>
                  <a:pt x="0" y="0"/>
                </a:lnTo>
                <a:lnTo>
                  <a:pt x="19150" y="28640"/>
                </a:lnTo>
                <a:lnTo>
                  <a:pt x="0" y="57280"/>
                </a:lnTo>
                <a:lnTo>
                  <a:pt x="95501" y="28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4007502" y="3231273"/>
            <a:ext cx="781512" cy="0"/>
          </a:xfrm>
          <a:custGeom>
            <a:avLst/>
            <a:gdLst/>
            <a:ahLst/>
            <a:cxnLst/>
            <a:rect l="l" t="t" r="r" b="b"/>
            <a:pathLst>
              <a:path w="781512" h="0">
                <a:moveTo>
                  <a:pt x="0" y="0"/>
                </a:moveTo>
                <a:lnTo>
                  <a:pt x="781512" y="0"/>
                </a:lnTo>
              </a:path>
            </a:pathLst>
          </a:custGeom>
          <a:ln w="48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4693514" y="3202632"/>
            <a:ext cx="95501" cy="57280"/>
          </a:xfrm>
          <a:custGeom>
            <a:avLst/>
            <a:gdLst/>
            <a:ahLst/>
            <a:cxnLst/>
            <a:rect l="l" t="t" r="r" b="b"/>
            <a:pathLst>
              <a:path w="95501" h="57280">
                <a:moveTo>
                  <a:pt x="95501" y="28640"/>
                </a:moveTo>
                <a:lnTo>
                  <a:pt x="0" y="57280"/>
                </a:lnTo>
                <a:lnTo>
                  <a:pt x="19150" y="28640"/>
                </a:lnTo>
                <a:lnTo>
                  <a:pt x="0" y="0"/>
                </a:lnTo>
                <a:lnTo>
                  <a:pt x="95501" y="28640"/>
                </a:lnTo>
                <a:close/>
              </a:path>
            </a:pathLst>
          </a:custGeom>
          <a:ln w="48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4151376" y="3260852"/>
            <a:ext cx="1153287" cy="245999"/>
          </a:xfrm>
          <a:custGeom>
            <a:avLst/>
            <a:gdLst/>
            <a:ahLst/>
            <a:cxnLst/>
            <a:rect l="l" t="t" r="r" b="b"/>
            <a:pathLst>
              <a:path w="1153287" h="245999">
                <a:moveTo>
                  <a:pt x="73708" y="43622"/>
                </a:moveTo>
                <a:lnTo>
                  <a:pt x="1151001" y="245999"/>
                </a:lnTo>
                <a:lnTo>
                  <a:pt x="1153287" y="233552"/>
                </a:lnTo>
                <a:lnTo>
                  <a:pt x="76052" y="31163"/>
                </a:lnTo>
                <a:lnTo>
                  <a:pt x="63626" y="28828"/>
                </a:lnTo>
                <a:lnTo>
                  <a:pt x="61213" y="41275"/>
                </a:lnTo>
                <a:lnTo>
                  <a:pt x="73708" y="43622"/>
                </a:lnTo>
                <a:close/>
              </a:path>
              <a:path w="1153287" h="245999">
                <a:moveTo>
                  <a:pt x="76052" y="31163"/>
                </a:moveTo>
                <a:lnTo>
                  <a:pt x="81914" y="0"/>
                </a:lnTo>
                <a:lnTo>
                  <a:pt x="0" y="23368"/>
                </a:lnTo>
                <a:lnTo>
                  <a:pt x="67818" y="74930"/>
                </a:lnTo>
                <a:lnTo>
                  <a:pt x="73708" y="43622"/>
                </a:lnTo>
                <a:lnTo>
                  <a:pt x="61213" y="41275"/>
                </a:lnTo>
                <a:lnTo>
                  <a:pt x="63626" y="28828"/>
                </a:lnTo>
                <a:lnTo>
                  <a:pt x="76052" y="31163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3058970" y="3231273"/>
            <a:ext cx="140144" cy="0"/>
          </a:xfrm>
          <a:custGeom>
            <a:avLst/>
            <a:gdLst/>
            <a:ahLst/>
            <a:cxnLst/>
            <a:rect l="l" t="t" r="r" b="b"/>
            <a:pathLst>
              <a:path w="140144" h="0">
                <a:moveTo>
                  <a:pt x="0" y="0"/>
                </a:moveTo>
                <a:lnTo>
                  <a:pt x="140144" y="0"/>
                </a:lnTo>
              </a:path>
            </a:pathLst>
          </a:custGeom>
          <a:ln w="48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3815016" y="3105535"/>
            <a:ext cx="55017" cy="56083"/>
          </a:xfrm>
          <a:custGeom>
            <a:avLst/>
            <a:gdLst/>
            <a:ahLst/>
            <a:cxnLst/>
            <a:rect l="l" t="t" r="r" b="b"/>
            <a:pathLst>
              <a:path w="55017" h="56083">
                <a:moveTo>
                  <a:pt x="0" y="27733"/>
                </a:moveTo>
                <a:lnTo>
                  <a:pt x="3485" y="41772"/>
                </a:lnTo>
                <a:lnTo>
                  <a:pt x="12719" y="51794"/>
                </a:lnTo>
                <a:lnTo>
                  <a:pt x="25865" y="56043"/>
                </a:lnTo>
                <a:lnTo>
                  <a:pt x="27356" y="56083"/>
                </a:lnTo>
                <a:lnTo>
                  <a:pt x="40950" y="52559"/>
                </a:lnTo>
                <a:lnTo>
                  <a:pt x="50732" y="43137"/>
                </a:lnTo>
                <a:lnTo>
                  <a:pt x="54965" y="29544"/>
                </a:lnTo>
                <a:lnTo>
                  <a:pt x="55017" y="27733"/>
                </a:lnTo>
                <a:lnTo>
                  <a:pt x="51485" y="14049"/>
                </a:lnTo>
                <a:lnTo>
                  <a:pt x="42087" y="4176"/>
                </a:lnTo>
                <a:lnTo>
                  <a:pt x="28619" y="27"/>
                </a:lnTo>
                <a:lnTo>
                  <a:pt x="27356" y="0"/>
                </a:lnTo>
                <a:lnTo>
                  <a:pt x="13779" y="3617"/>
                </a:lnTo>
                <a:lnTo>
                  <a:pt x="4033" y="13173"/>
                </a:lnTo>
                <a:lnTo>
                  <a:pt x="17" y="26725"/>
                </a:lnTo>
                <a:lnTo>
                  <a:pt x="0" y="277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3815016" y="3105535"/>
            <a:ext cx="55017" cy="56083"/>
          </a:xfrm>
          <a:custGeom>
            <a:avLst/>
            <a:gdLst/>
            <a:ahLst/>
            <a:cxnLst/>
            <a:rect l="l" t="t" r="r" b="b"/>
            <a:pathLst>
              <a:path w="55017" h="56083">
                <a:moveTo>
                  <a:pt x="0" y="27733"/>
                </a:moveTo>
                <a:lnTo>
                  <a:pt x="3485" y="41772"/>
                </a:lnTo>
                <a:lnTo>
                  <a:pt x="12719" y="51794"/>
                </a:lnTo>
                <a:lnTo>
                  <a:pt x="25865" y="56043"/>
                </a:lnTo>
                <a:lnTo>
                  <a:pt x="27356" y="56083"/>
                </a:lnTo>
                <a:lnTo>
                  <a:pt x="40950" y="52559"/>
                </a:lnTo>
                <a:lnTo>
                  <a:pt x="50732" y="43137"/>
                </a:lnTo>
                <a:lnTo>
                  <a:pt x="54965" y="29544"/>
                </a:lnTo>
                <a:lnTo>
                  <a:pt x="55017" y="27733"/>
                </a:lnTo>
                <a:lnTo>
                  <a:pt x="51485" y="14049"/>
                </a:lnTo>
                <a:lnTo>
                  <a:pt x="42087" y="4176"/>
                </a:lnTo>
                <a:lnTo>
                  <a:pt x="28619" y="27"/>
                </a:lnTo>
                <a:lnTo>
                  <a:pt x="27356" y="0"/>
                </a:lnTo>
                <a:lnTo>
                  <a:pt x="13779" y="3617"/>
                </a:lnTo>
                <a:lnTo>
                  <a:pt x="4033" y="13173"/>
                </a:lnTo>
                <a:lnTo>
                  <a:pt x="17" y="26725"/>
                </a:lnTo>
                <a:lnTo>
                  <a:pt x="0" y="27733"/>
                </a:lnTo>
                <a:close/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3503676" y="2924555"/>
            <a:ext cx="431291" cy="431292"/>
          </a:xfrm>
          <a:custGeom>
            <a:avLst/>
            <a:gdLst/>
            <a:ahLst/>
            <a:cxnLst/>
            <a:rect l="l" t="t" r="r" b="b"/>
            <a:pathLst>
              <a:path w="431291" h="431292">
                <a:moveTo>
                  <a:pt x="0" y="215646"/>
                </a:moveTo>
                <a:lnTo>
                  <a:pt x="714" y="197955"/>
                </a:lnTo>
                <a:lnTo>
                  <a:pt x="2821" y="180660"/>
                </a:lnTo>
                <a:lnTo>
                  <a:pt x="6265" y="163814"/>
                </a:lnTo>
                <a:lnTo>
                  <a:pt x="10991" y="147474"/>
                </a:lnTo>
                <a:lnTo>
                  <a:pt x="16942" y="131695"/>
                </a:lnTo>
                <a:lnTo>
                  <a:pt x="24064" y="116531"/>
                </a:lnTo>
                <a:lnTo>
                  <a:pt x="32302" y="102040"/>
                </a:lnTo>
                <a:lnTo>
                  <a:pt x="41599" y="88276"/>
                </a:lnTo>
                <a:lnTo>
                  <a:pt x="51900" y="75294"/>
                </a:lnTo>
                <a:lnTo>
                  <a:pt x="63150" y="63150"/>
                </a:lnTo>
                <a:lnTo>
                  <a:pt x="75294" y="51900"/>
                </a:lnTo>
                <a:lnTo>
                  <a:pt x="88276" y="41599"/>
                </a:lnTo>
                <a:lnTo>
                  <a:pt x="102040" y="32302"/>
                </a:lnTo>
                <a:lnTo>
                  <a:pt x="116531" y="24064"/>
                </a:lnTo>
                <a:lnTo>
                  <a:pt x="131695" y="16942"/>
                </a:lnTo>
                <a:lnTo>
                  <a:pt x="147474" y="10991"/>
                </a:lnTo>
                <a:lnTo>
                  <a:pt x="163814" y="6265"/>
                </a:lnTo>
                <a:lnTo>
                  <a:pt x="180660" y="2821"/>
                </a:lnTo>
                <a:lnTo>
                  <a:pt x="197955" y="714"/>
                </a:lnTo>
                <a:lnTo>
                  <a:pt x="215646" y="0"/>
                </a:lnTo>
                <a:lnTo>
                  <a:pt x="233336" y="714"/>
                </a:lnTo>
                <a:lnTo>
                  <a:pt x="250631" y="2821"/>
                </a:lnTo>
                <a:lnTo>
                  <a:pt x="267477" y="6265"/>
                </a:lnTo>
                <a:lnTo>
                  <a:pt x="283817" y="10991"/>
                </a:lnTo>
                <a:lnTo>
                  <a:pt x="299596" y="16942"/>
                </a:lnTo>
                <a:lnTo>
                  <a:pt x="314760" y="24064"/>
                </a:lnTo>
                <a:lnTo>
                  <a:pt x="329251" y="32302"/>
                </a:lnTo>
                <a:lnTo>
                  <a:pt x="343015" y="41599"/>
                </a:lnTo>
                <a:lnTo>
                  <a:pt x="355997" y="51900"/>
                </a:lnTo>
                <a:lnTo>
                  <a:pt x="368141" y="63150"/>
                </a:lnTo>
                <a:lnTo>
                  <a:pt x="379391" y="75294"/>
                </a:lnTo>
                <a:lnTo>
                  <a:pt x="389692" y="88276"/>
                </a:lnTo>
                <a:lnTo>
                  <a:pt x="398989" y="102040"/>
                </a:lnTo>
                <a:lnTo>
                  <a:pt x="407227" y="116531"/>
                </a:lnTo>
                <a:lnTo>
                  <a:pt x="414349" y="131695"/>
                </a:lnTo>
                <a:lnTo>
                  <a:pt x="420300" y="147474"/>
                </a:lnTo>
                <a:lnTo>
                  <a:pt x="425026" y="163814"/>
                </a:lnTo>
                <a:lnTo>
                  <a:pt x="428470" y="180660"/>
                </a:lnTo>
                <a:lnTo>
                  <a:pt x="430577" y="197955"/>
                </a:lnTo>
                <a:lnTo>
                  <a:pt x="431291" y="215646"/>
                </a:lnTo>
                <a:lnTo>
                  <a:pt x="430577" y="233336"/>
                </a:lnTo>
                <a:lnTo>
                  <a:pt x="428470" y="250631"/>
                </a:lnTo>
                <a:lnTo>
                  <a:pt x="425026" y="267477"/>
                </a:lnTo>
                <a:lnTo>
                  <a:pt x="420300" y="283817"/>
                </a:lnTo>
                <a:lnTo>
                  <a:pt x="414349" y="299596"/>
                </a:lnTo>
                <a:lnTo>
                  <a:pt x="407227" y="314760"/>
                </a:lnTo>
                <a:lnTo>
                  <a:pt x="398989" y="329251"/>
                </a:lnTo>
                <a:lnTo>
                  <a:pt x="389692" y="343015"/>
                </a:lnTo>
                <a:lnTo>
                  <a:pt x="379391" y="355997"/>
                </a:lnTo>
                <a:lnTo>
                  <a:pt x="368141" y="368141"/>
                </a:lnTo>
                <a:lnTo>
                  <a:pt x="355997" y="379391"/>
                </a:lnTo>
                <a:lnTo>
                  <a:pt x="343015" y="389692"/>
                </a:lnTo>
                <a:lnTo>
                  <a:pt x="329251" y="398989"/>
                </a:lnTo>
                <a:lnTo>
                  <a:pt x="314760" y="407227"/>
                </a:lnTo>
                <a:lnTo>
                  <a:pt x="299596" y="414349"/>
                </a:lnTo>
                <a:lnTo>
                  <a:pt x="283817" y="420300"/>
                </a:lnTo>
                <a:lnTo>
                  <a:pt x="267477" y="425026"/>
                </a:lnTo>
                <a:lnTo>
                  <a:pt x="250631" y="428470"/>
                </a:lnTo>
                <a:lnTo>
                  <a:pt x="233336" y="430577"/>
                </a:lnTo>
                <a:lnTo>
                  <a:pt x="215646" y="431292"/>
                </a:lnTo>
                <a:lnTo>
                  <a:pt x="197955" y="430577"/>
                </a:lnTo>
                <a:lnTo>
                  <a:pt x="180660" y="428470"/>
                </a:lnTo>
                <a:lnTo>
                  <a:pt x="163814" y="425026"/>
                </a:lnTo>
                <a:lnTo>
                  <a:pt x="147474" y="420300"/>
                </a:lnTo>
                <a:lnTo>
                  <a:pt x="131695" y="414349"/>
                </a:lnTo>
                <a:lnTo>
                  <a:pt x="116531" y="407227"/>
                </a:lnTo>
                <a:lnTo>
                  <a:pt x="102040" y="398989"/>
                </a:lnTo>
                <a:lnTo>
                  <a:pt x="88276" y="389692"/>
                </a:lnTo>
                <a:lnTo>
                  <a:pt x="75294" y="379391"/>
                </a:lnTo>
                <a:lnTo>
                  <a:pt x="63150" y="368141"/>
                </a:lnTo>
                <a:lnTo>
                  <a:pt x="51900" y="355997"/>
                </a:lnTo>
                <a:lnTo>
                  <a:pt x="41599" y="343015"/>
                </a:lnTo>
                <a:lnTo>
                  <a:pt x="32302" y="329251"/>
                </a:lnTo>
                <a:lnTo>
                  <a:pt x="24064" y="314760"/>
                </a:lnTo>
                <a:lnTo>
                  <a:pt x="16942" y="299596"/>
                </a:lnTo>
                <a:lnTo>
                  <a:pt x="10991" y="283817"/>
                </a:lnTo>
                <a:lnTo>
                  <a:pt x="6265" y="267477"/>
                </a:lnTo>
                <a:lnTo>
                  <a:pt x="2821" y="250631"/>
                </a:lnTo>
                <a:lnTo>
                  <a:pt x="714" y="233336"/>
                </a:lnTo>
                <a:lnTo>
                  <a:pt x="0" y="215646"/>
                </a:lnTo>
                <a:close/>
              </a:path>
            </a:pathLst>
          </a:custGeom>
          <a:ln w="9143">
            <a:solidFill>
              <a:srgbClr val="FF33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5215791" y="3105535"/>
            <a:ext cx="56311" cy="56083"/>
          </a:xfrm>
          <a:custGeom>
            <a:avLst/>
            <a:gdLst/>
            <a:ahLst/>
            <a:cxnLst/>
            <a:rect l="l" t="t" r="r" b="b"/>
            <a:pathLst>
              <a:path w="56311" h="56083">
                <a:moveTo>
                  <a:pt x="0" y="27733"/>
                </a:moveTo>
                <a:lnTo>
                  <a:pt x="3532" y="41681"/>
                </a:lnTo>
                <a:lnTo>
                  <a:pt x="12834" y="51684"/>
                </a:lnTo>
                <a:lnTo>
                  <a:pt x="25960" y="56024"/>
                </a:lnTo>
                <a:lnTo>
                  <a:pt x="27775" y="56083"/>
                </a:lnTo>
                <a:lnTo>
                  <a:pt x="41656" y="52662"/>
                </a:lnTo>
                <a:lnTo>
                  <a:pt x="51684" y="43496"/>
                </a:lnTo>
                <a:lnTo>
                  <a:pt x="56208" y="30235"/>
                </a:lnTo>
                <a:lnTo>
                  <a:pt x="56311" y="27733"/>
                </a:lnTo>
                <a:lnTo>
                  <a:pt x="52797" y="14238"/>
                </a:lnTo>
                <a:lnTo>
                  <a:pt x="43395" y="4408"/>
                </a:lnTo>
                <a:lnTo>
                  <a:pt x="29809" y="66"/>
                </a:lnTo>
                <a:lnTo>
                  <a:pt x="27775" y="0"/>
                </a:lnTo>
                <a:lnTo>
                  <a:pt x="14173" y="3565"/>
                </a:lnTo>
                <a:lnTo>
                  <a:pt x="4255" y="12995"/>
                </a:lnTo>
                <a:lnTo>
                  <a:pt x="32" y="26389"/>
                </a:lnTo>
                <a:lnTo>
                  <a:pt x="0" y="277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5215791" y="3105535"/>
            <a:ext cx="56311" cy="56083"/>
          </a:xfrm>
          <a:custGeom>
            <a:avLst/>
            <a:gdLst/>
            <a:ahLst/>
            <a:cxnLst/>
            <a:rect l="l" t="t" r="r" b="b"/>
            <a:pathLst>
              <a:path w="56311" h="56083">
                <a:moveTo>
                  <a:pt x="0" y="27733"/>
                </a:moveTo>
                <a:lnTo>
                  <a:pt x="3532" y="41681"/>
                </a:lnTo>
                <a:lnTo>
                  <a:pt x="12834" y="51684"/>
                </a:lnTo>
                <a:lnTo>
                  <a:pt x="25960" y="56024"/>
                </a:lnTo>
                <a:lnTo>
                  <a:pt x="27775" y="56083"/>
                </a:lnTo>
                <a:lnTo>
                  <a:pt x="41656" y="52662"/>
                </a:lnTo>
                <a:lnTo>
                  <a:pt x="51684" y="43496"/>
                </a:lnTo>
                <a:lnTo>
                  <a:pt x="56208" y="30235"/>
                </a:lnTo>
                <a:lnTo>
                  <a:pt x="56311" y="27733"/>
                </a:lnTo>
                <a:lnTo>
                  <a:pt x="52797" y="14238"/>
                </a:lnTo>
                <a:lnTo>
                  <a:pt x="43395" y="4408"/>
                </a:lnTo>
                <a:lnTo>
                  <a:pt x="29809" y="66"/>
                </a:lnTo>
                <a:lnTo>
                  <a:pt x="27775" y="0"/>
                </a:lnTo>
                <a:lnTo>
                  <a:pt x="14173" y="3565"/>
                </a:lnTo>
                <a:lnTo>
                  <a:pt x="4255" y="12995"/>
                </a:lnTo>
                <a:lnTo>
                  <a:pt x="32" y="26389"/>
                </a:lnTo>
                <a:lnTo>
                  <a:pt x="0" y="27733"/>
                </a:lnTo>
                <a:close/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3014289" y="3562659"/>
            <a:ext cx="55322" cy="55176"/>
          </a:xfrm>
          <a:custGeom>
            <a:avLst/>
            <a:gdLst/>
            <a:ahLst/>
            <a:cxnLst/>
            <a:rect l="l" t="t" r="r" b="b"/>
            <a:pathLst>
              <a:path w="55322" h="55176">
                <a:moveTo>
                  <a:pt x="0" y="27745"/>
                </a:moveTo>
                <a:lnTo>
                  <a:pt x="3634" y="41286"/>
                </a:lnTo>
                <a:lnTo>
                  <a:pt x="13194" y="51092"/>
                </a:lnTo>
                <a:lnTo>
                  <a:pt x="26662" y="55158"/>
                </a:lnTo>
                <a:lnTo>
                  <a:pt x="27661" y="55176"/>
                </a:lnTo>
                <a:lnTo>
                  <a:pt x="41314" y="51569"/>
                </a:lnTo>
                <a:lnTo>
                  <a:pt x="51203" y="42087"/>
                </a:lnTo>
                <a:lnTo>
                  <a:pt x="55304" y="28735"/>
                </a:lnTo>
                <a:lnTo>
                  <a:pt x="55322" y="27745"/>
                </a:lnTo>
                <a:lnTo>
                  <a:pt x="51724" y="14055"/>
                </a:lnTo>
                <a:lnTo>
                  <a:pt x="42256" y="4180"/>
                </a:lnTo>
                <a:lnTo>
                  <a:pt x="28909" y="27"/>
                </a:lnTo>
                <a:lnTo>
                  <a:pt x="27661" y="0"/>
                </a:lnTo>
                <a:lnTo>
                  <a:pt x="14071" y="3578"/>
                </a:lnTo>
                <a:lnTo>
                  <a:pt x="4199" y="13041"/>
                </a:lnTo>
                <a:lnTo>
                  <a:pt x="28" y="26482"/>
                </a:lnTo>
                <a:lnTo>
                  <a:pt x="0" y="277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3014289" y="3562659"/>
            <a:ext cx="55322" cy="55176"/>
          </a:xfrm>
          <a:custGeom>
            <a:avLst/>
            <a:gdLst/>
            <a:ahLst/>
            <a:cxnLst/>
            <a:rect l="l" t="t" r="r" b="b"/>
            <a:pathLst>
              <a:path w="55322" h="55176">
                <a:moveTo>
                  <a:pt x="0" y="27745"/>
                </a:moveTo>
                <a:lnTo>
                  <a:pt x="3634" y="41286"/>
                </a:lnTo>
                <a:lnTo>
                  <a:pt x="13194" y="51092"/>
                </a:lnTo>
                <a:lnTo>
                  <a:pt x="26662" y="55158"/>
                </a:lnTo>
                <a:lnTo>
                  <a:pt x="27661" y="55176"/>
                </a:lnTo>
                <a:lnTo>
                  <a:pt x="41314" y="51569"/>
                </a:lnTo>
                <a:lnTo>
                  <a:pt x="51203" y="42087"/>
                </a:lnTo>
                <a:lnTo>
                  <a:pt x="55304" y="28735"/>
                </a:lnTo>
                <a:lnTo>
                  <a:pt x="55322" y="27745"/>
                </a:lnTo>
                <a:lnTo>
                  <a:pt x="51724" y="14055"/>
                </a:lnTo>
                <a:lnTo>
                  <a:pt x="42256" y="4180"/>
                </a:lnTo>
                <a:lnTo>
                  <a:pt x="28909" y="27"/>
                </a:lnTo>
                <a:lnTo>
                  <a:pt x="27661" y="0"/>
                </a:lnTo>
                <a:lnTo>
                  <a:pt x="14071" y="3578"/>
                </a:lnTo>
                <a:lnTo>
                  <a:pt x="4199" y="13041"/>
                </a:lnTo>
                <a:lnTo>
                  <a:pt x="28" y="26482"/>
                </a:lnTo>
                <a:lnTo>
                  <a:pt x="0" y="27745"/>
                </a:lnTo>
                <a:close/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4693514" y="3640756"/>
            <a:ext cx="95501" cy="57292"/>
          </a:xfrm>
          <a:custGeom>
            <a:avLst/>
            <a:gdLst/>
            <a:ahLst/>
            <a:cxnLst/>
            <a:rect l="l" t="t" r="r" b="b"/>
            <a:pathLst>
              <a:path w="95501" h="57292">
                <a:moveTo>
                  <a:pt x="95501" y="28640"/>
                </a:moveTo>
                <a:lnTo>
                  <a:pt x="0" y="0"/>
                </a:lnTo>
                <a:lnTo>
                  <a:pt x="19150" y="28640"/>
                </a:lnTo>
                <a:lnTo>
                  <a:pt x="0" y="57292"/>
                </a:lnTo>
                <a:lnTo>
                  <a:pt x="95501" y="28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4007502" y="3669396"/>
            <a:ext cx="781512" cy="0"/>
          </a:xfrm>
          <a:custGeom>
            <a:avLst/>
            <a:gdLst/>
            <a:ahLst/>
            <a:cxnLst/>
            <a:rect l="l" t="t" r="r" b="b"/>
            <a:pathLst>
              <a:path w="781512" h="0">
                <a:moveTo>
                  <a:pt x="0" y="0"/>
                </a:moveTo>
                <a:lnTo>
                  <a:pt x="781512" y="0"/>
                </a:lnTo>
              </a:path>
            </a:pathLst>
          </a:custGeom>
          <a:ln w="48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4693514" y="3640756"/>
            <a:ext cx="95501" cy="57292"/>
          </a:xfrm>
          <a:custGeom>
            <a:avLst/>
            <a:gdLst/>
            <a:ahLst/>
            <a:cxnLst/>
            <a:rect l="l" t="t" r="r" b="b"/>
            <a:pathLst>
              <a:path w="95501" h="57292">
                <a:moveTo>
                  <a:pt x="95501" y="28640"/>
                </a:moveTo>
                <a:lnTo>
                  <a:pt x="0" y="57292"/>
                </a:lnTo>
                <a:lnTo>
                  <a:pt x="19150" y="28640"/>
                </a:lnTo>
                <a:lnTo>
                  <a:pt x="0" y="0"/>
                </a:lnTo>
                <a:lnTo>
                  <a:pt x="95501" y="28640"/>
                </a:lnTo>
                <a:close/>
              </a:path>
            </a:pathLst>
          </a:custGeom>
          <a:ln w="48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5816193" y="3515018"/>
            <a:ext cx="55423" cy="56386"/>
          </a:xfrm>
          <a:custGeom>
            <a:avLst/>
            <a:gdLst/>
            <a:ahLst/>
            <a:cxnLst/>
            <a:rect l="l" t="t" r="r" b="b"/>
            <a:pathLst>
              <a:path w="55423" h="56386">
                <a:moveTo>
                  <a:pt x="0" y="27745"/>
                </a:moveTo>
                <a:lnTo>
                  <a:pt x="3497" y="41828"/>
                </a:lnTo>
                <a:lnTo>
                  <a:pt x="12714" y="51895"/>
                </a:lnTo>
                <a:lnTo>
                  <a:pt x="25736" y="56311"/>
                </a:lnTo>
                <a:lnTo>
                  <a:pt x="27775" y="56386"/>
                </a:lnTo>
                <a:lnTo>
                  <a:pt x="41120" y="52886"/>
                </a:lnTo>
                <a:lnTo>
                  <a:pt x="50964" y="43482"/>
                </a:lnTo>
                <a:lnTo>
                  <a:pt x="55355" y="29819"/>
                </a:lnTo>
                <a:lnTo>
                  <a:pt x="55423" y="27745"/>
                </a:lnTo>
                <a:lnTo>
                  <a:pt x="51805" y="14052"/>
                </a:lnTo>
                <a:lnTo>
                  <a:pt x="42316" y="4177"/>
                </a:lnTo>
                <a:lnTo>
                  <a:pt x="29005" y="27"/>
                </a:lnTo>
                <a:lnTo>
                  <a:pt x="27775" y="0"/>
                </a:lnTo>
                <a:lnTo>
                  <a:pt x="14176" y="3564"/>
                </a:lnTo>
                <a:lnTo>
                  <a:pt x="4259" y="12993"/>
                </a:lnTo>
                <a:lnTo>
                  <a:pt x="32" y="26390"/>
                </a:lnTo>
                <a:lnTo>
                  <a:pt x="0" y="277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5816193" y="3515018"/>
            <a:ext cx="55423" cy="56386"/>
          </a:xfrm>
          <a:custGeom>
            <a:avLst/>
            <a:gdLst/>
            <a:ahLst/>
            <a:cxnLst/>
            <a:rect l="l" t="t" r="r" b="b"/>
            <a:pathLst>
              <a:path w="55423" h="56386">
                <a:moveTo>
                  <a:pt x="0" y="27745"/>
                </a:moveTo>
                <a:lnTo>
                  <a:pt x="3497" y="41828"/>
                </a:lnTo>
                <a:lnTo>
                  <a:pt x="12714" y="51895"/>
                </a:lnTo>
                <a:lnTo>
                  <a:pt x="25736" y="56311"/>
                </a:lnTo>
                <a:lnTo>
                  <a:pt x="27775" y="56386"/>
                </a:lnTo>
                <a:lnTo>
                  <a:pt x="41120" y="52886"/>
                </a:lnTo>
                <a:lnTo>
                  <a:pt x="50964" y="43482"/>
                </a:lnTo>
                <a:lnTo>
                  <a:pt x="55355" y="29819"/>
                </a:lnTo>
                <a:lnTo>
                  <a:pt x="55423" y="27745"/>
                </a:lnTo>
                <a:lnTo>
                  <a:pt x="51805" y="14052"/>
                </a:lnTo>
                <a:lnTo>
                  <a:pt x="42316" y="4177"/>
                </a:lnTo>
                <a:lnTo>
                  <a:pt x="29005" y="27"/>
                </a:lnTo>
                <a:lnTo>
                  <a:pt x="27775" y="0"/>
                </a:lnTo>
                <a:lnTo>
                  <a:pt x="14176" y="3564"/>
                </a:lnTo>
                <a:lnTo>
                  <a:pt x="4259" y="12993"/>
                </a:lnTo>
                <a:lnTo>
                  <a:pt x="32" y="26390"/>
                </a:lnTo>
                <a:lnTo>
                  <a:pt x="0" y="27745"/>
                </a:lnTo>
                <a:close/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5519928" y="3357372"/>
            <a:ext cx="431292" cy="431291"/>
          </a:xfrm>
          <a:custGeom>
            <a:avLst/>
            <a:gdLst/>
            <a:ahLst/>
            <a:cxnLst/>
            <a:rect l="l" t="t" r="r" b="b"/>
            <a:pathLst>
              <a:path w="431292" h="431291">
                <a:moveTo>
                  <a:pt x="0" y="215645"/>
                </a:moveTo>
                <a:lnTo>
                  <a:pt x="714" y="197955"/>
                </a:lnTo>
                <a:lnTo>
                  <a:pt x="2821" y="180660"/>
                </a:lnTo>
                <a:lnTo>
                  <a:pt x="6265" y="163814"/>
                </a:lnTo>
                <a:lnTo>
                  <a:pt x="10991" y="147474"/>
                </a:lnTo>
                <a:lnTo>
                  <a:pt x="16942" y="131695"/>
                </a:lnTo>
                <a:lnTo>
                  <a:pt x="24064" y="116531"/>
                </a:lnTo>
                <a:lnTo>
                  <a:pt x="32302" y="102040"/>
                </a:lnTo>
                <a:lnTo>
                  <a:pt x="41599" y="88276"/>
                </a:lnTo>
                <a:lnTo>
                  <a:pt x="51900" y="75294"/>
                </a:lnTo>
                <a:lnTo>
                  <a:pt x="63150" y="63150"/>
                </a:lnTo>
                <a:lnTo>
                  <a:pt x="75294" y="51900"/>
                </a:lnTo>
                <a:lnTo>
                  <a:pt x="88276" y="41599"/>
                </a:lnTo>
                <a:lnTo>
                  <a:pt x="102040" y="32302"/>
                </a:lnTo>
                <a:lnTo>
                  <a:pt x="116531" y="24064"/>
                </a:lnTo>
                <a:lnTo>
                  <a:pt x="131695" y="16942"/>
                </a:lnTo>
                <a:lnTo>
                  <a:pt x="147474" y="10991"/>
                </a:lnTo>
                <a:lnTo>
                  <a:pt x="163814" y="6265"/>
                </a:lnTo>
                <a:lnTo>
                  <a:pt x="180660" y="2821"/>
                </a:lnTo>
                <a:lnTo>
                  <a:pt x="197955" y="714"/>
                </a:lnTo>
                <a:lnTo>
                  <a:pt x="215646" y="0"/>
                </a:lnTo>
                <a:lnTo>
                  <a:pt x="233336" y="714"/>
                </a:lnTo>
                <a:lnTo>
                  <a:pt x="250631" y="2821"/>
                </a:lnTo>
                <a:lnTo>
                  <a:pt x="267477" y="6265"/>
                </a:lnTo>
                <a:lnTo>
                  <a:pt x="283817" y="10991"/>
                </a:lnTo>
                <a:lnTo>
                  <a:pt x="299596" y="16942"/>
                </a:lnTo>
                <a:lnTo>
                  <a:pt x="314760" y="24064"/>
                </a:lnTo>
                <a:lnTo>
                  <a:pt x="329251" y="32302"/>
                </a:lnTo>
                <a:lnTo>
                  <a:pt x="343015" y="41599"/>
                </a:lnTo>
                <a:lnTo>
                  <a:pt x="355997" y="51900"/>
                </a:lnTo>
                <a:lnTo>
                  <a:pt x="368141" y="63150"/>
                </a:lnTo>
                <a:lnTo>
                  <a:pt x="379391" y="75294"/>
                </a:lnTo>
                <a:lnTo>
                  <a:pt x="389692" y="88276"/>
                </a:lnTo>
                <a:lnTo>
                  <a:pt x="398989" y="102040"/>
                </a:lnTo>
                <a:lnTo>
                  <a:pt x="407227" y="116531"/>
                </a:lnTo>
                <a:lnTo>
                  <a:pt x="414349" y="131695"/>
                </a:lnTo>
                <a:lnTo>
                  <a:pt x="420300" y="147474"/>
                </a:lnTo>
                <a:lnTo>
                  <a:pt x="425026" y="163814"/>
                </a:lnTo>
                <a:lnTo>
                  <a:pt x="428470" y="180660"/>
                </a:lnTo>
                <a:lnTo>
                  <a:pt x="430577" y="197955"/>
                </a:lnTo>
                <a:lnTo>
                  <a:pt x="431292" y="215645"/>
                </a:lnTo>
                <a:lnTo>
                  <a:pt x="430577" y="233336"/>
                </a:lnTo>
                <a:lnTo>
                  <a:pt x="428470" y="250631"/>
                </a:lnTo>
                <a:lnTo>
                  <a:pt x="425026" y="267477"/>
                </a:lnTo>
                <a:lnTo>
                  <a:pt x="420300" y="283817"/>
                </a:lnTo>
                <a:lnTo>
                  <a:pt x="414349" y="299596"/>
                </a:lnTo>
                <a:lnTo>
                  <a:pt x="407227" y="314760"/>
                </a:lnTo>
                <a:lnTo>
                  <a:pt x="398989" y="329251"/>
                </a:lnTo>
                <a:lnTo>
                  <a:pt x="389692" y="343015"/>
                </a:lnTo>
                <a:lnTo>
                  <a:pt x="379391" y="355997"/>
                </a:lnTo>
                <a:lnTo>
                  <a:pt x="368141" y="368141"/>
                </a:lnTo>
                <a:lnTo>
                  <a:pt x="355997" y="379391"/>
                </a:lnTo>
                <a:lnTo>
                  <a:pt x="343015" y="389692"/>
                </a:lnTo>
                <a:lnTo>
                  <a:pt x="329251" y="398989"/>
                </a:lnTo>
                <a:lnTo>
                  <a:pt x="314760" y="407227"/>
                </a:lnTo>
                <a:lnTo>
                  <a:pt x="299596" y="414349"/>
                </a:lnTo>
                <a:lnTo>
                  <a:pt x="283817" y="420300"/>
                </a:lnTo>
                <a:lnTo>
                  <a:pt x="267477" y="425026"/>
                </a:lnTo>
                <a:lnTo>
                  <a:pt x="250631" y="428470"/>
                </a:lnTo>
                <a:lnTo>
                  <a:pt x="233336" y="430577"/>
                </a:lnTo>
                <a:lnTo>
                  <a:pt x="215646" y="431291"/>
                </a:lnTo>
                <a:lnTo>
                  <a:pt x="197955" y="430577"/>
                </a:lnTo>
                <a:lnTo>
                  <a:pt x="180660" y="428470"/>
                </a:lnTo>
                <a:lnTo>
                  <a:pt x="163814" y="425026"/>
                </a:lnTo>
                <a:lnTo>
                  <a:pt x="147474" y="420300"/>
                </a:lnTo>
                <a:lnTo>
                  <a:pt x="131695" y="414349"/>
                </a:lnTo>
                <a:lnTo>
                  <a:pt x="116531" y="407227"/>
                </a:lnTo>
                <a:lnTo>
                  <a:pt x="102040" y="398989"/>
                </a:lnTo>
                <a:lnTo>
                  <a:pt x="88276" y="389692"/>
                </a:lnTo>
                <a:lnTo>
                  <a:pt x="75294" y="379391"/>
                </a:lnTo>
                <a:lnTo>
                  <a:pt x="63150" y="368141"/>
                </a:lnTo>
                <a:lnTo>
                  <a:pt x="51900" y="355997"/>
                </a:lnTo>
                <a:lnTo>
                  <a:pt x="41599" y="343015"/>
                </a:lnTo>
                <a:lnTo>
                  <a:pt x="32302" y="329251"/>
                </a:lnTo>
                <a:lnTo>
                  <a:pt x="24064" y="314760"/>
                </a:lnTo>
                <a:lnTo>
                  <a:pt x="16942" y="299596"/>
                </a:lnTo>
                <a:lnTo>
                  <a:pt x="10991" y="283817"/>
                </a:lnTo>
                <a:lnTo>
                  <a:pt x="6265" y="267477"/>
                </a:lnTo>
                <a:lnTo>
                  <a:pt x="2821" y="250631"/>
                </a:lnTo>
                <a:lnTo>
                  <a:pt x="714" y="233336"/>
                </a:lnTo>
                <a:lnTo>
                  <a:pt x="0" y="215645"/>
                </a:lnTo>
                <a:close/>
              </a:path>
            </a:pathLst>
          </a:custGeom>
          <a:ln w="9143">
            <a:solidFill>
              <a:srgbClr val="FF33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4208486" y="5507056"/>
            <a:ext cx="95143" cy="56880"/>
          </a:xfrm>
          <a:custGeom>
            <a:avLst/>
            <a:gdLst/>
            <a:ahLst/>
            <a:cxnLst/>
            <a:rect l="l" t="t" r="r" b="b"/>
            <a:pathLst>
              <a:path w="95143" h="56880">
                <a:moveTo>
                  <a:pt x="95143" y="28434"/>
                </a:moveTo>
                <a:lnTo>
                  <a:pt x="0" y="0"/>
                </a:lnTo>
                <a:lnTo>
                  <a:pt x="19155" y="28434"/>
                </a:lnTo>
                <a:lnTo>
                  <a:pt x="0" y="56880"/>
                </a:lnTo>
                <a:lnTo>
                  <a:pt x="95143" y="284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3522816" y="5535490"/>
            <a:ext cx="780814" cy="0"/>
          </a:xfrm>
          <a:custGeom>
            <a:avLst/>
            <a:gdLst/>
            <a:ahLst/>
            <a:cxnLst/>
            <a:rect l="l" t="t" r="r" b="b"/>
            <a:pathLst>
              <a:path w="780814" h="0">
                <a:moveTo>
                  <a:pt x="0" y="0"/>
                </a:moveTo>
                <a:lnTo>
                  <a:pt x="780814" y="0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4208486" y="5507056"/>
            <a:ext cx="95143" cy="56880"/>
          </a:xfrm>
          <a:custGeom>
            <a:avLst/>
            <a:gdLst/>
            <a:ahLst/>
            <a:cxnLst/>
            <a:rect l="l" t="t" r="r" b="b"/>
            <a:pathLst>
              <a:path w="95143" h="56880">
                <a:moveTo>
                  <a:pt x="95143" y="28434"/>
                </a:moveTo>
                <a:lnTo>
                  <a:pt x="0" y="56880"/>
                </a:lnTo>
                <a:lnTo>
                  <a:pt x="19155" y="28434"/>
                </a:lnTo>
                <a:lnTo>
                  <a:pt x="0" y="0"/>
                </a:lnTo>
                <a:lnTo>
                  <a:pt x="95143" y="28434"/>
                </a:lnTo>
                <a:close/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3330346" y="5409932"/>
            <a:ext cx="55335" cy="55970"/>
          </a:xfrm>
          <a:custGeom>
            <a:avLst/>
            <a:gdLst/>
            <a:ahLst/>
            <a:cxnLst/>
            <a:rect l="l" t="t" r="r" b="b"/>
            <a:pathLst>
              <a:path w="55335" h="55970">
                <a:moveTo>
                  <a:pt x="0" y="27536"/>
                </a:moveTo>
                <a:lnTo>
                  <a:pt x="3511" y="41528"/>
                </a:lnTo>
                <a:lnTo>
                  <a:pt x="12771" y="51562"/>
                </a:lnTo>
                <a:lnTo>
                  <a:pt x="25871" y="55912"/>
                </a:lnTo>
                <a:lnTo>
                  <a:pt x="27667" y="55970"/>
                </a:lnTo>
                <a:lnTo>
                  <a:pt x="41104" y="52445"/>
                </a:lnTo>
                <a:lnTo>
                  <a:pt x="50946" y="43022"/>
                </a:lnTo>
                <a:lnTo>
                  <a:pt x="55277" y="29426"/>
                </a:lnTo>
                <a:lnTo>
                  <a:pt x="55335" y="27536"/>
                </a:lnTo>
                <a:lnTo>
                  <a:pt x="51711" y="13965"/>
                </a:lnTo>
                <a:lnTo>
                  <a:pt x="42180" y="4127"/>
                </a:lnTo>
                <a:lnTo>
                  <a:pt x="28755" y="21"/>
                </a:lnTo>
                <a:lnTo>
                  <a:pt x="27667" y="0"/>
                </a:lnTo>
                <a:lnTo>
                  <a:pt x="14030" y="3605"/>
                </a:lnTo>
                <a:lnTo>
                  <a:pt x="4146" y="13089"/>
                </a:lnTo>
                <a:lnTo>
                  <a:pt x="21" y="26453"/>
                </a:lnTo>
                <a:lnTo>
                  <a:pt x="0" y="275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3330346" y="5409932"/>
            <a:ext cx="55335" cy="55970"/>
          </a:xfrm>
          <a:custGeom>
            <a:avLst/>
            <a:gdLst/>
            <a:ahLst/>
            <a:cxnLst/>
            <a:rect l="l" t="t" r="r" b="b"/>
            <a:pathLst>
              <a:path w="55335" h="55970">
                <a:moveTo>
                  <a:pt x="0" y="27536"/>
                </a:moveTo>
                <a:lnTo>
                  <a:pt x="3511" y="41528"/>
                </a:lnTo>
                <a:lnTo>
                  <a:pt x="12771" y="51562"/>
                </a:lnTo>
                <a:lnTo>
                  <a:pt x="25871" y="55912"/>
                </a:lnTo>
                <a:lnTo>
                  <a:pt x="27667" y="55970"/>
                </a:lnTo>
                <a:lnTo>
                  <a:pt x="41104" y="52445"/>
                </a:lnTo>
                <a:lnTo>
                  <a:pt x="50946" y="43022"/>
                </a:lnTo>
                <a:lnTo>
                  <a:pt x="55277" y="29426"/>
                </a:lnTo>
                <a:lnTo>
                  <a:pt x="55335" y="27536"/>
                </a:lnTo>
                <a:lnTo>
                  <a:pt x="51711" y="13965"/>
                </a:lnTo>
                <a:lnTo>
                  <a:pt x="42180" y="4127"/>
                </a:lnTo>
                <a:lnTo>
                  <a:pt x="28755" y="21"/>
                </a:lnTo>
                <a:lnTo>
                  <a:pt x="27667" y="0"/>
                </a:lnTo>
                <a:lnTo>
                  <a:pt x="14030" y="3605"/>
                </a:lnTo>
                <a:lnTo>
                  <a:pt x="4146" y="13089"/>
                </a:lnTo>
                <a:lnTo>
                  <a:pt x="21" y="26453"/>
                </a:lnTo>
                <a:lnTo>
                  <a:pt x="0" y="27536"/>
                </a:lnTo>
                <a:close/>
              </a:path>
            </a:pathLst>
          </a:custGeom>
          <a:ln w="48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2663819" y="5419314"/>
            <a:ext cx="55335" cy="55363"/>
          </a:xfrm>
          <a:custGeom>
            <a:avLst/>
            <a:gdLst/>
            <a:ahLst/>
            <a:cxnLst/>
            <a:rect l="l" t="t" r="r" b="b"/>
            <a:pathLst>
              <a:path w="55335" h="55363">
                <a:moveTo>
                  <a:pt x="0" y="27536"/>
                </a:moveTo>
                <a:lnTo>
                  <a:pt x="3585" y="41244"/>
                </a:lnTo>
                <a:lnTo>
                  <a:pt x="13026" y="51146"/>
                </a:lnTo>
                <a:lnTo>
                  <a:pt x="26348" y="55332"/>
                </a:lnTo>
                <a:lnTo>
                  <a:pt x="27667" y="55363"/>
                </a:lnTo>
                <a:lnTo>
                  <a:pt x="41236" y="51784"/>
                </a:lnTo>
                <a:lnTo>
                  <a:pt x="51108" y="42318"/>
                </a:lnTo>
                <a:lnTo>
                  <a:pt x="55304" y="28874"/>
                </a:lnTo>
                <a:lnTo>
                  <a:pt x="55335" y="27536"/>
                </a:lnTo>
                <a:lnTo>
                  <a:pt x="51711" y="13965"/>
                </a:lnTo>
                <a:lnTo>
                  <a:pt x="42180" y="4127"/>
                </a:lnTo>
                <a:lnTo>
                  <a:pt x="28755" y="21"/>
                </a:lnTo>
                <a:lnTo>
                  <a:pt x="27667" y="0"/>
                </a:lnTo>
                <a:lnTo>
                  <a:pt x="14030" y="3605"/>
                </a:lnTo>
                <a:lnTo>
                  <a:pt x="4146" y="13089"/>
                </a:lnTo>
                <a:lnTo>
                  <a:pt x="21" y="26453"/>
                </a:lnTo>
                <a:lnTo>
                  <a:pt x="0" y="275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2663819" y="5419314"/>
            <a:ext cx="55335" cy="55363"/>
          </a:xfrm>
          <a:custGeom>
            <a:avLst/>
            <a:gdLst/>
            <a:ahLst/>
            <a:cxnLst/>
            <a:rect l="l" t="t" r="r" b="b"/>
            <a:pathLst>
              <a:path w="55335" h="55363">
                <a:moveTo>
                  <a:pt x="0" y="27536"/>
                </a:moveTo>
                <a:lnTo>
                  <a:pt x="3585" y="41244"/>
                </a:lnTo>
                <a:lnTo>
                  <a:pt x="13026" y="51146"/>
                </a:lnTo>
                <a:lnTo>
                  <a:pt x="26348" y="55332"/>
                </a:lnTo>
                <a:lnTo>
                  <a:pt x="27667" y="55363"/>
                </a:lnTo>
                <a:lnTo>
                  <a:pt x="41236" y="51784"/>
                </a:lnTo>
                <a:lnTo>
                  <a:pt x="51108" y="42318"/>
                </a:lnTo>
                <a:lnTo>
                  <a:pt x="55304" y="28874"/>
                </a:lnTo>
                <a:lnTo>
                  <a:pt x="55335" y="27536"/>
                </a:lnTo>
                <a:lnTo>
                  <a:pt x="51711" y="13965"/>
                </a:lnTo>
                <a:lnTo>
                  <a:pt x="42180" y="4127"/>
                </a:lnTo>
                <a:lnTo>
                  <a:pt x="28755" y="21"/>
                </a:lnTo>
                <a:lnTo>
                  <a:pt x="27667" y="0"/>
                </a:lnTo>
                <a:lnTo>
                  <a:pt x="14030" y="3605"/>
                </a:lnTo>
                <a:lnTo>
                  <a:pt x="4146" y="13089"/>
                </a:lnTo>
                <a:lnTo>
                  <a:pt x="21" y="26453"/>
                </a:lnTo>
                <a:lnTo>
                  <a:pt x="0" y="27536"/>
                </a:lnTo>
                <a:close/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4217874" y="5935478"/>
            <a:ext cx="95270" cy="56880"/>
          </a:xfrm>
          <a:custGeom>
            <a:avLst/>
            <a:gdLst/>
            <a:ahLst/>
            <a:cxnLst/>
            <a:rect l="l" t="t" r="r" b="b"/>
            <a:pathLst>
              <a:path w="95270" h="56880">
                <a:moveTo>
                  <a:pt x="95270" y="28434"/>
                </a:moveTo>
                <a:lnTo>
                  <a:pt x="0" y="0"/>
                </a:lnTo>
                <a:lnTo>
                  <a:pt x="19155" y="28434"/>
                </a:lnTo>
                <a:lnTo>
                  <a:pt x="0" y="56880"/>
                </a:lnTo>
                <a:lnTo>
                  <a:pt x="95270" y="284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3532242" y="5963912"/>
            <a:ext cx="780903" cy="0"/>
          </a:xfrm>
          <a:custGeom>
            <a:avLst/>
            <a:gdLst/>
            <a:ahLst/>
            <a:cxnLst/>
            <a:rect l="l" t="t" r="r" b="b"/>
            <a:pathLst>
              <a:path w="780903" h="0">
                <a:moveTo>
                  <a:pt x="0" y="0"/>
                </a:moveTo>
                <a:lnTo>
                  <a:pt x="780903" y="0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4217874" y="5935478"/>
            <a:ext cx="95270" cy="56880"/>
          </a:xfrm>
          <a:custGeom>
            <a:avLst/>
            <a:gdLst/>
            <a:ahLst/>
            <a:cxnLst/>
            <a:rect l="l" t="t" r="r" b="b"/>
            <a:pathLst>
              <a:path w="95270" h="56880">
                <a:moveTo>
                  <a:pt x="95270" y="28434"/>
                </a:moveTo>
                <a:lnTo>
                  <a:pt x="0" y="56880"/>
                </a:lnTo>
                <a:lnTo>
                  <a:pt x="19155" y="28434"/>
                </a:lnTo>
                <a:lnTo>
                  <a:pt x="0" y="0"/>
                </a:lnTo>
                <a:lnTo>
                  <a:pt x="95270" y="28434"/>
                </a:lnTo>
                <a:close/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3244895" y="6218972"/>
            <a:ext cx="55043" cy="55363"/>
          </a:xfrm>
          <a:custGeom>
            <a:avLst/>
            <a:gdLst/>
            <a:ahLst/>
            <a:cxnLst/>
            <a:rect l="l" t="t" r="r" b="b"/>
            <a:pathLst>
              <a:path w="55043" h="55363">
                <a:moveTo>
                  <a:pt x="0" y="27536"/>
                </a:moveTo>
                <a:lnTo>
                  <a:pt x="3550" y="41311"/>
                </a:lnTo>
                <a:lnTo>
                  <a:pt x="12941" y="51226"/>
                </a:lnTo>
                <a:lnTo>
                  <a:pt x="26285" y="55342"/>
                </a:lnTo>
                <a:lnTo>
                  <a:pt x="27363" y="55363"/>
                </a:lnTo>
                <a:lnTo>
                  <a:pt x="41073" y="51786"/>
                </a:lnTo>
                <a:lnTo>
                  <a:pt x="50886" y="42323"/>
                </a:lnTo>
                <a:lnTo>
                  <a:pt x="55012" y="28884"/>
                </a:lnTo>
                <a:lnTo>
                  <a:pt x="55043" y="27536"/>
                </a:lnTo>
                <a:lnTo>
                  <a:pt x="51485" y="13968"/>
                </a:lnTo>
                <a:lnTo>
                  <a:pt x="42025" y="4131"/>
                </a:lnTo>
                <a:lnTo>
                  <a:pt x="28483" y="21"/>
                </a:lnTo>
                <a:lnTo>
                  <a:pt x="27363" y="0"/>
                </a:lnTo>
                <a:lnTo>
                  <a:pt x="13740" y="3643"/>
                </a:lnTo>
                <a:lnTo>
                  <a:pt x="3984" y="13219"/>
                </a:lnTo>
                <a:lnTo>
                  <a:pt x="12" y="26697"/>
                </a:lnTo>
                <a:lnTo>
                  <a:pt x="0" y="275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3244895" y="6218972"/>
            <a:ext cx="55043" cy="55363"/>
          </a:xfrm>
          <a:custGeom>
            <a:avLst/>
            <a:gdLst/>
            <a:ahLst/>
            <a:cxnLst/>
            <a:rect l="l" t="t" r="r" b="b"/>
            <a:pathLst>
              <a:path w="55043" h="55363">
                <a:moveTo>
                  <a:pt x="0" y="27536"/>
                </a:moveTo>
                <a:lnTo>
                  <a:pt x="3550" y="41311"/>
                </a:lnTo>
                <a:lnTo>
                  <a:pt x="12941" y="51226"/>
                </a:lnTo>
                <a:lnTo>
                  <a:pt x="26285" y="55342"/>
                </a:lnTo>
                <a:lnTo>
                  <a:pt x="27363" y="55363"/>
                </a:lnTo>
                <a:lnTo>
                  <a:pt x="41073" y="51786"/>
                </a:lnTo>
                <a:lnTo>
                  <a:pt x="50886" y="42323"/>
                </a:lnTo>
                <a:lnTo>
                  <a:pt x="55012" y="28884"/>
                </a:lnTo>
                <a:lnTo>
                  <a:pt x="55043" y="27536"/>
                </a:lnTo>
                <a:lnTo>
                  <a:pt x="51485" y="13968"/>
                </a:lnTo>
                <a:lnTo>
                  <a:pt x="42025" y="4131"/>
                </a:lnTo>
                <a:lnTo>
                  <a:pt x="28483" y="21"/>
                </a:lnTo>
                <a:lnTo>
                  <a:pt x="27363" y="0"/>
                </a:lnTo>
                <a:lnTo>
                  <a:pt x="13740" y="3643"/>
                </a:lnTo>
                <a:lnTo>
                  <a:pt x="3984" y="13219"/>
                </a:lnTo>
                <a:lnTo>
                  <a:pt x="12" y="26697"/>
                </a:lnTo>
                <a:lnTo>
                  <a:pt x="0" y="27536"/>
                </a:lnTo>
                <a:close/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2654393" y="5809616"/>
            <a:ext cx="56249" cy="55363"/>
          </a:xfrm>
          <a:custGeom>
            <a:avLst/>
            <a:gdLst/>
            <a:ahLst/>
            <a:cxnLst/>
            <a:rect l="l" t="t" r="r" b="b"/>
            <a:pathLst>
              <a:path w="56249" h="55363">
                <a:moveTo>
                  <a:pt x="0" y="27523"/>
                </a:moveTo>
                <a:lnTo>
                  <a:pt x="3583" y="41238"/>
                </a:lnTo>
                <a:lnTo>
                  <a:pt x="13020" y="51142"/>
                </a:lnTo>
                <a:lnTo>
                  <a:pt x="26338" y="55332"/>
                </a:lnTo>
                <a:lnTo>
                  <a:pt x="27667" y="55363"/>
                </a:lnTo>
                <a:lnTo>
                  <a:pt x="41660" y="51896"/>
                </a:lnTo>
                <a:lnTo>
                  <a:pt x="51732" y="42701"/>
                </a:lnTo>
                <a:lnTo>
                  <a:pt x="56173" y="29592"/>
                </a:lnTo>
                <a:lnTo>
                  <a:pt x="56249" y="27523"/>
                </a:lnTo>
                <a:lnTo>
                  <a:pt x="52706" y="14157"/>
                </a:lnTo>
                <a:lnTo>
                  <a:pt x="43235" y="4367"/>
                </a:lnTo>
                <a:lnTo>
                  <a:pt x="29573" y="58"/>
                </a:lnTo>
                <a:lnTo>
                  <a:pt x="27667" y="0"/>
                </a:lnTo>
                <a:lnTo>
                  <a:pt x="14027" y="3606"/>
                </a:lnTo>
                <a:lnTo>
                  <a:pt x="4143" y="13091"/>
                </a:lnTo>
                <a:lnTo>
                  <a:pt x="20" y="26451"/>
                </a:lnTo>
                <a:lnTo>
                  <a:pt x="0" y="275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2654393" y="5809616"/>
            <a:ext cx="56249" cy="55363"/>
          </a:xfrm>
          <a:custGeom>
            <a:avLst/>
            <a:gdLst/>
            <a:ahLst/>
            <a:cxnLst/>
            <a:rect l="l" t="t" r="r" b="b"/>
            <a:pathLst>
              <a:path w="56249" h="55363">
                <a:moveTo>
                  <a:pt x="0" y="27523"/>
                </a:moveTo>
                <a:lnTo>
                  <a:pt x="3583" y="41238"/>
                </a:lnTo>
                <a:lnTo>
                  <a:pt x="13020" y="51142"/>
                </a:lnTo>
                <a:lnTo>
                  <a:pt x="26338" y="55332"/>
                </a:lnTo>
                <a:lnTo>
                  <a:pt x="27667" y="55363"/>
                </a:lnTo>
                <a:lnTo>
                  <a:pt x="41660" y="51896"/>
                </a:lnTo>
                <a:lnTo>
                  <a:pt x="51732" y="42701"/>
                </a:lnTo>
                <a:lnTo>
                  <a:pt x="56173" y="29592"/>
                </a:lnTo>
                <a:lnTo>
                  <a:pt x="56249" y="27523"/>
                </a:lnTo>
                <a:lnTo>
                  <a:pt x="52706" y="14157"/>
                </a:lnTo>
                <a:lnTo>
                  <a:pt x="43235" y="4367"/>
                </a:lnTo>
                <a:lnTo>
                  <a:pt x="29573" y="58"/>
                </a:lnTo>
                <a:lnTo>
                  <a:pt x="27667" y="0"/>
                </a:lnTo>
                <a:lnTo>
                  <a:pt x="14027" y="3606"/>
                </a:lnTo>
                <a:lnTo>
                  <a:pt x="4143" y="13091"/>
                </a:lnTo>
                <a:lnTo>
                  <a:pt x="20" y="26451"/>
                </a:lnTo>
                <a:lnTo>
                  <a:pt x="0" y="27523"/>
                </a:lnTo>
                <a:close/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3292327" y="5809616"/>
            <a:ext cx="56261" cy="55363"/>
          </a:xfrm>
          <a:custGeom>
            <a:avLst/>
            <a:gdLst/>
            <a:ahLst/>
            <a:cxnLst/>
            <a:rect l="l" t="t" r="r" b="b"/>
            <a:pathLst>
              <a:path w="56261" h="55363">
                <a:moveTo>
                  <a:pt x="0" y="27523"/>
                </a:moveTo>
                <a:lnTo>
                  <a:pt x="3585" y="41235"/>
                </a:lnTo>
                <a:lnTo>
                  <a:pt x="13024" y="51139"/>
                </a:lnTo>
                <a:lnTo>
                  <a:pt x="26340" y="55331"/>
                </a:lnTo>
                <a:lnTo>
                  <a:pt x="27680" y="55363"/>
                </a:lnTo>
                <a:lnTo>
                  <a:pt x="41673" y="51896"/>
                </a:lnTo>
                <a:lnTo>
                  <a:pt x="51745" y="42701"/>
                </a:lnTo>
                <a:lnTo>
                  <a:pt x="56186" y="29592"/>
                </a:lnTo>
                <a:lnTo>
                  <a:pt x="56261" y="27523"/>
                </a:lnTo>
                <a:lnTo>
                  <a:pt x="52718" y="14157"/>
                </a:lnTo>
                <a:lnTo>
                  <a:pt x="43248" y="4367"/>
                </a:lnTo>
                <a:lnTo>
                  <a:pt x="29586" y="58"/>
                </a:lnTo>
                <a:lnTo>
                  <a:pt x="27680" y="0"/>
                </a:lnTo>
                <a:lnTo>
                  <a:pt x="14039" y="3604"/>
                </a:lnTo>
                <a:lnTo>
                  <a:pt x="4150" y="13085"/>
                </a:lnTo>
                <a:lnTo>
                  <a:pt x="21" y="26441"/>
                </a:lnTo>
                <a:lnTo>
                  <a:pt x="0" y="275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3292327" y="5809616"/>
            <a:ext cx="56261" cy="55363"/>
          </a:xfrm>
          <a:custGeom>
            <a:avLst/>
            <a:gdLst/>
            <a:ahLst/>
            <a:cxnLst/>
            <a:rect l="l" t="t" r="r" b="b"/>
            <a:pathLst>
              <a:path w="56261" h="55363">
                <a:moveTo>
                  <a:pt x="0" y="27523"/>
                </a:moveTo>
                <a:lnTo>
                  <a:pt x="3585" y="41235"/>
                </a:lnTo>
                <a:lnTo>
                  <a:pt x="13024" y="51139"/>
                </a:lnTo>
                <a:lnTo>
                  <a:pt x="26340" y="55331"/>
                </a:lnTo>
                <a:lnTo>
                  <a:pt x="27680" y="55363"/>
                </a:lnTo>
                <a:lnTo>
                  <a:pt x="41673" y="51896"/>
                </a:lnTo>
                <a:lnTo>
                  <a:pt x="51745" y="42701"/>
                </a:lnTo>
                <a:lnTo>
                  <a:pt x="56186" y="29592"/>
                </a:lnTo>
                <a:lnTo>
                  <a:pt x="56261" y="27523"/>
                </a:lnTo>
                <a:lnTo>
                  <a:pt x="52718" y="14157"/>
                </a:lnTo>
                <a:lnTo>
                  <a:pt x="43248" y="4367"/>
                </a:lnTo>
                <a:lnTo>
                  <a:pt x="29586" y="58"/>
                </a:lnTo>
                <a:lnTo>
                  <a:pt x="27680" y="0"/>
                </a:lnTo>
                <a:lnTo>
                  <a:pt x="14039" y="3604"/>
                </a:lnTo>
                <a:lnTo>
                  <a:pt x="4150" y="13085"/>
                </a:lnTo>
                <a:lnTo>
                  <a:pt x="21" y="26441"/>
                </a:lnTo>
                <a:lnTo>
                  <a:pt x="0" y="27523"/>
                </a:lnTo>
                <a:close/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2663819" y="6209591"/>
            <a:ext cx="55335" cy="55970"/>
          </a:xfrm>
          <a:custGeom>
            <a:avLst/>
            <a:gdLst/>
            <a:ahLst/>
            <a:cxnLst/>
            <a:rect l="l" t="t" r="r" b="b"/>
            <a:pathLst>
              <a:path w="55335" h="55970">
                <a:moveTo>
                  <a:pt x="0" y="27536"/>
                </a:moveTo>
                <a:lnTo>
                  <a:pt x="3511" y="41528"/>
                </a:lnTo>
                <a:lnTo>
                  <a:pt x="12771" y="51562"/>
                </a:lnTo>
                <a:lnTo>
                  <a:pt x="25871" y="55912"/>
                </a:lnTo>
                <a:lnTo>
                  <a:pt x="27667" y="55970"/>
                </a:lnTo>
                <a:lnTo>
                  <a:pt x="41104" y="52445"/>
                </a:lnTo>
                <a:lnTo>
                  <a:pt x="50946" y="43022"/>
                </a:lnTo>
                <a:lnTo>
                  <a:pt x="55277" y="29426"/>
                </a:lnTo>
                <a:lnTo>
                  <a:pt x="55335" y="27536"/>
                </a:lnTo>
                <a:lnTo>
                  <a:pt x="51711" y="13965"/>
                </a:lnTo>
                <a:lnTo>
                  <a:pt x="42180" y="4127"/>
                </a:lnTo>
                <a:lnTo>
                  <a:pt x="28755" y="21"/>
                </a:lnTo>
                <a:lnTo>
                  <a:pt x="27667" y="0"/>
                </a:lnTo>
                <a:lnTo>
                  <a:pt x="14030" y="3605"/>
                </a:lnTo>
                <a:lnTo>
                  <a:pt x="4146" y="13089"/>
                </a:lnTo>
                <a:lnTo>
                  <a:pt x="21" y="26453"/>
                </a:lnTo>
                <a:lnTo>
                  <a:pt x="0" y="275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2663819" y="6209591"/>
            <a:ext cx="55335" cy="55970"/>
          </a:xfrm>
          <a:custGeom>
            <a:avLst/>
            <a:gdLst/>
            <a:ahLst/>
            <a:cxnLst/>
            <a:rect l="l" t="t" r="r" b="b"/>
            <a:pathLst>
              <a:path w="55335" h="55970">
                <a:moveTo>
                  <a:pt x="0" y="27536"/>
                </a:moveTo>
                <a:lnTo>
                  <a:pt x="3511" y="41528"/>
                </a:lnTo>
                <a:lnTo>
                  <a:pt x="12771" y="51562"/>
                </a:lnTo>
                <a:lnTo>
                  <a:pt x="25871" y="55912"/>
                </a:lnTo>
                <a:lnTo>
                  <a:pt x="27667" y="55970"/>
                </a:lnTo>
                <a:lnTo>
                  <a:pt x="41104" y="52445"/>
                </a:lnTo>
                <a:lnTo>
                  <a:pt x="50946" y="43022"/>
                </a:lnTo>
                <a:lnTo>
                  <a:pt x="55277" y="29426"/>
                </a:lnTo>
                <a:lnTo>
                  <a:pt x="55335" y="27536"/>
                </a:lnTo>
                <a:lnTo>
                  <a:pt x="51711" y="13965"/>
                </a:lnTo>
                <a:lnTo>
                  <a:pt x="42180" y="4127"/>
                </a:lnTo>
                <a:lnTo>
                  <a:pt x="28755" y="21"/>
                </a:lnTo>
                <a:lnTo>
                  <a:pt x="27667" y="0"/>
                </a:lnTo>
                <a:lnTo>
                  <a:pt x="14030" y="3605"/>
                </a:lnTo>
                <a:lnTo>
                  <a:pt x="4146" y="13089"/>
                </a:lnTo>
                <a:lnTo>
                  <a:pt x="21" y="26453"/>
                </a:lnTo>
                <a:lnTo>
                  <a:pt x="0" y="27536"/>
                </a:lnTo>
                <a:close/>
              </a:path>
            </a:pathLst>
          </a:custGeom>
          <a:ln w="48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4208487" y="6344833"/>
            <a:ext cx="95143" cy="56886"/>
          </a:xfrm>
          <a:custGeom>
            <a:avLst/>
            <a:gdLst/>
            <a:ahLst/>
            <a:cxnLst/>
            <a:rect l="l" t="t" r="r" b="b"/>
            <a:pathLst>
              <a:path w="95143" h="56886">
                <a:moveTo>
                  <a:pt x="95143" y="28446"/>
                </a:moveTo>
                <a:lnTo>
                  <a:pt x="0" y="0"/>
                </a:lnTo>
                <a:lnTo>
                  <a:pt x="19155" y="28446"/>
                </a:lnTo>
                <a:lnTo>
                  <a:pt x="0" y="56886"/>
                </a:lnTo>
                <a:lnTo>
                  <a:pt x="95143" y="284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3522816" y="6373280"/>
            <a:ext cx="780814" cy="0"/>
          </a:xfrm>
          <a:custGeom>
            <a:avLst/>
            <a:gdLst/>
            <a:ahLst/>
            <a:cxnLst/>
            <a:rect l="l" t="t" r="r" b="b"/>
            <a:pathLst>
              <a:path w="780814" h="0">
                <a:moveTo>
                  <a:pt x="0" y="0"/>
                </a:moveTo>
                <a:lnTo>
                  <a:pt x="780814" y="0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4208487" y="6344833"/>
            <a:ext cx="95143" cy="56886"/>
          </a:xfrm>
          <a:custGeom>
            <a:avLst/>
            <a:gdLst/>
            <a:ahLst/>
            <a:cxnLst/>
            <a:rect l="l" t="t" r="r" b="b"/>
            <a:pathLst>
              <a:path w="95143" h="56886">
                <a:moveTo>
                  <a:pt x="95143" y="28446"/>
                </a:moveTo>
                <a:lnTo>
                  <a:pt x="0" y="56886"/>
                </a:lnTo>
                <a:lnTo>
                  <a:pt x="19155" y="28446"/>
                </a:lnTo>
                <a:lnTo>
                  <a:pt x="0" y="0"/>
                </a:lnTo>
                <a:lnTo>
                  <a:pt x="95143" y="28446"/>
                </a:lnTo>
                <a:close/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5160813" y="5478306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5157769" y="5478306"/>
            <a:ext cx="44781" cy="44781"/>
          </a:xfrm>
          <a:custGeom>
            <a:avLst/>
            <a:gdLst/>
            <a:ahLst/>
            <a:cxnLst/>
            <a:rect l="l" t="t" r="r" b="b"/>
            <a:pathLst>
              <a:path w="44781" h="44781">
                <a:moveTo>
                  <a:pt x="43893" y="44781"/>
                </a:moveTo>
                <a:lnTo>
                  <a:pt x="44781" y="44781"/>
                </a:lnTo>
                <a:lnTo>
                  <a:pt x="42511" y="30563"/>
                </a:lnTo>
                <a:lnTo>
                  <a:pt x="36172" y="18242"/>
                </a:lnTo>
                <a:lnTo>
                  <a:pt x="26469" y="8553"/>
                </a:lnTo>
                <a:lnTo>
                  <a:pt x="14110" y="2228"/>
                </a:lnTo>
                <a:lnTo>
                  <a:pt x="0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5208258" y="5525818"/>
            <a:ext cx="0" cy="409659"/>
          </a:xfrm>
          <a:custGeom>
            <a:avLst/>
            <a:gdLst/>
            <a:ahLst/>
            <a:cxnLst/>
            <a:rect l="l" t="t" r="r" b="b"/>
            <a:pathLst>
              <a:path w="0" h="409659">
                <a:moveTo>
                  <a:pt x="0" y="0"/>
                </a:moveTo>
                <a:lnTo>
                  <a:pt x="0" y="409659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5208258" y="5932456"/>
            <a:ext cx="44781" cy="45679"/>
          </a:xfrm>
          <a:custGeom>
            <a:avLst/>
            <a:gdLst/>
            <a:ahLst/>
            <a:cxnLst/>
            <a:rect l="l" t="t" r="r" b="b"/>
            <a:pathLst>
              <a:path w="44781" h="45679">
                <a:moveTo>
                  <a:pt x="0" y="0"/>
                </a:moveTo>
                <a:lnTo>
                  <a:pt x="2250" y="14176"/>
                </a:lnTo>
                <a:lnTo>
                  <a:pt x="8519" y="26628"/>
                </a:lnTo>
                <a:lnTo>
                  <a:pt x="18088" y="36559"/>
                </a:lnTo>
                <a:lnTo>
                  <a:pt x="30234" y="43173"/>
                </a:lnTo>
                <a:lnTo>
                  <a:pt x="44238" y="45675"/>
                </a:lnTo>
                <a:lnTo>
                  <a:pt x="44781" y="45679"/>
                </a:lnTo>
                <a:lnTo>
                  <a:pt x="44781" y="44768"/>
                </a:lnTo>
              </a:path>
            </a:pathLst>
          </a:custGeom>
          <a:ln w="48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5160813" y="6487645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5157769" y="6437118"/>
            <a:ext cx="43893" cy="44777"/>
          </a:xfrm>
          <a:custGeom>
            <a:avLst/>
            <a:gdLst/>
            <a:ahLst/>
            <a:cxnLst/>
            <a:rect l="l" t="t" r="r" b="b"/>
            <a:pathLst>
              <a:path w="43893" h="44777">
                <a:moveTo>
                  <a:pt x="0" y="44777"/>
                </a:moveTo>
                <a:lnTo>
                  <a:pt x="13986" y="42445"/>
                </a:lnTo>
                <a:lnTo>
                  <a:pt x="26139" y="35953"/>
                </a:lnTo>
                <a:lnTo>
                  <a:pt x="35687" y="26053"/>
                </a:lnTo>
                <a:lnTo>
                  <a:pt x="41859" y="13501"/>
                </a:lnTo>
                <a:lnTo>
                  <a:pt x="43893" y="0"/>
                </a:lnTo>
              </a:path>
            </a:pathLst>
          </a:custGeom>
          <a:ln w="48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5208258" y="6030477"/>
            <a:ext cx="0" cy="409363"/>
          </a:xfrm>
          <a:custGeom>
            <a:avLst/>
            <a:gdLst/>
            <a:ahLst/>
            <a:cxnLst/>
            <a:rect l="l" t="t" r="r" b="b"/>
            <a:pathLst>
              <a:path w="0" h="409363">
                <a:moveTo>
                  <a:pt x="0" y="409363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5207370" y="5982977"/>
            <a:ext cx="45669" cy="44781"/>
          </a:xfrm>
          <a:custGeom>
            <a:avLst/>
            <a:gdLst/>
            <a:ahLst/>
            <a:cxnLst/>
            <a:rect l="l" t="t" r="r" b="b"/>
            <a:pathLst>
              <a:path w="45669" h="44781">
                <a:moveTo>
                  <a:pt x="45669" y="0"/>
                </a:moveTo>
                <a:lnTo>
                  <a:pt x="31476" y="2287"/>
                </a:lnTo>
                <a:lnTo>
                  <a:pt x="19160" y="8662"/>
                </a:lnTo>
                <a:lnTo>
                  <a:pt x="9461" y="18391"/>
                </a:lnTo>
                <a:lnTo>
                  <a:pt x="3123" y="30742"/>
                </a:lnTo>
                <a:lnTo>
                  <a:pt x="888" y="44781"/>
                </a:lnTo>
                <a:lnTo>
                  <a:pt x="0" y="44781"/>
                </a:lnTo>
                <a:lnTo>
                  <a:pt x="888" y="44781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1761870" y="180300"/>
            <a:ext cx="2037861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u="heavy">
                <a:latin typeface="Comic Sans MS"/>
                <a:cs typeface="Comic Sans MS"/>
              </a:rPr>
              <a:t>M</a:t>
            </a:r>
            <a:r>
              <a:rPr dirty="0" smtClean="0" baseline="1708" sz="2100" spc="-4" u="heavy">
                <a:latin typeface="Comic Sans MS"/>
                <a:cs typeface="Comic Sans MS"/>
              </a:rPr>
              <a:t>é</a:t>
            </a:r>
            <a:r>
              <a:rPr dirty="0" smtClean="0" baseline="1708" sz="2100" spc="0" u="heavy">
                <a:latin typeface="Comic Sans MS"/>
                <a:cs typeface="Comic Sans MS"/>
              </a:rPr>
              <a:t>canisme</a:t>
            </a:r>
            <a:r>
              <a:rPr dirty="0" smtClean="0" baseline="1708" sz="2100" spc="-25" u="heavy"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réac</a:t>
            </a:r>
            <a:r>
              <a:rPr dirty="0" smtClean="0" baseline="1708" sz="2100" spc="-4" u="heavy">
                <a:latin typeface="Comic Sans MS"/>
                <a:cs typeface="Comic Sans MS"/>
              </a:rPr>
              <a:t>t</a:t>
            </a:r>
            <a:r>
              <a:rPr dirty="0" smtClean="0" baseline="1708" sz="2100" spc="0" u="heavy">
                <a:latin typeface="Comic Sans MS"/>
                <a:cs typeface="Comic Sans MS"/>
              </a:rPr>
              <a:t>i</a:t>
            </a:r>
            <a:r>
              <a:rPr dirty="0" smtClean="0" baseline="1708" sz="2100" spc="4" u="heavy">
                <a:latin typeface="Comic Sans MS"/>
                <a:cs typeface="Comic Sans MS"/>
              </a:rPr>
              <a:t>o</a:t>
            </a:r>
            <a:r>
              <a:rPr dirty="0" smtClean="0" baseline="1708" sz="2100" spc="0" u="heavy">
                <a:latin typeface="Comic Sans MS"/>
                <a:cs typeface="Comic Sans MS"/>
              </a:rPr>
              <a:t>n</a:t>
            </a:r>
            <a:r>
              <a:rPr dirty="0" smtClean="0" baseline="1708" sz="2100" spc="-4" u="heavy">
                <a:latin typeface="Comic Sans MS"/>
                <a:cs typeface="Comic Sans MS"/>
              </a:rPr>
              <a:t>n</a:t>
            </a:r>
            <a:r>
              <a:rPr dirty="0" smtClean="0" baseline="1708" sz="2100" spc="0" u="heavy">
                <a:latin typeface="Comic Sans MS"/>
                <a:cs typeface="Comic Sans MS"/>
              </a:rPr>
              <a:t>el</a:t>
            </a:r>
            <a:r>
              <a:rPr dirty="0" smtClean="0" baseline="1708" sz="2100" spc="-9" u="heavy"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761870" y="607020"/>
            <a:ext cx="8129955" cy="4171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91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’h</a:t>
            </a:r>
            <a:r>
              <a:rPr dirty="0" smtClean="0" baseline="3417" sz="2100" spc="4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l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gé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ati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rad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calaire</a:t>
            </a:r>
            <a:r>
              <a:rPr dirty="0" smtClean="0" baseline="3417" sz="2100" spc="-4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h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ch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mi</a:t>
            </a:r>
            <a:r>
              <a:rPr dirty="0" smtClean="0" baseline="3417" sz="2100" spc="4">
                <a:latin typeface="Comic Sans MS"/>
                <a:cs typeface="Comic Sans MS"/>
              </a:rPr>
              <a:t>q</a:t>
            </a:r>
            <a:r>
              <a:rPr dirty="0" smtClean="0" baseline="3417" sz="2100" spc="-9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4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des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alcanes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est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une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réac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qui</a:t>
            </a:r>
            <a:r>
              <a:rPr dirty="0" smtClean="0" baseline="3417" sz="2100" spc="-2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s’e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0">
                <a:latin typeface="Comic Sans MS"/>
                <a:cs typeface="Comic Sans MS"/>
              </a:rPr>
              <a:t>ec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ue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en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lus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eurs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é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apes,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comme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c’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uve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ur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ac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radicalair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s.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parle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ac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chaîne.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334125" y="1243687"/>
            <a:ext cx="1180044" cy="209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1708" sz="2100" spc="0" u="heavy">
                <a:latin typeface="Comic Sans MS"/>
                <a:cs typeface="Comic Sans MS"/>
              </a:rPr>
              <a:t>0</a:t>
            </a:r>
            <a:r>
              <a:rPr dirty="0" smtClean="0" baseline="1708" sz="2100" spc="-14" u="heavy">
                <a:latin typeface="Comic Sans MS"/>
                <a:cs typeface="Comic Sans MS"/>
              </a:rPr>
              <a:t> </a:t>
            </a:r>
            <a:r>
              <a:rPr dirty="0" smtClean="0" baseline="1708" sz="2100" spc="4" u="heavy">
                <a:latin typeface="Comic Sans MS"/>
                <a:cs typeface="Comic Sans MS"/>
              </a:rPr>
              <a:t>R</a:t>
            </a:r>
            <a:r>
              <a:rPr dirty="0" smtClean="0" baseline="1708" sz="2100" spc="0" u="heavy">
                <a:latin typeface="Comic Sans MS"/>
                <a:cs typeface="Comic Sans MS"/>
              </a:rPr>
              <a:t>L</a:t>
            </a:r>
            <a:r>
              <a:rPr dirty="0" smtClean="0" baseline="1708" sz="2100" spc="-14" u="heavy">
                <a:latin typeface="Comic Sans MS"/>
                <a:cs typeface="Comic Sans MS"/>
              </a:rPr>
              <a:t> </a:t>
            </a:r>
            <a:r>
              <a:rPr dirty="0" smtClean="0" baseline="1943" sz="2100" spc="0" u="heavy">
                <a:latin typeface="Symbol"/>
                <a:cs typeface="Symbol"/>
              </a:rPr>
              <a:t></a:t>
            </a:r>
            <a:r>
              <a:rPr dirty="0" smtClean="0" baseline="1943" sz="2100" spc="0" u="heavy">
                <a:latin typeface="Symbol"/>
                <a:cs typeface="Symbol"/>
              </a:rPr>
              <a:t></a:t>
            </a:r>
            <a:r>
              <a:rPr dirty="0" smtClean="0" baseline="2070" sz="2100" spc="0" u="heavy">
                <a:latin typeface="Times New Roman"/>
                <a:cs typeface="Times New Roman"/>
              </a:rPr>
              <a:t> </a:t>
            </a:r>
            <a:r>
              <a:rPr dirty="0" smtClean="0" baseline="2070" sz="2100" spc="119" u="heavy">
                <a:latin typeface="Times New Roman"/>
                <a:cs typeface="Times New Roman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2</a:t>
            </a:r>
            <a:r>
              <a:rPr dirty="0" smtClean="0" baseline="1708" sz="2100" spc="402" u="heavy">
                <a:latin typeface="Comic Sans MS"/>
                <a:cs typeface="Comic Sans MS"/>
              </a:rPr>
              <a:t> </a:t>
            </a:r>
            <a:r>
              <a:rPr dirty="0" smtClean="0" baseline="1708" sz="2100" spc="4" u="heavy">
                <a:latin typeface="Comic Sans MS"/>
                <a:cs typeface="Comic Sans MS"/>
              </a:rPr>
              <a:t>R</a:t>
            </a:r>
            <a:r>
              <a:rPr dirty="0" smtClean="0" baseline="1708" sz="2100" spc="0" u="heavy">
                <a:latin typeface="Comic Sans MS"/>
                <a:cs typeface="Comic Sans MS"/>
              </a:rPr>
              <a:t>L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761870" y="1249005"/>
            <a:ext cx="371196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solidFill>
                  <a:srgbClr val="FF6600"/>
                </a:solidFill>
                <a:latin typeface="Comic Sans MS"/>
                <a:cs typeface="Comic Sans MS"/>
              </a:rPr>
              <a:t>1</a:t>
            </a:r>
            <a:r>
              <a:rPr dirty="0" smtClean="0" baseline="1708" sz="2100" spc="0">
                <a:solidFill>
                  <a:srgbClr val="FF6600"/>
                </a:solidFill>
                <a:latin typeface="Comic Sans MS"/>
                <a:cs typeface="Comic Sans MS"/>
              </a:rPr>
              <a:t>°</a:t>
            </a:r>
            <a:r>
              <a:rPr dirty="0" smtClean="0" baseline="1708" sz="2100" spc="-19">
                <a:solidFill>
                  <a:srgbClr val="FF66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6600"/>
                </a:solidFill>
                <a:latin typeface="Comic Sans MS"/>
                <a:cs typeface="Comic Sans MS"/>
              </a:rPr>
              <a:t>Initiati</a:t>
            </a:r>
            <a:r>
              <a:rPr dirty="0" smtClean="0" baseline="1708" sz="2100" spc="4">
                <a:solidFill>
                  <a:srgbClr val="FF66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66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-34">
                <a:solidFill>
                  <a:srgbClr val="FF66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6600"/>
                </a:solidFill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solidFill>
                  <a:srgbClr val="FF66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66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FF6600"/>
                </a:solidFill>
                <a:latin typeface="Comic Sans MS"/>
                <a:cs typeface="Comic Sans MS"/>
              </a:rPr>
              <a:t>ro</a:t>
            </a:r>
            <a:r>
              <a:rPr dirty="0" smtClean="0" baseline="1708" sz="2100" spc="4">
                <a:solidFill>
                  <a:srgbClr val="FF66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solidFill>
                  <a:srgbClr val="FF6600"/>
                </a:solidFill>
                <a:latin typeface="Comic Sans MS"/>
                <a:cs typeface="Comic Sans MS"/>
              </a:rPr>
              <a:t>ucti</a:t>
            </a:r>
            <a:r>
              <a:rPr dirty="0" smtClean="0" baseline="1708" sz="2100" spc="4">
                <a:solidFill>
                  <a:srgbClr val="FF66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66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-25">
                <a:solidFill>
                  <a:srgbClr val="FF66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6600"/>
                </a:solidFill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solidFill>
                  <a:srgbClr val="FF66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6600"/>
                </a:solidFill>
                <a:latin typeface="Comic Sans MS"/>
                <a:cs typeface="Comic Sans MS"/>
              </a:rPr>
              <a:t>rad</a:t>
            </a:r>
            <a:r>
              <a:rPr dirty="0" smtClean="0" baseline="1708" sz="2100" spc="4">
                <a:solidFill>
                  <a:srgbClr val="FF66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solidFill>
                  <a:srgbClr val="FF6600"/>
                </a:solidFill>
                <a:latin typeface="Comic Sans MS"/>
                <a:cs typeface="Comic Sans MS"/>
              </a:rPr>
              <a:t>caux</a:t>
            </a:r>
            <a:r>
              <a:rPr dirty="0" smtClean="0" baseline="1708" sz="2100" spc="-29">
                <a:solidFill>
                  <a:srgbClr val="FF66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6600"/>
                </a:solidFill>
                <a:latin typeface="Comic Sans MS"/>
                <a:cs typeface="Comic Sans MS"/>
              </a:rPr>
              <a:t>lib</a:t>
            </a:r>
            <a:r>
              <a:rPr dirty="0" smtClean="0" baseline="1708" sz="2100" spc="-4">
                <a:solidFill>
                  <a:srgbClr val="FF66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solidFill>
                  <a:srgbClr val="FF6600"/>
                </a:solidFill>
                <a:latin typeface="Comic Sans MS"/>
                <a:cs typeface="Comic Sans MS"/>
              </a:rPr>
              <a:t>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660630" y="1654246"/>
            <a:ext cx="224145" cy="1810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60"/>
              </a:lnSpc>
              <a:spcBef>
                <a:spcPts val="68"/>
              </a:spcBef>
            </a:pPr>
            <a:r>
              <a:rPr dirty="0" smtClean="0" sz="1200" spc="-19">
                <a:latin typeface="Arial"/>
                <a:cs typeface="Arial"/>
              </a:rPr>
              <a:t>h</a:t>
            </a:r>
            <a:r>
              <a:rPr dirty="0" smtClean="0" sz="1200" spc="0">
                <a:latin typeface="Symbol"/>
                <a:cs typeface="Symbol"/>
              </a:rPr>
              <a:t>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654126" y="1736752"/>
            <a:ext cx="194032" cy="1794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-25">
                <a:latin typeface="Arial"/>
                <a:cs typeface="Arial"/>
              </a:rPr>
              <a:t>C</a:t>
            </a:r>
            <a:r>
              <a:rPr dirty="0" smtClean="0" sz="1200" spc="0"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175289" y="1740813"/>
            <a:ext cx="1162000" cy="1810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60"/>
              </a:lnSpc>
              <a:spcBef>
                <a:spcPts val="68"/>
              </a:spcBef>
            </a:pPr>
            <a:r>
              <a:rPr dirty="0" smtClean="0" sz="1200" spc="-19">
                <a:latin typeface="Symbol"/>
                <a:cs typeface="Symbol"/>
              </a:rPr>
              <a:t></a:t>
            </a:r>
            <a:r>
              <a:rPr dirty="0" smtClean="0" sz="1200" spc="0">
                <a:latin typeface="Arial"/>
                <a:cs typeface="Arial"/>
              </a:rPr>
              <a:t>H</a:t>
            </a:r>
            <a:r>
              <a:rPr dirty="0" smtClean="0" sz="1200" spc="22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=</a:t>
            </a:r>
            <a:r>
              <a:rPr dirty="0" smtClean="0" sz="1200" spc="-8">
                <a:latin typeface="Arial"/>
                <a:cs typeface="Arial"/>
              </a:rPr>
              <a:t> </a:t>
            </a:r>
            <a:r>
              <a:rPr dirty="0" smtClean="0" sz="1200" spc="-19">
                <a:latin typeface="Arial"/>
                <a:cs typeface="Arial"/>
              </a:rPr>
              <a:t>2</a:t>
            </a:r>
            <a:r>
              <a:rPr dirty="0" smtClean="0" sz="1200" spc="-19">
                <a:latin typeface="Arial"/>
                <a:cs typeface="Arial"/>
              </a:rPr>
              <a:t>4</a:t>
            </a:r>
            <a:r>
              <a:rPr dirty="0" smtClean="0" sz="1200" spc="0">
                <a:latin typeface="Arial"/>
                <a:cs typeface="Arial"/>
              </a:rPr>
              <a:t>2</a:t>
            </a:r>
            <a:r>
              <a:rPr dirty="0" smtClean="0" sz="1200" spc="34">
                <a:latin typeface="Arial"/>
                <a:cs typeface="Arial"/>
              </a:rPr>
              <a:t> </a:t>
            </a:r>
            <a:r>
              <a:rPr dirty="0" smtClean="0" sz="1200" spc="-19">
                <a:latin typeface="Arial"/>
                <a:cs typeface="Arial"/>
              </a:rPr>
              <a:t>k</a:t>
            </a:r>
            <a:r>
              <a:rPr dirty="0" smtClean="0" sz="1200" spc="-19">
                <a:latin typeface="Arial"/>
                <a:cs typeface="Arial"/>
              </a:rPr>
              <a:t>J</a:t>
            </a:r>
            <a:r>
              <a:rPr dirty="0" smtClean="0" sz="1200" spc="-14">
                <a:latin typeface="Arial"/>
                <a:cs typeface="Arial"/>
              </a:rPr>
              <a:t>/</a:t>
            </a:r>
            <a:r>
              <a:rPr dirty="0" smtClean="0" sz="1200" spc="-29">
                <a:latin typeface="Arial"/>
                <a:cs typeface="Arial"/>
              </a:rPr>
              <a:t>m</a:t>
            </a:r>
            <a:r>
              <a:rPr dirty="0" smtClean="0" sz="1200" spc="-19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725255" y="1755790"/>
            <a:ext cx="519464" cy="1794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-25">
                <a:latin typeface="Arial"/>
                <a:cs typeface="Arial"/>
              </a:rPr>
              <a:t>C</a:t>
            </a:r>
            <a:r>
              <a:rPr dirty="0" smtClean="0" sz="1200" spc="0">
                <a:latin typeface="Arial"/>
                <a:cs typeface="Arial"/>
              </a:rPr>
              <a:t>l</a:t>
            </a:r>
            <a:r>
              <a:rPr dirty="0" smtClean="0" sz="1200" spc="0">
                <a:latin typeface="Arial"/>
                <a:cs typeface="Arial"/>
              </a:rPr>
              <a:t>   </a:t>
            </a:r>
            <a:r>
              <a:rPr dirty="0" smtClean="0" sz="1200" spc="123">
                <a:latin typeface="Arial"/>
                <a:cs typeface="Arial"/>
              </a:rPr>
              <a:t> </a:t>
            </a:r>
            <a:r>
              <a:rPr dirty="0" smtClean="0" sz="1200" spc="-25">
                <a:latin typeface="Arial"/>
                <a:cs typeface="Arial"/>
              </a:rPr>
              <a:t>C</a:t>
            </a:r>
            <a:r>
              <a:rPr dirty="0" smtClean="0" sz="1200" spc="0"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441880" y="1765309"/>
            <a:ext cx="135914" cy="1794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419725" y="2100921"/>
            <a:ext cx="184429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étape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end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thermi</a:t>
            </a:r>
            <a:r>
              <a:rPr dirty="0" smtClean="0" baseline="1708" sz="2100" spc="4">
                <a:latin typeface="Comic Sans MS"/>
                <a:cs typeface="Comic Sans MS"/>
              </a:rPr>
              <a:t>q</a:t>
            </a:r>
            <a:r>
              <a:rPr dirty="0" smtClean="0" baseline="1708" sz="2100" spc="-9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334125" y="2524101"/>
            <a:ext cx="1123726" cy="209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1708" sz="2100" spc="0" u="heavy">
                <a:latin typeface="Comic Sans MS"/>
                <a:cs typeface="Comic Sans MS"/>
              </a:rPr>
              <a:t>1</a:t>
            </a:r>
            <a:r>
              <a:rPr dirty="0" smtClean="0" baseline="1708" sz="2100" spc="-19" u="heavy">
                <a:latin typeface="Comic Sans MS"/>
                <a:cs typeface="Comic Sans MS"/>
              </a:rPr>
              <a:t> </a:t>
            </a:r>
            <a:r>
              <a:rPr dirty="0" smtClean="0" baseline="1708" sz="2100" spc="4" u="heavy">
                <a:latin typeface="Comic Sans MS"/>
                <a:cs typeface="Comic Sans MS"/>
              </a:rPr>
              <a:t>R</a:t>
            </a:r>
            <a:r>
              <a:rPr dirty="0" smtClean="0" baseline="1708" sz="2100" spc="0" u="heavy">
                <a:latin typeface="Comic Sans MS"/>
                <a:cs typeface="Comic Sans MS"/>
              </a:rPr>
              <a:t>L</a:t>
            </a:r>
            <a:r>
              <a:rPr dirty="0" smtClean="0" baseline="1708" sz="2100" spc="-9" u="heavy">
                <a:latin typeface="Comic Sans MS"/>
                <a:cs typeface="Comic Sans MS"/>
              </a:rPr>
              <a:t> </a:t>
            </a:r>
            <a:r>
              <a:rPr dirty="0" smtClean="0" baseline="1943" sz="2100" spc="0" u="heavy">
                <a:latin typeface="Symbol"/>
                <a:cs typeface="Symbol"/>
              </a:rPr>
              <a:t></a:t>
            </a:r>
            <a:r>
              <a:rPr dirty="0" smtClean="0" baseline="1943" sz="2100" spc="0" u="heavy">
                <a:latin typeface="Symbol"/>
                <a:cs typeface="Symbol"/>
              </a:rPr>
              <a:t></a:t>
            </a:r>
            <a:r>
              <a:rPr dirty="0" smtClean="0" baseline="2070" sz="2100" spc="0" u="heavy">
                <a:latin typeface="Times New Roman"/>
                <a:cs typeface="Times New Roman"/>
              </a:rPr>
              <a:t> </a:t>
            </a:r>
            <a:r>
              <a:rPr dirty="0" smtClean="0" baseline="2070" sz="2100" spc="134" u="heavy">
                <a:latin typeface="Times New Roman"/>
                <a:cs typeface="Times New Roman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1</a:t>
            </a:r>
            <a:r>
              <a:rPr dirty="0" smtClean="0" baseline="1708" sz="2100" spc="0" u="heavy">
                <a:latin typeface="Comic Sans MS"/>
                <a:cs typeface="Comic Sans MS"/>
              </a:rPr>
              <a:t> </a:t>
            </a:r>
            <a:r>
              <a:rPr dirty="0" smtClean="0" baseline="1708" sz="2100" spc="-14" u="heavy">
                <a:latin typeface="Comic Sans MS"/>
                <a:cs typeface="Comic Sans MS"/>
              </a:rPr>
              <a:t> </a:t>
            </a:r>
            <a:r>
              <a:rPr dirty="0" smtClean="0" baseline="1708" sz="2100" spc="4" u="heavy">
                <a:latin typeface="Comic Sans MS"/>
                <a:cs typeface="Comic Sans MS"/>
              </a:rPr>
              <a:t>R</a:t>
            </a:r>
            <a:r>
              <a:rPr dirty="0" smtClean="0" baseline="1708" sz="2100" spc="0" u="heavy">
                <a:latin typeface="Comic Sans MS"/>
                <a:cs typeface="Comic Sans MS"/>
              </a:rPr>
              <a:t>L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761870" y="2529419"/>
            <a:ext cx="125146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solidFill>
                  <a:srgbClr val="FF6600"/>
                </a:solidFill>
                <a:latin typeface="Comic Sans MS"/>
                <a:cs typeface="Comic Sans MS"/>
              </a:rPr>
              <a:t>2</a:t>
            </a:r>
            <a:r>
              <a:rPr dirty="0" smtClean="0" baseline="1708" sz="2100" spc="0">
                <a:solidFill>
                  <a:srgbClr val="FF6600"/>
                </a:solidFill>
                <a:latin typeface="Comic Sans MS"/>
                <a:cs typeface="Comic Sans MS"/>
              </a:rPr>
              <a:t>°</a:t>
            </a:r>
            <a:r>
              <a:rPr dirty="0" smtClean="0" baseline="1708" sz="2100" spc="-9">
                <a:solidFill>
                  <a:srgbClr val="FF66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6600"/>
                </a:solidFill>
                <a:latin typeface="Comic Sans MS"/>
                <a:cs typeface="Comic Sans MS"/>
              </a:rPr>
              <a:t>Pro</a:t>
            </a:r>
            <a:r>
              <a:rPr dirty="0" smtClean="0" baseline="1708" sz="2100" spc="9">
                <a:solidFill>
                  <a:srgbClr val="FF66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FF6600"/>
                </a:solidFill>
                <a:latin typeface="Comic Sans MS"/>
                <a:cs typeface="Comic Sans MS"/>
              </a:rPr>
              <a:t>agat</a:t>
            </a:r>
            <a:r>
              <a:rPr dirty="0" smtClean="0" baseline="1708" sz="2100" spc="-9">
                <a:solidFill>
                  <a:srgbClr val="FF66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solidFill>
                  <a:srgbClr val="FF66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6600"/>
                </a:solidFill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574950" y="3109154"/>
            <a:ext cx="303295" cy="177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H</a:t>
            </a:r>
            <a:r>
              <a:rPr dirty="0" smtClean="0" sz="1200" spc="-4">
                <a:latin typeface="Arial"/>
                <a:cs typeface="Arial"/>
              </a:rPr>
              <a:t>C</a:t>
            </a:r>
            <a:r>
              <a:rPr dirty="0" smtClean="0" sz="1200" spc="0"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253478" y="3122950"/>
            <a:ext cx="991826" cy="1795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dirty="0" smtClean="0" sz="1200" spc="-4">
                <a:latin typeface="Symbol"/>
                <a:cs typeface="Symbol"/>
              </a:rPr>
              <a:t></a:t>
            </a:r>
            <a:r>
              <a:rPr dirty="0" smtClean="0" sz="1200" spc="0">
                <a:latin typeface="Arial"/>
                <a:cs typeface="Arial"/>
              </a:rPr>
              <a:t>H</a:t>
            </a:r>
            <a:r>
              <a:rPr dirty="0" smtClean="0" sz="1200" spc="-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=</a:t>
            </a:r>
            <a:r>
              <a:rPr dirty="0" smtClean="0" sz="1200" spc="-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8</a:t>
            </a:r>
            <a:r>
              <a:rPr dirty="0" smtClean="0" sz="1200" spc="-4">
                <a:latin typeface="Arial"/>
                <a:cs typeface="Arial"/>
              </a:rPr>
              <a:t> </a:t>
            </a:r>
            <a:r>
              <a:rPr dirty="0" smtClean="0" sz="1200" spc="-4">
                <a:latin typeface="Arial"/>
                <a:cs typeface="Arial"/>
              </a:rPr>
              <a:t>k</a:t>
            </a:r>
            <a:r>
              <a:rPr dirty="0" smtClean="0" sz="1200" spc="-4">
                <a:latin typeface="Arial"/>
                <a:cs typeface="Arial"/>
              </a:rPr>
              <a:t>J</a:t>
            </a:r>
            <a:r>
              <a:rPr dirty="0" smtClean="0" sz="1200" spc="-4">
                <a:latin typeface="Arial"/>
                <a:cs typeface="Arial"/>
              </a:rPr>
              <a:t>/</a:t>
            </a:r>
            <a:r>
              <a:rPr dirty="0" smtClean="0" sz="1200" spc="-9">
                <a:latin typeface="Arial"/>
                <a:cs typeface="Arial"/>
              </a:rPr>
              <a:t>m</a:t>
            </a: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931679" y="3128445"/>
            <a:ext cx="336569" cy="1990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dirty="0" smtClean="0" baseline="4831" sz="1800" spc="-4">
                <a:latin typeface="Arial"/>
                <a:cs typeface="Arial"/>
              </a:rPr>
              <a:t>C</a:t>
            </a:r>
            <a:r>
              <a:rPr dirty="0" smtClean="0" baseline="4831" sz="1800" spc="0">
                <a:latin typeface="Arial"/>
                <a:cs typeface="Arial"/>
              </a:rPr>
              <a:t>H</a:t>
            </a:r>
            <a:r>
              <a:rPr dirty="0" smtClean="0" baseline="-9662" sz="1350" spc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606849" y="3137794"/>
            <a:ext cx="192714" cy="177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C</a:t>
            </a:r>
            <a:r>
              <a:rPr dirty="0" smtClean="0" sz="1200" spc="0"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386103" y="3137794"/>
            <a:ext cx="137937" cy="177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748959" y="3147446"/>
            <a:ext cx="617072" cy="1990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dirty="0" smtClean="0" baseline="4831" sz="1800" spc="0">
                <a:latin typeface="Arial"/>
                <a:cs typeface="Arial"/>
              </a:rPr>
              <a:t>CH</a:t>
            </a:r>
            <a:r>
              <a:rPr dirty="0" smtClean="0" baseline="-9662" sz="1350" spc="0">
                <a:latin typeface="Arial"/>
                <a:cs typeface="Arial"/>
              </a:rPr>
              <a:t>3</a:t>
            </a:r>
            <a:r>
              <a:rPr dirty="0" smtClean="0" baseline="-9662" sz="1350" spc="0">
                <a:latin typeface="Arial"/>
                <a:cs typeface="Arial"/>
              </a:rPr>
              <a:t>    </a:t>
            </a:r>
            <a:r>
              <a:rPr dirty="0" smtClean="0" baseline="-9662" sz="1350" spc="84">
                <a:latin typeface="Arial"/>
                <a:cs typeface="Arial"/>
              </a:rPr>
              <a:t> </a:t>
            </a:r>
            <a:r>
              <a:rPr dirty="0" smtClean="0" baseline="4831" sz="18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403772" y="3166447"/>
            <a:ext cx="137937" cy="177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608432" y="3547280"/>
            <a:ext cx="192701" cy="177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C</a:t>
            </a:r>
            <a:r>
              <a:rPr dirty="0" smtClean="0" sz="1200" spc="0"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224942" y="3551434"/>
            <a:ext cx="1221638" cy="1795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dirty="0" smtClean="0" sz="1200" spc="-4">
                <a:latin typeface="Symbol"/>
                <a:cs typeface="Symbol"/>
              </a:rPr>
              <a:t></a:t>
            </a:r>
            <a:r>
              <a:rPr dirty="0" smtClean="0" sz="1200" spc="0">
                <a:latin typeface="Arial"/>
                <a:cs typeface="Arial"/>
              </a:rPr>
              <a:t>H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=</a:t>
            </a:r>
            <a:r>
              <a:rPr dirty="0" smtClean="0" sz="1200" spc="-9">
                <a:latin typeface="Arial"/>
                <a:cs typeface="Arial"/>
              </a:rPr>
              <a:t> </a:t>
            </a:r>
            <a:r>
              <a:rPr dirty="0" smtClean="0" sz="1200" spc="-4">
                <a:latin typeface="Arial"/>
                <a:cs typeface="Arial"/>
              </a:rPr>
              <a:t>-</a:t>
            </a:r>
            <a:r>
              <a:rPr dirty="0" smtClean="0" sz="1200" spc="-4">
                <a:latin typeface="Arial"/>
                <a:cs typeface="Arial"/>
              </a:rPr>
              <a:t>1</a:t>
            </a:r>
            <a:r>
              <a:rPr dirty="0" smtClean="0" sz="1200" spc="-4">
                <a:latin typeface="Arial"/>
                <a:cs typeface="Arial"/>
              </a:rPr>
              <a:t>1</a:t>
            </a:r>
            <a:r>
              <a:rPr dirty="0" smtClean="0" sz="1200" spc="0">
                <a:latin typeface="Arial"/>
                <a:cs typeface="Arial"/>
              </a:rPr>
              <a:t>3</a:t>
            </a:r>
            <a:r>
              <a:rPr dirty="0" smtClean="0" sz="1200" spc="69">
                <a:latin typeface="Arial"/>
                <a:cs typeface="Arial"/>
              </a:rPr>
              <a:t> </a:t>
            </a:r>
            <a:r>
              <a:rPr dirty="0" smtClean="0" sz="1200" spc="-4">
                <a:latin typeface="Arial"/>
                <a:cs typeface="Arial"/>
              </a:rPr>
              <a:t>k</a:t>
            </a:r>
            <a:r>
              <a:rPr dirty="0" smtClean="0" sz="1200" spc="-4">
                <a:latin typeface="Arial"/>
                <a:cs typeface="Arial"/>
              </a:rPr>
              <a:t>J</a:t>
            </a:r>
            <a:r>
              <a:rPr dirty="0" smtClean="0" sz="1200" spc="-4">
                <a:latin typeface="Arial"/>
                <a:cs typeface="Arial"/>
              </a:rPr>
              <a:t>/</a:t>
            </a:r>
            <a:r>
              <a:rPr dirty="0" smtClean="0" sz="1200" spc="-9">
                <a:latin typeface="Arial"/>
                <a:cs typeface="Arial"/>
              </a:rPr>
              <a:t>m</a:t>
            </a:r>
            <a:r>
              <a:rPr dirty="0" smtClean="0" sz="1200" spc="0">
                <a:latin typeface="Arial"/>
                <a:cs typeface="Arial"/>
              </a:rPr>
              <a:t>ol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941064" y="3566579"/>
            <a:ext cx="481106" cy="1990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dirty="0" smtClean="0" baseline="4831" sz="1800" spc="0">
                <a:latin typeface="Arial"/>
                <a:cs typeface="Arial"/>
              </a:rPr>
              <a:t>C</a:t>
            </a:r>
            <a:r>
              <a:rPr dirty="0" smtClean="0" baseline="4831" sz="1800" spc="-4">
                <a:latin typeface="Arial"/>
                <a:cs typeface="Arial"/>
              </a:rPr>
              <a:t>H</a:t>
            </a:r>
            <a:r>
              <a:rPr dirty="0" smtClean="0" baseline="-9662" sz="1350" spc="0">
                <a:latin typeface="Arial"/>
                <a:cs typeface="Arial"/>
              </a:rPr>
              <a:t>3</a:t>
            </a:r>
            <a:r>
              <a:rPr dirty="0" smtClean="0" baseline="4831" sz="1800" spc="0">
                <a:latin typeface="Arial"/>
                <a:cs typeface="Arial"/>
              </a:rPr>
              <a:t>Cl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397088" y="3575927"/>
            <a:ext cx="260554" cy="1993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5"/>
              </a:lnSpc>
              <a:spcBef>
                <a:spcPts val="75"/>
              </a:spcBef>
            </a:pPr>
            <a:r>
              <a:rPr dirty="0" smtClean="0" baseline="7246" sz="1800" spc="0">
                <a:latin typeface="Arial"/>
                <a:cs typeface="Arial"/>
              </a:rPr>
              <a:t>Cl</a:t>
            </a:r>
            <a:r>
              <a:rPr dirty="0" smtClean="0" baseline="-6441" sz="1350" spc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453068" y="3575927"/>
            <a:ext cx="137937" cy="177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729808" y="3585576"/>
            <a:ext cx="336823" cy="1990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dirty="0" smtClean="0" baseline="4831" sz="1800" spc="0">
                <a:latin typeface="Arial"/>
                <a:cs typeface="Arial"/>
              </a:rPr>
              <a:t>CH</a:t>
            </a:r>
            <a:r>
              <a:rPr dirty="0" smtClean="0" baseline="-9662" sz="1350" spc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184588" y="3594923"/>
            <a:ext cx="137937" cy="177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61870" y="4075136"/>
            <a:ext cx="2413711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Processus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«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aut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re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enu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»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188333" y="4075136"/>
            <a:ext cx="4111004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globaleme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exot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ermiq</a:t>
            </a:r>
            <a:r>
              <a:rPr dirty="0" smtClean="0" baseline="1708" sz="2100" spc="-9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</a:t>
            </a:r>
            <a:r>
              <a:rPr dirty="0" smtClean="0" baseline="1708" sz="2100" spc="-4">
                <a:latin typeface="Comic Sans MS"/>
                <a:cs typeface="Comic Sans MS"/>
              </a:rPr>
              <a:t>8</a:t>
            </a:r>
            <a:r>
              <a:rPr dirty="0" smtClean="0" baseline="1708" sz="2100" spc="-4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1</a:t>
            </a:r>
            <a:r>
              <a:rPr dirty="0" smtClean="0" baseline="1708" sz="2100" spc="4">
                <a:latin typeface="Comic Sans MS"/>
                <a:cs typeface="Comic Sans MS"/>
              </a:rPr>
              <a:t>1</a:t>
            </a:r>
            <a:r>
              <a:rPr dirty="0" smtClean="0" baseline="1708" sz="2100" spc="0">
                <a:latin typeface="Comic Sans MS"/>
                <a:cs typeface="Comic Sans MS"/>
              </a:rPr>
              <a:t>3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=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105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kJ/m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l).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761870" y="4296116"/>
            <a:ext cx="8378773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En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princi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e,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une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seule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m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lécule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chl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re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ss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ciée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4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ns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l’étape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d’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nitiat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-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ur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mener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à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la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chl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rati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talité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méthane.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10</a:t>
            </a:r>
            <a:r>
              <a:rPr dirty="0" smtClean="0" baseline="1708" sz="2100" spc="-4">
                <a:latin typeface="Comic Sans MS"/>
                <a:cs typeface="Comic Sans MS"/>
              </a:rPr>
              <a:t>0</a:t>
            </a:r>
            <a:r>
              <a:rPr dirty="0" smtClean="0" baseline="1708" sz="2100" spc="-4">
                <a:latin typeface="Comic Sans MS"/>
                <a:cs typeface="Comic Sans MS"/>
              </a:rPr>
              <a:t>0</a:t>
            </a:r>
            <a:r>
              <a:rPr dirty="0" smtClean="0" baseline="1708" sz="2100" spc="0">
                <a:latin typeface="Comic Sans MS"/>
                <a:cs typeface="Comic Sans MS"/>
              </a:rPr>
              <a:t>0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is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seulemen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34125" y="4932152"/>
            <a:ext cx="1180280" cy="2093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50"/>
              </a:lnSpc>
              <a:spcBef>
                <a:spcPts val="82"/>
              </a:spcBef>
            </a:pPr>
            <a:r>
              <a:rPr dirty="0" smtClean="0" baseline="1708" sz="2100" spc="0" u="heavy">
                <a:latin typeface="Comic Sans MS"/>
                <a:cs typeface="Comic Sans MS"/>
              </a:rPr>
              <a:t>2</a:t>
            </a:r>
            <a:r>
              <a:rPr dirty="0" smtClean="0" baseline="1708" sz="2100" spc="-19" u="heavy"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R</a:t>
            </a:r>
            <a:r>
              <a:rPr dirty="0" smtClean="0" baseline="1708" sz="2100" spc="0" u="heavy">
                <a:latin typeface="Comic Sans MS"/>
                <a:cs typeface="Comic Sans MS"/>
              </a:rPr>
              <a:t>L</a:t>
            </a:r>
            <a:r>
              <a:rPr dirty="0" smtClean="0" baseline="1708" sz="2100" spc="-14" u="heavy">
                <a:latin typeface="Comic Sans MS"/>
                <a:cs typeface="Comic Sans MS"/>
              </a:rPr>
              <a:t> </a:t>
            </a:r>
            <a:r>
              <a:rPr dirty="0" smtClean="0" baseline="1943" sz="2100" spc="0" u="heavy">
                <a:latin typeface="Symbol"/>
                <a:cs typeface="Symbol"/>
              </a:rPr>
              <a:t></a:t>
            </a:r>
            <a:r>
              <a:rPr dirty="0" smtClean="0" baseline="1943" sz="2100" spc="0" u="heavy">
                <a:latin typeface="Symbol"/>
                <a:cs typeface="Symbol"/>
              </a:rPr>
              <a:t></a:t>
            </a:r>
            <a:r>
              <a:rPr dirty="0" smtClean="0" baseline="2070" sz="2100" spc="0" u="heavy">
                <a:latin typeface="Times New Roman"/>
                <a:cs typeface="Times New Roman"/>
              </a:rPr>
              <a:t> </a:t>
            </a:r>
            <a:r>
              <a:rPr dirty="0" smtClean="0" baseline="2070" sz="2100" spc="119" u="heavy">
                <a:latin typeface="Times New Roman"/>
                <a:cs typeface="Times New Roman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0</a:t>
            </a:r>
            <a:r>
              <a:rPr dirty="0" smtClean="0" baseline="1708" sz="2100" spc="402" u="heavy"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R</a:t>
            </a:r>
            <a:r>
              <a:rPr dirty="0" smtClean="0" baseline="1708" sz="2100" spc="0" u="heavy">
                <a:latin typeface="Comic Sans MS"/>
                <a:cs typeface="Comic Sans MS"/>
              </a:rPr>
              <a:t>L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61870" y="4937479"/>
            <a:ext cx="1288531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solidFill>
                  <a:srgbClr val="FF6600"/>
                </a:solidFill>
                <a:latin typeface="Comic Sans MS"/>
                <a:cs typeface="Comic Sans MS"/>
              </a:rPr>
              <a:t>3</a:t>
            </a:r>
            <a:r>
              <a:rPr dirty="0" smtClean="0" baseline="1708" sz="2100" spc="0">
                <a:solidFill>
                  <a:srgbClr val="FF6600"/>
                </a:solidFill>
                <a:latin typeface="Comic Sans MS"/>
                <a:cs typeface="Comic Sans MS"/>
              </a:rPr>
              <a:t>°</a:t>
            </a:r>
            <a:r>
              <a:rPr dirty="0" smtClean="0" baseline="1708" sz="2100" spc="-9">
                <a:solidFill>
                  <a:srgbClr val="FF66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6600"/>
                </a:solidFill>
                <a:latin typeface="Comic Sans MS"/>
                <a:cs typeface="Comic Sans MS"/>
              </a:rPr>
              <a:t>Termi</a:t>
            </a:r>
            <a:r>
              <a:rPr dirty="0" smtClean="0" baseline="1708" sz="2100" spc="-4">
                <a:solidFill>
                  <a:srgbClr val="FF66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solidFill>
                  <a:srgbClr val="FF6600"/>
                </a:solidFill>
                <a:latin typeface="Comic Sans MS"/>
                <a:cs typeface="Comic Sans MS"/>
              </a:rPr>
              <a:t>ais</a:t>
            </a:r>
            <a:r>
              <a:rPr dirty="0" smtClean="0" baseline="1708" sz="2100" spc="4">
                <a:solidFill>
                  <a:srgbClr val="FF66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6600"/>
                </a:solidFill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27176" y="5423176"/>
            <a:ext cx="480699" cy="1990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dirty="0" smtClean="0" baseline="4831" sz="1800" spc="0">
                <a:latin typeface="Arial"/>
                <a:cs typeface="Arial"/>
              </a:rPr>
              <a:t>CH</a:t>
            </a:r>
            <a:r>
              <a:rPr dirty="0" smtClean="0" baseline="-9662" sz="1350" spc="-4">
                <a:latin typeface="Arial"/>
                <a:cs typeface="Arial"/>
              </a:rPr>
              <a:t>3</a:t>
            </a:r>
            <a:r>
              <a:rPr dirty="0" smtClean="0" baseline="4831" sz="1800" spc="0">
                <a:latin typeface="Arial"/>
                <a:cs typeface="Arial"/>
              </a:rPr>
              <a:t>Cl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79881" y="5442242"/>
            <a:ext cx="336119" cy="1990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dirty="0" smtClean="0" baseline="4831" sz="1800" spc="0">
                <a:latin typeface="Arial"/>
                <a:cs typeface="Arial"/>
              </a:rPr>
              <a:t>CH</a:t>
            </a:r>
            <a:r>
              <a:rPr dirty="0" smtClean="0" baseline="-9662" sz="1350" spc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22424" y="5442242"/>
            <a:ext cx="192905" cy="1778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Cl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62440" y="5470676"/>
            <a:ext cx="137590" cy="1778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70151" y="5832532"/>
            <a:ext cx="336425" cy="199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dirty="0" smtClean="0" baseline="4831" sz="1800" spc="0">
                <a:latin typeface="Arial"/>
                <a:cs typeface="Arial"/>
              </a:rPr>
              <a:t>CH</a:t>
            </a:r>
            <a:r>
              <a:rPr dirty="0" smtClean="0" baseline="-9662" sz="1350" spc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08403" y="5832532"/>
            <a:ext cx="336119" cy="199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dirty="0" smtClean="0" baseline="4831" sz="1800" spc="0">
                <a:latin typeface="Arial"/>
                <a:cs typeface="Arial"/>
              </a:rPr>
              <a:t>CH</a:t>
            </a:r>
            <a:r>
              <a:rPr dirty="0" smtClean="0" baseline="-9662" sz="1350" spc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55846" y="5870663"/>
            <a:ext cx="621016" cy="1990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dirty="0" smtClean="0" baseline="4831" sz="1800" spc="0">
                <a:latin typeface="Arial"/>
                <a:cs typeface="Arial"/>
              </a:rPr>
              <a:t>CH</a:t>
            </a:r>
            <a:r>
              <a:rPr dirty="0" smtClean="0" baseline="-9662" sz="1350" spc="0">
                <a:latin typeface="Arial"/>
                <a:cs typeface="Arial"/>
              </a:rPr>
              <a:t>3</a:t>
            </a:r>
            <a:r>
              <a:rPr dirty="0" smtClean="0" baseline="4831" sz="1800" spc="0">
                <a:latin typeface="Arial"/>
                <a:cs typeface="Arial"/>
              </a:rPr>
              <a:t>CH</a:t>
            </a:r>
            <a:r>
              <a:rPr dirty="0" smtClean="0" baseline="-9662" sz="1350" spc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33672" y="5874525"/>
            <a:ext cx="1256786" cy="1794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dirty="0" smtClean="0" sz="1200" spc="0">
                <a:latin typeface="Symbol"/>
                <a:cs typeface="Symbol"/>
              </a:rPr>
              <a:t></a:t>
            </a:r>
            <a:r>
              <a:rPr dirty="0" smtClean="0" sz="1200" spc="0">
                <a:latin typeface="Arial"/>
                <a:cs typeface="Arial"/>
              </a:rPr>
              <a:t>H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-4">
                <a:latin typeface="Arial"/>
                <a:cs typeface="Arial"/>
              </a:rPr>
              <a:t>&lt;</a:t>
            </a:r>
            <a:r>
              <a:rPr dirty="0" smtClean="0" sz="1200" spc="-4">
                <a:latin typeface="Arial"/>
                <a:cs typeface="Arial"/>
              </a:rPr>
              <a:t>&lt;</a:t>
            </a:r>
            <a:r>
              <a:rPr dirty="0" smtClean="0" sz="1200" spc="-4">
                <a:latin typeface="Arial"/>
                <a:cs typeface="Arial"/>
              </a:rPr>
              <a:t>&lt;</a:t>
            </a:r>
            <a:r>
              <a:rPr dirty="0" smtClean="0" sz="1200" spc="0">
                <a:latin typeface="Arial"/>
                <a:cs typeface="Arial"/>
              </a:rPr>
              <a:t>&lt;</a:t>
            </a:r>
            <a:r>
              <a:rPr dirty="0" smtClean="0" sz="1200" spc="-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0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-4">
                <a:latin typeface="Arial"/>
                <a:cs typeface="Arial"/>
              </a:rPr>
              <a:t>k</a:t>
            </a:r>
            <a:r>
              <a:rPr dirty="0" smtClean="0" sz="1200" spc="0">
                <a:latin typeface="Arial"/>
                <a:cs typeface="Arial"/>
              </a:rPr>
              <a:t>J</a:t>
            </a:r>
            <a:r>
              <a:rPr dirty="0" smtClean="0" sz="1200" spc="-4">
                <a:latin typeface="Arial"/>
                <a:cs typeface="Arial"/>
              </a:rPr>
              <a:t>/</a:t>
            </a:r>
            <a:r>
              <a:rPr dirty="0" smtClean="0" sz="1200" spc="-4">
                <a:latin typeface="Arial"/>
                <a:cs typeface="Arial"/>
              </a:rPr>
              <a:t>m</a:t>
            </a:r>
            <a:r>
              <a:rPr dirty="0" smtClean="0" sz="1200" spc="0">
                <a:latin typeface="Arial"/>
                <a:cs typeface="Arial"/>
              </a:rPr>
              <a:t>ol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15008" y="5880032"/>
            <a:ext cx="137590" cy="1778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55899" y="6241900"/>
            <a:ext cx="192902" cy="1778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Cl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36985" y="6251282"/>
            <a:ext cx="192600" cy="1778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Cl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34163" y="6280019"/>
            <a:ext cx="137590" cy="1778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03165" y="6280019"/>
            <a:ext cx="260485" cy="1990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dirty="0" smtClean="0" baseline="4831" sz="1800" spc="0">
                <a:latin typeface="Arial"/>
                <a:cs typeface="Arial"/>
              </a:rPr>
              <a:t>C</a:t>
            </a:r>
            <a:r>
              <a:rPr dirty="0" smtClean="0" baseline="4831" sz="1800" spc="4">
                <a:latin typeface="Arial"/>
                <a:cs typeface="Arial"/>
              </a:rPr>
              <a:t>l</a:t>
            </a:r>
            <a:r>
              <a:rPr dirty="0" smtClean="0" baseline="-9662" sz="1350" spc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40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3655145" y="194309"/>
            <a:ext cx="5185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6455655" y="1263014"/>
            <a:ext cx="5129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6717666" y="1263014"/>
            <a:ext cx="5168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6945343" y="1263014"/>
            <a:ext cx="10442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7158600" y="1263014"/>
            <a:ext cx="10460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2892131" y="1700954"/>
            <a:ext cx="15447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6688602" y="2543429"/>
            <a:ext cx="5179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6916387" y="2543429"/>
            <a:ext cx="10595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7102611" y="2543429"/>
            <a:ext cx="10409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3058970" y="3091573"/>
            <a:ext cx="14014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6455841" y="4951730"/>
            <a:ext cx="5102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6717764" y="4951730"/>
            <a:ext cx="5158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6945644" y="4951730"/>
            <a:ext cx="10412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7158786" y="4951730"/>
            <a:ext cx="10442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bject 6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3133344" y="242316"/>
            <a:ext cx="864107" cy="76200"/>
          </a:xfrm>
          <a:custGeom>
            <a:avLst/>
            <a:gdLst/>
            <a:ahLst/>
            <a:cxnLst/>
            <a:rect l="l" t="t" r="r" b="b"/>
            <a:pathLst>
              <a:path w="864107" h="76200">
                <a:moveTo>
                  <a:pt x="800607" y="44450"/>
                </a:moveTo>
                <a:lnTo>
                  <a:pt x="787907" y="44450"/>
                </a:lnTo>
                <a:lnTo>
                  <a:pt x="787907" y="76200"/>
                </a:lnTo>
                <a:lnTo>
                  <a:pt x="864107" y="38100"/>
                </a:lnTo>
                <a:lnTo>
                  <a:pt x="800607" y="44450"/>
                </a:lnTo>
                <a:close/>
              </a:path>
              <a:path w="864107" h="76200">
                <a:moveTo>
                  <a:pt x="800607" y="31750"/>
                </a:moveTo>
                <a:lnTo>
                  <a:pt x="787907" y="0"/>
                </a:lnTo>
                <a:lnTo>
                  <a:pt x="787908" y="31749"/>
                </a:lnTo>
                <a:lnTo>
                  <a:pt x="800607" y="31750"/>
                </a:lnTo>
                <a:close/>
              </a:path>
              <a:path w="864107" h="76200">
                <a:moveTo>
                  <a:pt x="0" y="31750"/>
                </a:moveTo>
                <a:lnTo>
                  <a:pt x="0" y="44450"/>
                </a:lnTo>
                <a:lnTo>
                  <a:pt x="800607" y="44450"/>
                </a:lnTo>
                <a:lnTo>
                  <a:pt x="864107" y="38100"/>
                </a:lnTo>
                <a:lnTo>
                  <a:pt x="787907" y="0"/>
                </a:lnTo>
                <a:lnTo>
                  <a:pt x="800607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3133344" y="880872"/>
            <a:ext cx="864107" cy="76200"/>
          </a:xfrm>
          <a:custGeom>
            <a:avLst/>
            <a:gdLst/>
            <a:ahLst/>
            <a:cxnLst/>
            <a:rect l="l" t="t" r="r" b="b"/>
            <a:pathLst>
              <a:path w="864107" h="76200">
                <a:moveTo>
                  <a:pt x="800607" y="44450"/>
                </a:moveTo>
                <a:lnTo>
                  <a:pt x="787907" y="44450"/>
                </a:lnTo>
                <a:lnTo>
                  <a:pt x="787907" y="76200"/>
                </a:lnTo>
                <a:lnTo>
                  <a:pt x="864107" y="38100"/>
                </a:lnTo>
                <a:lnTo>
                  <a:pt x="800607" y="44450"/>
                </a:lnTo>
                <a:close/>
              </a:path>
              <a:path w="864107" h="76200">
                <a:moveTo>
                  <a:pt x="800607" y="31750"/>
                </a:moveTo>
                <a:lnTo>
                  <a:pt x="787907" y="0"/>
                </a:lnTo>
                <a:lnTo>
                  <a:pt x="787908" y="31749"/>
                </a:lnTo>
                <a:lnTo>
                  <a:pt x="800607" y="31750"/>
                </a:lnTo>
                <a:close/>
              </a:path>
              <a:path w="864107" h="76200">
                <a:moveTo>
                  <a:pt x="0" y="31750"/>
                </a:moveTo>
                <a:lnTo>
                  <a:pt x="0" y="44450"/>
                </a:lnTo>
                <a:lnTo>
                  <a:pt x="800607" y="44450"/>
                </a:lnTo>
                <a:lnTo>
                  <a:pt x="864107" y="38100"/>
                </a:lnTo>
                <a:lnTo>
                  <a:pt x="787907" y="0"/>
                </a:lnTo>
                <a:lnTo>
                  <a:pt x="800607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2418588" y="3587496"/>
            <a:ext cx="4177284" cy="1440179"/>
          </a:xfrm>
          <a:custGeom>
            <a:avLst/>
            <a:gdLst/>
            <a:ahLst/>
            <a:cxnLst/>
            <a:rect l="l" t="t" r="r" b="b"/>
            <a:pathLst>
              <a:path w="4177284" h="1440179">
                <a:moveTo>
                  <a:pt x="0" y="1440179"/>
                </a:moveTo>
                <a:lnTo>
                  <a:pt x="4177284" y="1440179"/>
                </a:lnTo>
                <a:lnTo>
                  <a:pt x="4177284" y="0"/>
                </a:lnTo>
                <a:lnTo>
                  <a:pt x="0" y="0"/>
                </a:lnTo>
                <a:lnTo>
                  <a:pt x="0" y="144017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2418588" y="3587496"/>
            <a:ext cx="4177284" cy="1440179"/>
          </a:xfrm>
          <a:custGeom>
            <a:avLst/>
            <a:gdLst/>
            <a:ahLst/>
            <a:cxnLst/>
            <a:rect l="l" t="t" r="r" b="b"/>
            <a:pathLst>
              <a:path w="4177284" h="1440179">
                <a:moveTo>
                  <a:pt x="0" y="1440179"/>
                </a:moveTo>
                <a:lnTo>
                  <a:pt x="4177284" y="1440179"/>
                </a:lnTo>
                <a:lnTo>
                  <a:pt x="4177284" y="0"/>
                </a:lnTo>
                <a:lnTo>
                  <a:pt x="0" y="0"/>
                </a:lnTo>
                <a:lnTo>
                  <a:pt x="0" y="144017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3420566" y="4033005"/>
            <a:ext cx="182747" cy="0"/>
          </a:xfrm>
          <a:custGeom>
            <a:avLst/>
            <a:gdLst/>
            <a:ahLst/>
            <a:cxnLst/>
            <a:rect l="l" t="t" r="r" b="b"/>
            <a:pathLst>
              <a:path w="182747" h="0">
                <a:moveTo>
                  <a:pt x="0" y="0"/>
                </a:moveTo>
                <a:lnTo>
                  <a:pt x="182747" y="0"/>
                </a:lnTo>
              </a:path>
            </a:pathLst>
          </a:custGeom>
          <a:ln w="48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3898253" y="3929787"/>
            <a:ext cx="55347" cy="56439"/>
          </a:xfrm>
          <a:custGeom>
            <a:avLst/>
            <a:gdLst/>
            <a:ahLst/>
            <a:cxnLst/>
            <a:rect l="l" t="t" r="r" b="b"/>
            <a:pathLst>
              <a:path w="55347" h="56439">
                <a:moveTo>
                  <a:pt x="0" y="27772"/>
                </a:moveTo>
                <a:lnTo>
                  <a:pt x="3485" y="41885"/>
                </a:lnTo>
                <a:lnTo>
                  <a:pt x="12680" y="51965"/>
                </a:lnTo>
                <a:lnTo>
                  <a:pt x="25691" y="56369"/>
                </a:lnTo>
                <a:lnTo>
                  <a:pt x="27667" y="56439"/>
                </a:lnTo>
                <a:lnTo>
                  <a:pt x="41059" y="52943"/>
                </a:lnTo>
                <a:lnTo>
                  <a:pt x="50892" y="43548"/>
                </a:lnTo>
                <a:lnTo>
                  <a:pt x="55275" y="29895"/>
                </a:lnTo>
                <a:lnTo>
                  <a:pt x="55347" y="27772"/>
                </a:lnTo>
                <a:lnTo>
                  <a:pt x="51753" y="14213"/>
                </a:lnTo>
                <a:lnTo>
                  <a:pt x="42293" y="4269"/>
                </a:lnTo>
                <a:lnTo>
                  <a:pt x="28952" y="30"/>
                </a:lnTo>
                <a:lnTo>
                  <a:pt x="27667" y="0"/>
                </a:lnTo>
                <a:lnTo>
                  <a:pt x="14086" y="3642"/>
                </a:lnTo>
                <a:lnTo>
                  <a:pt x="4211" y="13174"/>
                </a:lnTo>
                <a:lnTo>
                  <a:pt x="29" y="26505"/>
                </a:lnTo>
                <a:lnTo>
                  <a:pt x="0" y="27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3898253" y="3929787"/>
            <a:ext cx="55347" cy="56439"/>
          </a:xfrm>
          <a:custGeom>
            <a:avLst/>
            <a:gdLst/>
            <a:ahLst/>
            <a:cxnLst/>
            <a:rect l="l" t="t" r="r" b="b"/>
            <a:pathLst>
              <a:path w="55347" h="56439">
                <a:moveTo>
                  <a:pt x="0" y="27772"/>
                </a:moveTo>
                <a:lnTo>
                  <a:pt x="3485" y="41885"/>
                </a:lnTo>
                <a:lnTo>
                  <a:pt x="12680" y="51965"/>
                </a:lnTo>
                <a:lnTo>
                  <a:pt x="25691" y="56369"/>
                </a:lnTo>
                <a:lnTo>
                  <a:pt x="27667" y="56439"/>
                </a:lnTo>
                <a:lnTo>
                  <a:pt x="41059" y="52943"/>
                </a:lnTo>
                <a:lnTo>
                  <a:pt x="50892" y="43548"/>
                </a:lnTo>
                <a:lnTo>
                  <a:pt x="55275" y="29895"/>
                </a:lnTo>
                <a:lnTo>
                  <a:pt x="55347" y="27772"/>
                </a:lnTo>
                <a:lnTo>
                  <a:pt x="51753" y="14213"/>
                </a:lnTo>
                <a:lnTo>
                  <a:pt x="42293" y="4269"/>
                </a:lnTo>
                <a:lnTo>
                  <a:pt x="28952" y="30"/>
                </a:lnTo>
                <a:lnTo>
                  <a:pt x="27667" y="0"/>
                </a:lnTo>
                <a:lnTo>
                  <a:pt x="14086" y="3642"/>
                </a:lnTo>
                <a:lnTo>
                  <a:pt x="4211" y="13174"/>
                </a:lnTo>
                <a:lnTo>
                  <a:pt x="29" y="26505"/>
                </a:lnTo>
                <a:lnTo>
                  <a:pt x="0" y="27772"/>
                </a:lnTo>
                <a:close/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4878516" y="3872742"/>
            <a:ext cx="56323" cy="56137"/>
          </a:xfrm>
          <a:custGeom>
            <a:avLst/>
            <a:gdLst/>
            <a:ahLst/>
            <a:cxnLst/>
            <a:rect l="l" t="t" r="r" b="b"/>
            <a:pathLst>
              <a:path w="56323" h="56137">
                <a:moveTo>
                  <a:pt x="0" y="27469"/>
                </a:moveTo>
                <a:lnTo>
                  <a:pt x="3505" y="41585"/>
                </a:lnTo>
                <a:lnTo>
                  <a:pt x="12721" y="51666"/>
                </a:lnTo>
                <a:lnTo>
                  <a:pt x="25700" y="56067"/>
                </a:lnTo>
                <a:lnTo>
                  <a:pt x="27654" y="56137"/>
                </a:lnTo>
                <a:lnTo>
                  <a:pt x="41528" y="52754"/>
                </a:lnTo>
                <a:lnTo>
                  <a:pt x="51570" y="43646"/>
                </a:lnTo>
                <a:lnTo>
                  <a:pt x="56190" y="30371"/>
                </a:lnTo>
                <a:lnTo>
                  <a:pt x="56323" y="27469"/>
                </a:lnTo>
                <a:lnTo>
                  <a:pt x="52790" y="14134"/>
                </a:lnTo>
                <a:lnTo>
                  <a:pt x="43319" y="4366"/>
                </a:lnTo>
                <a:lnTo>
                  <a:pt x="29604" y="60"/>
                </a:lnTo>
                <a:lnTo>
                  <a:pt x="27654" y="0"/>
                </a:lnTo>
                <a:lnTo>
                  <a:pt x="14053" y="3606"/>
                </a:lnTo>
                <a:lnTo>
                  <a:pt x="4148" y="13091"/>
                </a:lnTo>
                <a:lnTo>
                  <a:pt x="19" y="26452"/>
                </a:lnTo>
                <a:lnTo>
                  <a:pt x="0" y="274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4878516" y="3872742"/>
            <a:ext cx="56323" cy="56137"/>
          </a:xfrm>
          <a:custGeom>
            <a:avLst/>
            <a:gdLst/>
            <a:ahLst/>
            <a:cxnLst/>
            <a:rect l="l" t="t" r="r" b="b"/>
            <a:pathLst>
              <a:path w="56323" h="56137">
                <a:moveTo>
                  <a:pt x="0" y="27469"/>
                </a:moveTo>
                <a:lnTo>
                  <a:pt x="3505" y="41585"/>
                </a:lnTo>
                <a:lnTo>
                  <a:pt x="12721" y="51666"/>
                </a:lnTo>
                <a:lnTo>
                  <a:pt x="25700" y="56067"/>
                </a:lnTo>
                <a:lnTo>
                  <a:pt x="27654" y="56137"/>
                </a:lnTo>
                <a:lnTo>
                  <a:pt x="41528" y="52754"/>
                </a:lnTo>
                <a:lnTo>
                  <a:pt x="51570" y="43646"/>
                </a:lnTo>
                <a:lnTo>
                  <a:pt x="56190" y="30371"/>
                </a:lnTo>
                <a:lnTo>
                  <a:pt x="56323" y="27469"/>
                </a:lnTo>
                <a:lnTo>
                  <a:pt x="52790" y="14134"/>
                </a:lnTo>
                <a:lnTo>
                  <a:pt x="43319" y="4366"/>
                </a:lnTo>
                <a:lnTo>
                  <a:pt x="29604" y="60"/>
                </a:lnTo>
                <a:lnTo>
                  <a:pt x="27654" y="0"/>
                </a:lnTo>
                <a:lnTo>
                  <a:pt x="14053" y="3606"/>
                </a:lnTo>
                <a:lnTo>
                  <a:pt x="4148" y="13091"/>
                </a:lnTo>
                <a:lnTo>
                  <a:pt x="19" y="26452"/>
                </a:lnTo>
                <a:lnTo>
                  <a:pt x="0" y="27469"/>
                </a:lnTo>
                <a:close/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4629245" y="4042666"/>
            <a:ext cx="182671" cy="0"/>
          </a:xfrm>
          <a:custGeom>
            <a:avLst/>
            <a:gdLst/>
            <a:ahLst/>
            <a:cxnLst/>
            <a:rect l="l" t="t" r="r" b="b"/>
            <a:pathLst>
              <a:path w="182671" h="0">
                <a:moveTo>
                  <a:pt x="0" y="0"/>
                </a:moveTo>
                <a:lnTo>
                  <a:pt x="182671" y="0"/>
                </a:lnTo>
              </a:path>
            </a:pathLst>
          </a:custGeom>
          <a:ln w="48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5059539" y="4042666"/>
            <a:ext cx="186350" cy="0"/>
          </a:xfrm>
          <a:custGeom>
            <a:avLst/>
            <a:gdLst/>
            <a:ahLst/>
            <a:cxnLst/>
            <a:rect l="l" t="t" r="r" b="b"/>
            <a:pathLst>
              <a:path w="186350" h="0">
                <a:moveTo>
                  <a:pt x="0" y="0"/>
                </a:moveTo>
                <a:lnTo>
                  <a:pt x="186350" y="0"/>
                </a:lnTo>
              </a:path>
            </a:pathLst>
          </a:custGeom>
          <a:ln w="48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6201492" y="3844074"/>
            <a:ext cx="55435" cy="56137"/>
          </a:xfrm>
          <a:custGeom>
            <a:avLst/>
            <a:gdLst/>
            <a:ahLst/>
            <a:cxnLst/>
            <a:rect l="l" t="t" r="r" b="b"/>
            <a:pathLst>
              <a:path w="55435" h="56137">
                <a:moveTo>
                  <a:pt x="0" y="27759"/>
                </a:moveTo>
                <a:lnTo>
                  <a:pt x="3529" y="41708"/>
                </a:lnTo>
                <a:lnTo>
                  <a:pt x="12823" y="51721"/>
                </a:lnTo>
                <a:lnTo>
                  <a:pt x="25940" y="56076"/>
                </a:lnTo>
                <a:lnTo>
                  <a:pt x="27781" y="56137"/>
                </a:lnTo>
                <a:lnTo>
                  <a:pt x="41184" y="52609"/>
                </a:lnTo>
                <a:lnTo>
                  <a:pt x="51044" y="43181"/>
                </a:lnTo>
                <a:lnTo>
                  <a:pt x="55380" y="29588"/>
                </a:lnTo>
                <a:lnTo>
                  <a:pt x="55435" y="27759"/>
                </a:lnTo>
                <a:lnTo>
                  <a:pt x="51819" y="14066"/>
                </a:lnTo>
                <a:lnTo>
                  <a:pt x="42334" y="4185"/>
                </a:lnTo>
                <a:lnTo>
                  <a:pt x="29027" y="28"/>
                </a:lnTo>
                <a:lnTo>
                  <a:pt x="27781" y="0"/>
                </a:lnTo>
                <a:lnTo>
                  <a:pt x="14183" y="3564"/>
                </a:lnTo>
                <a:lnTo>
                  <a:pt x="4265" y="12994"/>
                </a:lnTo>
                <a:lnTo>
                  <a:pt x="33" y="26388"/>
                </a:lnTo>
                <a:lnTo>
                  <a:pt x="0" y="277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6201492" y="3844074"/>
            <a:ext cx="55435" cy="56137"/>
          </a:xfrm>
          <a:custGeom>
            <a:avLst/>
            <a:gdLst/>
            <a:ahLst/>
            <a:cxnLst/>
            <a:rect l="l" t="t" r="r" b="b"/>
            <a:pathLst>
              <a:path w="55435" h="56137">
                <a:moveTo>
                  <a:pt x="0" y="27759"/>
                </a:moveTo>
                <a:lnTo>
                  <a:pt x="3529" y="41708"/>
                </a:lnTo>
                <a:lnTo>
                  <a:pt x="12823" y="51721"/>
                </a:lnTo>
                <a:lnTo>
                  <a:pt x="25940" y="56076"/>
                </a:lnTo>
                <a:lnTo>
                  <a:pt x="27781" y="56137"/>
                </a:lnTo>
                <a:lnTo>
                  <a:pt x="41184" y="52609"/>
                </a:lnTo>
                <a:lnTo>
                  <a:pt x="51044" y="43181"/>
                </a:lnTo>
                <a:lnTo>
                  <a:pt x="55380" y="29588"/>
                </a:lnTo>
                <a:lnTo>
                  <a:pt x="55435" y="27759"/>
                </a:lnTo>
                <a:lnTo>
                  <a:pt x="51819" y="14066"/>
                </a:lnTo>
                <a:lnTo>
                  <a:pt x="42334" y="4185"/>
                </a:lnTo>
                <a:lnTo>
                  <a:pt x="29027" y="28"/>
                </a:lnTo>
                <a:lnTo>
                  <a:pt x="27781" y="0"/>
                </a:lnTo>
                <a:lnTo>
                  <a:pt x="14183" y="3564"/>
                </a:lnTo>
                <a:lnTo>
                  <a:pt x="4265" y="12994"/>
                </a:lnTo>
                <a:lnTo>
                  <a:pt x="33" y="26388"/>
                </a:lnTo>
                <a:lnTo>
                  <a:pt x="0" y="27759"/>
                </a:lnTo>
                <a:close/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5961608" y="4013999"/>
            <a:ext cx="182798" cy="0"/>
          </a:xfrm>
          <a:custGeom>
            <a:avLst/>
            <a:gdLst/>
            <a:ahLst/>
            <a:cxnLst/>
            <a:rect l="l" t="t" r="r" b="b"/>
            <a:pathLst>
              <a:path w="182798" h="0">
                <a:moveTo>
                  <a:pt x="0" y="0"/>
                </a:moveTo>
                <a:lnTo>
                  <a:pt x="182798" y="0"/>
                </a:lnTo>
              </a:path>
            </a:pathLst>
          </a:custGeom>
          <a:ln w="48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6215826" y="4085523"/>
            <a:ext cx="0" cy="183205"/>
          </a:xfrm>
          <a:custGeom>
            <a:avLst/>
            <a:gdLst/>
            <a:ahLst/>
            <a:cxnLst/>
            <a:rect l="l" t="t" r="r" b="b"/>
            <a:pathLst>
              <a:path w="0" h="183205">
                <a:moveTo>
                  <a:pt x="0" y="0"/>
                </a:moveTo>
                <a:lnTo>
                  <a:pt x="0" y="183205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6287246" y="4013999"/>
            <a:ext cx="181910" cy="0"/>
          </a:xfrm>
          <a:custGeom>
            <a:avLst/>
            <a:gdLst/>
            <a:ahLst/>
            <a:cxnLst/>
            <a:rect l="l" t="t" r="r" b="b"/>
            <a:pathLst>
              <a:path w="181910" h="0">
                <a:moveTo>
                  <a:pt x="0" y="0"/>
                </a:moveTo>
                <a:lnTo>
                  <a:pt x="181910" y="0"/>
                </a:lnTo>
              </a:path>
            </a:pathLst>
          </a:custGeom>
          <a:ln w="48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3239796" y="2758047"/>
            <a:ext cx="91550" cy="0"/>
          </a:xfrm>
          <a:custGeom>
            <a:avLst/>
            <a:gdLst/>
            <a:ahLst/>
            <a:cxnLst/>
            <a:rect l="l" t="t" r="r" b="b"/>
            <a:pathLst>
              <a:path w="91550" h="0">
                <a:moveTo>
                  <a:pt x="0" y="0"/>
                </a:moveTo>
                <a:lnTo>
                  <a:pt x="91550" y="0"/>
                </a:lnTo>
              </a:path>
            </a:pathLst>
          </a:custGeom>
          <a:ln w="453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4391326" y="2758047"/>
            <a:ext cx="91486" cy="0"/>
          </a:xfrm>
          <a:custGeom>
            <a:avLst/>
            <a:gdLst/>
            <a:ahLst/>
            <a:cxnLst/>
            <a:rect l="l" t="t" r="r" b="b"/>
            <a:pathLst>
              <a:path w="91486" h="0">
                <a:moveTo>
                  <a:pt x="0" y="0"/>
                </a:moveTo>
                <a:lnTo>
                  <a:pt x="91486" y="0"/>
                </a:lnTo>
              </a:path>
            </a:pathLst>
          </a:custGeom>
          <a:ln w="453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4798259" y="2758047"/>
            <a:ext cx="100369" cy="0"/>
          </a:xfrm>
          <a:custGeom>
            <a:avLst/>
            <a:gdLst/>
            <a:ahLst/>
            <a:cxnLst/>
            <a:rect l="l" t="t" r="r" b="b"/>
            <a:pathLst>
              <a:path w="100369" h="0">
                <a:moveTo>
                  <a:pt x="0" y="0"/>
                </a:moveTo>
                <a:lnTo>
                  <a:pt x="100369" y="0"/>
                </a:lnTo>
              </a:path>
            </a:pathLst>
          </a:custGeom>
          <a:ln w="453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5614535" y="2758047"/>
            <a:ext cx="120417" cy="0"/>
          </a:xfrm>
          <a:custGeom>
            <a:avLst/>
            <a:gdLst/>
            <a:ahLst/>
            <a:cxnLst/>
            <a:rect l="l" t="t" r="r" b="b"/>
            <a:pathLst>
              <a:path w="120417" h="0">
                <a:moveTo>
                  <a:pt x="0" y="0"/>
                </a:moveTo>
                <a:lnTo>
                  <a:pt x="120417" y="0"/>
                </a:lnTo>
              </a:path>
            </a:pathLst>
          </a:custGeom>
          <a:ln w="453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5983148" y="2758047"/>
            <a:ext cx="138689" cy="0"/>
          </a:xfrm>
          <a:custGeom>
            <a:avLst/>
            <a:gdLst/>
            <a:ahLst/>
            <a:cxnLst/>
            <a:rect l="l" t="t" r="r" b="b"/>
            <a:pathLst>
              <a:path w="138689" h="0">
                <a:moveTo>
                  <a:pt x="0" y="0"/>
                </a:moveTo>
                <a:lnTo>
                  <a:pt x="138689" y="0"/>
                </a:lnTo>
              </a:path>
            </a:pathLst>
          </a:custGeom>
          <a:ln w="453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5868821" y="2809398"/>
            <a:ext cx="0" cy="200229"/>
          </a:xfrm>
          <a:custGeom>
            <a:avLst/>
            <a:gdLst/>
            <a:ahLst/>
            <a:cxnLst/>
            <a:rect l="l" t="t" r="r" b="b"/>
            <a:pathLst>
              <a:path w="0" h="200229">
                <a:moveTo>
                  <a:pt x="0" y="0"/>
                </a:moveTo>
                <a:lnTo>
                  <a:pt x="0" y="200229"/>
                </a:lnTo>
              </a:path>
            </a:pathLst>
          </a:custGeom>
          <a:ln w="45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2887218" y="0"/>
            <a:ext cx="141504" cy="2966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75"/>
              </a:lnSpc>
              <a:spcBef>
                <a:spcPts val="113"/>
              </a:spcBef>
            </a:pPr>
            <a:r>
              <a:rPr dirty="0" smtClean="0" sz="2100" spc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286248" y="0"/>
            <a:ext cx="141504" cy="2966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75"/>
              </a:lnSpc>
              <a:spcBef>
                <a:spcPts val="113"/>
              </a:spcBef>
            </a:pPr>
            <a:r>
              <a:rPr dirty="0" smtClean="0" sz="2100" spc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26717" y="152186"/>
            <a:ext cx="1016762" cy="2351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0"/>
              </a:lnSpc>
              <a:spcBef>
                <a:spcPts val="89"/>
              </a:spcBef>
            </a:pPr>
            <a:r>
              <a:rPr dirty="0" smtClean="0" baseline="8282" sz="2100" spc="-4">
                <a:latin typeface="Arial"/>
                <a:cs typeface="Arial"/>
              </a:rPr>
              <a:t>CH</a:t>
            </a:r>
            <a:r>
              <a:rPr dirty="0" smtClean="0" baseline="-9662" sz="1350" spc="-4">
                <a:latin typeface="Arial"/>
                <a:cs typeface="Arial"/>
              </a:rPr>
              <a:t>3</a:t>
            </a:r>
            <a:r>
              <a:rPr dirty="0" smtClean="0" baseline="8282" sz="2100" spc="-4">
                <a:latin typeface="Arial"/>
                <a:cs typeface="Arial"/>
              </a:rPr>
              <a:t>C</a:t>
            </a:r>
            <a:r>
              <a:rPr dirty="0" smtClean="0" baseline="8282" sz="2100" spc="0">
                <a:latin typeface="Arial"/>
                <a:cs typeface="Arial"/>
              </a:rPr>
              <a:t>l</a:t>
            </a:r>
            <a:r>
              <a:rPr dirty="0" smtClean="0" baseline="8282" sz="2100" spc="0">
                <a:latin typeface="Arial"/>
                <a:cs typeface="Arial"/>
              </a:rPr>
              <a:t> </a:t>
            </a:r>
            <a:r>
              <a:rPr dirty="0" smtClean="0" baseline="8282" sz="2100" spc="34">
                <a:latin typeface="Arial"/>
                <a:cs typeface="Arial"/>
              </a:rPr>
              <a:t> </a:t>
            </a:r>
            <a:r>
              <a:rPr dirty="0" smtClean="0" baseline="8282" sz="2100" spc="0">
                <a:latin typeface="Arial"/>
                <a:cs typeface="Arial"/>
              </a:rPr>
              <a:t>+</a:t>
            </a:r>
            <a:r>
              <a:rPr dirty="0" smtClean="0" baseline="8282" sz="2100" spc="0">
                <a:latin typeface="Arial"/>
                <a:cs typeface="Arial"/>
              </a:rPr>
              <a:t> </a:t>
            </a:r>
            <a:r>
              <a:rPr dirty="0" smtClean="0" baseline="8282" sz="2100" spc="0">
                <a:latin typeface="Arial"/>
                <a:cs typeface="Arial"/>
              </a:rPr>
              <a:t> </a:t>
            </a:r>
            <a:r>
              <a:rPr dirty="0" smtClean="0" baseline="8282" sz="2100" spc="-4">
                <a:latin typeface="Arial"/>
                <a:cs typeface="Arial"/>
              </a:rPr>
              <a:t>C</a:t>
            </a:r>
            <a:r>
              <a:rPr dirty="0" smtClean="0" baseline="8282" sz="2100" spc="0"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150614" y="152186"/>
            <a:ext cx="59976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>
                <a:latin typeface="Arial"/>
                <a:cs typeface="Arial"/>
              </a:rPr>
              <a:t>HC</a:t>
            </a:r>
            <a:r>
              <a:rPr dirty="0" smtClean="0" sz="1400" spc="0">
                <a:latin typeface="Arial"/>
                <a:cs typeface="Arial"/>
              </a:rPr>
              <a:t>l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387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+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96655" y="152186"/>
            <a:ext cx="545685" cy="2351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0"/>
              </a:lnSpc>
              <a:spcBef>
                <a:spcPts val="89"/>
              </a:spcBef>
            </a:pPr>
            <a:r>
              <a:rPr dirty="0" smtClean="0" baseline="8282" sz="2100" spc="-4">
                <a:latin typeface="Arial"/>
                <a:cs typeface="Arial"/>
              </a:rPr>
              <a:t>C</a:t>
            </a:r>
            <a:r>
              <a:rPr dirty="0" smtClean="0" baseline="8282" sz="2100" spc="-4">
                <a:latin typeface="Arial"/>
                <a:cs typeface="Arial"/>
              </a:rPr>
              <a:t>H</a:t>
            </a:r>
            <a:r>
              <a:rPr dirty="0" smtClean="0" baseline="-9662" sz="1350" spc="-4">
                <a:latin typeface="Arial"/>
                <a:cs typeface="Arial"/>
              </a:rPr>
              <a:t>2</a:t>
            </a:r>
            <a:r>
              <a:rPr dirty="0" smtClean="0" baseline="8282" sz="2100" spc="-4">
                <a:latin typeface="Arial"/>
                <a:cs typeface="Arial"/>
              </a:rPr>
              <a:t>Cl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5921" y="640990"/>
            <a:ext cx="141504" cy="2966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75"/>
              </a:lnSpc>
              <a:spcBef>
                <a:spcPts val="113"/>
              </a:spcBef>
            </a:pPr>
            <a:r>
              <a:rPr dirty="0" smtClean="0" sz="2100" spc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17084" y="640990"/>
            <a:ext cx="141504" cy="2966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75"/>
              </a:lnSpc>
              <a:spcBef>
                <a:spcPts val="113"/>
              </a:spcBef>
            </a:pPr>
            <a:r>
              <a:rPr dirty="0" smtClean="0" sz="2100" spc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602230" y="833062"/>
            <a:ext cx="112652" cy="1442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dirty="0" smtClean="0" sz="900" spc="0">
                <a:latin typeface="Arial"/>
                <a:cs typeface="Arial"/>
              </a:rPr>
              <a:t>+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26717" y="838240"/>
            <a:ext cx="545297" cy="2351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0"/>
              </a:lnSpc>
              <a:spcBef>
                <a:spcPts val="89"/>
              </a:spcBef>
            </a:pPr>
            <a:r>
              <a:rPr dirty="0" smtClean="0" baseline="8282" sz="2100" spc="-4">
                <a:latin typeface="Arial"/>
                <a:cs typeface="Arial"/>
              </a:rPr>
              <a:t>CH</a:t>
            </a:r>
            <a:r>
              <a:rPr dirty="0" smtClean="0" baseline="-9662" sz="1350" spc="-4">
                <a:latin typeface="Arial"/>
                <a:cs typeface="Arial"/>
              </a:rPr>
              <a:t>2</a:t>
            </a:r>
            <a:r>
              <a:rPr dirty="0" smtClean="0" baseline="8282" sz="2100" spc="-4">
                <a:latin typeface="Arial"/>
                <a:cs typeface="Arial"/>
              </a:rPr>
              <a:t>Cl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71394" y="838240"/>
            <a:ext cx="290588" cy="2351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0"/>
              </a:lnSpc>
              <a:spcBef>
                <a:spcPts val="89"/>
              </a:spcBef>
            </a:pPr>
            <a:r>
              <a:rPr dirty="0" smtClean="0" baseline="8282" sz="2100" spc="-4">
                <a:latin typeface="Arial"/>
                <a:cs typeface="Arial"/>
              </a:rPr>
              <a:t>C</a:t>
            </a:r>
            <a:r>
              <a:rPr dirty="0" smtClean="0" baseline="8282" sz="2100" spc="0">
                <a:latin typeface="Arial"/>
                <a:cs typeface="Arial"/>
              </a:rPr>
              <a:t>l</a:t>
            </a:r>
            <a:r>
              <a:rPr dirty="0" smtClean="0" baseline="-9662" sz="1350" spc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71366" y="838240"/>
            <a:ext cx="612152" cy="2351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0"/>
              </a:lnSpc>
              <a:spcBef>
                <a:spcPts val="89"/>
              </a:spcBef>
            </a:pPr>
            <a:r>
              <a:rPr dirty="0" smtClean="0" baseline="8282" sz="2100" spc="-4">
                <a:latin typeface="Arial"/>
                <a:cs typeface="Arial"/>
              </a:rPr>
              <a:t>CH</a:t>
            </a:r>
            <a:r>
              <a:rPr dirty="0" smtClean="0" baseline="-9662" sz="1350" spc="-4">
                <a:latin typeface="Arial"/>
                <a:cs typeface="Arial"/>
              </a:rPr>
              <a:t>2</a:t>
            </a:r>
            <a:r>
              <a:rPr dirty="0" smtClean="0" baseline="8282" sz="2100" spc="-4">
                <a:latin typeface="Arial"/>
                <a:cs typeface="Arial"/>
              </a:rPr>
              <a:t>C</a:t>
            </a:r>
            <a:r>
              <a:rPr dirty="0" smtClean="0" baseline="8282" sz="2100" spc="0">
                <a:latin typeface="Arial"/>
                <a:cs typeface="Arial"/>
              </a:rPr>
              <a:t>l</a:t>
            </a:r>
            <a:r>
              <a:rPr dirty="0" smtClean="0" baseline="-9662" sz="1350" spc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96790" y="838240"/>
            <a:ext cx="664725" cy="2144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14"/>
              </a:lnSpc>
              <a:spcBef>
                <a:spcPts val="80"/>
              </a:spcBef>
            </a:pPr>
            <a:r>
              <a:rPr dirty="0" smtClean="0" baseline="2070" sz="2100" spc="0">
                <a:latin typeface="Arial"/>
                <a:cs typeface="Arial"/>
              </a:rPr>
              <a:t>+</a:t>
            </a:r>
            <a:r>
              <a:rPr dirty="0" smtClean="0" baseline="2070" sz="2100" spc="-4">
                <a:latin typeface="Arial"/>
                <a:cs typeface="Arial"/>
              </a:rPr>
              <a:t> </a:t>
            </a:r>
            <a:r>
              <a:rPr dirty="0" smtClean="0" baseline="2070" sz="2100" spc="0">
                <a:latin typeface="Arial"/>
                <a:cs typeface="Arial"/>
              </a:rPr>
              <a:t>Cl</a:t>
            </a:r>
            <a:r>
              <a:rPr dirty="0" smtClean="0" baseline="2070" sz="2100" spc="0">
                <a:latin typeface="Arial"/>
                <a:cs typeface="Arial"/>
              </a:rPr>
              <a:t>  </a:t>
            </a:r>
            <a:r>
              <a:rPr dirty="0" smtClean="0" baseline="2070" sz="2100" spc="150">
                <a:latin typeface="Arial"/>
                <a:cs typeface="Arial"/>
              </a:rPr>
              <a:t> </a:t>
            </a:r>
            <a:r>
              <a:rPr dirty="0" smtClean="0" baseline="1950" sz="2100" spc="0">
                <a:latin typeface="Calibri"/>
                <a:cs typeface="Calibri"/>
              </a:rPr>
              <a:t>…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26717" y="1583515"/>
            <a:ext cx="1143599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Obte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tion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75361" y="1583515"/>
            <a:ext cx="2583846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d</a:t>
            </a:r>
            <a:r>
              <a:rPr dirty="0" smtClean="0" baseline="2657" sz="2700" spc="4">
                <a:latin typeface="Comic Sans MS"/>
                <a:cs typeface="Comic Sans MS"/>
              </a:rPr>
              <a:t>’</a:t>
            </a:r>
            <a:r>
              <a:rPr dirty="0" smtClean="0" baseline="2657" sz="2700" spc="0">
                <a:latin typeface="Comic Sans MS"/>
                <a:cs typeface="Comic Sans MS"/>
              </a:rPr>
              <a:t>halogé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oalcanes</a:t>
            </a:r>
            <a:r>
              <a:rPr dirty="0" smtClean="0" baseline="2657" sz="2700" spc="-1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utiles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65836" y="1583515"/>
            <a:ext cx="3338243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comme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i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termédiair</a:t>
            </a:r>
            <a:r>
              <a:rPr dirty="0" smtClean="0" baseline="2657" sz="2700" spc="-9"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latin typeface="Comic Sans MS"/>
                <a:cs typeface="Comic Sans MS"/>
              </a:rPr>
              <a:t>s</a:t>
            </a:r>
            <a:r>
              <a:rPr dirty="0" smtClean="0" baseline="2657" sz="2700" spc="-1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réa</a:t>
            </a:r>
            <a:r>
              <a:rPr dirty="0" smtClean="0" baseline="2657" sz="2700" spc="-4">
                <a:latin typeface="Comic Sans MS"/>
                <a:cs typeface="Comic Sans MS"/>
              </a:rPr>
              <a:t>c</a:t>
            </a:r>
            <a:r>
              <a:rPr dirty="0" smtClean="0" baseline="2657" sz="2700" spc="0">
                <a:latin typeface="Comic Sans MS"/>
                <a:cs typeface="Comic Sans MS"/>
              </a:rPr>
              <a:t>tifs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36893" y="2673646"/>
            <a:ext cx="335837" cy="1990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dirty="0" smtClean="0" baseline="7246" sz="1800" spc="-4">
                <a:latin typeface="Arial"/>
                <a:cs typeface="Arial"/>
              </a:rPr>
              <a:t>C</a:t>
            </a:r>
            <a:r>
              <a:rPr dirty="0" smtClean="0" baseline="7246" sz="1800" spc="9">
                <a:latin typeface="Arial"/>
                <a:cs typeface="Arial"/>
              </a:rPr>
              <a:t>H</a:t>
            </a:r>
            <a:r>
              <a:rPr dirty="0" smtClean="0" baseline="-6441" sz="1350" spc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88385" y="2673646"/>
            <a:ext cx="335812" cy="1990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dirty="0" smtClean="0" baseline="7246" sz="1800" spc="-4">
                <a:latin typeface="Arial"/>
                <a:cs typeface="Arial"/>
              </a:rPr>
              <a:t>C</a:t>
            </a:r>
            <a:r>
              <a:rPr dirty="0" smtClean="0" baseline="7246" sz="1800" spc="9">
                <a:latin typeface="Arial"/>
                <a:cs typeface="Arial"/>
              </a:rPr>
              <a:t>H</a:t>
            </a:r>
            <a:r>
              <a:rPr dirty="0" smtClean="0" baseline="-6441" sz="1350" spc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39002" y="2673646"/>
            <a:ext cx="269445" cy="1772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4">
                <a:latin typeface="Arial"/>
                <a:cs typeface="Arial"/>
              </a:rPr>
              <a:t>C</a:t>
            </a: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22161" y="3133299"/>
            <a:ext cx="1026963" cy="1802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0"/>
              </a:lnSpc>
              <a:spcBef>
                <a:spcPts val="71"/>
              </a:spcBef>
            </a:pPr>
            <a:r>
              <a:rPr dirty="0" smtClean="0" baseline="1993" sz="1800" spc="4">
                <a:latin typeface="Comic Sans MS"/>
                <a:cs typeface="Comic Sans MS"/>
              </a:rPr>
              <a:t>(</a:t>
            </a:r>
            <a:r>
              <a:rPr dirty="0" smtClean="0" baseline="1993" sz="1800" spc="0">
                <a:latin typeface="Comic Sans MS"/>
                <a:cs typeface="Comic Sans MS"/>
              </a:rPr>
              <a:t>372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9">
                <a:latin typeface="Comic Sans MS"/>
                <a:cs typeface="Comic Sans MS"/>
              </a:rPr>
              <a:t>k</a:t>
            </a:r>
            <a:r>
              <a:rPr dirty="0" smtClean="0" baseline="1993" sz="1800" spc="4">
                <a:latin typeface="Comic Sans MS"/>
                <a:cs typeface="Comic Sans MS"/>
              </a:rPr>
              <a:t>J</a:t>
            </a:r>
            <a:r>
              <a:rPr dirty="0" smtClean="0" baseline="1993" sz="1800" spc="0">
                <a:latin typeface="Comic Sans MS"/>
                <a:cs typeface="Comic Sans MS"/>
              </a:rPr>
              <a:t>/m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-14">
                <a:latin typeface="Comic Sans MS"/>
                <a:cs typeface="Comic Sans MS"/>
              </a:rPr>
              <a:t>l</a:t>
            </a:r>
            <a:r>
              <a:rPr dirty="0" smtClean="0" baseline="2415" sz="1800" spc="0">
                <a:latin typeface="Arial"/>
                <a:cs typeface="Arial"/>
              </a:rPr>
              <a:t>).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74346" y="3143809"/>
            <a:ext cx="990432" cy="1772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95"/>
              </a:lnSpc>
              <a:spcBef>
                <a:spcPts val="69"/>
              </a:spcBef>
            </a:pPr>
            <a:r>
              <a:rPr dirty="0" smtClean="0" baseline="1993" sz="1800" spc="4">
                <a:latin typeface="Comic Sans MS"/>
                <a:cs typeface="Comic Sans MS"/>
              </a:rPr>
              <a:t>(</a:t>
            </a:r>
            <a:r>
              <a:rPr dirty="0" smtClean="0" baseline="1993" sz="1800" spc="0">
                <a:latin typeface="Comic Sans MS"/>
                <a:cs typeface="Comic Sans MS"/>
              </a:rPr>
              <a:t>400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9">
                <a:latin typeface="Comic Sans MS"/>
                <a:cs typeface="Comic Sans MS"/>
              </a:rPr>
              <a:t>k</a:t>
            </a:r>
            <a:r>
              <a:rPr dirty="0" smtClean="0" baseline="1993" sz="1800" spc="4">
                <a:latin typeface="Comic Sans MS"/>
                <a:cs typeface="Comic Sans MS"/>
              </a:rPr>
              <a:t>J</a:t>
            </a:r>
            <a:r>
              <a:rPr dirty="0" smtClean="0" baseline="1993" sz="1800" spc="0">
                <a:latin typeface="Comic Sans MS"/>
                <a:cs typeface="Comic Sans MS"/>
              </a:rPr>
              <a:t>/m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)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53271" y="3143810"/>
            <a:ext cx="990432" cy="1772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95"/>
              </a:lnSpc>
              <a:spcBef>
                <a:spcPts val="69"/>
              </a:spcBef>
            </a:pPr>
            <a:r>
              <a:rPr dirty="0" smtClean="0" baseline="1993" sz="1800" spc="4">
                <a:latin typeface="Comic Sans MS"/>
                <a:cs typeface="Comic Sans MS"/>
              </a:rPr>
              <a:t>(</a:t>
            </a:r>
            <a:r>
              <a:rPr dirty="0" smtClean="0" baseline="1993" sz="1800" spc="0">
                <a:latin typeface="Comic Sans MS"/>
                <a:cs typeface="Comic Sans MS"/>
              </a:rPr>
              <a:t>393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9">
                <a:latin typeface="Comic Sans MS"/>
                <a:cs typeface="Comic Sans MS"/>
              </a:rPr>
              <a:t>k</a:t>
            </a:r>
            <a:r>
              <a:rPr dirty="0" smtClean="0" baseline="1993" sz="1800" spc="4">
                <a:latin typeface="Comic Sans MS"/>
                <a:cs typeface="Comic Sans MS"/>
              </a:rPr>
              <a:t>J</a:t>
            </a:r>
            <a:r>
              <a:rPr dirty="0" smtClean="0" baseline="1993" sz="1800" spc="0">
                <a:latin typeface="Comic Sans MS"/>
                <a:cs typeface="Comic Sans MS"/>
              </a:rPr>
              <a:t>/m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)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38720" y="3316855"/>
            <a:ext cx="2317424" cy="1234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30"/>
              </a:lnSpc>
              <a:spcBef>
                <a:spcPts val="156"/>
              </a:spcBef>
            </a:pPr>
            <a:r>
              <a:rPr dirty="0" smtClean="0" baseline="3417" sz="4200" spc="0">
                <a:solidFill>
                  <a:srgbClr val="FF0000"/>
                </a:solidFill>
                <a:latin typeface="Comic Sans MS"/>
                <a:cs typeface="Comic Sans MS"/>
              </a:rPr>
              <a:t>REA</a:t>
            </a:r>
            <a:r>
              <a:rPr dirty="0" smtClean="0" baseline="3417" sz="4200" spc="-14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3417" sz="4200" spc="0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3417" sz="4200" spc="-9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3417" sz="4200" spc="0">
                <a:solidFill>
                  <a:srgbClr val="FF0000"/>
                </a:solidFill>
                <a:latin typeface="Comic Sans MS"/>
                <a:cs typeface="Comic Sans MS"/>
              </a:rPr>
              <a:t>V</a:t>
            </a:r>
            <a:r>
              <a:rPr dirty="0" smtClean="0" baseline="3417" sz="4200" spc="-9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3417" sz="4200" spc="0">
                <a:solidFill>
                  <a:srgbClr val="FF0000"/>
                </a:solidFill>
                <a:latin typeface="Comic Sans MS"/>
                <a:cs typeface="Comic Sans MS"/>
              </a:rPr>
              <a:t>TE</a:t>
            </a:r>
            <a:endParaRPr sz="2800">
              <a:latin typeface="Comic Sans MS"/>
              <a:cs typeface="Comic Sans MS"/>
            </a:endParaRPr>
          </a:p>
          <a:p>
            <a:pPr marL="12700" marR="53309">
              <a:lnSpc>
                <a:spcPts val="3365"/>
              </a:lnSpc>
              <a:spcBef>
                <a:spcPts val="11"/>
              </a:spcBef>
            </a:pPr>
            <a:r>
              <a:rPr dirty="0" smtClean="0" baseline="2562" sz="4200" spc="0">
                <a:solidFill>
                  <a:srgbClr val="FF0000"/>
                </a:solidFill>
                <a:latin typeface="Comic Sans MS"/>
                <a:cs typeface="Comic Sans MS"/>
              </a:rPr>
              <a:t>DES</a:t>
            </a:r>
            <a:endParaRPr sz="2800">
              <a:latin typeface="Comic Sans MS"/>
              <a:cs typeface="Comic Sans MS"/>
            </a:endParaRPr>
          </a:p>
          <a:p>
            <a:pPr marL="12700" marR="53309">
              <a:lnSpc>
                <a:spcPts val="3229"/>
              </a:lnSpc>
            </a:pPr>
            <a:r>
              <a:rPr dirty="0" smtClean="0" sz="2800" spc="0">
                <a:solidFill>
                  <a:srgbClr val="FF0000"/>
                </a:solidFill>
                <a:latin typeface="Comic Sans MS"/>
                <a:cs typeface="Comic Sans MS"/>
              </a:rPr>
              <a:t>RA</a:t>
            </a:r>
            <a:r>
              <a:rPr dirty="0" smtClean="0" sz="2800" spc="-14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sz="2800" spc="0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sz="2800" spc="-9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sz="2800" spc="0">
                <a:solidFill>
                  <a:srgbClr val="FF0000"/>
                </a:solidFill>
                <a:latin typeface="Comic Sans MS"/>
                <a:cs typeface="Comic Sans MS"/>
              </a:rPr>
              <a:t>AUX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10562" y="5305218"/>
            <a:ext cx="8173114" cy="4175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eci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ign</a:t>
            </a:r>
            <a:r>
              <a:rPr dirty="0" smtClean="0" sz="1400" spc="-4">
                <a:latin typeface="Arial"/>
                <a:cs typeface="Arial"/>
              </a:rPr>
              <a:t>i</a:t>
            </a:r>
            <a:r>
              <a:rPr dirty="0" smtClean="0" sz="1400" spc="4">
                <a:latin typeface="Arial"/>
                <a:cs typeface="Arial"/>
              </a:rPr>
              <a:t>f</a:t>
            </a:r>
            <a:r>
              <a:rPr dirty="0" smtClean="0" sz="1400" spc="0">
                <a:latin typeface="Arial"/>
                <a:cs typeface="Arial"/>
              </a:rPr>
              <a:t>ie</a:t>
            </a:r>
            <a:r>
              <a:rPr dirty="0" smtClean="0" sz="1400" spc="-3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do</a:t>
            </a:r>
            <a:r>
              <a:rPr dirty="0" smtClean="0" sz="1400" spc="-4">
                <a:latin typeface="Arial"/>
                <a:cs typeface="Arial"/>
              </a:rPr>
              <a:t>n</a:t>
            </a:r>
            <a:r>
              <a:rPr dirty="0" smtClean="0" sz="1400" spc="0">
                <a:latin typeface="Arial"/>
                <a:cs typeface="Arial"/>
              </a:rPr>
              <a:t>c</a:t>
            </a:r>
            <a:r>
              <a:rPr dirty="0" smtClean="0" sz="1400" spc="-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qu’</a:t>
            </a:r>
            <a:r>
              <a:rPr dirty="0" smtClean="0" sz="1400" spc="-4">
                <a:latin typeface="Arial"/>
                <a:cs typeface="Arial"/>
              </a:rPr>
              <a:t>u</a:t>
            </a:r>
            <a:r>
              <a:rPr dirty="0" smtClean="0" sz="1400" spc="0">
                <a:latin typeface="Arial"/>
                <a:cs typeface="Arial"/>
              </a:rPr>
              <a:t>n</a:t>
            </a:r>
            <a:r>
              <a:rPr dirty="0" smtClean="0" sz="1400" spc="-2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h</a:t>
            </a:r>
            <a:r>
              <a:rPr dirty="0" smtClean="0" sz="1400" spc="-19">
                <a:latin typeface="Arial"/>
                <a:cs typeface="Arial"/>
              </a:rPr>
              <a:t>y</a:t>
            </a:r>
            <a:r>
              <a:rPr dirty="0" smtClean="0" sz="1400" spc="0">
                <a:latin typeface="Arial"/>
                <a:cs typeface="Arial"/>
              </a:rPr>
              <a:t>dr</a:t>
            </a:r>
            <a:r>
              <a:rPr dirty="0" smtClean="0" sz="1400" spc="-4">
                <a:latin typeface="Arial"/>
                <a:cs typeface="Arial"/>
              </a:rPr>
              <a:t>o</a:t>
            </a:r>
            <a:r>
              <a:rPr dirty="0" smtClean="0" sz="1400" spc="0">
                <a:latin typeface="Arial"/>
                <a:cs typeface="Arial"/>
              </a:rPr>
              <a:t>gè</a:t>
            </a:r>
            <a:r>
              <a:rPr dirty="0" smtClean="0" sz="1400" spc="-4">
                <a:latin typeface="Arial"/>
                <a:cs typeface="Arial"/>
              </a:rPr>
              <a:t>n</a:t>
            </a:r>
            <a:r>
              <a:rPr dirty="0" smtClean="0" sz="1400" spc="0">
                <a:latin typeface="Arial"/>
                <a:cs typeface="Arial"/>
              </a:rPr>
              <a:t>e</a:t>
            </a:r>
            <a:r>
              <a:rPr dirty="0" smtClean="0" sz="1400" spc="-19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ur</a:t>
            </a:r>
            <a:r>
              <a:rPr dirty="0" smtClean="0" sz="1400" spc="-2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un</a:t>
            </a:r>
            <a:r>
              <a:rPr dirty="0" smtClean="0" sz="1400" spc="-9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ar</a:t>
            </a:r>
            <a:r>
              <a:rPr dirty="0" smtClean="0" sz="1400" spc="-4">
                <a:latin typeface="Arial"/>
                <a:cs typeface="Arial"/>
              </a:rPr>
              <a:t>b</a:t>
            </a:r>
            <a:r>
              <a:rPr dirty="0" smtClean="0" sz="1400" spc="0">
                <a:latin typeface="Arial"/>
                <a:cs typeface="Arial"/>
              </a:rPr>
              <a:t>one</a:t>
            </a:r>
            <a:r>
              <a:rPr dirty="0" smtClean="0" sz="1400" spc="-44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ertiaire</a:t>
            </a:r>
            <a:r>
              <a:rPr dirty="0" smtClean="0" sz="1400" spc="-39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era</a:t>
            </a:r>
            <a:r>
              <a:rPr dirty="0" smtClean="0" sz="1400" spc="-2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plus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f</a:t>
            </a:r>
            <a:r>
              <a:rPr dirty="0" smtClean="0" sz="1400" spc="0">
                <a:latin typeface="Arial"/>
                <a:cs typeface="Arial"/>
              </a:rPr>
              <a:t>acile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ent</a:t>
            </a:r>
            <a:r>
              <a:rPr dirty="0" smtClean="0" sz="1400" spc="-3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–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FF3300"/>
                </a:solidFill>
                <a:latin typeface="Arial"/>
                <a:cs typeface="Arial"/>
              </a:rPr>
              <a:t>rapidement</a:t>
            </a:r>
            <a:r>
              <a:rPr dirty="0" smtClean="0" sz="1400" spc="-49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re</a:t>
            </a:r>
            <a:r>
              <a:rPr dirty="0" smtClean="0" sz="1400" spc="-9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placé</a:t>
            </a:r>
            <a:endParaRPr sz="1400">
              <a:latin typeface="Arial"/>
              <a:cs typeface="Arial"/>
            </a:endParaRPr>
          </a:p>
          <a:p>
            <a:pPr marL="61468" marR="26791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par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un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o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e</a:t>
            </a:r>
            <a:r>
              <a:rPr dirty="0" smtClean="0" sz="1400" spc="-2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de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hlore</a:t>
            </a:r>
            <a:r>
              <a:rPr dirty="0" smtClean="0" sz="1400" spc="-2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qu’un</a:t>
            </a:r>
            <a:r>
              <a:rPr dirty="0" smtClean="0" sz="1400" spc="-1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h</a:t>
            </a:r>
            <a:r>
              <a:rPr dirty="0" smtClean="0" sz="1400" spc="-19">
                <a:latin typeface="Arial"/>
                <a:cs typeface="Arial"/>
              </a:rPr>
              <a:t>y</a:t>
            </a:r>
            <a:r>
              <a:rPr dirty="0" smtClean="0" sz="1400" spc="0">
                <a:latin typeface="Arial"/>
                <a:cs typeface="Arial"/>
              </a:rPr>
              <a:t>drogène</a:t>
            </a:r>
            <a:r>
              <a:rPr dirty="0" smtClean="0" sz="1400" spc="-29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ur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un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arbone</a:t>
            </a:r>
            <a:r>
              <a:rPr dirty="0" smtClean="0" sz="1400" spc="-39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e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ond</a:t>
            </a:r>
            <a:r>
              <a:rPr dirty="0" smtClean="0" sz="1400" spc="-14">
                <a:latin typeface="Arial"/>
                <a:cs typeface="Arial"/>
              </a:rPr>
              <a:t>a</a:t>
            </a:r>
            <a:r>
              <a:rPr dirty="0" smtClean="0" sz="1400" spc="0">
                <a:latin typeface="Arial"/>
                <a:cs typeface="Arial"/>
              </a:rPr>
              <a:t>ire</a:t>
            </a:r>
            <a:r>
              <a:rPr dirty="0" smtClean="0" sz="1400" spc="-3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et</a:t>
            </a:r>
            <a:r>
              <a:rPr dirty="0" smtClean="0" sz="1400" spc="-9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ur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un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arbone</a:t>
            </a:r>
            <a:r>
              <a:rPr dirty="0" smtClean="0" sz="1400" spc="-3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pri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aire.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41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18588" y="3587496"/>
            <a:ext cx="4177284" cy="14401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7"/>
              </a:spcBef>
            </a:pPr>
            <a:endParaRPr sz="750"/>
          </a:p>
          <a:p>
            <a:pPr marL="1201750">
              <a:lnSpc>
                <a:spcPts val="2834"/>
              </a:lnSpc>
              <a:spcBef>
                <a:spcPts val="1000"/>
              </a:spcBef>
            </a:pPr>
            <a:r>
              <a:rPr dirty="0" smtClean="0" baseline="4831" sz="1800" spc="-4">
                <a:latin typeface="Arial"/>
                <a:cs typeface="Arial"/>
              </a:rPr>
              <a:t>C</a:t>
            </a:r>
            <a:r>
              <a:rPr dirty="0" smtClean="0" baseline="4831" sz="1800" spc="-4">
                <a:latin typeface="Arial"/>
                <a:cs typeface="Arial"/>
              </a:rPr>
              <a:t>H</a:t>
            </a:r>
            <a:r>
              <a:rPr dirty="0" smtClean="0" baseline="-9662" sz="1350" spc="0">
                <a:latin typeface="Arial"/>
                <a:cs typeface="Arial"/>
              </a:rPr>
              <a:t>2</a:t>
            </a:r>
            <a:r>
              <a:rPr dirty="0" smtClean="0" baseline="-9662" sz="1350" spc="0">
                <a:latin typeface="Arial"/>
                <a:cs typeface="Arial"/>
              </a:rPr>
              <a:t>        </a:t>
            </a:r>
            <a:r>
              <a:rPr dirty="0" smtClean="0" baseline="-9662" sz="1350" spc="14">
                <a:latin typeface="Arial"/>
                <a:cs typeface="Arial"/>
              </a:rPr>
              <a:t> </a:t>
            </a:r>
            <a:r>
              <a:rPr dirty="0" smtClean="0" baseline="-12994" sz="4350" spc="0">
                <a:latin typeface="Arial"/>
                <a:cs typeface="Arial"/>
              </a:rPr>
              <a:t>&lt;</a:t>
            </a:r>
            <a:r>
              <a:rPr dirty="0" smtClean="0" baseline="-12994" sz="4350" spc="0">
                <a:latin typeface="Arial"/>
                <a:cs typeface="Arial"/>
              </a:rPr>
              <a:t>   </a:t>
            </a:r>
            <a:r>
              <a:rPr dirty="0" smtClean="0" baseline="-12994" sz="4350" spc="100">
                <a:latin typeface="Arial"/>
                <a:cs typeface="Arial"/>
              </a:rPr>
              <a:t> </a:t>
            </a:r>
            <a:r>
              <a:rPr dirty="0" smtClean="0" sz="1200" spc="-4">
                <a:latin typeface="Arial"/>
                <a:cs typeface="Arial"/>
              </a:rPr>
              <a:t>C</a:t>
            </a:r>
            <a:r>
              <a:rPr dirty="0" smtClean="0" sz="1200" spc="0">
                <a:latin typeface="Arial"/>
                <a:cs typeface="Arial"/>
              </a:rPr>
              <a:t>H</a:t>
            </a:r>
            <a:r>
              <a:rPr dirty="0" smtClean="0" sz="1200" spc="0">
                <a:latin typeface="Arial"/>
                <a:cs typeface="Arial"/>
              </a:rPr>
              <a:t>         </a:t>
            </a:r>
            <a:r>
              <a:rPr dirty="0" smtClean="0" sz="1200" spc="177">
                <a:latin typeface="Arial"/>
                <a:cs typeface="Arial"/>
              </a:rPr>
              <a:t> </a:t>
            </a:r>
            <a:r>
              <a:rPr dirty="0" smtClean="0" baseline="-9995" sz="4350" spc="0">
                <a:latin typeface="Arial"/>
                <a:cs typeface="Arial"/>
              </a:rPr>
              <a:t>&lt;</a:t>
            </a:r>
            <a:r>
              <a:rPr dirty="0" smtClean="0" baseline="-9995" sz="4350" spc="0">
                <a:latin typeface="Arial"/>
                <a:cs typeface="Arial"/>
              </a:rPr>
              <a:t>   </a:t>
            </a:r>
            <a:r>
              <a:rPr dirty="0" smtClean="0" baseline="-9995" sz="4350" spc="329">
                <a:latin typeface="Arial"/>
                <a:cs typeface="Arial"/>
              </a:rPr>
              <a:t> </a:t>
            </a:r>
            <a:r>
              <a:rPr dirty="0" smtClean="0" baseline="12078" sz="1800" spc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  <a:p>
            <a:pPr marL="297461">
              <a:lnSpc>
                <a:spcPct val="95825"/>
              </a:lnSpc>
              <a:spcBef>
                <a:spcPts val="2468"/>
              </a:spcBef>
            </a:pP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-4">
                <a:latin typeface="Arial"/>
                <a:cs typeface="Arial"/>
              </a:rPr>
              <a:t>a</a:t>
            </a:r>
            <a:r>
              <a:rPr dirty="0" smtClean="0" sz="1200" spc="-9">
                <a:latin typeface="Arial"/>
                <a:cs typeface="Arial"/>
              </a:rPr>
              <a:t>d</a:t>
            </a:r>
            <a:r>
              <a:rPr dirty="0" smtClean="0" sz="1200" spc="0">
                <a:latin typeface="Arial"/>
                <a:cs typeface="Arial"/>
              </a:rPr>
              <a:t>i</a:t>
            </a:r>
            <a:r>
              <a:rPr dirty="0" smtClean="0" sz="1200" spc="-4">
                <a:latin typeface="Arial"/>
                <a:cs typeface="Arial"/>
              </a:rPr>
              <a:t>c</a:t>
            </a:r>
            <a:r>
              <a:rPr dirty="0" smtClean="0" sz="1200" spc="-9">
                <a:latin typeface="Arial"/>
                <a:cs typeface="Arial"/>
              </a:rPr>
              <a:t>a</a:t>
            </a:r>
            <a:r>
              <a:rPr dirty="0" smtClean="0" sz="1200" spc="0">
                <a:latin typeface="Arial"/>
                <a:cs typeface="Arial"/>
              </a:rPr>
              <a:t>l</a:t>
            </a:r>
            <a:r>
              <a:rPr dirty="0" smtClean="0" sz="1200" spc="0">
                <a:latin typeface="Arial"/>
                <a:cs typeface="Arial"/>
              </a:rPr>
              <a:t>     </a:t>
            </a:r>
            <a:r>
              <a:rPr dirty="0" smtClean="0" sz="1200" spc="317">
                <a:latin typeface="Arial"/>
                <a:cs typeface="Arial"/>
              </a:rPr>
              <a:t> </a:t>
            </a:r>
            <a:r>
              <a:rPr dirty="0" smtClean="0" sz="1200" spc="-9">
                <a:latin typeface="Arial"/>
                <a:cs typeface="Arial"/>
              </a:rPr>
              <a:t>p</a:t>
            </a: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0">
                <a:latin typeface="Arial"/>
                <a:cs typeface="Arial"/>
              </a:rPr>
              <a:t>i</a:t>
            </a:r>
            <a:r>
              <a:rPr dirty="0" smtClean="0" sz="1200" spc="-14">
                <a:latin typeface="Arial"/>
                <a:cs typeface="Arial"/>
              </a:rPr>
              <a:t>m</a:t>
            </a:r>
            <a:r>
              <a:rPr dirty="0" smtClean="0" sz="1200" spc="-4">
                <a:latin typeface="Arial"/>
                <a:cs typeface="Arial"/>
              </a:rPr>
              <a:t>a</a:t>
            </a:r>
            <a:r>
              <a:rPr dirty="0" smtClean="0" sz="1200" spc="0">
                <a:latin typeface="Arial"/>
                <a:cs typeface="Arial"/>
              </a:rPr>
              <a:t>i</a:t>
            </a: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0">
                <a:latin typeface="Arial"/>
                <a:cs typeface="Arial"/>
              </a:rPr>
              <a:t>e</a:t>
            </a:r>
            <a:r>
              <a:rPr dirty="0" smtClean="0" sz="1200" spc="0">
                <a:latin typeface="Arial"/>
                <a:cs typeface="Arial"/>
              </a:rPr>
              <a:t>            </a:t>
            </a:r>
            <a:r>
              <a:rPr dirty="0" smtClean="0" sz="1200" spc="287">
                <a:latin typeface="Arial"/>
                <a:cs typeface="Arial"/>
              </a:rPr>
              <a:t> </a:t>
            </a:r>
            <a:r>
              <a:rPr dirty="0" smtClean="0" sz="1200" spc="-4">
                <a:latin typeface="Arial"/>
                <a:cs typeface="Arial"/>
              </a:rPr>
              <a:t>s</a:t>
            </a:r>
            <a:r>
              <a:rPr dirty="0" smtClean="0" sz="1200" spc="-9">
                <a:latin typeface="Arial"/>
                <a:cs typeface="Arial"/>
              </a:rPr>
              <a:t>e</a:t>
            </a:r>
            <a:r>
              <a:rPr dirty="0" smtClean="0" sz="1200" spc="-4">
                <a:latin typeface="Arial"/>
                <a:cs typeface="Arial"/>
              </a:rPr>
              <a:t>c</a:t>
            </a:r>
            <a:r>
              <a:rPr dirty="0" smtClean="0" sz="1200" spc="-9">
                <a:latin typeface="Arial"/>
                <a:cs typeface="Arial"/>
              </a:rPr>
              <a:t>o</a:t>
            </a:r>
            <a:r>
              <a:rPr dirty="0" smtClean="0" sz="1200" spc="-4">
                <a:latin typeface="Arial"/>
                <a:cs typeface="Arial"/>
              </a:rPr>
              <a:t>n</a:t>
            </a:r>
            <a:r>
              <a:rPr dirty="0" smtClean="0" sz="1200" spc="-9">
                <a:latin typeface="Arial"/>
                <a:cs typeface="Arial"/>
              </a:rPr>
              <a:t>d</a:t>
            </a:r>
            <a:r>
              <a:rPr dirty="0" smtClean="0" sz="1200" spc="-4">
                <a:latin typeface="Arial"/>
                <a:cs typeface="Arial"/>
              </a:rPr>
              <a:t>a</a:t>
            </a:r>
            <a:r>
              <a:rPr dirty="0" smtClean="0" sz="1200" spc="0">
                <a:latin typeface="Arial"/>
                <a:cs typeface="Arial"/>
              </a:rPr>
              <a:t>i</a:t>
            </a: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0">
                <a:latin typeface="Arial"/>
                <a:cs typeface="Arial"/>
              </a:rPr>
              <a:t>e</a:t>
            </a:r>
            <a:r>
              <a:rPr dirty="0" smtClean="0" sz="1200" spc="0">
                <a:latin typeface="Arial"/>
                <a:cs typeface="Arial"/>
              </a:rPr>
              <a:t>             </a:t>
            </a:r>
            <a:r>
              <a:rPr dirty="0" smtClean="0" sz="1200" spc="282">
                <a:latin typeface="Arial"/>
                <a:cs typeface="Arial"/>
              </a:rPr>
              <a:t> 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-9">
                <a:latin typeface="Arial"/>
                <a:cs typeface="Arial"/>
              </a:rPr>
              <a:t>e</a:t>
            </a: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0">
                <a:latin typeface="Arial"/>
                <a:cs typeface="Arial"/>
              </a:rPr>
              <a:t>i</a:t>
            </a:r>
            <a:r>
              <a:rPr dirty="0" smtClean="0" sz="1200" spc="-9">
                <a:latin typeface="Arial"/>
                <a:cs typeface="Arial"/>
              </a:rPr>
              <a:t>a</a:t>
            </a:r>
            <a:r>
              <a:rPr dirty="0" smtClean="0" sz="1200" spc="0">
                <a:latin typeface="Arial"/>
                <a:cs typeface="Arial"/>
              </a:rPr>
              <a:t>i</a:t>
            </a: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3239796" y="2618347"/>
            <a:ext cx="9155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4391326" y="2618347"/>
            <a:ext cx="9148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4798259" y="2618347"/>
            <a:ext cx="10036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5614535" y="2618347"/>
            <a:ext cx="12041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5983148" y="2618348"/>
            <a:ext cx="13868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3420566" y="3893305"/>
            <a:ext cx="18274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4629245" y="3902966"/>
            <a:ext cx="18267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5059539" y="3902966"/>
            <a:ext cx="18635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5961608" y="3874299"/>
            <a:ext cx="18279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6287246" y="3874299"/>
            <a:ext cx="18191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9453372" y="135636"/>
            <a:ext cx="2305812" cy="2570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588670" y="410953"/>
            <a:ext cx="364203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Ap</a:t>
            </a:r>
            <a:r>
              <a:rPr dirty="0" smtClean="0" baseline="1494" sz="2400" spc="-4">
                <a:latin typeface="Comic Sans MS"/>
                <a:cs typeface="Comic Sans MS"/>
              </a:rPr>
              <a:t>p</a:t>
            </a:r>
            <a:r>
              <a:rPr dirty="0" smtClean="0" baseline="1494" sz="2400" spc="0">
                <a:latin typeface="Comic Sans MS"/>
                <a:cs typeface="Comic Sans MS"/>
              </a:rPr>
              <a:t>auvris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ement</a:t>
            </a:r>
            <a:r>
              <a:rPr dirty="0" smtClean="0" baseline="1494" sz="2400" spc="-10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28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latin typeface="Comic Sans MS"/>
                <a:cs typeface="Comic Sans MS"/>
              </a:rPr>
              <a:t>che</a:t>
            </a:r>
            <a:r>
              <a:rPr dirty="0" smtClean="0" baseline="1494" sz="2400" spc="-2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d’o</a:t>
            </a:r>
            <a:r>
              <a:rPr dirty="0" smtClean="0" baseline="1494" sz="2400" spc="4">
                <a:latin typeface="Comic Sans MS"/>
                <a:cs typeface="Comic Sans MS"/>
              </a:rPr>
              <a:t>z</a:t>
            </a:r>
            <a:r>
              <a:rPr dirty="0" smtClean="0" baseline="1494" sz="2400" spc="0">
                <a:latin typeface="Comic Sans MS"/>
                <a:cs typeface="Comic Sans MS"/>
              </a:rPr>
              <a:t>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8009" y="850011"/>
            <a:ext cx="246014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alibri"/>
                <a:cs typeface="Calibri"/>
              </a:rPr>
              <a:t>C</a:t>
            </a:r>
            <a:r>
              <a:rPr dirty="0" smtClean="0" baseline="3034" sz="2700" spc="-9">
                <a:latin typeface="Calibri"/>
                <a:cs typeface="Calibri"/>
              </a:rPr>
              <a:t>F</a:t>
            </a:r>
            <a:r>
              <a:rPr dirty="0" smtClean="0" baseline="3034" sz="2700" spc="0">
                <a:latin typeface="Calibri"/>
                <a:cs typeface="Calibri"/>
              </a:rPr>
              <a:t>C</a:t>
            </a:r>
            <a:r>
              <a:rPr dirty="0" smtClean="0" baseline="3034" sz="2700" spc="0">
                <a:latin typeface="Calibri"/>
                <a:cs typeface="Calibri"/>
              </a:rPr>
              <a:t> </a:t>
            </a:r>
            <a:r>
              <a:rPr dirty="0" smtClean="0" baseline="3034" sz="2700" spc="9">
                <a:latin typeface="Calibri"/>
                <a:cs typeface="Calibri"/>
              </a:rPr>
              <a:t> </a:t>
            </a:r>
            <a:r>
              <a:rPr dirty="0" smtClean="0" baseline="3034" sz="2700" spc="-4">
                <a:latin typeface="Calibri"/>
                <a:cs typeface="Calibri"/>
              </a:rPr>
              <a:t>c</a:t>
            </a:r>
            <a:r>
              <a:rPr dirty="0" smtClean="0" baseline="3034" sz="2700" spc="0">
                <a:latin typeface="Calibri"/>
                <a:cs typeface="Calibri"/>
              </a:rPr>
              <a:t>hlo</a:t>
            </a:r>
            <a:r>
              <a:rPr dirty="0" smtClean="0" baseline="3034" sz="2700" spc="-29">
                <a:latin typeface="Calibri"/>
                <a:cs typeface="Calibri"/>
              </a:rPr>
              <a:t>r</a:t>
            </a:r>
            <a:r>
              <a:rPr dirty="0" smtClean="0" baseline="3034" sz="2700" spc="0">
                <a:latin typeface="Calibri"/>
                <a:cs typeface="Calibri"/>
              </a:rPr>
              <a:t>ofluo</a:t>
            </a:r>
            <a:r>
              <a:rPr dirty="0" smtClean="0" baseline="3034" sz="2700" spc="-29">
                <a:latin typeface="Calibri"/>
                <a:cs typeface="Calibri"/>
              </a:rPr>
              <a:t>r</a:t>
            </a:r>
            <a:r>
              <a:rPr dirty="0" smtClean="0" baseline="3034" sz="2700" spc="0">
                <a:latin typeface="Calibri"/>
                <a:cs typeface="Calibri"/>
              </a:rPr>
              <a:t>o</a:t>
            </a:r>
            <a:r>
              <a:rPr dirty="0" smtClean="0" baseline="3034" sz="2700" spc="-19">
                <a:latin typeface="Calibri"/>
                <a:cs typeface="Calibri"/>
              </a:rPr>
              <a:t>c</a:t>
            </a:r>
            <a:r>
              <a:rPr dirty="0" smtClean="0" baseline="3034" sz="2700" spc="0">
                <a:latin typeface="Calibri"/>
                <a:cs typeface="Calibri"/>
              </a:rPr>
              <a:t>arbu</a:t>
            </a:r>
            <a:r>
              <a:rPr dirty="0" smtClean="0" baseline="3034" sz="2700" spc="-25">
                <a:latin typeface="Calibri"/>
                <a:cs typeface="Calibri"/>
              </a:rPr>
              <a:t>r</a:t>
            </a:r>
            <a:r>
              <a:rPr dirty="0" smtClean="0" baseline="3034" sz="2700" spc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88009" y="1354690"/>
            <a:ext cx="237310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FF6600"/>
                </a:solidFill>
                <a:latin typeface="Comic Sans MS"/>
                <a:cs typeface="Comic Sans MS"/>
              </a:rPr>
              <a:t>1°</a:t>
            </a:r>
            <a:r>
              <a:rPr dirty="0" smtClean="0" baseline="1494" sz="2400" spc="-13">
                <a:solidFill>
                  <a:srgbClr val="FF66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66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4">
                <a:solidFill>
                  <a:srgbClr val="FF66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FF6600"/>
                </a:solidFill>
                <a:latin typeface="Comic Sans MS"/>
                <a:cs typeface="Comic Sans MS"/>
              </a:rPr>
              <a:t>itiation</a:t>
            </a:r>
            <a:r>
              <a:rPr dirty="0" smtClean="0" baseline="1494" sz="2400" spc="-60">
                <a:solidFill>
                  <a:srgbClr val="FF66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6600"/>
                </a:solidFill>
                <a:latin typeface="Comic Sans MS"/>
                <a:cs typeface="Comic Sans MS"/>
              </a:rPr>
              <a:t>:</a:t>
            </a:r>
            <a:r>
              <a:rPr dirty="0" smtClean="0" baseline="1494" sz="2400" spc="-4">
                <a:solidFill>
                  <a:srgbClr val="FF66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6600"/>
                </a:solidFill>
                <a:latin typeface="Comic Sans MS"/>
                <a:cs typeface="Comic Sans MS"/>
              </a:rPr>
              <a:t>produ</a:t>
            </a:r>
            <a:r>
              <a:rPr dirty="0" smtClean="0" baseline="1494" sz="2400" spc="-4">
                <a:solidFill>
                  <a:srgbClr val="FF66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solidFill>
                  <a:srgbClr val="FF6600"/>
                </a:solidFill>
                <a:latin typeface="Comic Sans MS"/>
                <a:cs typeface="Comic Sans MS"/>
              </a:rPr>
              <a:t>tion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69807" y="1354690"/>
            <a:ext cx="125311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FF6600"/>
                </a:solidFill>
                <a:latin typeface="Comic Sans MS"/>
                <a:cs typeface="Comic Sans MS"/>
              </a:rPr>
              <a:t>des</a:t>
            </a:r>
            <a:r>
              <a:rPr dirty="0" smtClean="0" baseline="1494" sz="2400" spc="-30">
                <a:solidFill>
                  <a:srgbClr val="FF66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6600"/>
                </a:solidFill>
                <a:latin typeface="Comic Sans MS"/>
                <a:cs typeface="Comic Sans MS"/>
              </a:rPr>
              <a:t>radi</a:t>
            </a:r>
            <a:r>
              <a:rPr dirty="0" smtClean="0" baseline="1494" sz="2400" spc="-9">
                <a:solidFill>
                  <a:srgbClr val="FF66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solidFill>
                  <a:srgbClr val="FF6600"/>
                </a:solidFill>
                <a:latin typeface="Comic Sans MS"/>
                <a:cs typeface="Comic Sans MS"/>
              </a:rPr>
              <a:t>aux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34403" y="1354690"/>
            <a:ext cx="59489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-4">
                <a:solidFill>
                  <a:srgbClr val="FF66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FF6600"/>
                </a:solidFill>
                <a:latin typeface="Comic Sans MS"/>
                <a:cs typeface="Comic Sans MS"/>
              </a:rPr>
              <a:t>ibres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81674" y="1702920"/>
            <a:ext cx="188163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0"/>
              </a:lnSpc>
              <a:spcBef>
                <a:spcPts val="168"/>
              </a:spcBef>
            </a:pPr>
            <a:r>
              <a:rPr dirty="0" smtClean="0" sz="3200" spc="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49214" y="1746366"/>
            <a:ext cx="174142" cy="3972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85"/>
              </a:lnSpc>
              <a:spcBef>
                <a:spcPts val="154"/>
              </a:spcBef>
            </a:pPr>
            <a:r>
              <a:rPr dirty="0" smtClean="0" sz="2900" spc="0">
                <a:latin typeface="Times New Roman"/>
                <a:cs typeface="Times New Roman"/>
              </a:rPr>
              <a:t>.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80941" y="1784858"/>
            <a:ext cx="335149" cy="4984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4">
                <a:latin typeface="Calibri"/>
                <a:cs typeface="Calibri"/>
              </a:rPr>
              <a:t>UV</a:t>
            </a:r>
            <a:endParaRPr sz="1800">
              <a:latin typeface="Calibri"/>
              <a:cs typeface="Calibri"/>
            </a:endParaRPr>
          </a:p>
          <a:p>
            <a:pPr marL="37719" marR="34289">
              <a:lnSpc>
                <a:spcPts val="1930"/>
              </a:lnSpc>
            </a:pPr>
            <a:r>
              <a:rPr dirty="0" smtClean="0" sz="1800" spc="0">
                <a:latin typeface="Times New Roman"/>
                <a:cs typeface="Times New Roman"/>
              </a:rPr>
              <a:t>→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76774" y="2029280"/>
            <a:ext cx="831885" cy="295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60"/>
              </a:lnSpc>
              <a:spcBef>
                <a:spcPts val="113"/>
              </a:spcBef>
            </a:pPr>
            <a:r>
              <a:rPr dirty="0" smtClean="0" baseline="8052" sz="2700" spc="0">
                <a:latin typeface="Times New Roman"/>
                <a:cs typeface="Times New Roman"/>
              </a:rPr>
              <a:t>CC</a:t>
            </a:r>
            <a:r>
              <a:rPr dirty="0" smtClean="0" baseline="8052" sz="2700" spc="9">
                <a:latin typeface="Times New Roman"/>
                <a:cs typeface="Times New Roman"/>
              </a:rPr>
              <a:t>l</a:t>
            </a:r>
            <a:r>
              <a:rPr dirty="0" smtClean="0" baseline="-9662" sz="1800" spc="0">
                <a:latin typeface="Times New Roman"/>
                <a:cs typeface="Times New Roman"/>
              </a:rPr>
              <a:t>2</a:t>
            </a:r>
            <a:r>
              <a:rPr dirty="0" smtClean="0" baseline="8052" sz="2700" spc="0">
                <a:latin typeface="Times New Roman"/>
                <a:cs typeface="Times New Roman"/>
              </a:rPr>
              <a:t>F</a:t>
            </a:r>
            <a:r>
              <a:rPr dirty="0" smtClean="0" baseline="8052" sz="2700" spc="275">
                <a:latin typeface="Times New Roman"/>
                <a:cs typeface="Times New Roman"/>
              </a:rPr>
              <a:t> </a:t>
            </a:r>
            <a:r>
              <a:rPr dirty="0" smtClean="0" baseline="10352" sz="2100" spc="0">
                <a:latin typeface="Times New Roman"/>
                <a:cs typeface="Times New Roman"/>
              </a:rPr>
              <a:t>+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65266" y="2029280"/>
            <a:ext cx="27556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Times New Roman"/>
                <a:cs typeface="Times New Roman"/>
              </a:rPr>
              <a:t>Cl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65296" y="2041778"/>
            <a:ext cx="543706" cy="2913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20"/>
              </a:lnSpc>
              <a:spcBef>
                <a:spcPts val="111"/>
              </a:spcBef>
            </a:pPr>
            <a:r>
              <a:rPr dirty="0" smtClean="0" baseline="10619" sz="2700" spc="0">
                <a:latin typeface="Calibri"/>
                <a:cs typeface="Calibri"/>
              </a:rPr>
              <a:t>CC</a:t>
            </a:r>
            <a:r>
              <a:rPr dirty="0" smtClean="0" baseline="10619" sz="2700" spc="-4">
                <a:latin typeface="Calibri"/>
                <a:cs typeface="Calibri"/>
              </a:rPr>
              <a:t>l</a:t>
            </a:r>
            <a:r>
              <a:rPr dirty="0" smtClean="0" baseline="-4551" sz="1800" spc="4">
                <a:latin typeface="Calibri"/>
                <a:cs typeface="Calibri"/>
              </a:rPr>
              <a:t>3</a:t>
            </a:r>
            <a:r>
              <a:rPr dirty="0" smtClean="0" baseline="10619" sz="2700" spc="0">
                <a:latin typeface="Calibri"/>
                <a:cs typeface="Calibri"/>
              </a:rPr>
              <a:t>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64514" y="2601322"/>
            <a:ext cx="142038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FF6600"/>
                </a:solidFill>
                <a:latin typeface="Comic Sans MS"/>
                <a:cs typeface="Comic Sans MS"/>
              </a:rPr>
              <a:t>2°</a:t>
            </a:r>
            <a:r>
              <a:rPr dirty="0" smtClean="0" baseline="1494" sz="2400" spc="-16">
                <a:solidFill>
                  <a:srgbClr val="FF66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6600"/>
                </a:solidFill>
                <a:latin typeface="Comic Sans MS"/>
                <a:cs typeface="Comic Sans MS"/>
              </a:rPr>
              <a:t>Propagation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05246" y="2850873"/>
            <a:ext cx="188163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0"/>
              </a:lnSpc>
              <a:spcBef>
                <a:spcPts val="168"/>
              </a:spcBef>
            </a:pPr>
            <a:r>
              <a:rPr dirty="0" smtClean="0" sz="3200" spc="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39032" y="2873121"/>
            <a:ext cx="189156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0"/>
              </a:lnSpc>
              <a:spcBef>
                <a:spcPts val="168"/>
              </a:spcBef>
            </a:pPr>
            <a:r>
              <a:rPr dirty="0" smtClean="0" baseline="3413" sz="4800" spc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67046" y="3177233"/>
            <a:ext cx="89796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Times New Roman"/>
                <a:cs typeface="Times New Roman"/>
              </a:rPr>
              <a:t>→</a:t>
            </a:r>
            <a:r>
              <a:rPr dirty="0" smtClean="0" sz="1800" spc="0">
                <a:latin typeface="Times New Roman"/>
                <a:cs typeface="Times New Roman"/>
              </a:rPr>
              <a:t>   </a:t>
            </a:r>
            <a:r>
              <a:rPr dirty="0" smtClean="0" sz="1800" spc="0">
                <a:latin typeface="Times New Roman"/>
                <a:cs typeface="Times New Roman"/>
              </a:rPr>
              <a:t> </a:t>
            </a:r>
            <a:r>
              <a:rPr dirty="0" smtClean="0" sz="1800" spc="0">
                <a:latin typeface="Times New Roman"/>
                <a:cs typeface="Times New Roman"/>
              </a:rPr>
              <a:t>ClO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35954" y="3177233"/>
            <a:ext cx="18862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Times New Roman"/>
                <a:cs typeface="Times New Roman"/>
              </a:rPr>
              <a:t>+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14846" y="3177233"/>
            <a:ext cx="385955" cy="7832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338">
              <a:lnSpc>
                <a:spcPts val="2260"/>
              </a:lnSpc>
              <a:spcBef>
                <a:spcPts val="113"/>
              </a:spcBef>
            </a:pPr>
            <a:r>
              <a:rPr dirty="0" smtClean="0" baseline="8052" sz="2700" spc="0">
                <a:latin typeface="Times New Roman"/>
                <a:cs typeface="Times New Roman"/>
              </a:rPr>
              <a:t>O</a:t>
            </a:r>
            <a:r>
              <a:rPr dirty="0" smtClean="0" baseline="-9662" sz="1800" spc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  <a:p>
            <a:pPr marL="12700" marR="40515">
              <a:lnSpc>
                <a:spcPts val="2069"/>
              </a:lnSpc>
              <a:spcBef>
                <a:spcPts val="1336"/>
              </a:spcBef>
            </a:pPr>
            <a:r>
              <a:rPr dirty="0" smtClean="0" sz="1800" spc="-4">
                <a:latin typeface="Times New Roman"/>
                <a:cs typeface="Times New Roman"/>
              </a:rPr>
              <a:t>O</a:t>
            </a:r>
            <a:r>
              <a:rPr dirty="0" smtClean="0" baseline="-21740" sz="1800" spc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65296" y="3189732"/>
            <a:ext cx="23419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alibri"/>
                <a:cs typeface="Calibri"/>
              </a:rPr>
              <a:t>Cl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04792" y="3189732"/>
            <a:ext cx="669836" cy="2913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20"/>
              </a:lnSpc>
              <a:spcBef>
                <a:spcPts val="111"/>
              </a:spcBef>
            </a:pPr>
            <a:r>
              <a:rPr dirty="0" smtClean="0" baseline="10619" sz="2700" spc="0">
                <a:latin typeface="Calibri"/>
                <a:cs typeface="Calibri"/>
              </a:rPr>
              <a:t>+</a:t>
            </a:r>
            <a:r>
              <a:rPr dirty="0" smtClean="0" baseline="10619" sz="2700" spc="0">
                <a:latin typeface="Calibri"/>
                <a:cs typeface="Calibri"/>
              </a:rPr>
              <a:t>    </a:t>
            </a:r>
            <a:r>
              <a:rPr dirty="0" smtClean="0" baseline="10619" sz="2700" spc="29">
                <a:latin typeface="Calibri"/>
                <a:cs typeface="Calibri"/>
              </a:rPr>
              <a:t> </a:t>
            </a:r>
            <a:r>
              <a:rPr dirty="0" smtClean="0" baseline="10619" sz="2700" spc="0">
                <a:latin typeface="Calibri"/>
                <a:cs typeface="Calibri"/>
              </a:rPr>
              <a:t>O</a:t>
            </a:r>
            <a:r>
              <a:rPr dirty="0" smtClean="0" baseline="-4551" sz="1800" spc="0"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46296" y="3338308"/>
            <a:ext cx="188285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0"/>
              </a:lnSpc>
              <a:spcBef>
                <a:spcPts val="168"/>
              </a:spcBef>
            </a:pPr>
            <a:r>
              <a:rPr dirty="0" smtClean="0" sz="3200" spc="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15914" y="3360572"/>
            <a:ext cx="189279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5"/>
              </a:lnSpc>
              <a:spcBef>
                <a:spcPts val="168"/>
              </a:spcBef>
            </a:pPr>
            <a:r>
              <a:rPr dirty="0" smtClean="0" baseline="3413" sz="4800" spc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65296" y="3664668"/>
            <a:ext cx="441320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Times New Roman"/>
                <a:cs typeface="Times New Roman"/>
              </a:rPr>
              <a:t>ClO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33392" y="3664668"/>
            <a:ext cx="188838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Times New Roman"/>
                <a:cs typeface="Times New Roman"/>
              </a:rPr>
              <a:t>+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91399" y="3664668"/>
            <a:ext cx="225004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Times New Roman"/>
                <a:cs typeface="Times New Roman"/>
              </a:rPr>
              <a:t>O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27066" y="3664668"/>
            <a:ext cx="288640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Times New Roman"/>
                <a:cs typeface="Times New Roman"/>
              </a:rPr>
              <a:t>→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42178" y="3677183"/>
            <a:ext cx="234147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alibri"/>
                <a:cs typeface="Calibri"/>
              </a:rPr>
              <a:t>Cl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95390" y="3677183"/>
            <a:ext cx="173741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8884" y="5063577"/>
            <a:ext cx="11379653" cy="10574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4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lte</a:t>
            </a:r>
            <a:r>
              <a:rPr dirty="0" smtClean="0" baseline="3417" sz="2100" spc="-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natives</a:t>
            </a:r>
            <a:r>
              <a:rPr dirty="0" smtClean="0" baseline="3417" sz="2100" spc="-2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ur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ré</a:t>
            </a:r>
            <a:r>
              <a:rPr dirty="0" smtClean="0" baseline="3417" sz="2100" spc="-9">
                <a:latin typeface="Comic Sans MS"/>
                <a:cs typeface="Comic Sans MS"/>
              </a:rPr>
              <a:t>f</a:t>
            </a:r>
            <a:r>
              <a:rPr dirty="0" smtClean="0" baseline="3417" sz="2100" spc="0">
                <a:latin typeface="Comic Sans MS"/>
                <a:cs typeface="Comic Sans MS"/>
              </a:rPr>
              <a:t>rigération,</a:t>
            </a:r>
            <a:r>
              <a:rPr dirty="0" smtClean="0" baseline="3417" sz="2100" spc="-2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aéros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ls,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m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usses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is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lant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HFC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y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roflu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rocarb</a:t>
            </a:r>
            <a:r>
              <a:rPr dirty="0" smtClean="0" baseline="1708" sz="2100" spc="-1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re)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chl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re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8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H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FC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y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rogénoc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roflu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car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ur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),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lus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aible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te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tiel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-9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vr</a:t>
            </a:r>
            <a:r>
              <a:rPr dirty="0" smtClean="0" baseline="1708" sz="2100" spc="-9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ssem</a:t>
            </a:r>
            <a:r>
              <a:rPr dirty="0" smtClean="0" baseline="1708" sz="2100" spc="-1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che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z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ne,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l’H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nde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lus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réac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if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nc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durée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vie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lus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rt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</a:pPr>
            <a:r>
              <a:rPr dirty="0" smtClean="0" baseline="1708" sz="2100" spc="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este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gaz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gra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acité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emmagas</a:t>
            </a:r>
            <a:r>
              <a:rPr dirty="0" smtClean="0" baseline="1708" sz="2100" spc="-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ner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chaleur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inte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sifie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l’e</a:t>
            </a:r>
            <a:r>
              <a:rPr dirty="0" smtClean="0" baseline="1708" sz="2100" spc="-9">
                <a:latin typeface="Comic Sans MS"/>
                <a:cs typeface="Comic Sans MS"/>
              </a:rPr>
              <a:t>f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ser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leur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émiss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l’atm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25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ph</a:t>
            </a:r>
            <a:r>
              <a:rPr dirty="0" smtClean="0" baseline="1708" sz="2100" spc="0">
                <a:latin typeface="Comic Sans MS"/>
                <a:cs typeface="Comic Sans MS"/>
              </a:rPr>
              <a:t>ère.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42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1918716" y="1196339"/>
            <a:ext cx="8426196" cy="4608576"/>
          </a:xfrm>
          <a:custGeom>
            <a:avLst/>
            <a:gdLst/>
            <a:ahLst/>
            <a:cxnLst/>
            <a:rect l="l" t="t" r="r" b="b"/>
            <a:pathLst>
              <a:path w="8426196" h="4608576">
                <a:moveTo>
                  <a:pt x="0" y="4608576"/>
                </a:moveTo>
                <a:lnTo>
                  <a:pt x="8426196" y="4608576"/>
                </a:lnTo>
                <a:lnTo>
                  <a:pt x="8426196" y="0"/>
                </a:lnTo>
                <a:lnTo>
                  <a:pt x="0" y="0"/>
                </a:lnTo>
                <a:lnTo>
                  <a:pt x="0" y="460857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918716" y="1196339"/>
            <a:ext cx="8426196" cy="4608576"/>
          </a:xfrm>
          <a:custGeom>
            <a:avLst/>
            <a:gdLst/>
            <a:ahLst/>
            <a:cxnLst/>
            <a:rect l="l" t="t" r="r" b="b"/>
            <a:pathLst>
              <a:path w="8426196" h="4608576">
                <a:moveTo>
                  <a:pt x="0" y="4608576"/>
                </a:moveTo>
                <a:lnTo>
                  <a:pt x="8426196" y="4608576"/>
                </a:lnTo>
                <a:lnTo>
                  <a:pt x="8426196" y="0"/>
                </a:lnTo>
                <a:lnTo>
                  <a:pt x="0" y="0"/>
                </a:lnTo>
                <a:lnTo>
                  <a:pt x="0" y="460857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879592" y="1662684"/>
            <a:ext cx="1008888" cy="76200"/>
          </a:xfrm>
          <a:custGeom>
            <a:avLst/>
            <a:gdLst/>
            <a:ahLst/>
            <a:cxnLst/>
            <a:rect l="l" t="t" r="r" b="b"/>
            <a:pathLst>
              <a:path w="1008888" h="76200">
                <a:moveTo>
                  <a:pt x="945388" y="44450"/>
                </a:moveTo>
                <a:lnTo>
                  <a:pt x="932687" y="44450"/>
                </a:lnTo>
                <a:lnTo>
                  <a:pt x="932688" y="76200"/>
                </a:lnTo>
                <a:lnTo>
                  <a:pt x="1008888" y="38100"/>
                </a:lnTo>
                <a:lnTo>
                  <a:pt x="945388" y="44450"/>
                </a:lnTo>
                <a:close/>
              </a:path>
              <a:path w="1008888" h="76200">
                <a:moveTo>
                  <a:pt x="945388" y="31750"/>
                </a:moveTo>
                <a:lnTo>
                  <a:pt x="932688" y="0"/>
                </a:lnTo>
                <a:lnTo>
                  <a:pt x="932688" y="31749"/>
                </a:lnTo>
                <a:lnTo>
                  <a:pt x="945388" y="31750"/>
                </a:lnTo>
                <a:close/>
              </a:path>
              <a:path w="1008888" h="76200">
                <a:moveTo>
                  <a:pt x="0" y="31750"/>
                </a:moveTo>
                <a:lnTo>
                  <a:pt x="0" y="44450"/>
                </a:lnTo>
                <a:lnTo>
                  <a:pt x="945388" y="44450"/>
                </a:lnTo>
                <a:lnTo>
                  <a:pt x="1008888" y="38100"/>
                </a:lnTo>
                <a:lnTo>
                  <a:pt x="932688" y="0"/>
                </a:lnTo>
                <a:lnTo>
                  <a:pt x="945388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329684" y="1987296"/>
            <a:ext cx="76200" cy="720851"/>
          </a:xfrm>
          <a:custGeom>
            <a:avLst/>
            <a:gdLst/>
            <a:ahLst/>
            <a:cxnLst/>
            <a:rect l="l" t="t" r="r" b="b"/>
            <a:pathLst>
              <a:path w="76200" h="720851">
                <a:moveTo>
                  <a:pt x="31749" y="644652"/>
                </a:moveTo>
                <a:lnTo>
                  <a:pt x="0" y="644651"/>
                </a:lnTo>
                <a:lnTo>
                  <a:pt x="38100" y="720851"/>
                </a:lnTo>
                <a:lnTo>
                  <a:pt x="76200" y="644651"/>
                </a:lnTo>
                <a:lnTo>
                  <a:pt x="44450" y="644651"/>
                </a:lnTo>
                <a:lnTo>
                  <a:pt x="44450" y="657351"/>
                </a:lnTo>
                <a:lnTo>
                  <a:pt x="31750" y="657351"/>
                </a:lnTo>
                <a:lnTo>
                  <a:pt x="31749" y="644652"/>
                </a:lnTo>
                <a:close/>
              </a:path>
              <a:path w="76200" h="720851">
                <a:moveTo>
                  <a:pt x="31750" y="657351"/>
                </a:moveTo>
                <a:lnTo>
                  <a:pt x="44450" y="657351"/>
                </a:lnTo>
                <a:lnTo>
                  <a:pt x="44450" y="0"/>
                </a:lnTo>
                <a:lnTo>
                  <a:pt x="31750" y="0"/>
                </a:lnTo>
                <a:lnTo>
                  <a:pt x="31750" y="6573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544568" y="1915667"/>
            <a:ext cx="76200" cy="720852"/>
          </a:xfrm>
          <a:custGeom>
            <a:avLst/>
            <a:gdLst/>
            <a:ahLst/>
            <a:cxnLst/>
            <a:rect l="l" t="t" r="r" b="b"/>
            <a:pathLst>
              <a:path w="76200" h="720852">
                <a:moveTo>
                  <a:pt x="31750" y="720852"/>
                </a:moveTo>
                <a:lnTo>
                  <a:pt x="44450" y="720852"/>
                </a:lnTo>
                <a:lnTo>
                  <a:pt x="44450" y="63500"/>
                </a:lnTo>
                <a:lnTo>
                  <a:pt x="76200" y="76200"/>
                </a:lnTo>
                <a:lnTo>
                  <a:pt x="38100" y="0"/>
                </a:lnTo>
                <a:lnTo>
                  <a:pt x="31750" y="63500"/>
                </a:lnTo>
                <a:lnTo>
                  <a:pt x="31750" y="720852"/>
                </a:lnTo>
                <a:close/>
              </a:path>
              <a:path w="76200" h="720852">
                <a:moveTo>
                  <a:pt x="31750" y="63500"/>
                </a:moveTo>
                <a:lnTo>
                  <a:pt x="38100" y="0"/>
                </a:lnTo>
                <a:lnTo>
                  <a:pt x="0" y="76200"/>
                </a:lnTo>
                <a:lnTo>
                  <a:pt x="31749" y="76200"/>
                </a:lnTo>
                <a:lnTo>
                  <a:pt x="31750" y="63500"/>
                </a:lnTo>
                <a:close/>
              </a:path>
              <a:path w="76200" h="720852">
                <a:moveTo>
                  <a:pt x="76200" y="76200"/>
                </a:moveTo>
                <a:lnTo>
                  <a:pt x="44450" y="63500"/>
                </a:lnTo>
                <a:lnTo>
                  <a:pt x="44450" y="76199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346833" y="1844039"/>
            <a:ext cx="1661287" cy="1805686"/>
          </a:xfrm>
          <a:custGeom>
            <a:avLst/>
            <a:gdLst/>
            <a:ahLst/>
            <a:cxnLst/>
            <a:rect l="l" t="t" r="r" b="b"/>
            <a:pathLst>
              <a:path w="1661287" h="1805686">
                <a:moveTo>
                  <a:pt x="0" y="1797050"/>
                </a:moveTo>
                <a:lnTo>
                  <a:pt x="9398" y="1805686"/>
                </a:lnTo>
                <a:lnTo>
                  <a:pt x="1614352" y="60384"/>
                </a:lnTo>
                <a:lnTo>
                  <a:pt x="1622933" y="51054"/>
                </a:lnTo>
                <a:lnTo>
                  <a:pt x="1637792" y="81914"/>
                </a:lnTo>
                <a:lnTo>
                  <a:pt x="1661287" y="0"/>
                </a:lnTo>
                <a:lnTo>
                  <a:pt x="1613662" y="42418"/>
                </a:lnTo>
                <a:lnTo>
                  <a:pt x="1605021" y="51813"/>
                </a:lnTo>
                <a:lnTo>
                  <a:pt x="0" y="1797050"/>
                </a:lnTo>
                <a:close/>
              </a:path>
              <a:path w="1661287" h="1805686">
                <a:moveTo>
                  <a:pt x="1613662" y="42418"/>
                </a:moveTo>
                <a:lnTo>
                  <a:pt x="1661287" y="0"/>
                </a:lnTo>
                <a:lnTo>
                  <a:pt x="1581658" y="30352"/>
                </a:lnTo>
                <a:lnTo>
                  <a:pt x="1605021" y="51813"/>
                </a:lnTo>
                <a:lnTo>
                  <a:pt x="1613662" y="42418"/>
                </a:lnTo>
                <a:close/>
              </a:path>
              <a:path w="1661287" h="1805686">
                <a:moveTo>
                  <a:pt x="1637792" y="81914"/>
                </a:moveTo>
                <a:lnTo>
                  <a:pt x="1622933" y="51054"/>
                </a:lnTo>
                <a:lnTo>
                  <a:pt x="1614352" y="60384"/>
                </a:lnTo>
                <a:lnTo>
                  <a:pt x="1637792" y="81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2424684" y="1984502"/>
            <a:ext cx="1588135" cy="1732534"/>
          </a:xfrm>
          <a:custGeom>
            <a:avLst/>
            <a:gdLst/>
            <a:ahLst/>
            <a:cxnLst/>
            <a:rect l="l" t="t" r="r" b="b"/>
            <a:pathLst>
              <a:path w="1588135" h="1732534">
                <a:moveTo>
                  <a:pt x="46840" y="1672078"/>
                </a:moveTo>
                <a:lnTo>
                  <a:pt x="23368" y="1650619"/>
                </a:lnTo>
                <a:lnTo>
                  <a:pt x="0" y="1732534"/>
                </a:lnTo>
                <a:lnTo>
                  <a:pt x="79629" y="1702054"/>
                </a:lnTo>
                <a:lnTo>
                  <a:pt x="56197" y="1680632"/>
                </a:lnTo>
                <a:lnTo>
                  <a:pt x="47625" y="1689989"/>
                </a:lnTo>
                <a:lnTo>
                  <a:pt x="38227" y="1681480"/>
                </a:lnTo>
                <a:lnTo>
                  <a:pt x="46840" y="1672078"/>
                </a:lnTo>
                <a:close/>
              </a:path>
              <a:path w="1588135" h="1732534">
                <a:moveTo>
                  <a:pt x="38227" y="1681480"/>
                </a:moveTo>
                <a:lnTo>
                  <a:pt x="47625" y="1689989"/>
                </a:lnTo>
                <a:lnTo>
                  <a:pt x="56197" y="1680632"/>
                </a:lnTo>
                <a:lnTo>
                  <a:pt x="1588135" y="8636"/>
                </a:lnTo>
                <a:lnTo>
                  <a:pt x="1578737" y="0"/>
                </a:lnTo>
                <a:lnTo>
                  <a:pt x="46840" y="1672078"/>
                </a:lnTo>
                <a:lnTo>
                  <a:pt x="38227" y="1681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43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18716" y="1196339"/>
            <a:ext cx="8426196" cy="46085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8"/>
              </a:spcBef>
            </a:pPr>
            <a:endParaRPr sz="600"/>
          </a:p>
          <a:p>
            <a:pPr marL="2253107">
              <a:lnSpc>
                <a:spcPts val="2026"/>
              </a:lnSpc>
              <a:spcBef>
                <a:spcPts val="2000"/>
              </a:spcBef>
            </a:pPr>
            <a:r>
              <a:rPr dirty="0" smtClean="0" sz="1800" spc="0" b="1">
                <a:latin typeface="Verdana"/>
                <a:cs typeface="Verdana"/>
              </a:rPr>
              <a:t>ALCAN</a:t>
            </a:r>
            <a:r>
              <a:rPr dirty="0" smtClean="0" sz="1800" spc="-4" b="1">
                <a:latin typeface="Verdana"/>
                <a:cs typeface="Verdana"/>
              </a:rPr>
              <a:t>E</a:t>
            </a:r>
            <a:r>
              <a:rPr dirty="0" smtClean="0" sz="1800" spc="0" b="1">
                <a:latin typeface="Verdana"/>
                <a:cs typeface="Verdana"/>
              </a:rPr>
              <a:t>S</a:t>
            </a:r>
            <a:r>
              <a:rPr dirty="0" smtClean="0" sz="1800" spc="0" b="1">
                <a:latin typeface="Verdana"/>
                <a:cs typeface="Verdana"/>
              </a:rPr>
              <a:t>                        </a:t>
            </a:r>
            <a:r>
              <a:rPr dirty="0" smtClean="0" sz="1800" spc="323" b="1">
                <a:latin typeface="Verdana"/>
                <a:cs typeface="Verdana"/>
              </a:rPr>
              <a:t> </a:t>
            </a:r>
            <a:r>
              <a:rPr dirty="0" smtClean="0" sz="1800" spc="4" b="1">
                <a:latin typeface="Verdana"/>
                <a:cs typeface="Verdana"/>
              </a:rPr>
              <a:t>CO</a:t>
            </a:r>
            <a:r>
              <a:rPr dirty="0" smtClean="0" baseline="-20570" sz="1800" spc="0" b="1">
                <a:latin typeface="Verdana"/>
                <a:cs typeface="Verdana"/>
              </a:rPr>
              <a:t>2</a:t>
            </a:r>
            <a:r>
              <a:rPr dirty="0" smtClean="0" baseline="-20570" sz="1800" spc="0" b="1">
                <a:latin typeface="Verdana"/>
                <a:cs typeface="Verdana"/>
              </a:rPr>
              <a:t> </a:t>
            </a:r>
            <a:r>
              <a:rPr dirty="0" smtClean="0" baseline="-20570" sz="1800" spc="189" b="1">
                <a:latin typeface="Verdana"/>
                <a:cs typeface="Verdana"/>
              </a:rPr>
              <a:t> </a:t>
            </a:r>
            <a:r>
              <a:rPr dirty="0" smtClean="0" sz="1800" spc="0" b="1">
                <a:latin typeface="Verdana"/>
                <a:cs typeface="Verdana"/>
              </a:rPr>
              <a:t>+</a:t>
            </a:r>
            <a:r>
              <a:rPr dirty="0" smtClean="0" sz="1800" spc="613" b="1">
                <a:latin typeface="Verdana"/>
                <a:cs typeface="Verdana"/>
              </a:rPr>
              <a:t> </a:t>
            </a:r>
            <a:r>
              <a:rPr dirty="0" smtClean="0" sz="1800" spc="4" b="1">
                <a:latin typeface="Verdana"/>
                <a:cs typeface="Verdana"/>
              </a:rPr>
              <a:t>H</a:t>
            </a:r>
            <a:r>
              <a:rPr dirty="0" smtClean="0" baseline="-20570" sz="1800" spc="0" b="1">
                <a:latin typeface="Verdana"/>
                <a:cs typeface="Verdana"/>
              </a:rPr>
              <a:t>2</a:t>
            </a:r>
            <a:r>
              <a:rPr dirty="0" smtClean="0" sz="1800" spc="0" b="1">
                <a:latin typeface="Verdana"/>
                <a:cs typeface="Verdana"/>
              </a:rPr>
              <a:t>O</a:t>
            </a:r>
            <a:endParaRPr sz="1800">
              <a:latin typeface="Verdana"/>
              <a:cs typeface="Verdana"/>
            </a:endParaRPr>
          </a:p>
          <a:p>
            <a:pPr marL="940053">
              <a:lnSpc>
                <a:spcPts val="2187"/>
              </a:lnSpc>
              <a:spcBef>
                <a:spcPts val="3290"/>
              </a:spcBef>
            </a:pPr>
            <a:r>
              <a:rPr dirty="0" smtClean="0" sz="1800" spc="0">
                <a:latin typeface="Verdana"/>
                <a:cs typeface="Verdana"/>
              </a:rPr>
              <a:t>[</a:t>
            </a:r>
            <a:r>
              <a:rPr dirty="0" smtClean="0" sz="1800" spc="4">
                <a:latin typeface="Verdana"/>
                <a:cs typeface="Verdana"/>
              </a:rPr>
              <a:t>H</a:t>
            </a:r>
            <a:r>
              <a:rPr dirty="0" smtClean="0" baseline="-20570" sz="1800" spc="4">
                <a:latin typeface="Verdana"/>
                <a:cs typeface="Verdana"/>
              </a:rPr>
              <a:t>2</a:t>
            </a:r>
            <a:r>
              <a:rPr dirty="0" smtClean="0" sz="1800" spc="0">
                <a:latin typeface="Verdana"/>
                <a:cs typeface="Verdana"/>
              </a:rPr>
              <a:t>]</a:t>
            </a:r>
            <a:endParaRPr sz="1800">
              <a:latin typeface="Verdana"/>
              <a:cs typeface="Verdana"/>
            </a:endParaRPr>
          </a:p>
          <a:p>
            <a:pPr marL="1901054" marR="4279579" algn="ctr">
              <a:lnSpc>
                <a:spcPct val="101277"/>
              </a:lnSpc>
              <a:spcBef>
                <a:spcPts val="3577"/>
              </a:spcBef>
            </a:pPr>
            <a:r>
              <a:rPr dirty="0" smtClean="0" sz="1800" spc="0" b="1">
                <a:latin typeface="Verdana"/>
                <a:cs typeface="Verdana"/>
              </a:rPr>
              <a:t>Halog</a:t>
            </a:r>
            <a:r>
              <a:rPr dirty="0" smtClean="0" sz="1800" spc="4" b="1">
                <a:latin typeface="Verdana"/>
                <a:cs typeface="Verdana"/>
              </a:rPr>
              <a:t>é</a:t>
            </a:r>
            <a:r>
              <a:rPr dirty="0" smtClean="0" sz="1800" spc="0" b="1">
                <a:latin typeface="Verdana"/>
                <a:cs typeface="Verdana"/>
              </a:rPr>
              <a:t>noal</a:t>
            </a:r>
            <a:r>
              <a:rPr dirty="0" smtClean="0" sz="1800" spc="-4" b="1">
                <a:latin typeface="Verdana"/>
                <a:cs typeface="Verdana"/>
              </a:rPr>
              <a:t>c</a:t>
            </a:r>
            <a:r>
              <a:rPr dirty="0" smtClean="0" sz="1800" spc="0" b="1">
                <a:latin typeface="Verdana"/>
                <a:cs typeface="Verdana"/>
              </a:rPr>
              <a:t>anes</a:t>
            </a:r>
            <a:endParaRPr sz="1800">
              <a:latin typeface="Verdana"/>
              <a:cs typeface="Verdana"/>
            </a:endParaRPr>
          </a:p>
          <a:p>
            <a:pPr marL="2759066" marR="5137444" algn="ctr">
              <a:lnSpc>
                <a:spcPct val="101277"/>
              </a:lnSpc>
              <a:spcBef>
                <a:spcPts val="1052"/>
              </a:spcBef>
            </a:pPr>
            <a:r>
              <a:rPr dirty="0" smtClean="0" sz="1800" spc="-4" b="1">
                <a:latin typeface="Verdana"/>
                <a:cs typeface="Verdana"/>
              </a:rPr>
              <a:t>R</a:t>
            </a:r>
            <a:r>
              <a:rPr dirty="0" smtClean="0" sz="1800" spc="0" b="1">
                <a:latin typeface="Verdana"/>
                <a:cs typeface="Verdana"/>
              </a:rPr>
              <a:t>-X</a:t>
            </a:r>
            <a:endParaRPr sz="1800">
              <a:latin typeface="Verdana"/>
              <a:cs typeface="Verdana"/>
            </a:endParaRPr>
          </a:p>
          <a:p>
            <a:pPr marL="92328">
              <a:lnSpc>
                <a:spcPct val="101277"/>
              </a:lnSpc>
              <a:spcBef>
                <a:spcPts val="1849"/>
              </a:spcBef>
            </a:pPr>
            <a:r>
              <a:rPr dirty="0" smtClean="0" sz="1800" spc="0">
                <a:latin typeface="Verdana"/>
                <a:cs typeface="Verdana"/>
              </a:rPr>
              <a:t>ALCENES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41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3699770" y="1789877"/>
            <a:ext cx="311918" cy="0"/>
          </a:xfrm>
          <a:custGeom>
            <a:avLst/>
            <a:gdLst/>
            <a:ahLst/>
            <a:cxnLst/>
            <a:rect l="l" t="t" r="r" b="b"/>
            <a:pathLst>
              <a:path w="311918" h="0">
                <a:moveTo>
                  <a:pt x="0" y="0"/>
                </a:moveTo>
                <a:lnTo>
                  <a:pt x="311918" y="0"/>
                </a:lnTo>
              </a:path>
            </a:pathLst>
          </a:custGeom>
          <a:ln w="190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3465080" y="1513927"/>
            <a:ext cx="103672" cy="180547"/>
          </a:xfrm>
          <a:custGeom>
            <a:avLst/>
            <a:gdLst/>
            <a:ahLst/>
            <a:cxnLst/>
            <a:rect l="l" t="t" r="r" b="b"/>
            <a:pathLst>
              <a:path w="103672" h="180547">
                <a:moveTo>
                  <a:pt x="103672" y="180547"/>
                </a:moveTo>
                <a:lnTo>
                  <a:pt x="0" y="0"/>
                </a:lnTo>
              </a:path>
            </a:pathLst>
          </a:custGeom>
          <a:ln w="19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3538046" y="1812522"/>
            <a:ext cx="0" cy="1211"/>
          </a:xfrm>
          <a:custGeom>
            <a:avLst/>
            <a:gdLst/>
            <a:ahLst/>
            <a:cxnLst/>
            <a:rect l="l" t="t" r="r" b="b"/>
            <a:pathLst>
              <a:path w="0" h="1211">
                <a:moveTo>
                  <a:pt x="0" y="1211"/>
                </a:moveTo>
                <a:lnTo>
                  <a:pt x="0" y="0"/>
                </a:lnTo>
              </a:path>
            </a:pathLst>
          </a:custGeom>
          <a:ln w="191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3483014" y="1820369"/>
            <a:ext cx="0" cy="15101"/>
          </a:xfrm>
          <a:custGeom>
            <a:avLst/>
            <a:gdLst/>
            <a:ahLst/>
            <a:cxnLst/>
            <a:rect l="l" t="t" r="r" b="b"/>
            <a:pathLst>
              <a:path w="0" h="15101">
                <a:moveTo>
                  <a:pt x="0" y="15101"/>
                </a:moveTo>
                <a:lnTo>
                  <a:pt x="0" y="0"/>
                </a:lnTo>
              </a:path>
            </a:pathLst>
          </a:custGeom>
          <a:ln w="191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3427994" y="1827914"/>
            <a:ext cx="0" cy="28688"/>
          </a:xfrm>
          <a:custGeom>
            <a:avLst/>
            <a:gdLst/>
            <a:ahLst/>
            <a:cxnLst/>
            <a:rect l="l" t="t" r="r" b="b"/>
            <a:pathLst>
              <a:path w="0" h="28688">
                <a:moveTo>
                  <a:pt x="0" y="28688"/>
                </a:moveTo>
                <a:lnTo>
                  <a:pt x="0" y="0"/>
                </a:lnTo>
              </a:path>
            </a:pathLst>
          </a:custGeom>
          <a:ln w="191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3436505" y="1875627"/>
            <a:ext cx="137714" cy="189896"/>
          </a:xfrm>
          <a:custGeom>
            <a:avLst/>
            <a:gdLst/>
            <a:ahLst/>
            <a:cxnLst/>
            <a:rect l="l" t="t" r="r" b="b"/>
            <a:pathLst>
              <a:path w="137714" h="189896">
                <a:moveTo>
                  <a:pt x="137714" y="0"/>
                </a:moveTo>
                <a:lnTo>
                  <a:pt x="0" y="189896"/>
                </a:lnTo>
                <a:lnTo>
                  <a:pt x="56846" y="189896"/>
                </a:lnTo>
                <a:lnTo>
                  <a:pt x="1377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3436505" y="1875627"/>
            <a:ext cx="137714" cy="189896"/>
          </a:xfrm>
          <a:custGeom>
            <a:avLst/>
            <a:gdLst/>
            <a:ahLst/>
            <a:cxnLst/>
            <a:rect l="l" t="t" r="r" b="b"/>
            <a:pathLst>
              <a:path w="137714" h="189896">
                <a:moveTo>
                  <a:pt x="137714" y="0"/>
                </a:moveTo>
                <a:lnTo>
                  <a:pt x="0" y="189896"/>
                </a:lnTo>
                <a:lnTo>
                  <a:pt x="56846" y="189896"/>
                </a:lnTo>
                <a:lnTo>
                  <a:pt x="137714" y="0"/>
                </a:lnTo>
                <a:close/>
              </a:path>
            </a:pathLst>
          </a:custGeom>
          <a:ln w="191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3372657" y="1835471"/>
            <a:ext cx="0" cy="43171"/>
          </a:xfrm>
          <a:custGeom>
            <a:avLst/>
            <a:gdLst/>
            <a:ahLst/>
            <a:cxnLst/>
            <a:rect l="l" t="t" r="r" b="b"/>
            <a:pathLst>
              <a:path w="0" h="43171">
                <a:moveTo>
                  <a:pt x="0" y="43171"/>
                </a:moveTo>
                <a:lnTo>
                  <a:pt x="0" y="0"/>
                </a:lnTo>
              </a:path>
            </a:pathLst>
          </a:custGeom>
          <a:ln w="191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3317637" y="1843318"/>
            <a:ext cx="0" cy="57062"/>
          </a:xfrm>
          <a:custGeom>
            <a:avLst/>
            <a:gdLst/>
            <a:ahLst/>
            <a:cxnLst/>
            <a:rect l="l" t="t" r="r" b="b"/>
            <a:pathLst>
              <a:path w="0" h="57062">
                <a:moveTo>
                  <a:pt x="0" y="57062"/>
                </a:moveTo>
                <a:lnTo>
                  <a:pt x="0" y="0"/>
                </a:lnTo>
              </a:path>
            </a:pathLst>
          </a:custGeom>
          <a:ln w="191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045134" y="1961366"/>
            <a:ext cx="95149" cy="114729"/>
          </a:xfrm>
          <a:custGeom>
            <a:avLst/>
            <a:gdLst/>
            <a:ahLst/>
            <a:cxnLst/>
            <a:rect l="l" t="t" r="r" b="b"/>
            <a:pathLst>
              <a:path w="95149" h="114729">
                <a:moveTo>
                  <a:pt x="95149" y="57364"/>
                </a:moveTo>
                <a:lnTo>
                  <a:pt x="0" y="0"/>
                </a:lnTo>
                <a:lnTo>
                  <a:pt x="18847" y="57364"/>
                </a:lnTo>
                <a:lnTo>
                  <a:pt x="0" y="114729"/>
                </a:lnTo>
                <a:lnTo>
                  <a:pt x="95149" y="573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3633196" y="2018731"/>
            <a:ext cx="507087" cy="0"/>
          </a:xfrm>
          <a:custGeom>
            <a:avLst/>
            <a:gdLst/>
            <a:ahLst/>
            <a:cxnLst/>
            <a:rect l="l" t="t" r="r" b="b"/>
            <a:pathLst>
              <a:path w="507087" h="0">
                <a:moveTo>
                  <a:pt x="0" y="0"/>
                </a:moveTo>
                <a:lnTo>
                  <a:pt x="507087" y="0"/>
                </a:lnTo>
              </a:path>
            </a:pathLst>
          </a:custGeom>
          <a:ln w="190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4045134" y="1961366"/>
            <a:ext cx="95149" cy="114729"/>
          </a:xfrm>
          <a:custGeom>
            <a:avLst/>
            <a:gdLst/>
            <a:ahLst/>
            <a:cxnLst/>
            <a:rect l="l" t="t" r="r" b="b"/>
            <a:pathLst>
              <a:path w="95149" h="114729">
                <a:moveTo>
                  <a:pt x="95149" y="57364"/>
                </a:moveTo>
                <a:lnTo>
                  <a:pt x="0" y="114729"/>
                </a:lnTo>
                <a:lnTo>
                  <a:pt x="18847" y="57364"/>
                </a:lnTo>
                <a:lnTo>
                  <a:pt x="0" y="0"/>
                </a:lnTo>
                <a:lnTo>
                  <a:pt x="95149" y="57364"/>
                </a:lnTo>
                <a:close/>
              </a:path>
            </a:pathLst>
          </a:custGeom>
          <a:ln w="191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3690346" y="1942341"/>
            <a:ext cx="0" cy="155492"/>
          </a:xfrm>
          <a:custGeom>
            <a:avLst/>
            <a:gdLst/>
            <a:ahLst/>
            <a:cxnLst/>
            <a:rect l="l" t="t" r="r" b="b"/>
            <a:pathLst>
              <a:path w="0" h="155492">
                <a:moveTo>
                  <a:pt x="0" y="0"/>
                </a:moveTo>
                <a:lnTo>
                  <a:pt x="0" y="155492"/>
                </a:lnTo>
              </a:path>
            </a:pathLst>
          </a:custGeom>
          <a:ln w="191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5398008" y="1237488"/>
            <a:ext cx="2410967" cy="1403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762883" y="116586"/>
            <a:ext cx="4216821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Chap</a:t>
            </a:r>
            <a:r>
              <a:rPr dirty="0" smtClean="0" baseline="3413" sz="3600" spc="-4" b="1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dirty="0" smtClean="0" baseline="3413" sz="3600" spc="-29" b="1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dirty="0" smtClean="0" baseline="3413" sz="3600" spc="9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2:</a:t>
            </a:r>
            <a:r>
              <a:rPr dirty="0" smtClean="0" baseline="3413" sz="3600" spc="-4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les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déri</a:t>
            </a:r>
            <a:r>
              <a:rPr dirty="0" smtClean="0" baseline="3413" sz="3600" spc="-19" b="1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és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halo</a:t>
            </a:r>
            <a:r>
              <a:rPr dirty="0" smtClean="0" baseline="3413" sz="3600" spc="-14" b="1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énés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3204" y="767421"/>
            <a:ext cx="9209272" cy="4173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5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dé</a:t>
            </a:r>
            <a:r>
              <a:rPr dirty="0" smtClean="0" baseline="3417" sz="2100" spc="-9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-9">
                <a:latin typeface="Comic Sans MS"/>
                <a:cs typeface="Comic Sans MS"/>
              </a:rPr>
              <a:t>v</a:t>
            </a:r>
            <a:r>
              <a:rPr dirty="0" smtClean="0" baseline="3417" sz="2100" spc="0">
                <a:latin typeface="Comic Sans MS"/>
                <a:cs typeface="Comic Sans MS"/>
              </a:rPr>
              <a:t>és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3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h</a:t>
            </a: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-9">
                <a:latin typeface="Comic Sans MS"/>
                <a:cs typeface="Comic Sans MS"/>
              </a:rPr>
              <a:t>l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-14">
                <a:latin typeface="Comic Sans MS"/>
                <a:cs typeface="Comic Sans MS"/>
              </a:rPr>
              <a:t>g</a:t>
            </a:r>
            <a:r>
              <a:rPr dirty="0" smtClean="0" baseline="3417" sz="2100" spc="0">
                <a:latin typeface="Comic Sans MS"/>
                <a:cs typeface="Comic Sans MS"/>
              </a:rPr>
              <a:t>én</a:t>
            </a:r>
            <a:r>
              <a:rPr dirty="0" smtClean="0" baseline="3417" sz="2100" spc="-4">
                <a:latin typeface="Comic Sans MS"/>
                <a:cs typeface="Comic Sans MS"/>
              </a:rPr>
              <a:t>é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4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44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h</a:t>
            </a:r>
            <a:r>
              <a:rPr dirty="0" smtClean="0" baseline="3417" sz="2100" spc="0">
                <a:latin typeface="Comic Sans MS"/>
                <a:cs typeface="Comic Sans MS"/>
              </a:rPr>
              <a:t>al</a:t>
            </a:r>
            <a:r>
              <a:rPr dirty="0" smtClean="0" baseline="3417" sz="2100" spc="-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gé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-9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res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5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résult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nt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3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4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</a:t>
            </a:r>
            <a:r>
              <a:rPr dirty="0" smtClean="0" baseline="3417" sz="2100" spc="-1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m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lac</a:t>
            </a:r>
            <a:r>
              <a:rPr dirty="0" smtClean="0" baseline="3417" sz="2100" spc="-1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ment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3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-9">
                <a:latin typeface="Comic Sans MS"/>
                <a:cs typeface="Comic Sans MS"/>
              </a:rPr>
              <a:t>’</a:t>
            </a:r>
            <a:r>
              <a:rPr dirty="0" smtClean="0" baseline="3417" sz="2100" spc="0">
                <a:latin typeface="Comic Sans MS"/>
                <a:cs typeface="Comic Sans MS"/>
              </a:rPr>
              <a:t>un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3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2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lus</a:t>
            </a:r>
            <a:r>
              <a:rPr dirty="0" smtClean="0" baseline="3417" sz="2100" spc="-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eurs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44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mes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4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-9">
                <a:latin typeface="Comic Sans MS"/>
                <a:cs typeface="Comic Sans MS"/>
              </a:rPr>
              <a:t>’</a:t>
            </a:r>
            <a:r>
              <a:rPr dirty="0" smtClean="0" baseline="3417" sz="2100" spc="4">
                <a:latin typeface="Comic Sans MS"/>
                <a:cs typeface="Comic Sans MS"/>
              </a:rPr>
              <a:t>h</a:t>
            </a:r>
            <a:r>
              <a:rPr dirty="0" smtClean="0" baseline="3417" sz="2100" spc="0">
                <a:latin typeface="Comic Sans MS"/>
                <a:cs typeface="Comic Sans MS"/>
              </a:rPr>
              <a:t>y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-14">
                <a:latin typeface="Comic Sans MS"/>
                <a:cs typeface="Comic Sans MS"/>
              </a:rPr>
              <a:t>r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-14">
                <a:latin typeface="Comic Sans MS"/>
                <a:cs typeface="Comic Sans MS"/>
              </a:rPr>
              <a:t>g</a:t>
            </a:r>
            <a:r>
              <a:rPr dirty="0" smtClean="0" baseline="3417" sz="2100" spc="0">
                <a:latin typeface="Comic Sans MS"/>
                <a:cs typeface="Comic Sans MS"/>
              </a:rPr>
              <a:t>ène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70"/>
              </a:lnSpc>
              <a:spcBef>
                <a:spcPts val="2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y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rocarbure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al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gè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(F,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l,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I).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Ils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contienn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nc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ins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car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b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-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al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gè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011537" y="767421"/>
            <a:ext cx="37399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-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25737" y="1456030"/>
            <a:ext cx="190560" cy="431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6352">
              <a:lnSpc>
                <a:spcPts val="1810"/>
              </a:lnSpc>
              <a:spcBef>
                <a:spcPts val="90"/>
              </a:spcBef>
            </a:pPr>
            <a:r>
              <a:rPr dirty="0" smtClean="0" baseline="-1943" sz="2100" spc="-19">
                <a:solidFill>
                  <a:srgbClr val="0000FF"/>
                </a:solidFill>
                <a:latin typeface="Symbol"/>
                <a:cs typeface="Symbol"/>
              </a:rPr>
              <a:t></a:t>
            </a:r>
            <a:r>
              <a:rPr dirty="0" smtClean="0" baseline="27607" sz="1575" spc="0">
                <a:solidFill>
                  <a:srgbClr val="0000FF"/>
                </a:solidFill>
                <a:latin typeface="Arial"/>
                <a:cs typeface="Arial"/>
              </a:rPr>
              <a:t>-</a:t>
            </a:r>
            <a:endParaRPr sz="1050">
              <a:latin typeface="Arial"/>
              <a:cs typeface="Arial"/>
            </a:endParaRPr>
          </a:p>
          <a:p>
            <a:pPr marL="12700" marR="31037">
              <a:lnSpc>
                <a:spcPts val="1520"/>
              </a:lnSpc>
            </a:pPr>
            <a:r>
              <a:rPr dirty="0" smtClean="0" sz="1400" spc="0" b="1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91920" y="1465694"/>
            <a:ext cx="220631" cy="2323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baseline="-1943" sz="2100" spc="-19">
                <a:solidFill>
                  <a:srgbClr val="FF0000"/>
                </a:solidFill>
                <a:latin typeface="Symbol"/>
                <a:cs typeface="Symbol"/>
              </a:rPr>
              <a:t></a:t>
            </a:r>
            <a:r>
              <a:rPr dirty="0" smtClean="0" baseline="27607" sz="1575" spc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52095" y="1684416"/>
            <a:ext cx="181134" cy="2032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 b="1"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54452" y="2232995"/>
            <a:ext cx="1200462" cy="2032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 b="1">
                <a:latin typeface="Arial"/>
                <a:cs typeface="Arial"/>
              </a:rPr>
              <a:t>X</a:t>
            </a:r>
            <a:r>
              <a:rPr dirty="0" smtClean="0" sz="1400" spc="-9" b="1">
                <a:latin typeface="Arial"/>
                <a:cs typeface="Arial"/>
              </a:rPr>
              <a:t> </a:t>
            </a:r>
            <a:r>
              <a:rPr dirty="0" smtClean="0" sz="1400" spc="0" b="1">
                <a:latin typeface="Arial"/>
                <a:cs typeface="Arial"/>
              </a:rPr>
              <a:t>=</a:t>
            </a:r>
            <a:r>
              <a:rPr dirty="0" smtClean="0" sz="1400" spc="0" b="1">
                <a:latin typeface="Arial"/>
                <a:cs typeface="Arial"/>
              </a:rPr>
              <a:t> </a:t>
            </a:r>
            <a:r>
              <a:rPr dirty="0" smtClean="0" sz="1400" spc="-9" b="1">
                <a:latin typeface="Arial"/>
                <a:cs typeface="Arial"/>
              </a:rPr>
              <a:t>F</a:t>
            </a:r>
            <a:r>
              <a:rPr dirty="0" smtClean="0" sz="1400" spc="0" b="1">
                <a:latin typeface="Arial"/>
                <a:cs typeface="Arial"/>
              </a:rPr>
              <a:t>,</a:t>
            </a:r>
            <a:r>
              <a:rPr dirty="0" smtClean="0" sz="1400" spc="0" b="1">
                <a:latin typeface="Arial"/>
                <a:cs typeface="Arial"/>
              </a:rPr>
              <a:t> </a:t>
            </a:r>
            <a:r>
              <a:rPr dirty="0" smtClean="0" sz="1400" spc="-14" b="1">
                <a:latin typeface="Arial"/>
                <a:cs typeface="Arial"/>
              </a:rPr>
              <a:t>C</a:t>
            </a:r>
            <a:r>
              <a:rPr dirty="0" smtClean="0" sz="1400" spc="-4" b="1">
                <a:latin typeface="Arial"/>
                <a:cs typeface="Arial"/>
              </a:rPr>
              <a:t>l</a:t>
            </a:r>
            <a:r>
              <a:rPr dirty="0" smtClean="0" sz="1400" spc="0" b="1">
                <a:latin typeface="Arial"/>
                <a:cs typeface="Arial"/>
              </a:rPr>
              <a:t>,</a:t>
            </a:r>
            <a:r>
              <a:rPr dirty="0" smtClean="0" sz="1400" spc="0" b="1">
                <a:latin typeface="Arial"/>
                <a:cs typeface="Arial"/>
              </a:rPr>
              <a:t> </a:t>
            </a:r>
            <a:r>
              <a:rPr dirty="0" smtClean="0" sz="1400" spc="-14" b="1">
                <a:latin typeface="Arial"/>
                <a:cs typeface="Arial"/>
              </a:rPr>
              <a:t>B</a:t>
            </a:r>
            <a:r>
              <a:rPr dirty="0" smtClean="0" sz="1400" spc="-9" b="1">
                <a:latin typeface="Arial"/>
                <a:cs typeface="Arial"/>
              </a:rPr>
              <a:t>r</a:t>
            </a:r>
            <a:r>
              <a:rPr dirty="0" smtClean="0" sz="1400" spc="0" b="1">
                <a:latin typeface="Arial"/>
                <a:cs typeface="Arial"/>
              </a:rPr>
              <a:t>,</a:t>
            </a:r>
            <a:r>
              <a:rPr dirty="0" smtClean="0" sz="1400" spc="0" b="1">
                <a:latin typeface="Arial"/>
                <a:cs typeface="Arial"/>
              </a:rPr>
              <a:t> </a:t>
            </a:r>
            <a:r>
              <a:rPr dirty="0" smtClean="0" sz="1400" spc="0" b="1"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3204" y="2766909"/>
            <a:ext cx="3819671" cy="8440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très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gra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versité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ériv</a:t>
            </a:r>
            <a:r>
              <a:rPr dirty="0" smtClean="0" baseline="3417" sz="2100" spc="4">
                <a:latin typeface="Comic Sans MS"/>
                <a:cs typeface="Comic Sans MS"/>
              </a:rPr>
              <a:t>é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-3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h</a:t>
            </a:r>
            <a:r>
              <a:rPr dirty="0" smtClean="0" baseline="3417" sz="2100" spc="0">
                <a:latin typeface="Comic Sans MS"/>
                <a:cs typeface="Comic Sans MS"/>
              </a:rPr>
              <a:t>al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gé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és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  <a:p>
            <a:pPr marL="469899" marR="26746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satu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és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insa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ur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s,</a:t>
            </a:r>
            <a:endParaRPr sz="1400">
              <a:latin typeface="Comic Sans MS"/>
              <a:cs typeface="Comic Sans MS"/>
            </a:endParaRPr>
          </a:p>
          <a:p>
            <a:pPr marL="469899" marR="26746">
              <a:lnSpc>
                <a:spcPts val="168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enz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niques</a:t>
            </a:r>
            <a:endParaRPr sz="1400">
              <a:latin typeface="Comic Sans MS"/>
              <a:cs typeface="Comic Sans MS"/>
            </a:endParaRPr>
          </a:p>
          <a:p>
            <a:pPr marL="469899" marR="26746">
              <a:lnSpc>
                <a:spcPts val="1664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ly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al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g</a:t>
            </a:r>
            <a:r>
              <a:rPr dirty="0" smtClean="0" baseline="1708" sz="2100" spc="-1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né</a:t>
            </a:r>
            <a:r>
              <a:rPr dirty="0" smtClean="0" baseline="1708" sz="2100" spc="4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5914" y="3870433"/>
            <a:ext cx="2216405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FF9900"/>
                </a:solidFill>
                <a:latin typeface="Comic Sans MS"/>
                <a:cs typeface="Comic Sans MS"/>
              </a:rPr>
              <a:t>1.</a:t>
            </a:r>
            <a:r>
              <a:rPr dirty="0" smtClean="0" baseline="1494" sz="2400" spc="-11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9900"/>
                </a:solidFill>
                <a:latin typeface="Comic Sans MS"/>
                <a:cs typeface="Comic Sans MS"/>
              </a:rPr>
              <a:t>Propriétés</a:t>
            </a:r>
            <a:r>
              <a:rPr dirty="0" smtClean="0" baseline="1494" sz="2400" spc="-57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9900"/>
                </a:solidFill>
                <a:latin typeface="Comic Sans MS"/>
                <a:cs typeface="Comic Sans MS"/>
              </a:rPr>
              <a:t>physi</a:t>
            </a:r>
            <a:r>
              <a:rPr dirty="0" smtClean="0" baseline="1494" sz="2400" spc="-4">
                <a:solidFill>
                  <a:srgbClr val="FF9900"/>
                </a:solidFill>
                <a:latin typeface="Comic Sans MS"/>
                <a:cs typeface="Comic Sans MS"/>
              </a:rPr>
              <a:t>q</a:t>
            </a:r>
            <a:r>
              <a:rPr dirty="0" smtClean="0" baseline="1494" sz="2400" spc="0">
                <a:solidFill>
                  <a:srgbClr val="FF9900"/>
                </a:solidFill>
                <a:latin typeface="Comic Sans MS"/>
                <a:cs typeface="Comic Sans MS"/>
              </a:rPr>
              <a:t>ues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9747" y="4464537"/>
            <a:ext cx="4059226" cy="4507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3417" sz="2100" spc="4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la</a:t>
            </a:r>
            <a:r>
              <a:rPr dirty="0" smtClean="0" baseline="3417" sz="2100" spc="292">
                <a:latin typeface="Comic Sans MS"/>
                <a:cs typeface="Comic Sans MS"/>
              </a:rPr>
              <a:t> </a:t>
            </a:r>
            <a:r>
              <a:rPr dirty="0" smtClean="0" baseline="3417" sz="2100" spc="-1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-9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is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277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Hal</a:t>
            </a:r>
            <a:r>
              <a:rPr dirty="0" smtClean="0" baseline="3417" sz="2100" spc="277">
                <a:latin typeface="Comic Sans MS"/>
                <a:cs typeface="Comic Sans MS"/>
              </a:rPr>
              <a:t> </a:t>
            </a:r>
            <a:r>
              <a:rPr dirty="0" smtClean="0" baseline="3417" sz="2100" spc="-1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st</a:t>
            </a:r>
            <a:r>
              <a:rPr dirty="0" smtClean="0" baseline="3417" sz="2100" spc="292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-14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aris</a:t>
            </a:r>
            <a:r>
              <a:rPr dirty="0" smtClean="0" baseline="3417" sz="2100" spc="-9">
                <a:solidFill>
                  <a:srgbClr val="FF00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3417" sz="2100" spc="282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4290" sz="2100" spc="0">
                <a:latin typeface="Wingdings"/>
                <a:cs typeface="Wingdings"/>
              </a:rPr>
              <a:t></a:t>
            </a:r>
            <a:r>
              <a:rPr dirty="0" smtClean="0" baseline="4141" sz="2100" spc="345">
                <a:latin typeface="Times New Roman"/>
                <a:cs typeface="Times New Roman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m</a:t>
            </a:r>
            <a:r>
              <a:rPr dirty="0" smtClean="0" baseline="3417" sz="2100" spc="0">
                <a:latin typeface="Comic Sans MS"/>
                <a:cs typeface="Comic Sans MS"/>
              </a:rPr>
              <a:t>aj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-1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ité</a:t>
            </a:r>
            <a:r>
              <a:rPr dirty="0" smtClean="0" baseline="3417" sz="2100" spc="282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des</a:t>
            </a:r>
            <a:endParaRPr sz="1400">
              <a:latin typeface="Comic Sans MS"/>
              <a:cs typeface="Comic Sans MS"/>
            </a:endParaRPr>
          </a:p>
          <a:p>
            <a:pPr marL="12700" marR="27257">
              <a:lnSpc>
                <a:spcPts val="1885"/>
              </a:lnSpc>
              <a:spcBef>
                <a:spcPts val="12"/>
              </a:spcBef>
            </a:pPr>
            <a:r>
              <a:rPr dirty="0" smtClean="0" baseline="8542" sz="2100" spc="0">
                <a:latin typeface="Comic Sans MS"/>
                <a:cs typeface="Comic Sans MS"/>
              </a:rPr>
              <a:t>m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lécule</a:t>
            </a:r>
            <a:r>
              <a:rPr dirty="0" smtClean="0" baseline="8542" sz="2100" spc="-25">
                <a:latin typeface="Comic Sans MS"/>
                <a:cs typeface="Comic Sans MS"/>
              </a:rPr>
              <a:t> </a:t>
            </a:r>
            <a:r>
              <a:rPr dirty="0" smtClean="0" baseline="8542" sz="2100" spc="-4">
                <a:latin typeface="Comic Sans MS"/>
                <a:cs typeface="Comic Sans MS"/>
              </a:rPr>
              <a:t>CC</a:t>
            </a:r>
            <a:r>
              <a:rPr dirty="0" smtClean="0" baseline="8542" sz="2100" spc="0">
                <a:latin typeface="Comic Sans MS"/>
                <a:cs typeface="Comic Sans MS"/>
              </a:rPr>
              <a:t>l</a:t>
            </a:r>
            <a:r>
              <a:rPr dirty="0" smtClean="0" baseline="-5315" sz="1350" spc="0">
                <a:latin typeface="Comic Sans MS"/>
                <a:cs typeface="Comic Sans MS"/>
              </a:rPr>
              <a:t>4</a:t>
            </a:r>
            <a:r>
              <a:rPr dirty="0" smtClean="0" baseline="-5315" sz="1350" spc="165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non</a:t>
            </a:r>
            <a:r>
              <a:rPr dirty="0" smtClean="0" baseline="8542" sz="2100" spc="0">
                <a:latin typeface="Comic Sans MS"/>
                <a:cs typeface="Comic Sans MS"/>
              </a:rPr>
              <a:t> </a:t>
            </a:r>
            <a:r>
              <a:rPr dirty="0" smtClean="0" baseline="8542" sz="2100" spc="4">
                <a:latin typeface="Comic Sans MS"/>
                <a:cs typeface="Comic Sans MS"/>
              </a:rPr>
              <a:t>p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laire</a:t>
            </a:r>
            <a:r>
              <a:rPr dirty="0" smtClean="0" baseline="8542" sz="2100" spc="4">
                <a:latin typeface="Comic Sans MS"/>
                <a:cs typeface="Comic Sans MS"/>
              </a:rPr>
              <a:t>)</a:t>
            </a:r>
            <a:r>
              <a:rPr dirty="0" smtClean="0" baseline="8542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5040" y="4467947"/>
            <a:ext cx="5499377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ér</a:t>
            </a:r>
            <a:r>
              <a:rPr dirty="0" smtClean="0" baseline="1708" sz="2100" spc="-1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v</a:t>
            </a:r>
            <a:r>
              <a:rPr dirty="0" smtClean="0" baseline="1708" sz="2100" spc="-9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292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-9">
                <a:latin typeface="Comic Sans MS"/>
                <a:cs typeface="Comic Sans MS"/>
              </a:rPr>
              <a:t>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-1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én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282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ss</a:t>
            </a:r>
            <a:r>
              <a:rPr dirty="0" smtClean="0" baseline="1708" sz="2100" spc="-9">
                <a:latin typeface="Comic Sans MS"/>
                <a:cs typeface="Comic Sans MS"/>
              </a:rPr>
              <a:t>è</a:t>
            </a:r>
            <a:r>
              <a:rPr dirty="0" smtClean="0" baseline="1708" sz="2100" spc="0">
                <a:latin typeface="Comic Sans MS"/>
                <a:cs typeface="Comic Sans MS"/>
              </a:rPr>
              <a:t>dent</a:t>
            </a:r>
            <a:r>
              <a:rPr dirty="0" smtClean="0" baseline="1708" sz="2100" spc="292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</a:t>
            </a:r>
            <a:r>
              <a:rPr dirty="0" smtClean="0" baseline="1708" sz="2100" spc="277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solidFill>
                  <a:srgbClr val="EC7C30"/>
                </a:solidFill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EC7C30"/>
                </a:solidFill>
                <a:latin typeface="Comic Sans MS"/>
                <a:cs typeface="Comic Sans MS"/>
              </a:rPr>
              <a:t>ment</a:t>
            </a:r>
            <a:r>
              <a:rPr dirty="0" smtClean="0" baseline="1708" sz="2100" spc="277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EC7C3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solidFill>
                  <a:srgbClr val="EC7C3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-4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1708" sz="2100" spc="-9">
                <a:solidFill>
                  <a:srgbClr val="EC7C3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solidFill>
                  <a:srgbClr val="EC7C30"/>
                </a:solidFill>
                <a:latin typeface="Comic Sans MS"/>
                <a:cs typeface="Comic Sans MS"/>
              </a:rPr>
              <a:t>ire</a:t>
            </a:r>
            <a:r>
              <a:rPr dirty="0" smtClean="0" baseline="1708" sz="2100" spc="277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EC7C30"/>
                </a:solidFill>
                <a:latin typeface="Comic Sans MS"/>
                <a:cs typeface="Comic Sans MS"/>
              </a:rPr>
              <a:t>non</a:t>
            </a:r>
            <a:r>
              <a:rPr dirty="0" smtClean="0" baseline="1708" sz="2100" spc="292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EC7C30"/>
                </a:solidFill>
                <a:latin typeface="Comic Sans MS"/>
                <a:cs typeface="Comic Sans MS"/>
              </a:rPr>
              <a:t>nul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r>
              <a:rPr dirty="0" smtClean="0" baseline="1708" sz="2100" spc="267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</a:t>
            </a:r>
            <a:r>
              <a:rPr dirty="0" smtClean="0" baseline="1708" sz="2100" spc="-9">
                <a:latin typeface="Comic Sans MS"/>
                <a:cs typeface="Comic Sans MS"/>
              </a:rPr>
              <a:t>v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ir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01097" y="4467947"/>
            <a:ext cx="887314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1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é</a:t>
            </a:r>
            <a:r>
              <a:rPr dirty="0" smtClean="0" baseline="1708" sz="2100" spc="-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métr</a:t>
            </a:r>
            <a:r>
              <a:rPr dirty="0" smtClean="0" baseline="1708" sz="2100" spc="-1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24641" y="4467947"/>
            <a:ext cx="480091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287">
                <a:latin typeface="Comic Sans MS"/>
                <a:cs typeface="Comic Sans MS"/>
              </a:rPr>
              <a:t> </a:t>
            </a:r>
            <a:r>
              <a:rPr dirty="0" smtClean="0" baseline="1708" sz="2100" spc="-14">
                <a:latin typeface="Comic Sans MS"/>
                <a:cs typeface="Comic Sans MS"/>
              </a:rPr>
              <a:t>la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9747" y="5104617"/>
            <a:ext cx="11038433" cy="4205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les</a:t>
            </a:r>
            <a:r>
              <a:rPr dirty="0" smtClean="0" baseline="3417" sz="2100" spc="3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dé</a:t>
            </a:r>
            <a:r>
              <a:rPr dirty="0" smtClean="0" baseline="3417" sz="2100" spc="-9">
                <a:latin typeface="Comic Sans MS"/>
                <a:cs typeface="Comic Sans MS"/>
              </a:rPr>
              <a:t>r</a:t>
            </a:r>
            <a:r>
              <a:rPr dirty="0" smtClean="0" baseline="3417" sz="2100" spc="-9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vés</a:t>
            </a:r>
            <a:r>
              <a:rPr dirty="0" smtClean="0" baseline="3417" sz="2100" spc="39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h</a:t>
            </a:r>
            <a:r>
              <a:rPr dirty="0" smtClean="0" baseline="3417" sz="2100" spc="0">
                <a:latin typeface="Comic Sans MS"/>
                <a:cs typeface="Comic Sans MS"/>
              </a:rPr>
              <a:t>al</a:t>
            </a:r>
            <a:r>
              <a:rPr dirty="0" smtClean="0" baseline="3417" sz="2100" spc="-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g</a:t>
            </a:r>
            <a:r>
              <a:rPr dirty="0" smtClean="0" baseline="3417" sz="2100" spc="-14">
                <a:latin typeface="Comic Sans MS"/>
                <a:cs typeface="Comic Sans MS"/>
              </a:rPr>
              <a:t>é</a:t>
            </a:r>
            <a:r>
              <a:rPr dirty="0" smtClean="0" baseline="3417" sz="2100" spc="0">
                <a:latin typeface="Comic Sans MS"/>
                <a:cs typeface="Comic Sans MS"/>
              </a:rPr>
              <a:t>nés</a:t>
            </a:r>
            <a:r>
              <a:rPr dirty="0" smtClean="0" baseline="3417" sz="2100" spc="3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nt</a:t>
            </a:r>
            <a:r>
              <a:rPr dirty="0" smtClean="0" baseline="3417" sz="2100" spc="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des</a:t>
            </a:r>
            <a:r>
              <a:rPr dirty="0" smtClean="0" baseline="3417" sz="2100" spc="3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te</a:t>
            </a:r>
            <a:r>
              <a:rPr dirty="0" smtClean="0" baseline="3417" sz="2100" spc="-14">
                <a:latin typeface="Comic Sans MS"/>
                <a:cs typeface="Comic Sans MS"/>
              </a:rPr>
              <a:t>m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-14">
                <a:latin typeface="Comic Sans MS"/>
                <a:cs typeface="Comic Sans MS"/>
              </a:rPr>
              <a:t>é</a:t>
            </a:r>
            <a:r>
              <a:rPr dirty="0" smtClean="0" baseline="3417" sz="2100" spc="0">
                <a:latin typeface="Comic Sans MS"/>
                <a:cs typeface="Comic Sans MS"/>
              </a:rPr>
              <a:t>ratures</a:t>
            </a:r>
            <a:r>
              <a:rPr dirty="0" smtClean="0" baseline="3417" sz="2100" spc="3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3417" sz="2100" spc="-9">
                <a:solidFill>
                  <a:srgbClr val="FF0000"/>
                </a:solidFill>
                <a:latin typeface="Comic Sans MS"/>
                <a:cs typeface="Comic Sans MS"/>
              </a:rPr>
              <a:t>’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3417" sz="2100" spc="-19">
                <a:solidFill>
                  <a:srgbClr val="FF0000"/>
                </a:solidFill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ullit</a:t>
            </a:r>
            <a:r>
              <a:rPr dirty="0" smtClean="0" baseline="3417" sz="2100" spc="-4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3417" sz="2100" spc="-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3417" sz="2100" spc="3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lus</a:t>
            </a:r>
            <a:r>
              <a:rPr dirty="0" smtClean="0" baseline="3417" sz="2100" spc="4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él</a:t>
            </a:r>
            <a:r>
              <a:rPr dirty="0" smtClean="0" baseline="3417" sz="2100" spc="-14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v</a:t>
            </a:r>
            <a:r>
              <a:rPr dirty="0" smtClean="0" baseline="3417" sz="2100" spc="-9">
                <a:solidFill>
                  <a:srgbClr val="FF00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es</a:t>
            </a:r>
            <a:r>
              <a:rPr dirty="0" smtClean="0" baseline="3417" sz="2100" spc="3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q</a:t>
            </a:r>
            <a:r>
              <a:rPr dirty="0" smtClean="0" baseline="3417" sz="2100" spc="0">
                <a:latin typeface="Comic Sans MS"/>
                <a:cs typeface="Comic Sans MS"/>
              </a:rPr>
              <a:t>ue</a:t>
            </a:r>
            <a:r>
              <a:rPr dirty="0" smtClean="0" baseline="3417" sz="2100" spc="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les</a:t>
            </a:r>
            <a:r>
              <a:rPr dirty="0" smtClean="0" baseline="3417" sz="2100" spc="3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h</a:t>
            </a:r>
            <a:r>
              <a:rPr dirty="0" smtClean="0" baseline="3417" sz="2100" spc="0">
                <a:latin typeface="Comic Sans MS"/>
                <a:cs typeface="Comic Sans MS"/>
              </a:rPr>
              <a:t>y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-14">
                <a:latin typeface="Comic Sans MS"/>
                <a:cs typeface="Comic Sans MS"/>
              </a:rPr>
              <a:t>r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car</a:t>
            </a:r>
            <a:r>
              <a:rPr dirty="0" smtClean="0" baseline="3417" sz="2100" spc="-4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u</a:t>
            </a:r>
            <a:r>
              <a:rPr dirty="0" smtClean="0" baseline="3417" sz="2100" spc="-1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4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corresp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9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ants</a:t>
            </a:r>
            <a:r>
              <a:rPr dirty="0" smtClean="0" baseline="3417" sz="2100" spc="34">
                <a:latin typeface="Comic Sans MS"/>
                <a:cs typeface="Comic Sans MS"/>
              </a:rPr>
              <a:t> </a:t>
            </a:r>
            <a:r>
              <a:rPr dirty="0" smtClean="0" baseline="4290" sz="2100" spc="0">
                <a:latin typeface="Wingdings"/>
                <a:cs typeface="Wingdings"/>
              </a:rPr>
              <a:t></a:t>
            </a:r>
            <a:r>
              <a:rPr dirty="0" smtClean="0" baseline="4141" sz="2100" spc="104">
                <a:latin typeface="Times New Roman"/>
                <a:cs typeface="Times New Roman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intera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r>
              <a:rPr dirty="0" smtClean="0" baseline="3417" sz="2100" spc="-9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ns</a:t>
            </a:r>
            <a:r>
              <a:rPr dirty="0" smtClean="0" baseline="3417" sz="2100" spc="3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-4">
                <a:latin typeface="Comic Sans MS"/>
                <a:cs typeface="Comic Sans MS"/>
              </a:rPr>
              <a:t>i</a:t>
            </a:r>
            <a:r>
              <a:rPr dirty="0" smtClean="0" baseline="3417" sz="2100" spc="-4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ô</a:t>
            </a:r>
            <a:r>
              <a:rPr dirty="0" smtClean="0" baseline="3417" sz="2100" spc="0">
                <a:latin typeface="Comic Sans MS"/>
                <a:cs typeface="Comic Sans MS"/>
              </a:rPr>
              <a:t>le</a:t>
            </a:r>
            <a:r>
              <a:rPr dirty="0" smtClean="0" baseline="3417" sz="2100" spc="3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  <a:p>
            <a:pPr marL="12700" marR="27257">
              <a:lnSpc>
                <a:spcPts val="1664"/>
              </a:lnSpc>
              <a:spcBef>
                <a:spcPts val="1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dip</a:t>
            </a:r>
            <a:r>
              <a:rPr dirty="0" smtClean="0" baseline="1708" sz="2100" spc="9">
                <a:latin typeface="Comic Sans MS"/>
                <a:cs typeface="Comic Sans MS"/>
              </a:rPr>
              <a:t>ô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K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som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9747" y="5748437"/>
            <a:ext cx="11036255" cy="6304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446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gé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éral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ment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liq</a:t>
            </a:r>
            <a:r>
              <a:rPr dirty="0" smtClean="0" baseline="3417" sz="2100" spc="4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-2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inc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l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res,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d’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r>
              <a:rPr dirty="0" smtClean="0" baseline="3417" sz="2100" spc="4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r</a:t>
            </a:r>
            <a:r>
              <a:rPr dirty="0" smtClean="0" baseline="3417" sz="2100" spc="-2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marquée.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797"/>
              </a:lnSpc>
            </a:pPr>
            <a:r>
              <a:rPr dirty="0" smtClean="0" sz="1400" spc="0">
                <a:latin typeface="Comic Sans MS"/>
                <a:cs typeface="Comic Sans MS"/>
              </a:rPr>
              <a:t>-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-4">
                <a:solidFill>
                  <a:srgbClr val="FF0000"/>
                </a:solidFill>
                <a:latin typeface="Comic Sans MS"/>
                <a:cs typeface="Comic Sans MS"/>
              </a:rPr>
              <a:t>b</a:t>
            </a:r>
            <a:r>
              <a:rPr dirty="0" smtClean="0" sz="1400" spc="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sz="1400" spc="0">
                <a:solidFill>
                  <a:srgbClr val="FF0000"/>
                </a:solidFill>
                <a:latin typeface="Comic Sans MS"/>
                <a:cs typeface="Comic Sans MS"/>
              </a:rPr>
              <a:t>ns</a:t>
            </a:r>
            <a:r>
              <a:rPr dirty="0" smtClean="0" sz="1400" spc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dirty="0" smtClean="0" sz="1400" spc="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sz="1400" spc="0">
                <a:solidFill>
                  <a:srgbClr val="FF0000"/>
                </a:solidFill>
                <a:latin typeface="Comic Sans MS"/>
                <a:cs typeface="Comic Sans MS"/>
              </a:rPr>
              <a:t>lvants</a:t>
            </a:r>
            <a:r>
              <a:rPr dirty="0" smtClean="0" sz="1400" spc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(</a:t>
            </a:r>
            <a:r>
              <a:rPr dirty="0" smtClean="0" sz="1400" spc="-14">
                <a:latin typeface="Comic Sans MS"/>
                <a:cs typeface="Comic Sans MS"/>
              </a:rPr>
              <a:t>C</a:t>
            </a:r>
            <a:r>
              <a:rPr dirty="0" smtClean="0" sz="1400" spc="0">
                <a:latin typeface="Comic Sans MS"/>
                <a:cs typeface="Comic Sans MS"/>
              </a:rPr>
              <a:t>H</a:t>
            </a:r>
            <a:r>
              <a:rPr dirty="0" smtClean="0" baseline="-18604" sz="1350" spc="4">
                <a:latin typeface="Comic Sans MS"/>
                <a:cs typeface="Comic Sans MS"/>
              </a:rPr>
              <a:t>3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0">
                <a:latin typeface="Comic Sans MS"/>
                <a:cs typeface="Comic Sans MS"/>
              </a:rPr>
              <a:t>l,</a:t>
            </a:r>
            <a:r>
              <a:rPr dirty="0" smtClean="0" sz="1400" spc="21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4">
                <a:latin typeface="Comic Sans MS"/>
                <a:cs typeface="Comic Sans MS"/>
              </a:rPr>
              <a:t>H</a:t>
            </a:r>
            <a:r>
              <a:rPr dirty="0" smtClean="0" baseline="-18604" sz="1350" spc="4">
                <a:latin typeface="Comic Sans MS"/>
                <a:cs typeface="Comic Sans MS"/>
              </a:rPr>
              <a:t>2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0">
                <a:latin typeface="Comic Sans MS"/>
                <a:cs typeface="Comic Sans MS"/>
              </a:rPr>
              <a:t>l</a:t>
            </a:r>
            <a:r>
              <a:rPr dirty="0" smtClean="0" baseline="-18604" sz="1350" spc="4">
                <a:latin typeface="Comic Sans MS"/>
                <a:cs typeface="Comic Sans MS"/>
              </a:rPr>
              <a:t>2</a:t>
            </a:r>
            <a:r>
              <a:rPr dirty="0" smtClean="0" sz="1400" spc="0">
                <a:latin typeface="Comic Sans MS"/>
                <a:cs typeface="Comic Sans MS"/>
              </a:rPr>
              <a:t>,</a:t>
            </a:r>
            <a:r>
              <a:rPr dirty="0" smtClean="0" sz="1400" spc="28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0">
                <a:latin typeface="Comic Sans MS"/>
                <a:cs typeface="Comic Sans MS"/>
              </a:rPr>
              <a:t>H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-14">
                <a:latin typeface="Comic Sans MS"/>
                <a:cs typeface="Comic Sans MS"/>
              </a:rPr>
              <a:t>l</a:t>
            </a:r>
            <a:r>
              <a:rPr dirty="0" smtClean="0" baseline="-18604" sz="1350" spc="4">
                <a:latin typeface="Comic Sans MS"/>
                <a:cs typeface="Comic Sans MS"/>
              </a:rPr>
              <a:t>3</a:t>
            </a:r>
            <a:r>
              <a:rPr dirty="0" smtClean="0" sz="1400" spc="0">
                <a:latin typeface="Comic Sans MS"/>
                <a:cs typeface="Comic Sans MS"/>
              </a:rPr>
              <a:t>,</a:t>
            </a:r>
            <a:r>
              <a:rPr dirty="0" smtClean="0" sz="1400" spc="21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CC</a:t>
            </a:r>
            <a:r>
              <a:rPr dirty="0" smtClean="0" sz="1400" spc="0">
                <a:latin typeface="Comic Sans MS"/>
                <a:cs typeface="Comic Sans MS"/>
              </a:rPr>
              <a:t>l</a:t>
            </a:r>
            <a:r>
              <a:rPr dirty="0" smtClean="0" baseline="-18604" sz="1350" spc="4">
                <a:latin typeface="Comic Sans MS"/>
                <a:cs typeface="Comic Sans MS"/>
              </a:rPr>
              <a:t>4</a:t>
            </a:r>
            <a:r>
              <a:rPr dirty="0" smtClean="0" sz="1400" spc="0">
                <a:latin typeface="Comic Sans MS"/>
                <a:cs typeface="Comic Sans MS"/>
              </a:rPr>
              <a:t>)</a:t>
            </a:r>
            <a:r>
              <a:rPr dirty="0" smtClean="0" sz="1400" spc="16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-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ur</a:t>
            </a:r>
            <a:r>
              <a:rPr dirty="0" smtClean="0" sz="1400" spc="4">
                <a:latin typeface="Comic Sans MS"/>
                <a:cs typeface="Comic Sans MS"/>
              </a:rPr>
              <a:t> </a:t>
            </a:r>
            <a:r>
              <a:rPr dirty="0" smtClean="0" sz="1400" spc="-9">
                <a:latin typeface="Comic Sans MS"/>
                <a:cs typeface="Comic Sans MS"/>
              </a:rPr>
              <a:t>d</a:t>
            </a:r>
            <a:r>
              <a:rPr dirty="0" smtClean="0" sz="1400" spc="0">
                <a:latin typeface="Comic Sans MS"/>
                <a:cs typeface="Comic Sans MS"/>
              </a:rPr>
              <a:t>e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n</a:t>
            </a:r>
            <a:r>
              <a:rPr dirty="0" smtClean="0" sz="1400" spc="-9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mb</a:t>
            </a:r>
            <a:r>
              <a:rPr dirty="0" smtClean="0" sz="1400" spc="-4">
                <a:latin typeface="Comic Sans MS"/>
                <a:cs typeface="Comic Sans MS"/>
              </a:rPr>
              <a:t>r</a:t>
            </a:r>
            <a:r>
              <a:rPr dirty="0" smtClean="0" sz="1400" spc="0">
                <a:latin typeface="Comic Sans MS"/>
                <a:cs typeface="Comic Sans MS"/>
              </a:rPr>
              <a:t>e</a:t>
            </a:r>
            <a:r>
              <a:rPr dirty="0" smtClean="0" sz="1400" spc="-9">
                <a:latin typeface="Comic Sans MS"/>
                <a:cs typeface="Comic Sans MS"/>
              </a:rPr>
              <a:t>u</a:t>
            </a:r>
            <a:r>
              <a:rPr dirty="0" smtClean="0" sz="1400" spc="0">
                <a:latin typeface="Comic Sans MS"/>
                <a:cs typeface="Comic Sans MS"/>
              </a:rPr>
              <a:t>x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c</a:t>
            </a:r>
            <a:r>
              <a:rPr dirty="0" smtClean="0" sz="1400" spc="-9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m</a:t>
            </a:r>
            <a:r>
              <a:rPr dirty="0" smtClean="0" sz="1400" spc="-4">
                <a:latin typeface="Comic Sans MS"/>
                <a:cs typeface="Comic Sans MS"/>
              </a:rPr>
              <a:t>p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sés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rga</a:t>
            </a:r>
            <a:r>
              <a:rPr dirty="0" smtClean="0" sz="1400" spc="-14">
                <a:latin typeface="Comic Sans MS"/>
                <a:cs typeface="Comic Sans MS"/>
              </a:rPr>
              <a:t>n</a:t>
            </a:r>
            <a:r>
              <a:rPr dirty="0" smtClean="0" sz="1400" spc="0">
                <a:latin typeface="Comic Sans MS"/>
                <a:cs typeface="Comic Sans MS"/>
              </a:rPr>
              <a:t>i</a:t>
            </a:r>
            <a:r>
              <a:rPr dirty="0" smtClean="0" sz="1400" spc="-4">
                <a:latin typeface="Comic Sans MS"/>
                <a:cs typeface="Comic Sans MS"/>
              </a:rPr>
              <a:t>q</a:t>
            </a:r>
            <a:r>
              <a:rPr dirty="0" smtClean="0" sz="1400" spc="0">
                <a:latin typeface="Comic Sans MS"/>
                <a:cs typeface="Comic Sans MS"/>
              </a:rPr>
              <a:t>ues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et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ils</a:t>
            </a:r>
            <a:r>
              <a:rPr dirty="0" smtClean="0" sz="1400" spc="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nt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ins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lub</a:t>
            </a:r>
            <a:r>
              <a:rPr dirty="0" smtClean="0" sz="1400" spc="-14">
                <a:latin typeface="Comic Sans MS"/>
                <a:cs typeface="Comic Sans MS"/>
              </a:rPr>
              <a:t>l</a:t>
            </a:r>
            <a:r>
              <a:rPr dirty="0" smtClean="0" sz="1400" spc="0">
                <a:latin typeface="Comic Sans MS"/>
                <a:cs typeface="Comic Sans MS"/>
              </a:rPr>
              <a:t>es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-9">
                <a:latin typeface="Comic Sans MS"/>
                <a:cs typeface="Comic Sans MS"/>
              </a:rPr>
              <a:t>d</a:t>
            </a:r>
            <a:r>
              <a:rPr dirty="0" smtClean="0" sz="1400" spc="0">
                <a:latin typeface="Comic Sans MS"/>
                <a:cs typeface="Comic Sans MS"/>
              </a:rPr>
              <a:t>ans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l’e</a:t>
            </a:r>
            <a:r>
              <a:rPr dirty="0" smtClean="0" sz="1400" spc="-14">
                <a:latin typeface="Comic Sans MS"/>
                <a:cs typeface="Comic Sans MS"/>
              </a:rPr>
              <a:t>a</a:t>
            </a:r>
            <a:r>
              <a:rPr dirty="0" smtClean="0" sz="1400" spc="0">
                <a:latin typeface="Comic Sans MS"/>
                <a:cs typeface="Comic Sans MS"/>
              </a:rPr>
              <a:t>u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m</a:t>
            </a:r>
            <a:r>
              <a:rPr dirty="0" smtClean="0" sz="1400" spc="-4">
                <a:latin typeface="Comic Sans MS"/>
                <a:cs typeface="Comic Sans MS"/>
              </a:rPr>
              <a:t>a</a:t>
            </a:r>
            <a:r>
              <a:rPr dirty="0" smtClean="0" sz="1400" spc="0">
                <a:latin typeface="Comic Sans MS"/>
                <a:cs typeface="Comic Sans MS"/>
              </a:rPr>
              <a:t>is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-14">
                <a:latin typeface="Comic Sans MS"/>
                <a:cs typeface="Comic Sans MS"/>
              </a:rPr>
              <a:t>l</a:t>
            </a:r>
            <a:r>
              <a:rPr dirty="0" smtClean="0" sz="1400" spc="0">
                <a:latin typeface="Comic Sans MS"/>
                <a:cs typeface="Comic Sans MS"/>
              </a:rPr>
              <a:t>ubl</a:t>
            </a:r>
            <a:r>
              <a:rPr dirty="0" smtClean="0" sz="1400" spc="-4">
                <a:latin typeface="Comic Sans MS"/>
                <a:cs typeface="Comic Sans MS"/>
              </a:rPr>
              <a:t>e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</a:t>
            </a:r>
            <a:r>
              <a:rPr dirty="0" smtClean="0" sz="1400" spc="4">
                <a:latin typeface="Comic Sans MS"/>
                <a:cs typeface="Comic Sans MS"/>
              </a:rPr>
              <a:t>a</a:t>
            </a:r>
            <a:r>
              <a:rPr dirty="0" smtClean="0" sz="1400" spc="0">
                <a:latin typeface="Comic Sans MS"/>
                <a:cs typeface="Comic Sans MS"/>
              </a:rPr>
              <a:t>ns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950"/>
              </a:lnSpc>
            </a:pPr>
            <a:r>
              <a:rPr dirty="0" smtClean="0" sz="1400" spc="0">
                <a:latin typeface="Comic Sans MS"/>
                <a:cs typeface="Comic Sans MS"/>
              </a:rPr>
              <a:t>les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alc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ls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et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les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éthers.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8290" y="6465214"/>
            <a:ext cx="857935" cy="235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4"/>
              </a:lnSpc>
              <a:spcBef>
                <a:spcPts val="90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201</a:t>
            </a:r>
            <a:r>
              <a:rPr dirty="0" smtClean="0" baseline="-5012" sz="1500" spc="-19">
                <a:latin typeface="Segoe UI"/>
                <a:cs typeface="Segoe UI"/>
              </a:rPr>
              <a:t>5</a:t>
            </a:r>
            <a:r>
              <a:rPr dirty="0" smtClean="0" baseline="20480" sz="1800" spc="4">
                <a:solidFill>
                  <a:srgbClr val="888888"/>
                </a:solidFill>
                <a:latin typeface="Calibri"/>
                <a:cs typeface="Calibri"/>
              </a:rPr>
              <a:t>44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44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33196" y="2018731"/>
            <a:ext cx="57150" cy="791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  <a:spcBef>
                <a:spcPts val="22"/>
              </a:spcBef>
            </a:pPr>
            <a:endParaRPr sz="600"/>
          </a:p>
        </p:txBody>
      </p:sp>
      <p:sp>
        <p:nvSpPr>
          <p:cNvPr id="3" name="object 3"/>
          <p:cNvSpPr txBox="1"/>
          <p:nvPr/>
        </p:nvSpPr>
        <p:spPr>
          <a:xfrm>
            <a:off x="3690346" y="2018731"/>
            <a:ext cx="449937" cy="791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  <a:spcBef>
                <a:spcPts val="22"/>
              </a:spcBef>
            </a:pPr>
            <a:endParaRPr sz="6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bject 8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5845681" y="1737338"/>
            <a:ext cx="120979" cy="0"/>
          </a:xfrm>
          <a:custGeom>
            <a:avLst/>
            <a:gdLst/>
            <a:ahLst/>
            <a:cxnLst/>
            <a:rect l="l" t="t" r="r" b="b"/>
            <a:pathLst>
              <a:path w="120979" h="0">
                <a:moveTo>
                  <a:pt x="0" y="0"/>
                </a:moveTo>
                <a:lnTo>
                  <a:pt x="120979" y="0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5719236" y="1737338"/>
            <a:ext cx="126445" cy="219319"/>
          </a:xfrm>
          <a:custGeom>
            <a:avLst/>
            <a:gdLst/>
            <a:ahLst/>
            <a:cxnLst/>
            <a:rect l="l" t="t" r="r" b="b"/>
            <a:pathLst>
              <a:path w="126445" h="219319">
                <a:moveTo>
                  <a:pt x="0" y="219319"/>
                </a:moveTo>
                <a:lnTo>
                  <a:pt x="126445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5464811" y="1956658"/>
            <a:ext cx="254424" cy="0"/>
          </a:xfrm>
          <a:custGeom>
            <a:avLst/>
            <a:gdLst/>
            <a:ahLst/>
            <a:cxnLst/>
            <a:rect l="l" t="t" r="r" b="b"/>
            <a:pathLst>
              <a:path w="254424" h="0">
                <a:moveTo>
                  <a:pt x="0" y="0"/>
                </a:moveTo>
                <a:lnTo>
                  <a:pt x="254424" y="0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5338365" y="1737338"/>
            <a:ext cx="126445" cy="219319"/>
          </a:xfrm>
          <a:custGeom>
            <a:avLst/>
            <a:gdLst/>
            <a:ahLst/>
            <a:cxnLst/>
            <a:rect l="l" t="t" r="r" b="b"/>
            <a:pathLst>
              <a:path w="126445" h="219319">
                <a:moveTo>
                  <a:pt x="0" y="0"/>
                </a:moveTo>
                <a:lnTo>
                  <a:pt x="126445" y="219319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5338365" y="1518031"/>
            <a:ext cx="126445" cy="219307"/>
          </a:xfrm>
          <a:custGeom>
            <a:avLst/>
            <a:gdLst/>
            <a:ahLst/>
            <a:cxnLst/>
            <a:rect l="l" t="t" r="r" b="b"/>
            <a:pathLst>
              <a:path w="126445" h="219307">
                <a:moveTo>
                  <a:pt x="126445" y="0"/>
                </a:moveTo>
                <a:lnTo>
                  <a:pt x="0" y="219307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5464811" y="1518031"/>
            <a:ext cx="254424" cy="0"/>
          </a:xfrm>
          <a:custGeom>
            <a:avLst/>
            <a:gdLst/>
            <a:ahLst/>
            <a:cxnLst/>
            <a:rect l="l" t="t" r="r" b="b"/>
            <a:pathLst>
              <a:path w="254424" h="0">
                <a:moveTo>
                  <a:pt x="254424" y="0"/>
                </a:moveTo>
                <a:lnTo>
                  <a:pt x="0" y="0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5719235" y="1518031"/>
            <a:ext cx="126445" cy="219307"/>
          </a:xfrm>
          <a:custGeom>
            <a:avLst/>
            <a:gdLst/>
            <a:ahLst/>
            <a:cxnLst/>
            <a:rect l="l" t="t" r="r" b="b"/>
            <a:pathLst>
              <a:path w="126445" h="219307">
                <a:moveTo>
                  <a:pt x="126445" y="219307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5112524" y="1737338"/>
            <a:ext cx="225841" cy="0"/>
          </a:xfrm>
          <a:custGeom>
            <a:avLst/>
            <a:gdLst/>
            <a:ahLst/>
            <a:cxnLst/>
            <a:rect l="l" t="t" r="r" b="b"/>
            <a:pathLst>
              <a:path w="225841" h="0">
                <a:moveTo>
                  <a:pt x="225841" y="0"/>
                </a:moveTo>
                <a:lnTo>
                  <a:pt x="0" y="0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5438370" y="1583462"/>
            <a:ext cx="301840" cy="302916"/>
          </a:xfrm>
          <a:custGeom>
            <a:avLst/>
            <a:gdLst/>
            <a:ahLst/>
            <a:cxnLst/>
            <a:rect l="l" t="t" r="r" b="b"/>
            <a:pathLst>
              <a:path w="301840" h="302916">
                <a:moveTo>
                  <a:pt x="0" y="151154"/>
                </a:moveTo>
                <a:lnTo>
                  <a:pt x="705" y="165851"/>
                </a:lnTo>
                <a:lnTo>
                  <a:pt x="2777" y="180166"/>
                </a:lnTo>
                <a:lnTo>
                  <a:pt x="6149" y="194030"/>
                </a:lnTo>
                <a:lnTo>
                  <a:pt x="10757" y="207376"/>
                </a:lnTo>
                <a:lnTo>
                  <a:pt x="16532" y="220135"/>
                </a:lnTo>
                <a:lnTo>
                  <a:pt x="23411" y="232241"/>
                </a:lnTo>
                <a:lnTo>
                  <a:pt x="31326" y="243625"/>
                </a:lnTo>
                <a:lnTo>
                  <a:pt x="40211" y="254221"/>
                </a:lnTo>
                <a:lnTo>
                  <a:pt x="50001" y="263959"/>
                </a:lnTo>
                <a:lnTo>
                  <a:pt x="60630" y="272772"/>
                </a:lnTo>
                <a:lnTo>
                  <a:pt x="72031" y="280593"/>
                </a:lnTo>
                <a:lnTo>
                  <a:pt x="84138" y="287354"/>
                </a:lnTo>
                <a:lnTo>
                  <a:pt x="96886" y="292988"/>
                </a:lnTo>
                <a:lnTo>
                  <a:pt x="110208" y="297426"/>
                </a:lnTo>
                <a:lnTo>
                  <a:pt x="124038" y="300600"/>
                </a:lnTo>
                <a:lnTo>
                  <a:pt x="138311" y="302444"/>
                </a:lnTo>
                <a:lnTo>
                  <a:pt x="150159" y="302916"/>
                </a:lnTo>
                <a:lnTo>
                  <a:pt x="164877" y="302207"/>
                </a:lnTo>
                <a:lnTo>
                  <a:pt x="179191" y="300127"/>
                </a:lnTo>
                <a:lnTo>
                  <a:pt x="193038" y="296740"/>
                </a:lnTo>
                <a:lnTo>
                  <a:pt x="206354" y="292115"/>
                </a:lnTo>
                <a:lnTo>
                  <a:pt x="219074" y="286318"/>
                </a:lnTo>
                <a:lnTo>
                  <a:pt x="231133" y="279415"/>
                </a:lnTo>
                <a:lnTo>
                  <a:pt x="242468" y="271474"/>
                </a:lnTo>
                <a:lnTo>
                  <a:pt x="253015" y="262560"/>
                </a:lnTo>
                <a:lnTo>
                  <a:pt x="262708" y="252741"/>
                </a:lnTo>
                <a:lnTo>
                  <a:pt x="271484" y="242084"/>
                </a:lnTo>
                <a:lnTo>
                  <a:pt x="279278" y="230654"/>
                </a:lnTo>
                <a:lnTo>
                  <a:pt x="286027" y="218519"/>
                </a:lnTo>
                <a:lnTo>
                  <a:pt x="291665" y="205745"/>
                </a:lnTo>
                <a:lnTo>
                  <a:pt x="296129" y="192400"/>
                </a:lnTo>
                <a:lnTo>
                  <a:pt x="299355" y="178549"/>
                </a:lnTo>
                <a:lnTo>
                  <a:pt x="301277" y="164260"/>
                </a:lnTo>
                <a:lnTo>
                  <a:pt x="301840" y="151154"/>
                </a:lnTo>
                <a:lnTo>
                  <a:pt x="301135" y="136458"/>
                </a:lnTo>
                <a:lnTo>
                  <a:pt x="299065" y="122166"/>
                </a:lnTo>
                <a:lnTo>
                  <a:pt x="295694" y="108341"/>
                </a:lnTo>
                <a:lnTo>
                  <a:pt x="291086" y="95049"/>
                </a:lnTo>
                <a:lnTo>
                  <a:pt x="285306" y="82354"/>
                </a:lnTo>
                <a:lnTo>
                  <a:pt x="278419" y="70320"/>
                </a:lnTo>
                <a:lnTo>
                  <a:pt x="270489" y="59011"/>
                </a:lnTo>
                <a:lnTo>
                  <a:pt x="261582" y="48493"/>
                </a:lnTo>
                <a:lnTo>
                  <a:pt x="251762" y="38829"/>
                </a:lnTo>
                <a:lnTo>
                  <a:pt x="241093" y="30084"/>
                </a:lnTo>
                <a:lnTo>
                  <a:pt x="229640" y="22323"/>
                </a:lnTo>
                <a:lnTo>
                  <a:pt x="217468" y="15609"/>
                </a:lnTo>
                <a:lnTo>
                  <a:pt x="204641" y="10008"/>
                </a:lnTo>
                <a:lnTo>
                  <a:pt x="191225" y="5583"/>
                </a:lnTo>
                <a:lnTo>
                  <a:pt x="177283" y="2399"/>
                </a:lnTo>
                <a:lnTo>
                  <a:pt x="162881" y="521"/>
                </a:lnTo>
                <a:lnTo>
                  <a:pt x="150159" y="0"/>
                </a:lnTo>
                <a:lnTo>
                  <a:pt x="135547" y="709"/>
                </a:lnTo>
                <a:lnTo>
                  <a:pt x="121325" y="2792"/>
                </a:lnTo>
                <a:lnTo>
                  <a:pt x="107560" y="6185"/>
                </a:lnTo>
                <a:lnTo>
                  <a:pt x="94319" y="10821"/>
                </a:lnTo>
                <a:lnTo>
                  <a:pt x="81668" y="16636"/>
                </a:lnTo>
                <a:lnTo>
                  <a:pt x="69673" y="23563"/>
                </a:lnTo>
                <a:lnTo>
                  <a:pt x="58400" y="31538"/>
                </a:lnTo>
                <a:lnTo>
                  <a:pt x="47917" y="40495"/>
                </a:lnTo>
                <a:lnTo>
                  <a:pt x="38289" y="50368"/>
                </a:lnTo>
                <a:lnTo>
                  <a:pt x="29583" y="61093"/>
                </a:lnTo>
                <a:lnTo>
                  <a:pt x="21865" y="72603"/>
                </a:lnTo>
                <a:lnTo>
                  <a:pt x="15203" y="84834"/>
                </a:lnTo>
                <a:lnTo>
                  <a:pt x="9661" y="97720"/>
                </a:lnTo>
                <a:lnTo>
                  <a:pt x="5307" y="111195"/>
                </a:lnTo>
                <a:lnTo>
                  <a:pt x="2207" y="125194"/>
                </a:lnTo>
                <a:lnTo>
                  <a:pt x="428" y="139652"/>
                </a:lnTo>
                <a:lnTo>
                  <a:pt x="0" y="151154"/>
                </a:lnTo>
                <a:close/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6100093" y="1789453"/>
            <a:ext cx="0" cy="120558"/>
          </a:xfrm>
          <a:custGeom>
            <a:avLst/>
            <a:gdLst/>
            <a:ahLst/>
            <a:cxnLst/>
            <a:rect l="l" t="t" r="r" b="b"/>
            <a:pathLst>
              <a:path w="0" h="120558">
                <a:moveTo>
                  <a:pt x="0" y="0"/>
                </a:moveTo>
                <a:lnTo>
                  <a:pt x="0" y="120558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6214377" y="1737338"/>
            <a:ext cx="138987" cy="0"/>
          </a:xfrm>
          <a:custGeom>
            <a:avLst/>
            <a:gdLst/>
            <a:ahLst/>
            <a:cxnLst/>
            <a:rect l="l" t="t" r="r" b="b"/>
            <a:pathLst>
              <a:path w="138987" h="0">
                <a:moveTo>
                  <a:pt x="0" y="0"/>
                </a:moveTo>
                <a:lnTo>
                  <a:pt x="138987" y="0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6353364" y="1518031"/>
            <a:ext cx="127573" cy="219307"/>
          </a:xfrm>
          <a:custGeom>
            <a:avLst/>
            <a:gdLst/>
            <a:ahLst/>
            <a:cxnLst/>
            <a:rect l="l" t="t" r="r" b="b"/>
            <a:pathLst>
              <a:path w="127573" h="219307">
                <a:moveTo>
                  <a:pt x="127573" y="0"/>
                </a:moveTo>
                <a:lnTo>
                  <a:pt x="0" y="219307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6480938" y="1518031"/>
            <a:ext cx="253245" cy="0"/>
          </a:xfrm>
          <a:custGeom>
            <a:avLst/>
            <a:gdLst/>
            <a:ahLst/>
            <a:cxnLst/>
            <a:rect l="l" t="t" r="r" b="b"/>
            <a:pathLst>
              <a:path w="253245" h="0">
                <a:moveTo>
                  <a:pt x="253245" y="0"/>
                </a:moveTo>
                <a:lnTo>
                  <a:pt x="0" y="0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6734184" y="1518031"/>
            <a:ext cx="127700" cy="219307"/>
          </a:xfrm>
          <a:custGeom>
            <a:avLst/>
            <a:gdLst/>
            <a:ahLst/>
            <a:cxnLst/>
            <a:rect l="l" t="t" r="r" b="b"/>
            <a:pathLst>
              <a:path w="127700" h="219307">
                <a:moveTo>
                  <a:pt x="127700" y="219307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6734184" y="1737338"/>
            <a:ext cx="127700" cy="219319"/>
          </a:xfrm>
          <a:custGeom>
            <a:avLst/>
            <a:gdLst/>
            <a:ahLst/>
            <a:cxnLst/>
            <a:rect l="l" t="t" r="r" b="b"/>
            <a:pathLst>
              <a:path w="127700" h="219319">
                <a:moveTo>
                  <a:pt x="0" y="219319"/>
                </a:moveTo>
                <a:lnTo>
                  <a:pt x="12770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6480938" y="1956658"/>
            <a:ext cx="253245" cy="0"/>
          </a:xfrm>
          <a:custGeom>
            <a:avLst/>
            <a:gdLst/>
            <a:ahLst/>
            <a:cxnLst/>
            <a:rect l="l" t="t" r="r" b="b"/>
            <a:pathLst>
              <a:path w="253245" h="0">
                <a:moveTo>
                  <a:pt x="0" y="0"/>
                </a:moveTo>
                <a:lnTo>
                  <a:pt x="253245" y="0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6353364" y="1737338"/>
            <a:ext cx="127574" cy="219319"/>
          </a:xfrm>
          <a:custGeom>
            <a:avLst/>
            <a:gdLst/>
            <a:ahLst/>
            <a:cxnLst/>
            <a:rect l="l" t="t" r="r" b="b"/>
            <a:pathLst>
              <a:path w="127574" h="219319">
                <a:moveTo>
                  <a:pt x="0" y="0"/>
                </a:moveTo>
                <a:lnTo>
                  <a:pt x="127574" y="219319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6861884" y="1737338"/>
            <a:ext cx="181723" cy="0"/>
          </a:xfrm>
          <a:custGeom>
            <a:avLst/>
            <a:gdLst/>
            <a:ahLst/>
            <a:cxnLst/>
            <a:rect l="l" t="t" r="r" b="b"/>
            <a:pathLst>
              <a:path w="181723" h="0">
                <a:moveTo>
                  <a:pt x="0" y="0"/>
                </a:moveTo>
                <a:lnTo>
                  <a:pt x="181723" y="0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6453293" y="1583462"/>
            <a:ext cx="303717" cy="302916"/>
          </a:xfrm>
          <a:custGeom>
            <a:avLst/>
            <a:gdLst/>
            <a:ahLst/>
            <a:cxnLst/>
            <a:rect l="l" t="t" r="r" b="b"/>
            <a:pathLst>
              <a:path w="303717" h="302916">
                <a:moveTo>
                  <a:pt x="0" y="151154"/>
                </a:moveTo>
                <a:lnTo>
                  <a:pt x="699" y="165792"/>
                </a:lnTo>
                <a:lnTo>
                  <a:pt x="2756" y="180050"/>
                </a:lnTo>
                <a:lnTo>
                  <a:pt x="6106" y="193862"/>
                </a:lnTo>
                <a:lnTo>
                  <a:pt x="10686" y="207160"/>
                </a:lnTo>
                <a:lnTo>
                  <a:pt x="16432" y="219878"/>
                </a:lnTo>
                <a:lnTo>
                  <a:pt x="23281" y="231950"/>
                </a:lnTo>
                <a:lnTo>
                  <a:pt x="31169" y="243307"/>
                </a:lnTo>
                <a:lnTo>
                  <a:pt x="40032" y="253884"/>
                </a:lnTo>
                <a:lnTo>
                  <a:pt x="49807" y="263613"/>
                </a:lnTo>
                <a:lnTo>
                  <a:pt x="60431" y="272428"/>
                </a:lnTo>
                <a:lnTo>
                  <a:pt x="71839" y="280261"/>
                </a:lnTo>
                <a:lnTo>
                  <a:pt x="83968" y="287046"/>
                </a:lnTo>
                <a:lnTo>
                  <a:pt x="96755" y="292715"/>
                </a:lnTo>
                <a:lnTo>
                  <a:pt x="110135" y="297203"/>
                </a:lnTo>
                <a:lnTo>
                  <a:pt x="124046" y="300442"/>
                </a:lnTo>
                <a:lnTo>
                  <a:pt x="138424" y="302365"/>
                </a:lnTo>
                <a:lnTo>
                  <a:pt x="151414" y="302916"/>
                </a:lnTo>
                <a:lnTo>
                  <a:pt x="166097" y="302210"/>
                </a:lnTo>
                <a:lnTo>
                  <a:pt x="180392" y="300138"/>
                </a:lnTo>
                <a:lnTo>
                  <a:pt x="194235" y="296765"/>
                </a:lnTo>
                <a:lnTo>
                  <a:pt x="207559" y="292158"/>
                </a:lnTo>
                <a:lnTo>
                  <a:pt x="220300" y="286383"/>
                </a:lnTo>
                <a:lnTo>
                  <a:pt x="232390" y="279506"/>
                </a:lnTo>
                <a:lnTo>
                  <a:pt x="243765" y="271595"/>
                </a:lnTo>
                <a:lnTo>
                  <a:pt x="254359" y="262713"/>
                </a:lnTo>
                <a:lnTo>
                  <a:pt x="264107" y="252930"/>
                </a:lnTo>
                <a:lnTo>
                  <a:pt x="272941" y="242309"/>
                </a:lnTo>
                <a:lnTo>
                  <a:pt x="280798" y="230919"/>
                </a:lnTo>
                <a:lnTo>
                  <a:pt x="287610" y="218825"/>
                </a:lnTo>
                <a:lnTo>
                  <a:pt x="293313" y="206093"/>
                </a:lnTo>
                <a:lnTo>
                  <a:pt x="297840" y="192789"/>
                </a:lnTo>
                <a:lnTo>
                  <a:pt x="301127" y="178981"/>
                </a:lnTo>
                <a:lnTo>
                  <a:pt x="303106" y="164734"/>
                </a:lnTo>
                <a:lnTo>
                  <a:pt x="303717" y="151154"/>
                </a:lnTo>
                <a:lnTo>
                  <a:pt x="303008" y="136488"/>
                </a:lnTo>
                <a:lnTo>
                  <a:pt x="300926" y="122224"/>
                </a:lnTo>
                <a:lnTo>
                  <a:pt x="297537" y="108425"/>
                </a:lnTo>
                <a:lnTo>
                  <a:pt x="292907" y="95156"/>
                </a:lnTo>
                <a:lnTo>
                  <a:pt x="287103" y="82481"/>
                </a:lnTo>
                <a:lnTo>
                  <a:pt x="280189" y="70464"/>
                </a:lnTo>
                <a:lnTo>
                  <a:pt x="272233" y="59169"/>
                </a:lnTo>
                <a:lnTo>
                  <a:pt x="263300" y="48659"/>
                </a:lnTo>
                <a:lnTo>
                  <a:pt x="253456" y="39000"/>
                </a:lnTo>
                <a:lnTo>
                  <a:pt x="242769" y="30254"/>
                </a:lnTo>
                <a:lnTo>
                  <a:pt x="231303" y="22487"/>
                </a:lnTo>
                <a:lnTo>
                  <a:pt x="219124" y="15761"/>
                </a:lnTo>
                <a:lnTo>
                  <a:pt x="206300" y="10142"/>
                </a:lnTo>
                <a:lnTo>
                  <a:pt x="192895" y="5693"/>
                </a:lnTo>
                <a:lnTo>
                  <a:pt x="178977" y="2478"/>
                </a:lnTo>
                <a:lnTo>
                  <a:pt x="164611" y="562"/>
                </a:lnTo>
                <a:lnTo>
                  <a:pt x="151414" y="0"/>
                </a:lnTo>
                <a:lnTo>
                  <a:pt x="136649" y="703"/>
                </a:lnTo>
                <a:lnTo>
                  <a:pt x="122297" y="2769"/>
                </a:lnTo>
                <a:lnTo>
                  <a:pt x="108421" y="6135"/>
                </a:lnTo>
                <a:lnTo>
                  <a:pt x="95085" y="10735"/>
                </a:lnTo>
                <a:lnTo>
                  <a:pt x="82354" y="16504"/>
                </a:lnTo>
                <a:lnTo>
                  <a:pt x="70292" y="23378"/>
                </a:lnTo>
                <a:lnTo>
                  <a:pt x="58962" y="31293"/>
                </a:lnTo>
                <a:lnTo>
                  <a:pt x="48428" y="40183"/>
                </a:lnTo>
                <a:lnTo>
                  <a:pt x="38754" y="49984"/>
                </a:lnTo>
                <a:lnTo>
                  <a:pt x="30005" y="60633"/>
                </a:lnTo>
                <a:lnTo>
                  <a:pt x="22244" y="72063"/>
                </a:lnTo>
                <a:lnTo>
                  <a:pt x="15536" y="84210"/>
                </a:lnTo>
                <a:lnTo>
                  <a:pt x="9943" y="97010"/>
                </a:lnTo>
                <a:lnTo>
                  <a:pt x="5531" y="110398"/>
                </a:lnTo>
                <a:lnTo>
                  <a:pt x="2364" y="124310"/>
                </a:lnTo>
                <a:lnTo>
                  <a:pt x="504" y="138680"/>
                </a:lnTo>
                <a:lnTo>
                  <a:pt x="0" y="151154"/>
                </a:lnTo>
                <a:close/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9053791" y="1918068"/>
            <a:ext cx="126805" cy="220917"/>
          </a:xfrm>
          <a:custGeom>
            <a:avLst/>
            <a:gdLst/>
            <a:ahLst/>
            <a:cxnLst/>
            <a:rect l="l" t="t" r="r" b="b"/>
            <a:pathLst>
              <a:path w="126805" h="220917">
                <a:moveTo>
                  <a:pt x="0" y="0"/>
                </a:moveTo>
                <a:lnTo>
                  <a:pt x="126805" y="220917"/>
                </a:lnTo>
              </a:path>
            </a:pathLst>
          </a:custGeom>
          <a:ln w="48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9053791" y="1697452"/>
            <a:ext cx="126805" cy="220615"/>
          </a:xfrm>
          <a:custGeom>
            <a:avLst/>
            <a:gdLst/>
            <a:ahLst/>
            <a:cxnLst/>
            <a:rect l="l" t="t" r="r" b="b"/>
            <a:pathLst>
              <a:path w="126805" h="220615">
                <a:moveTo>
                  <a:pt x="126805" y="0"/>
                </a:moveTo>
                <a:lnTo>
                  <a:pt x="0" y="220615"/>
                </a:lnTo>
              </a:path>
            </a:pathLst>
          </a:custGeom>
          <a:ln w="48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9180597" y="1697452"/>
            <a:ext cx="254522" cy="0"/>
          </a:xfrm>
          <a:custGeom>
            <a:avLst/>
            <a:gdLst/>
            <a:ahLst/>
            <a:cxnLst/>
            <a:rect l="l" t="t" r="r" b="b"/>
            <a:pathLst>
              <a:path w="254522" h="0">
                <a:moveTo>
                  <a:pt x="254522" y="0"/>
                </a:moveTo>
                <a:lnTo>
                  <a:pt x="0" y="0"/>
                </a:lnTo>
              </a:path>
            </a:pathLst>
          </a:custGeom>
          <a:ln w="48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9435119" y="1697452"/>
            <a:ext cx="126805" cy="220615"/>
          </a:xfrm>
          <a:custGeom>
            <a:avLst/>
            <a:gdLst/>
            <a:ahLst/>
            <a:cxnLst/>
            <a:rect l="l" t="t" r="r" b="b"/>
            <a:pathLst>
              <a:path w="126805" h="220615">
                <a:moveTo>
                  <a:pt x="126805" y="220615"/>
                </a:moveTo>
                <a:lnTo>
                  <a:pt x="0" y="0"/>
                </a:lnTo>
              </a:path>
            </a:pathLst>
          </a:custGeom>
          <a:ln w="48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9435119" y="1918068"/>
            <a:ext cx="126805" cy="220916"/>
          </a:xfrm>
          <a:custGeom>
            <a:avLst/>
            <a:gdLst/>
            <a:ahLst/>
            <a:cxnLst/>
            <a:rect l="l" t="t" r="r" b="b"/>
            <a:pathLst>
              <a:path w="126805" h="220916">
                <a:moveTo>
                  <a:pt x="0" y="220916"/>
                </a:moveTo>
                <a:lnTo>
                  <a:pt x="126805" y="0"/>
                </a:lnTo>
              </a:path>
            </a:pathLst>
          </a:custGeom>
          <a:ln w="48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9180597" y="2138985"/>
            <a:ext cx="254522" cy="0"/>
          </a:xfrm>
          <a:custGeom>
            <a:avLst/>
            <a:gdLst/>
            <a:ahLst/>
            <a:cxnLst/>
            <a:rect l="l" t="t" r="r" b="b"/>
            <a:pathLst>
              <a:path w="254522" h="0">
                <a:moveTo>
                  <a:pt x="0" y="0"/>
                </a:moveTo>
                <a:lnTo>
                  <a:pt x="254522" y="0"/>
                </a:lnTo>
              </a:path>
            </a:pathLst>
          </a:custGeom>
          <a:ln w="48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9561924" y="1918068"/>
            <a:ext cx="254534" cy="0"/>
          </a:xfrm>
          <a:custGeom>
            <a:avLst/>
            <a:gdLst/>
            <a:ahLst/>
            <a:cxnLst/>
            <a:rect l="l" t="t" r="r" b="b"/>
            <a:pathLst>
              <a:path w="254534" h="0">
                <a:moveTo>
                  <a:pt x="0" y="0"/>
                </a:moveTo>
                <a:lnTo>
                  <a:pt x="254534" y="0"/>
                </a:lnTo>
              </a:path>
            </a:pathLst>
          </a:custGeom>
          <a:ln w="48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9816459" y="1697452"/>
            <a:ext cx="126805" cy="220615"/>
          </a:xfrm>
          <a:custGeom>
            <a:avLst/>
            <a:gdLst/>
            <a:ahLst/>
            <a:cxnLst/>
            <a:rect l="l" t="t" r="r" b="b"/>
            <a:pathLst>
              <a:path w="126805" h="220615">
                <a:moveTo>
                  <a:pt x="126805" y="0"/>
                </a:moveTo>
                <a:lnTo>
                  <a:pt x="0" y="220615"/>
                </a:lnTo>
              </a:path>
            </a:pathLst>
          </a:custGeom>
          <a:ln w="48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9943264" y="1697452"/>
            <a:ext cx="254496" cy="0"/>
          </a:xfrm>
          <a:custGeom>
            <a:avLst/>
            <a:gdLst/>
            <a:ahLst/>
            <a:cxnLst/>
            <a:rect l="l" t="t" r="r" b="b"/>
            <a:pathLst>
              <a:path w="254496" h="0">
                <a:moveTo>
                  <a:pt x="254496" y="0"/>
                </a:moveTo>
                <a:lnTo>
                  <a:pt x="0" y="0"/>
                </a:lnTo>
              </a:path>
            </a:pathLst>
          </a:custGeom>
          <a:ln w="48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10197761" y="1697452"/>
            <a:ext cx="126818" cy="220615"/>
          </a:xfrm>
          <a:custGeom>
            <a:avLst/>
            <a:gdLst/>
            <a:ahLst/>
            <a:cxnLst/>
            <a:rect l="l" t="t" r="r" b="b"/>
            <a:pathLst>
              <a:path w="126818" h="220615">
                <a:moveTo>
                  <a:pt x="126818" y="220615"/>
                </a:moveTo>
                <a:lnTo>
                  <a:pt x="0" y="0"/>
                </a:lnTo>
              </a:path>
            </a:pathLst>
          </a:custGeom>
          <a:ln w="48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10197761" y="1918068"/>
            <a:ext cx="126817" cy="220916"/>
          </a:xfrm>
          <a:custGeom>
            <a:avLst/>
            <a:gdLst/>
            <a:ahLst/>
            <a:cxnLst/>
            <a:rect l="l" t="t" r="r" b="b"/>
            <a:pathLst>
              <a:path w="126817" h="220916">
                <a:moveTo>
                  <a:pt x="0" y="220916"/>
                </a:moveTo>
                <a:lnTo>
                  <a:pt x="126817" y="0"/>
                </a:lnTo>
              </a:path>
            </a:pathLst>
          </a:custGeom>
          <a:ln w="48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9943265" y="2138985"/>
            <a:ext cx="254496" cy="0"/>
          </a:xfrm>
          <a:custGeom>
            <a:avLst/>
            <a:gdLst/>
            <a:ahLst/>
            <a:cxnLst/>
            <a:rect l="l" t="t" r="r" b="b"/>
            <a:pathLst>
              <a:path w="254496" h="0">
                <a:moveTo>
                  <a:pt x="0" y="0"/>
                </a:moveTo>
                <a:lnTo>
                  <a:pt x="254496" y="0"/>
                </a:lnTo>
              </a:path>
            </a:pathLst>
          </a:custGeom>
          <a:ln w="48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9816459" y="1918068"/>
            <a:ext cx="126805" cy="220917"/>
          </a:xfrm>
          <a:custGeom>
            <a:avLst/>
            <a:gdLst/>
            <a:ahLst/>
            <a:cxnLst/>
            <a:rect l="l" t="t" r="r" b="b"/>
            <a:pathLst>
              <a:path w="126805" h="220917">
                <a:moveTo>
                  <a:pt x="0" y="0"/>
                </a:moveTo>
                <a:lnTo>
                  <a:pt x="126805" y="220917"/>
                </a:lnTo>
              </a:path>
            </a:pathLst>
          </a:custGeom>
          <a:ln w="48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9153904" y="1763189"/>
            <a:ext cx="302148" cy="304063"/>
          </a:xfrm>
          <a:custGeom>
            <a:avLst/>
            <a:gdLst/>
            <a:ahLst/>
            <a:cxnLst/>
            <a:rect l="l" t="t" r="r" b="b"/>
            <a:pathLst>
              <a:path w="302148" h="304063">
                <a:moveTo>
                  <a:pt x="0" y="152182"/>
                </a:moveTo>
                <a:lnTo>
                  <a:pt x="705" y="166978"/>
                </a:lnTo>
                <a:lnTo>
                  <a:pt x="2776" y="181366"/>
                </a:lnTo>
                <a:lnTo>
                  <a:pt x="6148" y="195280"/>
                </a:lnTo>
                <a:lnTo>
                  <a:pt x="10754" y="208657"/>
                </a:lnTo>
                <a:lnTo>
                  <a:pt x="16528" y="221430"/>
                </a:lnTo>
                <a:lnTo>
                  <a:pt x="23405" y="233536"/>
                </a:lnTo>
                <a:lnTo>
                  <a:pt x="31318" y="244908"/>
                </a:lnTo>
                <a:lnTo>
                  <a:pt x="40201" y="255483"/>
                </a:lnTo>
                <a:lnTo>
                  <a:pt x="49988" y="265195"/>
                </a:lnTo>
                <a:lnTo>
                  <a:pt x="60614" y="273979"/>
                </a:lnTo>
                <a:lnTo>
                  <a:pt x="72011" y="281771"/>
                </a:lnTo>
                <a:lnTo>
                  <a:pt x="84115" y="288506"/>
                </a:lnTo>
                <a:lnTo>
                  <a:pt x="96859" y="294118"/>
                </a:lnTo>
                <a:lnTo>
                  <a:pt x="110177" y="298542"/>
                </a:lnTo>
                <a:lnTo>
                  <a:pt x="124003" y="301715"/>
                </a:lnTo>
                <a:lnTo>
                  <a:pt x="138272" y="303570"/>
                </a:lnTo>
                <a:lnTo>
                  <a:pt x="150460" y="304063"/>
                </a:lnTo>
                <a:lnTo>
                  <a:pt x="165194" y="303361"/>
                </a:lnTo>
                <a:lnTo>
                  <a:pt x="179519" y="301299"/>
                </a:lnTo>
                <a:lnTo>
                  <a:pt x="193374" y="297941"/>
                </a:lnTo>
                <a:lnTo>
                  <a:pt x="206692" y="293350"/>
                </a:lnTo>
                <a:lnTo>
                  <a:pt x="219412" y="287591"/>
                </a:lnTo>
                <a:lnTo>
                  <a:pt x="231469" y="280728"/>
                </a:lnTo>
                <a:lnTo>
                  <a:pt x="242800" y="272826"/>
                </a:lnTo>
                <a:lnTo>
                  <a:pt x="253340" y="263947"/>
                </a:lnTo>
                <a:lnTo>
                  <a:pt x="263027" y="254158"/>
                </a:lnTo>
                <a:lnTo>
                  <a:pt x="271796" y="243520"/>
                </a:lnTo>
                <a:lnTo>
                  <a:pt x="279584" y="232100"/>
                </a:lnTo>
                <a:lnTo>
                  <a:pt x="286328" y="219960"/>
                </a:lnTo>
                <a:lnTo>
                  <a:pt x="291962" y="207165"/>
                </a:lnTo>
                <a:lnTo>
                  <a:pt x="296425" y="193780"/>
                </a:lnTo>
                <a:lnTo>
                  <a:pt x="299651" y="179867"/>
                </a:lnTo>
                <a:lnTo>
                  <a:pt x="301578" y="165492"/>
                </a:lnTo>
                <a:lnTo>
                  <a:pt x="302148" y="152182"/>
                </a:lnTo>
                <a:lnTo>
                  <a:pt x="301450" y="137456"/>
                </a:lnTo>
                <a:lnTo>
                  <a:pt x="299397" y="123128"/>
                </a:lnTo>
                <a:lnTo>
                  <a:pt x="296053" y="109264"/>
                </a:lnTo>
                <a:lnTo>
                  <a:pt x="291481" y="95927"/>
                </a:lnTo>
                <a:lnTo>
                  <a:pt x="285746" y="83183"/>
                </a:lnTo>
                <a:lnTo>
                  <a:pt x="278910" y="71095"/>
                </a:lnTo>
                <a:lnTo>
                  <a:pt x="271038" y="59730"/>
                </a:lnTo>
                <a:lnTo>
                  <a:pt x="262191" y="49151"/>
                </a:lnTo>
                <a:lnTo>
                  <a:pt x="252435" y="39423"/>
                </a:lnTo>
                <a:lnTo>
                  <a:pt x="241833" y="30611"/>
                </a:lnTo>
                <a:lnTo>
                  <a:pt x="230447" y="22779"/>
                </a:lnTo>
                <a:lnTo>
                  <a:pt x="218342" y="15993"/>
                </a:lnTo>
                <a:lnTo>
                  <a:pt x="205581" y="10317"/>
                </a:lnTo>
                <a:lnTo>
                  <a:pt x="192228" y="5815"/>
                </a:lnTo>
                <a:lnTo>
                  <a:pt x="178346" y="2552"/>
                </a:lnTo>
                <a:lnTo>
                  <a:pt x="163998" y="594"/>
                </a:lnTo>
                <a:lnTo>
                  <a:pt x="150460" y="0"/>
                </a:lnTo>
                <a:lnTo>
                  <a:pt x="135888" y="708"/>
                </a:lnTo>
                <a:lnTo>
                  <a:pt x="121702" y="2792"/>
                </a:lnTo>
                <a:lnTo>
                  <a:pt x="107968" y="6183"/>
                </a:lnTo>
                <a:lnTo>
                  <a:pt x="94752" y="10819"/>
                </a:lnTo>
                <a:lnTo>
                  <a:pt x="82120" y="16632"/>
                </a:lnTo>
                <a:lnTo>
                  <a:pt x="70137" y="23557"/>
                </a:lnTo>
                <a:lnTo>
                  <a:pt x="58869" y="31529"/>
                </a:lnTo>
                <a:lnTo>
                  <a:pt x="48383" y="40482"/>
                </a:lnTo>
                <a:lnTo>
                  <a:pt x="38743" y="50351"/>
                </a:lnTo>
                <a:lnTo>
                  <a:pt x="30017" y="61071"/>
                </a:lnTo>
                <a:lnTo>
                  <a:pt x="22269" y="72576"/>
                </a:lnTo>
                <a:lnTo>
                  <a:pt x="15565" y="84800"/>
                </a:lnTo>
                <a:lnTo>
                  <a:pt x="9971" y="97678"/>
                </a:lnTo>
                <a:lnTo>
                  <a:pt x="5554" y="111144"/>
                </a:lnTo>
                <a:lnTo>
                  <a:pt x="2378" y="125133"/>
                </a:lnTo>
                <a:lnTo>
                  <a:pt x="510" y="139580"/>
                </a:lnTo>
                <a:lnTo>
                  <a:pt x="0" y="152182"/>
                </a:lnTo>
                <a:close/>
              </a:path>
            </a:pathLst>
          </a:custGeom>
          <a:ln w="48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9916572" y="1763189"/>
            <a:ext cx="303085" cy="304063"/>
          </a:xfrm>
          <a:custGeom>
            <a:avLst/>
            <a:gdLst/>
            <a:ahLst/>
            <a:cxnLst/>
            <a:rect l="l" t="t" r="r" b="b"/>
            <a:pathLst>
              <a:path w="303085" h="304063">
                <a:moveTo>
                  <a:pt x="0" y="152182"/>
                </a:moveTo>
                <a:lnTo>
                  <a:pt x="699" y="166918"/>
                </a:lnTo>
                <a:lnTo>
                  <a:pt x="2756" y="181249"/>
                </a:lnTo>
                <a:lnTo>
                  <a:pt x="6106" y="195112"/>
                </a:lnTo>
                <a:lnTo>
                  <a:pt x="10685" y="208441"/>
                </a:lnTo>
                <a:lnTo>
                  <a:pt x="16431" y="221174"/>
                </a:lnTo>
                <a:lnTo>
                  <a:pt x="23278" y="233245"/>
                </a:lnTo>
                <a:lnTo>
                  <a:pt x="31165" y="244591"/>
                </a:lnTo>
                <a:lnTo>
                  <a:pt x="40027" y="255148"/>
                </a:lnTo>
                <a:lnTo>
                  <a:pt x="49799" y="264851"/>
                </a:lnTo>
                <a:lnTo>
                  <a:pt x="60420" y="273637"/>
                </a:lnTo>
                <a:lnTo>
                  <a:pt x="71825" y="281441"/>
                </a:lnTo>
                <a:lnTo>
                  <a:pt x="83950" y="288199"/>
                </a:lnTo>
                <a:lnTo>
                  <a:pt x="96732" y="293847"/>
                </a:lnTo>
                <a:lnTo>
                  <a:pt x="110107" y="298321"/>
                </a:lnTo>
                <a:lnTo>
                  <a:pt x="124012" y="301556"/>
                </a:lnTo>
                <a:lnTo>
                  <a:pt x="138382" y="303490"/>
                </a:lnTo>
                <a:lnTo>
                  <a:pt x="151713" y="304063"/>
                </a:lnTo>
                <a:lnTo>
                  <a:pt x="166399" y="303360"/>
                </a:lnTo>
                <a:lnTo>
                  <a:pt x="180685" y="301294"/>
                </a:lnTo>
                <a:lnTo>
                  <a:pt x="194506" y="297928"/>
                </a:lnTo>
                <a:lnTo>
                  <a:pt x="207798" y="293328"/>
                </a:lnTo>
                <a:lnTo>
                  <a:pt x="220496" y="287558"/>
                </a:lnTo>
                <a:lnTo>
                  <a:pt x="232536" y="280682"/>
                </a:lnTo>
                <a:lnTo>
                  <a:pt x="243853" y="272764"/>
                </a:lnTo>
                <a:lnTo>
                  <a:pt x="254382" y="263869"/>
                </a:lnTo>
                <a:lnTo>
                  <a:pt x="264060" y="254062"/>
                </a:lnTo>
                <a:lnTo>
                  <a:pt x="272822" y="243405"/>
                </a:lnTo>
                <a:lnTo>
                  <a:pt x="280603" y="231964"/>
                </a:lnTo>
                <a:lnTo>
                  <a:pt x="287338" y="219804"/>
                </a:lnTo>
                <a:lnTo>
                  <a:pt x="292963" y="206988"/>
                </a:lnTo>
                <a:lnTo>
                  <a:pt x="297414" y="193580"/>
                </a:lnTo>
                <a:lnTo>
                  <a:pt x="300626" y="179646"/>
                </a:lnTo>
                <a:lnTo>
                  <a:pt x="302535" y="165249"/>
                </a:lnTo>
                <a:lnTo>
                  <a:pt x="303085" y="152182"/>
                </a:lnTo>
                <a:lnTo>
                  <a:pt x="302384" y="137441"/>
                </a:lnTo>
                <a:lnTo>
                  <a:pt x="300326" y="123099"/>
                </a:lnTo>
                <a:lnTo>
                  <a:pt x="296974" y="109221"/>
                </a:lnTo>
                <a:lnTo>
                  <a:pt x="292393" y="95873"/>
                </a:lnTo>
                <a:lnTo>
                  <a:pt x="286646" y="83118"/>
                </a:lnTo>
                <a:lnTo>
                  <a:pt x="279800" y="71022"/>
                </a:lnTo>
                <a:lnTo>
                  <a:pt x="271917" y="59650"/>
                </a:lnTo>
                <a:lnTo>
                  <a:pt x="263062" y="49066"/>
                </a:lnTo>
                <a:lnTo>
                  <a:pt x="253299" y="39336"/>
                </a:lnTo>
                <a:lnTo>
                  <a:pt x="242693" y="30524"/>
                </a:lnTo>
                <a:lnTo>
                  <a:pt x="231308" y="22696"/>
                </a:lnTo>
                <a:lnTo>
                  <a:pt x="219209" y="15915"/>
                </a:lnTo>
                <a:lnTo>
                  <a:pt x="206459" y="10248"/>
                </a:lnTo>
                <a:lnTo>
                  <a:pt x="193124" y="5758"/>
                </a:lnTo>
                <a:lnTo>
                  <a:pt x="179266" y="2512"/>
                </a:lnTo>
                <a:lnTo>
                  <a:pt x="164952" y="573"/>
                </a:lnTo>
                <a:lnTo>
                  <a:pt x="151713" y="0"/>
                </a:lnTo>
                <a:lnTo>
                  <a:pt x="136990" y="703"/>
                </a:lnTo>
                <a:lnTo>
                  <a:pt x="122676" y="2769"/>
                </a:lnTo>
                <a:lnTo>
                  <a:pt x="108832" y="6134"/>
                </a:lnTo>
                <a:lnTo>
                  <a:pt x="95522" y="10733"/>
                </a:lnTo>
                <a:lnTo>
                  <a:pt x="82811" y="16501"/>
                </a:lnTo>
                <a:lnTo>
                  <a:pt x="70761" y="23373"/>
                </a:lnTo>
                <a:lnTo>
                  <a:pt x="59435" y="31286"/>
                </a:lnTo>
                <a:lnTo>
                  <a:pt x="48898" y="40173"/>
                </a:lnTo>
                <a:lnTo>
                  <a:pt x="39212" y="49971"/>
                </a:lnTo>
                <a:lnTo>
                  <a:pt x="30442" y="60615"/>
                </a:lnTo>
                <a:lnTo>
                  <a:pt x="22650" y="72040"/>
                </a:lnTo>
                <a:lnTo>
                  <a:pt x="15901" y="84181"/>
                </a:lnTo>
                <a:lnTo>
                  <a:pt x="10256" y="96974"/>
                </a:lnTo>
                <a:lnTo>
                  <a:pt x="5781" y="110355"/>
                </a:lnTo>
                <a:lnTo>
                  <a:pt x="2538" y="124257"/>
                </a:lnTo>
                <a:lnTo>
                  <a:pt x="592" y="138618"/>
                </a:lnTo>
                <a:lnTo>
                  <a:pt x="0" y="152182"/>
                </a:lnTo>
                <a:close/>
              </a:path>
            </a:pathLst>
          </a:custGeom>
          <a:ln w="48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10048288" y="1928880"/>
            <a:ext cx="336409" cy="194802"/>
          </a:xfrm>
          <a:custGeom>
            <a:avLst/>
            <a:gdLst/>
            <a:ahLst/>
            <a:cxnLst/>
            <a:rect l="l" t="t" r="r" b="b"/>
            <a:pathLst>
              <a:path w="336409" h="194802">
                <a:moveTo>
                  <a:pt x="0" y="0"/>
                </a:moveTo>
                <a:lnTo>
                  <a:pt x="336409" y="194802"/>
                </a:lnTo>
              </a:path>
            </a:pathLst>
          </a:custGeom>
          <a:ln w="482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8906053" y="1928879"/>
            <a:ext cx="369797" cy="214005"/>
          </a:xfrm>
          <a:custGeom>
            <a:avLst/>
            <a:gdLst/>
            <a:ahLst/>
            <a:cxnLst/>
            <a:rect l="l" t="t" r="r" b="b"/>
            <a:pathLst>
              <a:path w="369797" h="214005">
                <a:moveTo>
                  <a:pt x="369797" y="0"/>
                </a:moveTo>
                <a:lnTo>
                  <a:pt x="0" y="214005"/>
                </a:lnTo>
              </a:path>
            </a:pathLst>
          </a:custGeom>
          <a:ln w="482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8516112" y="2898648"/>
            <a:ext cx="1266444" cy="1046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517956" y="92395"/>
            <a:ext cx="406173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989" sz="2400" spc="0">
                <a:solidFill>
                  <a:srgbClr val="FF9900"/>
                </a:solidFill>
                <a:latin typeface="Comic Sans MS"/>
                <a:cs typeface="Comic Sans MS"/>
              </a:rPr>
              <a:t>2.</a:t>
            </a:r>
            <a:r>
              <a:rPr dirty="0" smtClean="0" baseline="2989" sz="2400" spc="-13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FF9900"/>
                </a:solidFill>
                <a:latin typeface="Comic Sans MS"/>
                <a:cs typeface="Comic Sans MS"/>
              </a:rPr>
              <a:t>Util</a:t>
            </a:r>
            <a:r>
              <a:rPr dirty="0" smtClean="0" baseline="2989" sz="2400" spc="-4">
                <a:solidFill>
                  <a:srgbClr val="FF9900"/>
                </a:solidFill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solidFill>
                  <a:srgbClr val="FF9900"/>
                </a:solidFill>
                <a:latin typeface="Comic Sans MS"/>
                <a:cs typeface="Comic Sans MS"/>
              </a:rPr>
              <a:t>sa</a:t>
            </a:r>
            <a:r>
              <a:rPr dirty="0" smtClean="0" baseline="2989" sz="2400" spc="4">
                <a:solidFill>
                  <a:srgbClr val="FF9900"/>
                </a:solidFill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solidFill>
                  <a:srgbClr val="FF9900"/>
                </a:solidFill>
                <a:latin typeface="Comic Sans MS"/>
                <a:cs typeface="Comic Sans MS"/>
              </a:rPr>
              <a:t>ions</a:t>
            </a:r>
            <a:r>
              <a:rPr dirty="0" smtClean="0" baseline="2989" sz="2400" spc="-75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des</a:t>
            </a:r>
            <a:r>
              <a:rPr dirty="0" smtClean="0" baseline="2657" sz="2700" spc="9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h</a:t>
            </a:r>
            <a:r>
              <a:rPr dirty="0" smtClean="0" baseline="2657" sz="2700" spc="4">
                <a:solidFill>
                  <a:srgbClr val="FF9900"/>
                </a:solidFill>
                <a:latin typeface="Comic Sans MS"/>
                <a:cs typeface="Comic Sans MS"/>
              </a:rPr>
              <a:t>a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logè</a:t>
            </a:r>
            <a:r>
              <a:rPr dirty="0" smtClean="0" baseline="2657" sz="2700" spc="4">
                <a:solidFill>
                  <a:srgbClr val="FF99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es</a:t>
            </a:r>
            <a:r>
              <a:rPr dirty="0" smtClean="0" baseline="2657" sz="2700" spc="-19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et</a:t>
            </a:r>
            <a:r>
              <a:rPr dirty="0" smtClean="0" baseline="2657" sz="2700" spc="9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déri</a:t>
            </a:r>
            <a:r>
              <a:rPr dirty="0" smtClean="0" baseline="2657" sz="2700" spc="4">
                <a:solidFill>
                  <a:srgbClr val="FF9900"/>
                </a:solidFill>
                <a:latin typeface="Comic Sans MS"/>
                <a:cs typeface="Comic Sans MS"/>
              </a:rPr>
              <a:t>v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és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17956" y="599794"/>
            <a:ext cx="11443974" cy="2342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8542" sz="2100" spc="0">
                <a:latin typeface="Comic Sans MS"/>
                <a:cs typeface="Comic Sans MS"/>
              </a:rPr>
              <a:t>-</a:t>
            </a:r>
            <a:r>
              <a:rPr dirty="0" smtClean="0" baseline="8542" sz="2100" spc="5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ils</a:t>
            </a:r>
            <a:r>
              <a:rPr dirty="0" smtClean="0" baseline="8542" sz="2100" spc="6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sont</a:t>
            </a:r>
            <a:r>
              <a:rPr dirty="0" smtClean="0" baseline="8542" sz="2100" spc="5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so</a:t>
            </a:r>
            <a:r>
              <a:rPr dirty="0" smtClean="0" baseline="8542" sz="2100" spc="-9">
                <a:latin typeface="Comic Sans MS"/>
                <a:cs typeface="Comic Sans MS"/>
              </a:rPr>
              <a:t>u</a:t>
            </a:r>
            <a:r>
              <a:rPr dirty="0" smtClean="0" baseline="8542" sz="2100" spc="-9">
                <a:latin typeface="Comic Sans MS"/>
                <a:cs typeface="Comic Sans MS"/>
              </a:rPr>
              <a:t>v</a:t>
            </a:r>
            <a:r>
              <a:rPr dirty="0" smtClean="0" baseline="8542" sz="2100" spc="0">
                <a:latin typeface="Comic Sans MS"/>
                <a:cs typeface="Comic Sans MS"/>
              </a:rPr>
              <a:t>e</a:t>
            </a:r>
            <a:r>
              <a:rPr dirty="0" smtClean="0" baseline="8542" sz="2100" spc="-4">
                <a:latin typeface="Comic Sans MS"/>
                <a:cs typeface="Comic Sans MS"/>
              </a:rPr>
              <a:t>n</a:t>
            </a:r>
            <a:r>
              <a:rPr dirty="0" smtClean="0" baseline="8542" sz="2100" spc="0">
                <a:latin typeface="Comic Sans MS"/>
                <a:cs typeface="Comic Sans MS"/>
              </a:rPr>
              <a:t>t</a:t>
            </a:r>
            <a:r>
              <a:rPr dirty="0" smtClean="0" baseline="8542" sz="2100" spc="4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uti</a:t>
            </a:r>
            <a:r>
              <a:rPr dirty="0" smtClean="0" baseline="8542" sz="2100" spc="-14">
                <a:latin typeface="Comic Sans MS"/>
                <a:cs typeface="Comic Sans MS"/>
              </a:rPr>
              <a:t>l</a:t>
            </a:r>
            <a:r>
              <a:rPr dirty="0" smtClean="0" baseline="8542" sz="2100" spc="0">
                <a:latin typeface="Comic Sans MS"/>
                <a:cs typeface="Comic Sans MS"/>
              </a:rPr>
              <a:t>isés</a:t>
            </a:r>
            <a:r>
              <a:rPr dirty="0" smtClean="0" baseline="8542" sz="2100" spc="5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c</a:t>
            </a:r>
            <a:r>
              <a:rPr dirty="0" smtClean="0" baseline="8542" sz="2100" spc="-9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mme</a:t>
            </a:r>
            <a:r>
              <a:rPr dirty="0" smtClean="0" baseline="8542" sz="2100" spc="4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so</a:t>
            </a:r>
            <a:r>
              <a:rPr dirty="0" smtClean="0" baseline="8542" sz="2100" spc="-9">
                <a:latin typeface="Comic Sans MS"/>
                <a:cs typeface="Comic Sans MS"/>
              </a:rPr>
              <a:t>l</a:t>
            </a:r>
            <a:r>
              <a:rPr dirty="0" smtClean="0" baseline="8542" sz="2100" spc="0">
                <a:latin typeface="Comic Sans MS"/>
                <a:cs typeface="Comic Sans MS"/>
              </a:rPr>
              <a:t>van</a:t>
            </a:r>
            <a:r>
              <a:rPr dirty="0" smtClean="0" baseline="8542" sz="2100" spc="-4">
                <a:latin typeface="Comic Sans MS"/>
                <a:cs typeface="Comic Sans MS"/>
              </a:rPr>
              <a:t>t</a:t>
            </a:r>
            <a:r>
              <a:rPr dirty="0" smtClean="0" baseline="8542" sz="2100" spc="0">
                <a:latin typeface="Comic Sans MS"/>
                <a:cs typeface="Comic Sans MS"/>
              </a:rPr>
              <a:t>s</a:t>
            </a:r>
            <a:r>
              <a:rPr dirty="0" smtClean="0" baseline="8542" sz="2100" spc="6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(t</a:t>
            </a:r>
            <a:r>
              <a:rPr dirty="0" smtClean="0" baseline="8542" sz="2100" spc="-19">
                <a:latin typeface="Comic Sans MS"/>
                <a:cs typeface="Comic Sans MS"/>
              </a:rPr>
              <a:t>r</a:t>
            </a:r>
            <a:r>
              <a:rPr dirty="0" smtClean="0" baseline="8542" sz="2100" spc="0">
                <a:latin typeface="Comic Sans MS"/>
                <a:cs typeface="Comic Sans MS"/>
              </a:rPr>
              <a:t>ichl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roé</a:t>
            </a:r>
            <a:r>
              <a:rPr dirty="0" smtClean="0" baseline="8542" sz="2100" spc="-14">
                <a:latin typeface="Comic Sans MS"/>
                <a:cs typeface="Comic Sans MS"/>
              </a:rPr>
              <a:t>t</a:t>
            </a:r>
            <a:r>
              <a:rPr dirty="0" smtClean="0" baseline="8542" sz="2100" spc="0">
                <a:latin typeface="Comic Sans MS"/>
                <a:cs typeface="Comic Sans MS"/>
              </a:rPr>
              <a:t>hylè</a:t>
            </a:r>
            <a:r>
              <a:rPr dirty="0" smtClean="0" baseline="8542" sz="2100" spc="-4">
                <a:latin typeface="Comic Sans MS"/>
                <a:cs typeface="Comic Sans MS"/>
              </a:rPr>
              <a:t>n</a:t>
            </a:r>
            <a:r>
              <a:rPr dirty="0" smtClean="0" baseline="8542" sz="2100" spc="0">
                <a:latin typeface="Comic Sans MS"/>
                <a:cs typeface="Comic Sans MS"/>
              </a:rPr>
              <a:t>e,</a:t>
            </a:r>
            <a:r>
              <a:rPr dirty="0" smtClean="0" baseline="8542" sz="2100" spc="5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ch</a:t>
            </a:r>
            <a:r>
              <a:rPr dirty="0" smtClean="0" baseline="8542" sz="2100" spc="-9">
                <a:latin typeface="Comic Sans MS"/>
                <a:cs typeface="Comic Sans MS"/>
              </a:rPr>
              <a:t>l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ru</a:t>
            </a:r>
            <a:r>
              <a:rPr dirty="0" smtClean="0" baseline="8542" sz="2100" spc="-4">
                <a:latin typeface="Comic Sans MS"/>
                <a:cs typeface="Comic Sans MS"/>
              </a:rPr>
              <a:t>r</a:t>
            </a:r>
            <a:r>
              <a:rPr dirty="0" smtClean="0" baseline="8542" sz="2100" spc="0">
                <a:latin typeface="Comic Sans MS"/>
                <a:cs typeface="Comic Sans MS"/>
              </a:rPr>
              <a:t>e</a:t>
            </a:r>
            <a:r>
              <a:rPr dirty="0" smtClean="0" baseline="8542" sz="2100" spc="50">
                <a:latin typeface="Comic Sans MS"/>
                <a:cs typeface="Comic Sans MS"/>
              </a:rPr>
              <a:t> </a:t>
            </a:r>
            <a:r>
              <a:rPr dirty="0" smtClean="0" baseline="8542" sz="2100" spc="-9">
                <a:latin typeface="Comic Sans MS"/>
                <a:cs typeface="Comic Sans MS"/>
              </a:rPr>
              <a:t>d</a:t>
            </a:r>
            <a:r>
              <a:rPr dirty="0" smtClean="0" baseline="8542" sz="2100" spc="0">
                <a:latin typeface="Comic Sans MS"/>
                <a:cs typeface="Comic Sans MS"/>
              </a:rPr>
              <a:t>e</a:t>
            </a:r>
            <a:r>
              <a:rPr dirty="0" smtClean="0" baseline="8542" sz="2100" spc="59">
                <a:latin typeface="Comic Sans MS"/>
                <a:cs typeface="Comic Sans MS"/>
              </a:rPr>
              <a:t> </a:t>
            </a:r>
            <a:r>
              <a:rPr dirty="0" smtClean="0" baseline="8542" sz="2100" spc="-9">
                <a:latin typeface="Comic Sans MS"/>
                <a:cs typeface="Comic Sans MS"/>
              </a:rPr>
              <a:t>m</a:t>
            </a:r>
            <a:r>
              <a:rPr dirty="0" smtClean="0" baseline="8542" sz="2100" spc="0">
                <a:latin typeface="Comic Sans MS"/>
                <a:cs typeface="Comic Sans MS"/>
              </a:rPr>
              <a:t>é</a:t>
            </a:r>
            <a:r>
              <a:rPr dirty="0" smtClean="0" baseline="8542" sz="2100" spc="-4">
                <a:latin typeface="Comic Sans MS"/>
                <a:cs typeface="Comic Sans MS"/>
              </a:rPr>
              <a:t>t</a:t>
            </a:r>
            <a:r>
              <a:rPr dirty="0" smtClean="0" baseline="8542" sz="2100" spc="-9">
                <a:latin typeface="Comic Sans MS"/>
                <a:cs typeface="Comic Sans MS"/>
              </a:rPr>
              <a:t>h</a:t>
            </a:r>
            <a:r>
              <a:rPr dirty="0" smtClean="0" baseline="8542" sz="2100" spc="0">
                <a:latin typeface="Comic Sans MS"/>
                <a:cs typeface="Comic Sans MS"/>
              </a:rPr>
              <a:t>yl</a:t>
            </a:r>
            <a:r>
              <a:rPr dirty="0" smtClean="0" baseline="8542" sz="2100" spc="-4">
                <a:latin typeface="Comic Sans MS"/>
                <a:cs typeface="Comic Sans MS"/>
              </a:rPr>
              <a:t>è</a:t>
            </a:r>
            <a:r>
              <a:rPr dirty="0" smtClean="0" baseline="8542" sz="2100" spc="0">
                <a:latin typeface="Comic Sans MS"/>
                <a:cs typeface="Comic Sans MS"/>
              </a:rPr>
              <a:t>n</a:t>
            </a:r>
            <a:r>
              <a:rPr dirty="0" smtClean="0" baseline="8542" sz="2100" spc="-4">
                <a:latin typeface="Comic Sans MS"/>
                <a:cs typeface="Comic Sans MS"/>
              </a:rPr>
              <a:t>e</a:t>
            </a:r>
            <a:r>
              <a:rPr dirty="0" smtClean="0" baseline="8542" sz="2100" spc="0">
                <a:latin typeface="Comic Sans MS"/>
                <a:cs typeface="Comic Sans MS"/>
              </a:rPr>
              <a:t>…</a:t>
            </a:r>
            <a:r>
              <a:rPr dirty="0" smtClean="0" baseline="8542" sz="2100" spc="0">
                <a:latin typeface="Comic Sans MS"/>
                <a:cs typeface="Comic Sans MS"/>
              </a:rPr>
              <a:t>),</a:t>
            </a:r>
            <a:r>
              <a:rPr dirty="0" smtClean="0" baseline="8542" sz="2100" spc="54">
                <a:latin typeface="Comic Sans MS"/>
                <a:cs typeface="Comic Sans MS"/>
              </a:rPr>
              <a:t> </a:t>
            </a:r>
            <a:r>
              <a:rPr dirty="0" smtClean="0" baseline="8542" sz="2100" spc="-4">
                <a:latin typeface="Comic Sans MS"/>
                <a:cs typeface="Comic Sans MS"/>
              </a:rPr>
              <a:t>f</a:t>
            </a:r>
            <a:r>
              <a:rPr dirty="0" smtClean="0" baseline="8542" sz="2100" spc="0">
                <a:latin typeface="Comic Sans MS"/>
                <a:cs typeface="Comic Sans MS"/>
              </a:rPr>
              <a:t>l</a:t>
            </a:r>
            <a:r>
              <a:rPr dirty="0" smtClean="0" baseline="8542" sz="2100" spc="-14">
                <a:latin typeface="Comic Sans MS"/>
                <a:cs typeface="Comic Sans MS"/>
              </a:rPr>
              <a:t>u</a:t>
            </a:r>
            <a:r>
              <a:rPr dirty="0" smtClean="0" baseline="8542" sz="2100" spc="0">
                <a:latin typeface="Comic Sans MS"/>
                <a:cs typeface="Comic Sans MS"/>
              </a:rPr>
              <a:t>ide</a:t>
            </a:r>
            <a:r>
              <a:rPr dirty="0" smtClean="0" baseline="8542" sz="2100" spc="50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d</a:t>
            </a:r>
            <a:r>
              <a:rPr dirty="0" smtClean="0" baseline="8542" sz="2100" spc="-9">
                <a:latin typeface="Comic Sans MS"/>
                <a:cs typeface="Comic Sans MS"/>
              </a:rPr>
              <a:t>’</a:t>
            </a:r>
            <a:r>
              <a:rPr dirty="0" smtClean="0" baseline="8542" sz="2100" spc="0">
                <a:latin typeface="Comic Sans MS"/>
                <a:cs typeface="Comic Sans MS"/>
              </a:rPr>
              <a:t>e</a:t>
            </a:r>
            <a:r>
              <a:rPr dirty="0" smtClean="0" baseline="8542" sz="2100" spc="-4">
                <a:latin typeface="Comic Sans MS"/>
                <a:cs typeface="Comic Sans MS"/>
              </a:rPr>
              <a:t>x</a:t>
            </a:r>
            <a:r>
              <a:rPr dirty="0" smtClean="0" baseline="8542" sz="2100" spc="-14">
                <a:latin typeface="Comic Sans MS"/>
                <a:cs typeface="Comic Sans MS"/>
              </a:rPr>
              <a:t>t</a:t>
            </a:r>
            <a:r>
              <a:rPr dirty="0" smtClean="0" baseline="8542" sz="2100" spc="0">
                <a:latin typeface="Comic Sans MS"/>
                <a:cs typeface="Comic Sans MS"/>
              </a:rPr>
              <a:t>in</a:t>
            </a:r>
            <a:r>
              <a:rPr dirty="0" smtClean="0" baseline="8542" sz="2100" spc="-4">
                <a:latin typeface="Comic Sans MS"/>
                <a:cs typeface="Comic Sans MS"/>
              </a:rPr>
              <a:t>c</a:t>
            </a:r>
            <a:r>
              <a:rPr dirty="0" smtClean="0" baseline="8542" sz="2100" spc="0">
                <a:latin typeface="Comic Sans MS"/>
                <a:cs typeface="Comic Sans MS"/>
              </a:rPr>
              <a:t>t</a:t>
            </a:r>
            <a:r>
              <a:rPr dirty="0" smtClean="0" baseline="8542" sz="2100" spc="-4">
                <a:latin typeface="Comic Sans MS"/>
                <a:cs typeface="Comic Sans MS"/>
              </a:rPr>
              <a:t>e</a:t>
            </a:r>
            <a:r>
              <a:rPr dirty="0" smtClean="0" baseline="8542" sz="2100" spc="0">
                <a:latin typeface="Comic Sans MS"/>
                <a:cs typeface="Comic Sans MS"/>
              </a:rPr>
              <a:t>ur</a:t>
            </a:r>
            <a:r>
              <a:rPr dirty="0" smtClean="0" baseline="8542" sz="2100" spc="6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(</a:t>
            </a:r>
            <a:r>
              <a:rPr dirty="0" smtClean="0" baseline="8542" sz="2100" spc="-19">
                <a:latin typeface="Comic Sans MS"/>
                <a:cs typeface="Comic Sans MS"/>
              </a:rPr>
              <a:t>C</a:t>
            </a:r>
            <a:r>
              <a:rPr dirty="0" smtClean="0" baseline="8542" sz="2100" spc="0">
                <a:latin typeface="Comic Sans MS"/>
                <a:cs typeface="Comic Sans MS"/>
              </a:rPr>
              <a:t>F</a:t>
            </a:r>
            <a:r>
              <a:rPr dirty="0" smtClean="0" baseline="-5315" sz="1350" spc="4">
                <a:latin typeface="Comic Sans MS"/>
                <a:cs typeface="Comic Sans MS"/>
              </a:rPr>
              <a:t>3</a:t>
            </a:r>
            <a:r>
              <a:rPr dirty="0" smtClean="0" baseline="8542" sz="2100" spc="0">
                <a:latin typeface="Comic Sans MS"/>
                <a:cs typeface="Comic Sans MS"/>
              </a:rPr>
              <a:t>Br),</a:t>
            </a:r>
            <a:r>
              <a:rPr dirty="0" smtClean="0" baseline="8542" sz="2100" spc="76">
                <a:latin typeface="Comic Sans MS"/>
                <a:cs typeface="Comic Sans MS"/>
              </a:rPr>
              <a:t> </a:t>
            </a:r>
            <a:r>
              <a:rPr dirty="0" smtClean="0" baseline="8542" sz="2100" spc="-4">
                <a:latin typeface="Comic Sans MS"/>
                <a:cs typeface="Comic Sans MS"/>
              </a:rPr>
              <a:t>f</a:t>
            </a:r>
            <a:r>
              <a:rPr dirty="0" smtClean="0" baseline="8542" sz="2100" spc="0">
                <a:latin typeface="Comic Sans MS"/>
                <a:cs typeface="Comic Sans MS"/>
              </a:rPr>
              <a:t>lu</a:t>
            </a:r>
            <a:r>
              <a:rPr dirty="0" smtClean="0" baseline="8542" sz="2100" spc="-9">
                <a:latin typeface="Comic Sans MS"/>
                <a:cs typeface="Comic Sans MS"/>
              </a:rPr>
              <a:t>i</a:t>
            </a:r>
            <a:r>
              <a:rPr dirty="0" smtClean="0" baseline="8542" sz="2100" spc="0">
                <a:latin typeface="Comic Sans MS"/>
                <a:cs typeface="Comic Sans MS"/>
              </a:rPr>
              <a:t>de</a:t>
            </a:r>
            <a:r>
              <a:rPr dirty="0" smtClean="0" baseline="8542" sz="2100" spc="50">
                <a:latin typeface="Comic Sans MS"/>
                <a:cs typeface="Comic Sans MS"/>
              </a:rPr>
              <a:t> </a:t>
            </a:r>
            <a:r>
              <a:rPr dirty="0" smtClean="0" baseline="8542" sz="2100" spc="-4">
                <a:latin typeface="Comic Sans MS"/>
                <a:cs typeface="Comic Sans MS"/>
              </a:rPr>
              <a:t>f</a:t>
            </a:r>
            <a:r>
              <a:rPr dirty="0" smtClean="0" baseline="8542" sz="2100" spc="0">
                <a:latin typeface="Comic Sans MS"/>
                <a:cs typeface="Comic Sans MS"/>
              </a:rPr>
              <a:t>ri</a:t>
            </a:r>
            <a:r>
              <a:rPr dirty="0" smtClean="0" baseline="8542" sz="2100" spc="-14">
                <a:latin typeface="Comic Sans MS"/>
                <a:cs typeface="Comic Sans MS"/>
              </a:rPr>
              <a:t>g</a:t>
            </a:r>
            <a:r>
              <a:rPr dirty="0" smtClean="0" baseline="8542" sz="2100" spc="-9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ri</a:t>
            </a:r>
            <a:r>
              <a:rPr dirty="0" smtClean="0" baseline="8542" sz="2100" spc="-9">
                <a:latin typeface="Comic Sans MS"/>
                <a:cs typeface="Comic Sans MS"/>
              </a:rPr>
              <a:t>f</a:t>
            </a:r>
            <a:r>
              <a:rPr dirty="0" smtClean="0" baseline="8542" sz="2100" spc="0">
                <a:latin typeface="Comic Sans MS"/>
                <a:cs typeface="Comic Sans MS"/>
              </a:rPr>
              <a:t>i</a:t>
            </a:r>
            <a:r>
              <a:rPr dirty="0" smtClean="0" baseline="8542" sz="2100" spc="-9">
                <a:latin typeface="Comic Sans MS"/>
                <a:cs typeface="Comic Sans MS"/>
              </a:rPr>
              <a:t>q</a:t>
            </a:r>
            <a:r>
              <a:rPr dirty="0" smtClean="0" baseline="8542" sz="2100" spc="0">
                <a:latin typeface="Comic Sans MS"/>
                <a:cs typeface="Comic Sans MS"/>
              </a:rPr>
              <a:t>ue</a:t>
            </a:r>
            <a:r>
              <a:rPr dirty="0" smtClean="0" baseline="8542" sz="2100" spc="50">
                <a:latin typeface="Comic Sans MS"/>
                <a:cs typeface="Comic Sans MS"/>
              </a:rPr>
              <a:t> </a:t>
            </a:r>
            <a:r>
              <a:rPr dirty="0" smtClean="0" baseline="8542" sz="2100" spc="-4">
                <a:latin typeface="Comic Sans MS"/>
                <a:cs typeface="Comic Sans MS"/>
              </a:rPr>
              <a:t>et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17956" y="813776"/>
            <a:ext cx="6474698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7"/>
              </a:lnSpc>
              <a:spcBef>
                <a:spcPts val="5"/>
              </a:spcBef>
            </a:pP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0">
                <a:latin typeface="Comic Sans MS"/>
                <a:cs typeface="Comic Sans MS"/>
              </a:rPr>
              <a:t>ropulseur</a:t>
            </a:r>
            <a:r>
              <a:rPr dirty="0" smtClean="0" sz="1400" spc="7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des</a:t>
            </a:r>
            <a:r>
              <a:rPr dirty="0" smtClean="0" sz="1400" spc="74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b</a:t>
            </a:r>
            <a:r>
              <a:rPr dirty="0" smtClean="0" sz="1400" spc="-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mb</a:t>
            </a:r>
            <a:r>
              <a:rPr dirty="0" smtClean="0" sz="1400" spc="-4">
                <a:latin typeface="Comic Sans MS"/>
                <a:cs typeface="Comic Sans MS"/>
              </a:rPr>
              <a:t>e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r>
              <a:rPr dirty="0" smtClean="0" sz="1400" spc="7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aé</a:t>
            </a:r>
            <a:r>
              <a:rPr dirty="0" smtClean="0" sz="1400" spc="-14">
                <a:latin typeface="Comic Sans MS"/>
                <a:cs typeface="Comic Sans MS"/>
              </a:rPr>
              <a:t>r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ls</a:t>
            </a:r>
            <a:r>
              <a:rPr dirty="0" smtClean="0" sz="1400" spc="8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(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-14">
                <a:latin typeface="Comic Sans MS"/>
                <a:cs typeface="Comic Sans MS"/>
              </a:rPr>
              <a:t>F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0">
                <a:latin typeface="Comic Sans MS"/>
                <a:cs typeface="Comic Sans MS"/>
              </a:rPr>
              <a:t>,</a:t>
            </a:r>
            <a:r>
              <a:rPr dirty="0" smtClean="0" sz="1400" spc="8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c</a:t>
            </a:r>
            <a:r>
              <a:rPr dirty="0" smtClean="0" sz="1400" spc="4">
                <a:latin typeface="Comic Sans MS"/>
                <a:cs typeface="Comic Sans MS"/>
              </a:rPr>
              <a:t>h</a:t>
            </a:r>
            <a:r>
              <a:rPr dirty="0" smtClean="0" sz="1400" spc="0">
                <a:latin typeface="Comic Sans MS"/>
                <a:cs typeface="Comic Sans MS"/>
              </a:rPr>
              <a:t>l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r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flu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-9">
                <a:latin typeface="Comic Sans MS"/>
                <a:cs typeface="Comic Sans MS"/>
              </a:rPr>
              <a:t>r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c</a:t>
            </a:r>
            <a:r>
              <a:rPr dirty="0" smtClean="0" sz="1400" spc="4">
                <a:latin typeface="Comic Sans MS"/>
                <a:cs typeface="Comic Sans MS"/>
              </a:rPr>
              <a:t>a</a:t>
            </a:r>
            <a:r>
              <a:rPr dirty="0" smtClean="0" sz="1400" spc="-9">
                <a:latin typeface="Comic Sans MS"/>
                <a:cs typeface="Comic Sans MS"/>
              </a:rPr>
              <a:t>r</a:t>
            </a:r>
            <a:r>
              <a:rPr dirty="0" smtClean="0" sz="1400" spc="0">
                <a:latin typeface="Comic Sans MS"/>
                <a:cs typeface="Comic Sans MS"/>
              </a:rPr>
              <a:t>b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ne,</a:t>
            </a:r>
            <a:r>
              <a:rPr dirty="0" smtClean="0" sz="1400" spc="54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0">
                <a:latin typeface="Comic Sans MS"/>
                <a:cs typeface="Comic Sans MS"/>
              </a:rPr>
              <a:t>F</a:t>
            </a:r>
            <a:r>
              <a:rPr dirty="0" smtClean="0" baseline="-18604" sz="1350" spc="-4">
                <a:latin typeface="Comic Sans MS"/>
                <a:cs typeface="Comic Sans MS"/>
              </a:rPr>
              <a:t>2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0">
                <a:latin typeface="Comic Sans MS"/>
                <a:cs typeface="Comic Sans MS"/>
              </a:rPr>
              <a:t>l</a:t>
            </a:r>
            <a:r>
              <a:rPr dirty="0" smtClean="0" baseline="-18604" sz="1350" spc="4">
                <a:latin typeface="Comic Sans MS"/>
                <a:cs typeface="Comic Sans MS"/>
              </a:rPr>
              <a:t>2</a:t>
            </a:r>
            <a:r>
              <a:rPr dirty="0" smtClean="0" sz="1400" spc="0">
                <a:latin typeface="Comic Sans MS"/>
                <a:cs typeface="Comic Sans MS"/>
              </a:rPr>
              <a:t>,</a:t>
            </a:r>
            <a:r>
              <a:rPr dirty="0" smtClean="0" sz="1400" spc="123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le</a:t>
            </a:r>
            <a:r>
              <a:rPr dirty="0" smtClean="0" sz="1400" spc="89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f</a:t>
            </a:r>
            <a:r>
              <a:rPr dirty="0" smtClean="0" sz="1400" spc="-14">
                <a:latin typeface="Comic Sans MS"/>
                <a:cs typeface="Comic Sans MS"/>
              </a:rPr>
              <a:t>r</a:t>
            </a:r>
            <a:r>
              <a:rPr dirty="0" smtClean="0" sz="1400" spc="0">
                <a:latin typeface="Comic Sans MS"/>
                <a:cs typeface="Comic Sans MS"/>
              </a:rPr>
              <a:t>éon</a:t>
            </a:r>
            <a:r>
              <a:rPr dirty="0" smtClean="0" sz="1400" spc="4">
                <a:latin typeface="Comic Sans MS"/>
                <a:cs typeface="Comic Sans MS"/>
              </a:rPr>
              <a:t>)</a:t>
            </a:r>
            <a:r>
              <a:rPr dirty="0" smtClean="0" sz="1400" spc="0">
                <a:latin typeface="Comic Sans MS"/>
                <a:cs typeface="Comic Sans MS"/>
              </a:rPr>
              <a:t>.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950"/>
              </a:lnSpc>
            </a:pPr>
            <a:r>
              <a:rPr dirty="0" smtClean="0" sz="1400" spc="0">
                <a:latin typeface="Comic Sans MS"/>
                <a:cs typeface="Comic Sans MS"/>
              </a:rPr>
              <a:t>co</a:t>
            </a:r>
            <a:r>
              <a:rPr dirty="0" smtClean="0" sz="1400" spc="4">
                <a:latin typeface="Comic Sans MS"/>
                <a:cs typeface="Comic Sans MS"/>
              </a:rPr>
              <a:t>m</a:t>
            </a:r>
            <a:r>
              <a:rPr dirty="0" smtClean="0" sz="1400" spc="0">
                <a:latin typeface="Comic Sans MS"/>
                <a:cs typeface="Comic Sans MS"/>
              </a:rPr>
              <a:t>me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f</a:t>
            </a:r>
            <a:r>
              <a:rPr dirty="0" smtClean="0" sz="1400" spc="0">
                <a:latin typeface="Comic Sans MS"/>
                <a:cs typeface="Comic Sans MS"/>
              </a:rPr>
              <a:t>lui</a:t>
            </a:r>
            <a:r>
              <a:rPr dirty="0" smtClean="0" sz="1400" spc="4">
                <a:latin typeface="Comic Sans MS"/>
                <a:cs typeface="Comic Sans MS"/>
              </a:rPr>
              <a:t>d</a:t>
            </a:r>
            <a:r>
              <a:rPr dirty="0" smtClean="0" sz="1400" spc="0">
                <a:latin typeface="Comic Sans MS"/>
                <a:cs typeface="Comic Sans MS"/>
              </a:rPr>
              <a:t>e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d’</a:t>
            </a:r>
            <a:r>
              <a:rPr dirty="0" smtClean="0" sz="1400" spc="4">
                <a:latin typeface="Comic Sans MS"/>
                <a:cs typeface="Comic Sans MS"/>
              </a:rPr>
              <a:t>i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leme</a:t>
            </a:r>
            <a:r>
              <a:rPr dirty="0" smtClean="0" sz="1400" spc="-4">
                <a:latin typeface="Comic Sans MS"/>
                <a:cs typeface="Comic Sans MS"/>
              </a:rPr>
              <a:t>n</a:t>
            </a:r>
            <a:r>
              <a:rPr dirty="0" smtClean="0" sz="1400" spc="0">
                <a:latin typeface="Comic Sans MS"/>
                <a:cs typeface="Comic Sans MS"/>
              </a:rPr>
              <a:t>t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</a:t>
            </a:r>
            <a:r>
              <a:rPr dirty="0" smtClean="0" sz="1400" spc="4">
                <a:latin typeface="Comic Sans MS"/>
                <a:cs typeface="Comic Sans MS"/>
              </a:rPr>
              <a:t>a</a:t>
            </a:r>
            <a:r>
              <a:rPr dirty="0" smtClean="0" sz="1400" spc="0">
                <a:latin typeface="Comic Sans MS"/>
                <a:cs typeface="Comic Sans MS"/>
              </a:rPr>
              <a:t>ns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les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tra</a:t>
            </a:r>
            <a:r>
              <a:rPr dirty="0" smtClean="0" sz="1400" spc="-4">
                <a:latin typeface="Comic Sans MS"/>
                <a:cs typeface="Comic Sans MS"/>
              </a:rPr>
              <a:t>n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r>
              <a:rPr dirty="0" smtClean="0" sz="1400" spc="-4">
                <a:latin typeface="Comic Sans MS"/>
                <a:cs typeface="Comic Sans MS"/>
              </a:rPr>
              <a:t>f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rmateurs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;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006590" y="813776"/>
            <a:ext cx="33417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352538" y="813776"/>
            <a:ext cx="165785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ér</a:t>
            </a:r>
            <a:r>
              <a:rPr dirty="0" smtClean="0" baseline="1708" sz="2100" spc="-14">
                <a:latin typeface="Comic Sans MS"/>
                <a:cs typeface="Comic Sans MS"/>
              </a:rPr>
              <a:t>i</a:t>
            </a:r>
            <a:r>
              <a:rPr dirty="0" smtClean="0" baseline="1708" sz="2100" spc="-9">
                <a:latin typeface="Comic Sans MS"/>
                <a:cs typeface="Comic Sans MS"/>
              </a:rPr>
              <a:t>v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7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lychl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-1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és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023096" y="813776"/>
            <a:ext cx="24753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du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283700" y="813776"/>
            <a:ext cx="167103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14">
                <a:latin typeface="Comic Sans MS"/>
                <a:cs typeface="Comic Sans MS"/>
              </a:rPr>
              <a:t>b</a:t>
            </a:r>
            <a:r>
              <a:rPr dirty="0" smtClean="0" baseline="1708" sz="2100" spc="-9">
                <a:latin typeface="Comic Sans MS"/>
                <a:cs typeface="Comic Sans MS"/>
              </a:rPr>
              <a:t>i</a:t>
            </a:r>
            <a:r>
              <a:rPr dirty="0" smtClean="0" baseline="1708" sz="2100" spc="-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ényle</a:t>
            </a:r>
            <a:r>
              <a:rPr dirty="0" smtClean="0" baseline="1708" sz="2100" spc="6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</a:t>
            </a:r>
            <a:r>
              <a:rPr dirty="0" smtClean="0" baseline="1708" sz="2100" spc="-9">
                <a:latin typeface="Comic Sans MS"/>
                <a:cs typeface="Comic Sans MS"/>
              </a:rPr>
              <a:t>P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B)</a:t>
            </a:r>
            <a:r>
              <a:rPr dirty="0" smtClean="0" baseline="1708" sz="2100" spc="7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966196" y="813776"/>
            <a:ext cx="32977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1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té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307572" y="813776"/>
            <a:ext cx="64831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-9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il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sés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45712" y="1653326"/>
            <a:ext cx="192460" cy="1777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Cl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70979" y="1653327"/>
            <a:ext cx="269065" cy="1777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4">
                <a:latin typeface="Arial"/>
                <a:cs typeface="Arial"/>
              </a:rPr>
              <a:t>C</a:t>
            </a: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47900" y="1653327"/>
            <a:ext cx="192831" cy="1777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4">
                <a:latin typeface="Arial"/>
                <a:cs typeface="Arial"/>
              </a:rPr>
              <a:t>C</a:t>
            </a:r>
            <a:r>
              <a:rPr dirty="0" smtClean="0" sz="1200" spc="0"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7956" y="1667216"/>
            <a:ext cx="12641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4448" y="1667216"/>
            <a:ext cx="385962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insecticides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estici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DD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exemple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;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32990" y="1906870"/>
            <a:ext cx="370276" cy="1989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dirty="0" smtClean="0" baseline="4831" sz="1800" spc="0">
                <a:latin typeface="Arial"/>
                <a:cs typeface="Arial"/>
              </a:rPr>
              <a:t>C</a:t>
            </a:r>
            <a:r>
              <a:rPr dirty="0" smtClean="0" baseline="4831" sz="1800" spc="4">
                <a:latin typeface="Arial"/>
                <a:cs typeface="Arial"/>
              </a:rPr>
              <a:t>C</a:t>
            </a:r>
            <a:r>
              <a:rPr dirty="0" smtClean="0" baseline="4831" sz="1800" spc="4">
                <a:latin typeface="Arial"/>
                <a:cs typeface="Arial"/>
              </a:rPr>
              <a:t>l</a:t>
            </a:r>
            <a:r>
              <a:rPr dirty="0" smtClean="0" baseline="-9662" sz="1350" spc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720729" y="2063282"/>
            <a:ext cx="254576" cy="200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0"/>
              </a:lnSpc>
              <a:spcBef>
                <a:spcPts val="76"/>
              </a:spcBef>
            </a:pPr>
            <a:r>
              <a:rPr dirty="0" smtClean="0" baseline="7246" sz="1800" spc="-10">
                <a:latin typeface="Arial"/>
                <a:cs typeface="Arial"/>
              </a:rPr>
              <a:t>C</a:t>
            </a:r>
            <a:r>
              <a:rPr dirty="0" smtClean="0" baseline="7246" sz="1800" spc="0">
                <a:latin typeface="Arial"/>
                <a:cs typeface="Arial"/>
              </a:rPr>
              <a:t>l</a:t>
            </a:r>
            <a:r>
              <a:rPr dirty="0" smtClean="0" baseline="-6441" sz="1350" spc="0">
                <a:latin typeface="Arial"/>
                <a:cs typeface="Arial"/>
              </a:rPr>
              <a:t>y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88957" y="2080690"/>
            <a:ext cx="254568" cy="1999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70"/>
              </a:lnSpc>
              <a:spcBef>
                <a:spcPts val="73"/>
              </a:spcBef>
            </a:pPr>
            <a:r>
              <a:rPr dirty="0" smtClean="0" baseline="4831" sz="1800" spc="-10">
                <a:latin typeface="Arial"/>
                <a:cs typeface="Arial"/>
              </a:rPr>
              <a:t>C</a:t>
            </a:r>
            <a:r>
              <a:rPr dirty="0" smtClean="0" baseline="4831" sz="1800" spc="0">
                <a:latin typeface="Arial"/>
                <a:cs typeface="Arial"/>
              </a:rPr>
              <a:t>l</a:t>
            </a:r>
            <a:r>
              <a:rPr dirty="0" smtClean="0" baseline="-9662" sz="1350" spc="0">
                <a:latin typeface="Arial"/>
                <a:cs typeface="Arial"/>
              </a:rPr>
              <a:t>x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397365" y="2270695"/>
            <a:ext cx="529448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Arial"/>
                <a:cs typeface="Arial"/>
              </a:rPr>
              <a:t>P</a:t>
            </a:r>
            <a:r>
              <a:rPr dirty="0" smtClean="0" sz="1800" spc="-4">
                <a:latin typeface="Arial"/>
                <a:cs typeface="Arial"/>
              </a:rPr>
              <a:t>C</a:t>
            </a:r>
            <a:r>
              <a:rPr dirty="0" smtClean="0" sz="1800" spc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10150" y="2330632"/>
            <a:ext cx="2105050" cy="4391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79907" marR="797052" algn="ctr">
              <a:lnSpc>
                <a:spcPts val="1939"/>
              </a:lnSpc>
              <a:spcBef>
                <a:spcPts val="97"/>
              </a:spcBef>
            </a:pPr>
            <a:r>
              <a:rPr dirty="0" smtClean="0" sz="1800" spc="-4">
                <a:latin typeface="Arial"/>
                <a:cs typeface="Arial"/>
              </a:rPr>
              <a:t>DDT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dirty="0" smtClean="0" sz="1200" spc="4">
                <a:latin typeface="Arial"/>
                <a:cs typeface="Arial"/>
              </a:rPr>
              <a:t>d</a:t>
            </a:r>
            <a:r>
              <a:rPr dirty="0" smtClean="0" sz="1200" spc="0">
                <a:latin typeface="Arial"/>
                <a:cs typeface="Arial"/>
              </a:rPr>
              <a:t>ich</a:t>
            </a:r>
            <a:r>
              <a:rPr dirty="0" smtClean="0" sz="1200" spc="4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ro</a:t>
            </a:r>
            <a:r>
              <a:rPr dirty="0" smtClean="0" sz="1200" spc="-4">
                <a:latin typeface="Arial"/>
                <a:cs typeface="Arial"/>
              </a:rPr>
              <a:t>d</a:t>
            </a:r>
            <a:r>
              <a:rPr dirty="0" smtClean="0" sz="1200" spc="0">
                <a:latin typeface="Arial"/>
                <a:cs typeface="Arial"/>
              </a:rPr>
              <a:t>i</a:t>
            </a:r>
            <a:r>
              <a:rPr dirty="0" smtClean="0" sz="1200" spc="-9">
                <a:latin typeface="Arial"/>
                <a:cs typeface="Arial"/>
              </a:rPr>
              <a:t>p</a:t>
            </a:r>
            <a:r>
              <a:rPr dirty="0" smtClean="0" sz="1200" spc="4">
                <a:latin typeface="Arial"/>
                <a:cs typeface="Arial"/>
              </a:rPr>
              <a:t>h</a:t>
            </a:r>
            <a:r>
              <a:rPr dirty="0" smtClean="0" sz="1200" spc="-4">
                <a:latin typeface="Arial"/>
                <a:cs typeface="Arial"/>
              </a:rPr>
              <a:t>é</a:t>
            </a:r>
            <a:r>
              <a:rPr dirty="0" smtClean="0" sz="1200" spc="-4">
                <a:latin typeface="Arial"/>
                <a:cs typeface="Arial"/>
              </a:rPr>
              <a:t>n</a:t>
            </a:r>
            <a:r>
              <a:rPr dirty="0" smtClean="0" sz="1200" spc="-9">
                <a:latin typeface="Arial"/>
                <a:cs typeface="Arial"/>
              </a:rPr>
              <a:t>y</a:t>
            </a:r>
            <a:r>
              <a:rPr dirty="0" smtClean="0" sz="1200" spc="0">
                <a:latin typeface="Arial"/>
                <a:cs typeface="Arial"/>
              </a:rPr>
              <a:t>ltr</a:t>
            </a:r>
            <a:r>
              <a:rPr dirty="0" smtClean="0" sz="1200" spc="-4">
                <a:latin typeface="Arial"/>
                <a:cs typeface="Arial"/>
              </a:rPr>
              <a:t>i</a:t>
            </a:r>
            <a:r>
              <a:rPr dirty="0" smtClean="0" sz="1200" spc="0">
                <a:latin typeface="Arial"/>
                <a:cs typeface="Arial"/>
              </a:rPr>
              <a:t>c</a:t>
            </a:r>
            <a:r>
              <a:rPr dirty="0" smtClean="0" sz="1200" spc="4">
                <a:latin typeface="Arial"/>
                <a:cs typeface="Arial"/>
              </a:rPr>
              <a:t>h</a:t>
            </a:r>
            <a:r>
              <a:rPr dirty="0" smtClean="0" sz="1200" spc="0">
                <a:latin typeface="Arial"/>
                <a:cs typeface="Arial"/>
              </a:rPr>
              <a:t>l</a:t>
            </a:r>
            <a:r>
              <a:rPr dirty="0" smtClean="0" sz="1200" spc="-9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ro</a:t>
            </a:r>
            <a:r>
              <a:rPr dirty="0" smtClean="0" sz="1200" spc="-4">
                <a:latin typeface="Arial"/>
                <a:cs typeface="Arial"/>
              </a:rPr>
              <a:t>é</a:t>
            </a:r>
            <a:r>
              <a:rPr dirty="0" smtClean="0" sz="1200" spc="0">
                <a:latin typeface="Arial"/>
                <a:cs typeface="Arial"/>
              </a:rPr>
              <a:t>t</a:t>
            </a:r>
            <a:r>
              <a:rPr dirty="0" smtClean="0" sz="1200" spc="4">
                <a:latin typeface="Arial"/>
                <a:cs typeface="Arial"/>
              </a:rPr>
              <a:t>h</a:t>
            </a:r>
            <a:r>
              <a:rPr dirty="0" smtClean="0" sz="1200" spc="-4">
                <a:latin typeface="Arial"/>
                <a:cs typeface="Arial"/>
              </a:rPr>
              <a:t>a</a:t>
            </a:r>
            <a:r>
              <a:rPr dirty="0" smtClean="0" sz="1200" spc="-4">
                <a:latin typeface="Arial"/>
                <a:cs typeface="Arial"/>
              </a:rPr>
              <a:t>n</a:t>
            </a:r>
            <a:r>
              <a:rPr dirty="0" smtClean="0" sz="1200" spc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7956" y="3160990"/>
            <a:ext cx="12641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4468" y="3160990"/>
            <a:ext cx="172577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ce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tains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lymères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76141" y="3160990"/>
            <a:ext cx="863803" cy="233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8542" sz="2100" spc="-4">
                <a:latin typeface="Comic Sans MS"/>
                <a:cs typeface="Comic Sans MS"/>
              </a:rPr>
              <a:t>C</a:t>
            </a:r>
            <a:r>
              <a:rPr dirty="0" smtClean="0" baseline="8542" sz="2100" spc="0">
                <a:latin typeface="Comic Sans MS"/>
                <a:cs typeface="Comic Sans MS"/>
              </a:rPr>
              <a:t>H</a:t>
            </a:r>
            <a:r>
              <a:rPr dirty="0" smtClean="0" baseline="8542" sz="2100" spc="-4">
                <a:latin typeface="Comic Sans MS"/>
                <a:cs typeface="Comic Sans MS"/>
              </a:rPr>
              <a:t>C</a:t>
            </a:r>
            <a:r>
              <a:rPr dirty="0" smtClean="0" baseline="8542" sz="2100" spc="0">
                <a:latin typeface="Comic Sans MS"/>
                <a:cs typeface="Comic Sans MS"/>
              </a:rPr>
              <a:t>l=CH</a:t>
            </a:r>
            <a:r>
              <a:rPr dirty="0" smtClean="0" baseline="-5315" sz="1350" spc="0">
                <a:latin typeface="Comic Sans MS"/>
                <a:cs typeface="Comic Sans MS"/>
              </a:rPr>
              <a:t>2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04941" y="3160990"/>
            <a:ext cx="723976" cy="233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8542" sz="2100" spc="-4">
                <a:latin typeface="Comic Sans MS"/>
                <a:cs typeface="Comic Sans MS"/>
              </a:rPr>
              <a:t>C</a:t>
            </a:r>
            <a:r>
              <a:rPr dirty="0" smtClean="0" baseline="8542" sz="2100" spc="0">
                <a:latin typeface="Comic Sans MS"/>
                <a:cs typeface="Comic Sans MS"/>
              </a:rPr>
              <a:t>F</a:t>
            </a:r>
            <a:r>
              <a:rPr dirty="0" smtClean="0" baseline="-5315" sz="1350" spc="4">
                <a:latin typeface="Comic Sans MS"/>
                <a:cs typeface="Comic Sans MS"/>
              </a:rPr>
              <a:t>2</a:t>
            </a:r>
            <a:r>
              <a:rPr dirty="0" smtClean="0" baseline="8542" sz="2100" spc="4">
                <a:latin typeface="Comic Sans MS"/>
                <a:cs typeface="Comic Sans MS"/>
              </a:rPr>
              <a:t>=</a:t>
            </a:r>
            <a:r>
              <a:rPr dirty="0" smtClean="0" baseline="8542" sz="2100" spc="0">
                <a:latin typeface="Comic Sans MS"/>
                <a:cs typeface="Comic Sans MS"/>
              </a:rPr>
              <a:t>C</a:t>
            </a:r>
            <a:r>
              <a:rPr dirty="0" smtClean="0" baseline="8542" sz="2100" spc="-4">
                <a:latin typeface="Comic Sans MS"/>
                <a:cs typeface="Comic Sans MS"/>
              </a:rPr>
              <a:t>F</a:t>
            </a:r>
            <a:r>
              <a:rPr dirty="0" smtClean="0" baseline="-5315" sz="1350" spc="0">
                <a:latin typeface="Comic Sans MS"/>
                <a:cs typeface="Comic Sans MS"/>
              </a:rPr>
              <a:t>2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76141" y="4014684"/>
            <a:ext cx="468795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PVC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,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04941" y="4014684"/>
            <a:ext cx="609054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té</a:t>
            </a:r>
            <a:r>
              <a:rPr dirty="0" smtClean="0" baseline="1708" sz="2100" spc="-9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n,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48522" y="4014684"/>
            <a:ext cx="808280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né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rène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01481" y="4410496"/>
            <a:ext cx="1420903" cy="5237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200" spc="0">
                <a:latin typeface="Arial"/>
                <a:cs typeface="Arial"/>
              </a:rPr>
              <a:t>-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400" spc="-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olle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de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on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  <a:spcBef>
                <a:spcPts val="833"/>
              </a:spcBef>
            </a:pPr>
            <a:r>
              <a:rPr dirty="0" smtClean="0" sz="1400" spc="0">
                <a:latin typeface="Arial"/>
                <a:cs typeface="Arial"/>
              </a:rPr>
              <a:t>-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-19">
                <a:latin typeface="Arial"/>
                <a:cs typeface="Arial"/>
              </a:rPr>
              <a:t>v</a:t>
            </a:r>
            <a:r>
              <a:rPr dirty="0" smtClean="0" sz="1400" spc="0">
                <a:latin typeface="Arial"/>
                <a:cs typeface="Arial"/>
              </a:rPr>
              <a:t>ê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e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en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7956" y="4546560"/>
            <a:ext cx="126412" cy="12708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8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85"/>
              </a:lnSpc>
              <a:spcBef>
                <a:spcPts val="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8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64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4448" y="4546560"/>
            <a:ext cx="598750" cy="13011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just">
              <a:lnSpc>
                <a:spcPts val="1950"/>
              </a:lnSpc>
              <a:spcBef>
                <a:spcPts val="5"/>
              </a:spcBef>
            </a:pP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0">
                <a:latin typeface="Comic Sans MS"/>
                <a:cs typeface="Comic Sans MS"/>
              </a:rPr>
              <a:t>H</a:t>
            </a:r>
            <a:r>
              <a:rPr dirty="0" smtClean="0" baseline="-18604" sz="1350" spc="4">
                <a:latin typeface="Comic Sans MS"/>
                <a:cs typeface="Comic Sans MS"/>
              </a:rPr>
              <a:t>3</a:t>
            </a:r>
            <a:r>
              <a:rPr dirty="0" smtClean="0" sz="1400" spc="-4">
                <a:latin typeface="Comic Sans MS"/>
                <a:cs typeface="Comic Sans MS"/>
              </a:rPr>
              <a:t>Cl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endParaRPr sz="1400">
              <a:latin typeface="Comic Sans MS"/>
              <a:cs typeface="Comic Sans MS"/>
            </a:endParaRPr>
          </a:p>
          <a:p>
            <a:pPr marL="12700" algn="just">
              <a:lnSpc>
                <a:spcPts val="1950"/>
              </a:lnSpc>
            </a:pP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0">
                <a:latin typeface="Comic Sans MS"/>
                <a:cs typeface="Comic Sans MS"/>
              </a:rPr>
              <a:t>H</a:t>
            </a:r>
            <a:r>
              <a:rPr dirty="0" smtClean="0" baseline="-18604" sz="1350" spc="4">
                <a:latin typeface="Comic Sans MS"/>
                <a:cs typeface="Comic Sans MS"/>
              </a:rPr>
              <a:t>3</a:t>
            </a:r>
            <a:r>
              <a:rPr dirty="0" smtClean="0" sz="1400" spc="4">
                <a:latin typeface="Comic Sans MS"/>
                <a:cs typeface="Comic Sans MS"/>
              </a:rPr>
              <a:t>Br</a:t>
            </a:r>
            <a:r>
              <a:rPr dirty="0" smtClean="0" sz="1400" spc="4">
                <a:latin typeface="Comic Sans MS"/>
                <a:cs typeface="Comic Sans MS"/>
              </a:rPr>
              <a:t> </a:t>
            </a:r>
            <a:endParaRPr sz="1400">
              <a:latin typeface="Comic Sans MS"/>
              <a:cs typeface="Comic Sans MS"/>
            </a:endParaRPr>
          </a:p>
          <a:p>
            <a:pPr marL="12700" algn="just">
              <a:lnSpc>
                <a:spcPts val="1950"/>
              </a:lnSpc>
            </a:pP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0">
                <a:latin typeface="Comic Sans MS"/>
                <a:cs typeface="Comic Sans MS"/>
              </a:rPr>
              <a:t>H</a:t>
            </a:r>
            <a:r>
              <a:rPr dirty="0" smtClean="0" baseline="-18604" sz="1350" spc="4">
                <a:latin typeface="Comic Sans MS"/>
                <a:cs typeface="Comic Sans MS"/>
              </a:rPr>
              <a:t>2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0">
                <a:latin typeface="Comic Sans MS"/>
                <a:cs typeface="Comic Sans MS"/>
              </a:rPr>
              <a:t>l</a:t>
            </a:r>
            <a:r>
              <a:rPr dirty="0" smtClean="0" baseline="-18604" sz="1350" spc="0">
                <a:latin typeface="Comic Sans MS"/>
                <a:cs typeface="Comic Sans MS"/>
              </a:rPr>
              <a:t>2</a:t>
            </a:r>
            <a:endParaRPr sz="900">
              <a:latin typeface="Comic Sans MS"/>
              <a:cs typeface="Comic Sans MS"/>
            </a:endParaRPr>
          </a:p>
          <a:p>
            <a:pPr marL="12700" marR="82926" algn="just">
              <a:lnSpc>
                <a:spcPts val="1795"/>
              </a:lnSpc>
            </a:pPr>
            <a:r>
              <a:rPr dirty="0" smtClean="0" baseline="8542" sz="2100" spc="-4">
                <a:latin typeface="Comic Sans MS"/>
                <a:cs typeface="Comic Sans MS"/>
              </a:rPr>
              <a:t>C</a:t>
            </a:r>
            <a:r>
              <a:rPr dirty="0" smtClean="0" baseline="8542" sz="2100" spc="0">
                <a:latin typeface="Comic Sans MS"/>
                <a:cs typeface="Comic Sans MS"/>
              </a:rPr>
              <a:t>H</a:t>
            </a:r>
            <a:r>
              <a:rPr dirty="0" smtClean="0" baseline="8542" sz="2100" spc="-4">
                <a:latin typeface="Comic Sans MS"/>
                <a:cs typeface="Comic Sans MS"/>
              </a:rPr>
              <a:t>C</a:t>
            </a:r>
            <a:r>
              <a:rPr dirty="0" smtClean="0" baseline="8542" sz="2100" spc="0">
                <a:latin typeface="Comic Sans MS"/>
                <a:cs typeface="Comic Sans MS"/>
              </a:rPr>
              <a:t>l</a:t>
            </a:r>
            <a:r>
              <a:rPr dirty="0" smtClean="0" baseline="-5315" sz="1350" spc="0">
                <a:latin typeface="Comic Sans MS"/>
                <a:cs typeface="Comic Sans MS"/>
              </a:rPr>
              <a:t>3</a:t>
            </a:r>
            <a:endParaRPr sz="900">
              <a:latin typeface="Comic Sans MS"/>
              <a:cs typeface="Comic Sans MS"/>
            </a:endParaRPr>
          </a:p>
          <a:p>
            <a:pPr marL="12700" marR="140842" algn="just">
              <a:lnSpc>
                <a:spcPts val="1680"/>
              </a:lnSpc>
            </a:pPr>
            <a:r>
              <a:rPr dirty="0" smtClean="0" baseline="8542" sz="2100" spc="-4">
                <a:latin typeface="Comic Sans MS"/>
                <a:cs typeface="Comic Sans MS"/>
              </a:rPr>
              <a:t>C</a:t>
            </a:r>
            <a:r>
              <a:rPr dirty="0" smtClean="0" baseline="8542" sz="2100" spc="0">
                <a:latin typeface="Comic Sans MS"/>
                <a:cs typeface="Comic Sans MS"/>
              </a:rPr>
              <a:t>H</a:t>
            </a:r>
            <a:r>
              <a:rPr dirty="0" smtClean="0" baseline="8542" sz="2100" spc="4">
                <a:latin typeface="Comic Sans MS"/>
                <a:cs typeface="Comic Sans MS"/>
              </a:rPr>
              <a:t>I</a:t>
            </a:r>
            <a:r>
              <a:rPr dirty="0" smtClean="0" baseline="-5315" sz="1350" spc="0">
                <a:latin typeface="Comic Sans MS"/>
                <a:cs typeface="Comic Sans MS"/>
              </a:rPr>
              <a:t>3</a:t>
            </a:r>
            <a:endParaRPr sz="900">
              <a:latin typeface="Comic Sans MS"/>
              <a:cs typeface="Comic Sans MS"/>
            </a:endParaRPr>
          </a:p>
          <a:p>
            <a:pPr marL="12700" marR="220086" algn="just">
              <a:lnSpc>
                <a:spcPts val="1700"/>
              </a:lnSpc>
              <a:spcBef>
                <a:spcPts val="1"/>
              </a:spcBef>
            </a:pPr>
            <a:r>
              <a:rPr dirty="0" smtClean="0" baseline="8542" sz="2100" spc="-4">
                <a:latin typeface="Comic Sans MS"/>
                <a:cs typeface="Comic Sans MS"/>
              </a:rPr>
              <a:t>CC</a:t>
            </a:r>
            <a:r>
              <a:rPr dirty="0" smtClean="0" baseline="8542" sz="2100" spc="0">
                <a:latin typeface="Comic Sans MS"/>
                <a:cs typeface="Comic Sans MS"/>
              </a:rPr>
              <a:t>l</a:t>
            </a:r>
            <a:r>
              <a:rPr dirty="0" smtClean="0" baseline="-2657" sz="1350" spc="0">
                <a:latin typeface="Comic Sans MS"/>
                <a:cs typeface="Comic Sans MS"/>
              </a:rPr>
              <a:t>4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32687" y="4546560"/>
            <a:ext cx="3211082" cy="12708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agent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ré</a:t>
            </a:r>
            <a:r>
              <a:rPr dirty="0" smtClean="0" baseline="3417" sz="2100" spc="-9">
                <a:latin typeface="Comic Sans MS"/>
                <a:cs typeface="Comic Sans MS"/>
              </a:rPr>
              <a:t>f</a:t>
            </a:r>
            <a:r>
              <a:rPr dirty="0" smtClean="0" baseline="3417" sz="2100" spc="0">
                <a:latin typeface="Comic Sans MS"/>
                <a:cs typeface="Comic Sans MS"/>
              </a:rPr>
              <a:t>rigéra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insecticide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(vêtement)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lvant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déca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ant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85"/>
              </a:lnSpc>
              <a:spcBef>
                <a:spcPts val="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lvant,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yage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sec,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anesthési</a:t>
            </a:r>
            <a:r>
              <a:rPr dirty="0" smtClean="0" baseline="1708" sz="2100" spc="4">
                <a:latin typeface="Comic Sans MS"/>
                <a:cs typeface="Comic Sans MS"/>
              </a:rPr>
              <a:t>q</a:t>
            </a:r>
            <a:r>
              <a:rPr dirty="0" smtClean="0" baseline="1708" sz="2100" spc="0">
                <a:latin typeface="Comic Sans MS"/>
                <a:cs typeface="Comic Sans MS"/>
              </a:rPr>
              <a:t>ue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rme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–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antisept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que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lvant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(cance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7956" y="6040436"/>
            <a:ext cx="126584" cy="63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2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  <a:p>
            <a:pPr marL="12700" marR="172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64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4448" y="6040436"/>
            <a:ext cx="942270" cy="6607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H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l</a:t>
            </a:r>
            <a:r>
              <a:rPr dirty="0" smtClean="0" baseline="3417" sz="2100" spc="4">
                <a:latin typeface="Comic Sans MS"/>
                <a:cs typeface="Comic Sans MS"/>
              </a:rPr>
              <a:t>=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H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l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860"/>
              </a:lnSpc>
              <a:spcBef>
                <a:spcPts val="12"/>
              </a:spcBef>
            </a:pPr>
            <a:r>
              <a:rPr dirty="0" smtClean="0" baseline="6834" sz="2100" spc="-4">
                <a:latin typeface="Comic Sans MS"/>
                <a:cs typeface="Comic Sans MS"/>
              </a:rPr>
              <a:t>C</a:t>
            </a:r>
            <a:r>
              <a:rPr dirty="0" smtClean="0" baseline="6834" sz="2100" spc="0">
                <a:latin typeface="Comic Sans MS"/>
                <a:cs typeface="Comic Sans MS"/>
              </a:rPr>
              <a:t>H</a:t>
            </a:r>
            <a:r>
              <a:rPr dirty="0" smtClean="0" baseline="6834" sz="2100" spc="-4">
                <a:latin typeface="Comic Sans MS"/>
                <a:cs typeface="Comic Sans MS"/>
              </a:rPr>
              <a:t>C</a:t>
            </a:r>
            <a:r>
              <a:rPr dirty="0" smtClean="0" baseline="6834" sz="2100" spc="0">
                <a:latin typeface="Comic Sans MS"/>
                <a:cs typeface="Comic Sans MS"/>
              </a:rPr>
              <a:t>l=C</a:t>
            </a:r>
            <a:r>
              <a:rPr dirty="0" smtClean="0" baseline="6834" sz="2100" spc="-9">
                <a:latin typeface="Comic Sans MS"/>
                <a:cs typeface="Comic Sans MS"/>
              </a:rPr>
              <a:t>C</a:t>
            </a:r>
            <a:r>
              <a:rPr dirty="0" smtClean="0" baseline="6834" sz="2100" spc="4">
                <a:latin typeface="Comic Sans MS"/>
                <a:cs typeface="Comic Sans MS"/>
              </a:rPr>
              <a:t>l</a:t>
            </a:r>
            <a:r>
              <a:rPr dirty="0" smtClean="0" baseline="-5315" sz="1350" spc="0">
                <a:latin typeface="Comic Sans MS"/>
                <a:cs typeface="Comic Sans MS"/>
              </a:rPr>
              <a:t>2</a:t>
            </a:r>
            <a:endParaRPr sz="900">
              <a:latin typeface="Comic Sans MS"/>
              <a:cs typeface="Comic Sans MS"/>
            </a:endParaRPr>
          </a:p>
          <a:p>
            <a:pPr marL="12700" marR="26746">
              <a:lnSpc>
                <a:spcPts val="1700"/>
              </a:lnSpc>
            </a:pPr>
            <a:r>
              <a:rPr dirty="0" smtClean="0" baseline="8542" sz="2100" spc="-9">
                <a:latin typeface="Comic Sans MS"/>
                <a:cs typeface="Comic Sans MS"/>
              </a:rPr>
              <a:t>CC</a:t>
            </a:r>
            <a:r>
              <a:rPr dirty="0" smtClean="0" baseline="8542" sz="2100" spc="0">
                <a:latin typeface="Comic Sans MS"/>
                <a:cs typeface="Comic Sans MS"/>
              </a:rPr>
              <a:t>l</a:t>
            </a:r>
            <a:r>
              <a:rPr dirty="0" smtClean="0" baseline="-2657" sz="1350" spc="4">
                <a:latin typeface="Comic Sans MS"/>
                <a:cs typeface="Comic Sans MS"/>
              </a:rPr>
              <a:t>2</a:t>
            </a:r>
            <a:r>
              <a:rPr dirty="0" smtClean="0" baseline="8542" sz="2100" spc="0">
                <a:latin typeface="Comic Sans MS"/>
                <a:cs typeface="Comic Sans MS"/>
              </a:rPr>
              <a:t>=</a:t>
            </a:r>
            <a:r>
              <a:rPr dirty="0" smtClean="0" baseline="8542" sz="2100" spc="-4">
                <a:latin typeface="Comic Sans MS"/>
                <a:cs typeface="Comic Sans MS"/>
              </a:rPr>
              <a:t>C</a:t>
            </a:r>
            <a:r>
              <a:rPr dirty="0" smtClean="0" baseline="8542" sz="2100" spc="-9">
                <a:latin typeface="Comic Sans MS"/>
                <a:cs typeface="Comic Sans MS"/>
              </a:rPr>
              <a:t>C</a:t>
            </a:r>
            <a:r>
              <a:rPr dirty="0" smtClean="0" baseline="8542" sz="2100" spc="0">
                <a:latin typeface="Comic Sans MS"/>
                <a:cs typeface="Comic Sans MS"/>
              </a:rPr>
              <a:t>l</a:t>
            </a:r>
            <a:r>
              <a:rPr dirty="0" smtClean="0" baseline="-2657" sz="1350" spc="0">
                <a:latin typeface="Comic Sans MS"/>
                <a:cs typeface="Comic Sans MS"/>
              </a:rPr>
              <a:t>2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47087" y="6040436"/>
            <a:ext cx="3007673" cy="63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ss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lvant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graisses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vernis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lvant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graisse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+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yage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sec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yage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sec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465214"/>
            <a:ext cx="857935" cy="235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4"/>
              </a:lnSpc>
              <a:spcBef>
                <a:spcPts val="90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201</a:t>
            </a:r>
            <a:r>
              <a:rPr dirty="0" smtClean="0" baseline="-5012" sz="1500" spc="-19">
                <a:latin typeface="Segoe UI"/>
                <a:cs typeface="Segoe UI"/>
              </a:rPr>
              <a:t>5</a:t>
            </a:r>
            <a:r>
              <a:rPr dirty="0" smtClean="0" baseline="20480" sz="1800" spc="4">
                <a:solidFill>
                  <a:srgbClr val="888888"/>
                </a:solidFill>
                <a:latin typeface="Calibri"/>
                <a:cs typeface="Calibri"/>
              </a:rPr>
              <a:t>45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45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4393565" y="3750256"/>
            <a:ext cx="423344" cy="0"/>
          </a:xfrm>
          <a:custGeom>
            <a:avLst/>
            <a:gdLst/>
            <a:ahLst/>
            <a:cxnLst/>
            <a:rect l="l" t="t" r="r" b="b"/>
            <a:pathLst>
              <a:path w="423344" h="0">
                <a:moveTo>
                  <a:pt x="0" y="0"/>
                </a:moveTo>
                <a:lnTo>
                  <a:pt x="423344" y="0"/>
                </a:lnTo>
              </a:path>
            </a:pathLst>
          </a:custGeom>
          <a:ln w="77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4931608" y="3326717"/>
            <a:ext cx="0" cy="293867"/>
          </a:xfrm>
          <a:custGeom>
            <a:avLst/>
            <a:gdLst/>
            <a:ahLst/>
            <a:cxnLst/>
            <a:rect l="l" t="t" r="r" b="b"/>
            <a:pathLst>
              <a:path w="0" h="293867">
                <a:moveTo>
                  <a:pt x="0" y="293867"/>
                </a:moveTo>
                <a:lnTo>
                  <a:pt x="0" y="0"/>
                </a:lnTo>
              </a:path>
            </a:pathLst>
          </a:custGeom>
          <a:ln w="78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836875" y="3433576"/>
            <a:ext cx="104104" cy="56829"/>
          </a:xfrm>
          <a:custGeom>
            <a:avLst/>
            <a:gdLst/>
            <a:ahLst/>
            <a:cxnLst/>
            <a:rect l="l" t="t" r="r" b="b"/>
            <a:pathLst>
              <a:path w="104104" h="56829">
                <a:moveTo>
                  <a:pt x="0" y="0"/>
                </a:moveTo>
                <a:lnTo>
                  <a:pt x="104104" y="56829"/>
                </a:lnTo>
              </a:path>
            </a:pathLst>
          </a:custGeom>
          <a:ln w="77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4940979" y="3433576"/>
            <a:ext cx="103900" cy="56829"/>
          </a:xfrm>
          <a:custGeom>
            <a:avLst/>
            <a:gdLst/>
            <a:ahLst/>
            <a:cxnLst/>
            <a:rect l="l" t="t" r="r" b="b"/>
            <a:pathLst>
              <a:path w="103900" h="56829">
                <a:moveTo>
                  <a:pt x="0" y="56829"/>
                </a:moveTo>
                <a:lnTo>
                  <a:pt x="103900" y="0"/>
                </a:lnTo>
              </a:path>
            </a:pathLst>
          </a:custGeom>
          <a:ln w="77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4931608" y="3865375"/>
            <a:ext cx="0" cy="424980"/>
          </a:xfrm>
          <a:custGeom>
            <a:avLst/>
            <a:gdLst/>
            <a:ahLst/>
            <a:cxnLst/>
            <a:rect l="l" t="t" r="r" b="b"/>
            <a:pathLst>
              <a:path w="0" h="424980">
                <a:moveTo>
                  <a:pt x="0" y="0"/>
                </a:moveTo>
                <a:lnTo>
                  <a:pt x="0" y="424980"/>
                </a:lnTo>
              </a:path>
            </a:pathLst>
          </a:custGeom>
          <a:ln w="78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5046306" y="3750256"/>
            <a:ext cx="307220" cy="0"/>
          </a:xfrm>
          <a:custGeom>
            <a:avLst/>
            <a:gdLst/>
            <a:ahLst/>
            <a:cxnLst/>
            <a:rect l="l" t="t" r="r" b="b"/>
            <a:pathLst>
              <a:path w="307220" h="0">
                <a:moveTo>
                  <a:pt x="0" y="0"/>
                </a:moveTo>
                <a:lnTo>
                  <a:pt x="307220" y="0"/>
                </a:lnTo>
              </a:path>
            </a:pathLst>
          </a:custGeom>
          <a:ln w="77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5157745" y="3755107"/>
            <a:ext cx="56636" cy="103956"/>
          </a:xfrm>
          <a:custGeom>
            <a:avLst/>
            <a:gdLst/>
            <a:ahLst/>
            <a:cxnLst/>
            <a:rect l="l" t="t" r="r" b="b"/>
            <a:pathLst>
              <a:path w="56636" h="103956">
                <a:moveTo>
                  <a:pt x="0" y="103956"/>
                </a:moveTo>
                <a:lnTo>
                  <a:pt x="56636" y="0"/>
                </a:lnTo>
              </a:path>
            </a:pathLst>
          </a:custGeom>
          <a:ln w="78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157745" y="3651170"/>
            <a:ext cx="56636" cy="103936"/>
          </a:xfrm>
          <a:custGeom>
            <a:avLst/>
            <a:gdLst/>
            <a:ahLst/>
            <a:cxnLst/>
            <a:rect l="l" t="t" r="r" b="b"/>
            <a:pathLst>
              <a:path w="56636" h="103936">
                <a:moveTo>
                  <a:pt x="56636" y="103936"/>
                </a:moveTo>
                <a:lnTo>
                  <a:pt x="0" y="0"/>
                </a:lnTo>
              </a:path>
            </a:pathLst>
          </a:custGeom>
          <a:ln w="78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5468224" y="3212104"/>
            <a:ext cx="0" cy="408479"/>
          </a:xfrm>
          <a:custGeom>
            <a:avLst/>
            <a:gdLst/>
            <a:ahLst/>
            <a:cxnLst/>
            <a:rect l="l" t="t" r="r" b="b"/>
            <a:pathLst>
              <a:path w="0" h="408479">
                <a:moveTo>
                  <a:pt x="0" y="408479"/>
                </a:moveTo>
                <a:lnTo>
                  <a:pt x="0" y="0"/>
                </a:lnTo>
              </a:path>
            </a:pathLst>
          </a:custGeom>
          <a:ln w="78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5468224" y="3865375"/>
            <a:ext cx="0" cy="295308"/>
          </a:xfrm>
          <a:custGeom>
            <a:avLst/>
            <a:gdLst/>
            <a:ahLst/>
            <a:cxnLst/>
            <a:rect l="l" t="t" r="r" b="b"/>
            <a:pathLst>
              <a:path w="0" h="295308">
                <a:moveTo>
                  <a:pt x="0" y="0"/>
                </a:moveTo>
                <a:lnTo>
                  <a:pt x="0" y="295308"/>
                </a:lnTo>
              </a:path>
            </a:pathLst>
          </a:custGeom>
          <a:ln w="78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5372065" y="3999918"/>
            <a:ext cx="103493" cy="56342"/>
          </a:xfrm>
          <a:custGeom>
            <a:avLst/>
            <a:gdLst/>
            <a:ahLst/>
            <a:cxnLst/>
            <a:rect l="l" t="t" r="r" b="b"/>
            <a:pathLst>
              <a:path w="103493" h="56342">
                <a:moveTo>
                  <a:pt x="0" y="0"/>
                </a:moveTo>
                <a:lnTo>
                  <a:pt x="103493" y="56342"/>
                </a:lnTo>
              </a:path>
            </a:pathLst>
          </a:custGeom>
          <a:ln w="77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5475558" y="3999918"/>
            <a:ext cx="104104" cy="56342"/>
          </a:xfrm>
          <a:custGeom>
            <a:avLst/>
            <a:gdLst/>
            <a:ahLst/>
            <a:cxnLst/>
            <a:rect l="l" t="t" r="r" b="b"/>
            <a:pathLst>
              <a:path w="104104" h="56342">
                <a:moveTo>
                  <a:pt x="0" y="56342"/>
                </a:moveTo>
                <a:lnTo>
                  <a:pt x="104104" y="0"/>
                </a:lnTo>
              </a:path>
            </a:pathLst>
          </a:custGeom>
          <a:ln w="77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5582515" y="3750256"/>
            <a:ext cx="421918" cy="0"/>
          </a:xfrm>
          <a:custGeom>
            <a:avLst/>
            <a:gdLst/>
            <a:ahLst/>
            <a:cxnLst/>
            <a:rect l="l" t="t" r="r" b="b"/>
            <a:pathLst>
              <a:path w="421918" h="0">
                <a:moveTo>
                  <a:pt x="0" y="0"/>
                </a:moveTo>
                <a:lnTo>
                  <a:pt x="421918" y="0"/>
                </a:lnTo>
              </a:path>
            </a:pathLst>
          </a:custGeom>
          <a:ln w="77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5885253" y="3300494"/>
            <a:ext cx="155851" cy="116580"/>
          </a:xfrm>
          <a:custGeom>
            <a:avLst/>
            <a:gdLst/>
            <a:ahLst/>
            <a:cxnLst/>
            <a:rect l="l" t="t" r="r" b="b"/>
            <a:pathLst>
              <a:path w="155851" h="116580">
                <a:moveTo>
                  <a:pt x="105530" y="55367"/>
                </a:moveTo>
                <a:lnTo>
                  <a:pt x="110419" y="0"/>
                </a:lnTo>
                <a:lnTo>
                  <a:pt x="0" y="116580"/>
                </a:lnTo>
                <a:lnTo>
                  <a:pt x="155851" y="79662"/>
                </a:lnTo>
                <a:lnTo>
                  <a:pt x="105530" y="553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5885253" y="2721141"/>
            <a:ext cx="1204840" cy="695933"/>
          </a:xfrm>
          <a:custGeom>
            <a:avLst/>
            <a:gdLst/>
            <a:ahLst/>
            <a:cxnLst/>
            <a:rect l="l" t="t" r="r" b="b"/>
            <a:pathLst>
              <a:path w="1204840" h="695933">
                <a:moveTo>
                  <a:pt x="1204840" y="0"/>
                </a:moveTo>
                <a:lnTo>
                  <a:pt x="0" y="695933"/>
                </a:lnTo>
              </a:path>
            </a:pathLst>
          </a:custGeom>
          <a:ln w="77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5885253" y="3300494"/>
            <a:ext cx="155851" cy="116580"/>
          </a:xfrm>
          <a:custGeom>
            <a:avLst/>
            <a:gdLst/>
            <a:ahLst/>
            <a:cxnLst/>
            <a:rect l="l" t="t" r="r" b="b"/>
            <a:pathLst>
              <a:path w="155851" h="116580">
                <a:moveTo>
                  <a:pt x="0" y="116580"/>
                </a:moveTo>
                <a:lnTo>
                  <a:pt x="110419" y="0"/>
                </a:lnTo>
                <a:lnTo>
                  <a:pt x="105530" y="55367"/>
                </a:lnTo>
                <a:lnTo>
                  <a:pt x="155851" y="79662"/>
                </a:lnTo>
                <a:lnTo>
                  <a:pt x="0" y="116580"/>
                </a:lnTo>
                <a:close/>
              </a:path>
            </a:pathLst>
          </a:custGeom>
          <a:ln w="77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4592199" y="3111070"/>
            <a:ext cx="159314" cy="88409"/>
          </a:xfrm>
          <a:custGeom>
            <a:avLst/>
            <a:gdLst/>
            <a:ahLst/>
            <a:cxnLst/>
            <a:rect l="l" t="t" r="r" b="b"/>
            <a:pathLst>
              <a:path w="159314" h="88409">
                <a:moveTo>
                  <a:pt x="159314" y="84025"/>
                </a:moveTo>
                <a:lnTo>
                  <a:pt x="23021" y="0"/>
                </a:lnTo>
                <a:lnTo>
                  <a:pt x="41560" y="51978"/>
                </a:lnTo>
                <a:lnTo>
                  <a:pt x="0" y="88409"/>
                </a:lnTo>
                <a:lnTo>
                  <a:pt x="159314" y="840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3497900" y="2858505"/>
            <a:ext cx="1253613" cy="336590"/>
          </a:xfrm>
          <a:custGeom>
            <a:avLst/>
            <a:gdLst/>
            <a:ahLst/>
            <a:cxnLst/>
            <a:rect l="l" t="t" r="r" b="b"/>
            <a:pathLst>
              <a:path w="1253613" h="336590">
                <a:moveTo>
                  <a:pt x="0" y="0"/>
                </a:moveTo>
                <a:lnTo>
                  <a:pt x="1253613" y="336590"/>
                </a:lnTo>
              </a:path>
            </a:pathLst>
          </a:custGeom>
          <a:ln w="77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4592199" y="3111070"/>
            <a:ext cx="159314" cy="88409"/>
          </a:xfrm>
          <a:custGeom>
            <a:avLst/>
            <a:gdLst/>
            <a:ahLst/>
            <a:cxnLst/>
            <a:rect l="l" t="t" r="r" b="b"/>
            <a:pathLst>
              <a:path w="159314" h="88409">
                <a:moveTo>
                  <a:pt x="159314" y="84025"/>
                </a:moveTo>
                <a:lnTo>
                  <a:pt x="0" y="88409"/>
                </a:lnTo>
                <a:lnTo>
                  <a:pt x="41560" y="51978"/>
                </a:lnTo>
                <a:lnTo>
                  <a:pt x="23021" y="0"/>
                </a:lnTo>
                <a:lnTo>
                  <a:pt x="159314" y="84025"/>
                </a:lnTo>
                <a:close/>
              </a:path>
            </a:pathLst>
          </a:custGeom>
          <a:ln w="77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2068830" y="1919477"/>
            <a:ext cx="7920228" cy="2953512"/>
          </a:xfrm>
          <a:custGeom>
            <a:avLst/>
            <a:gdLst/>
            <a:ahLst/>
            <a:cxnLst/>
            <a:rect l="l" t="t" r="r" b="b"/>
            <a:pathLst>
              <a:path w="7920228" h="2953512">
                <a:moveTo>
                  <a:pt x="0" y="2953512"/>
                </a:moveTo>
                <a:lnTo>
                  <a:pt x="7920228" y="2953512"/>
                </a:lnTo>
                <a:lnTo>
                  <a:pt x="7920228" y="0"/>
                </a:lnTo>
                <a:lnTo>
                  <a:pt x="0" y="0"/>
                </a:lnTo>
                <a:lnTo>
                  <a:pt x="0" y="2953512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83793" y="26397"/>
            <a:ext cx="2253329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FF9900"/>
                </a:solidFill>
                <a:latin typeface="Comic Sans MS"/>
                <a:cs typeface="Comic Sans MS"/>
              </a:rPr>
              <a:t>3.</a:t>
            </a:r>
            <a:r>
              <a:rPr dirty="0" smtClean="0" baseline="1494" sz="2400" spc="-13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9900"/>
                </a:solidFill>
                <a:latin typeface="Comic Sans MS"/>
                <a:cs typeface="Comic Sans MS"/>
              </a:rPr>
              <a:t>Propriétés</a:t>
            </a:r>
            <a:r>
              <a:rPr dirty="0" smtClean="0" baseline="1494" sz="2400" spc="-57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9900"/>
                </a:solidFill>
                <a:latin typeface="Comic Sans MS"/>
                <a:cs typeface="Comic Sans MS"/>
              </a:rPr>
              <a:t>ch</a:t>
            </a:r>
            <a:r>
              <a:rPr dirty="0" smtClean="0" baseline="1494" sz="2400" spc="-4">
                <a:solidFill>
                  <a:srgbClr val="FF99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solidFill>
                  <a:srgbClr val="FF99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494" sz="2400" spc="-4">
                <a:solidFill>
                  <a:srgbClr val="FF99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solidFill>
                  <a:srgbClr val="FF9900"/>
                </a:solidFill>
                <a:latin typeface="Comic Sans MS"/>
                <a:cs typeface="Comic Sans MS"/>
              </a:rPr>
              <a:t>ques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5609" y="509230"/>
            <a:ext cx="812437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Hal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larisée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car</a:t>
            </a:r>
            <a:r>
              <a:rPr dirty="0" smtClean="0" baseline="1708" sz="2100" spc="-9" b="1">
                <a:latin typeface="Comic Sans MS"/>
                <a:cs typeface="Comic Sans MS"/>
              </a:rPr>
              <a:t>b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ne</a:t>
            </a:r>
            <a:r>
              <a:rPr dirty="0" smtClean="0" baseline="1708" sz="2100" spc="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se</a:t>
            </a:r>
            <a:r>
              <a:rPr dirty="0" smtClean="0" baseline="1708" sz="2100" spc="14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trouve</a:t>
            </a:r>
            <a:r>
              <a:rPr dirty="0" smtClean="0" baseline="1708" sz="2100" spc="-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d</a:t>
            </a:r>
            <a:r>
              <a:rPr dirty="0" smtClean="0" baseline="1708" sz="2100" spc="9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nc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latin typeface="Comic Sans MS"/>
                <a:cs typeface="Comic Sans MS"/>
              </a:rPr>
              <a:t>p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rt</a:t>
            </a:r>
            <a:r>
              <a:rPr dirty="0" smtClean="0" baseline="1708" sz="2100" spc="-9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ur</a:t>
            </a:r>
            <a:r>
              <a:rPr dirty="0" smtClean="0" baseline="1708" sz="2100" spc="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d’une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charge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latin typeface="Comic Sans MS"/>
                <a:cs typeface="Comic Sans MS"/>
              </a:rPr>
              <a:t>p</a:t>
            </a:r>
            <a:r>
              <a:rPr dirty="0" smtClean="0" baseline="1708" sz="2100" spc="0" b="1">
                <a:latin typeface="Comic Sans MS"/>
                <a:cs typeface="Comic Sans MS"/>
              </a:rPr>
              <a:t>arti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lle</a:t>
            </a:r>
            <a:r>
              <a:rPr dirty="0" smtClean="0" baseline="1708" sz="2100" spc="14" b="1"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latin typeface="Comic Sans MS"/>
                <a:cs typeface="Comic Sans MS"/>
              </a:rPr>
              <a:t>p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4" b="1">
                <a:latin typeface="Comic Sans MS"/>
                <a:cs typeface="Comic Sans MS"/>
              </a:rPr>
              <a:t>i</a:t>
            </a:r>
            <a:r>
              <a:rPr dirty="0" smtClean="0" baseline="1708" sz="2100" spc="0" b="1">
                <a:latin typeface="Comic Sans MS"/>
                <a:cs typeface="Comic Sans MS"/>
              </a:rPr>
              <a:t>ti</a:t>
            </a:r>
            <a:r>
              <a:rPr dirty="0" smtClean="0" baseline="1708" sz="2100" spc="4" b="1">
                <a:latin typeface="Comic Sans MS"/>
                <a:cs typeface="Comic Sans MS"/>
              </a:rPr>
              <a:t>v</a:t>
            </a:r>
            <a:r>
              <a:rPr dirty="0" smtClean="0" baseline="1708" sz="2100" spc="-9" b="1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37501" y="816496"/>
            <a:ext cx="30200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FF6600"/>
                </a:solidFill>
                <a:latin typeface="Wingdings"/>
                <a:cs typeface="Wingdings"/>
              </a:rPr>
              <a:t>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50466" y="820867"/>
            <a:ext cx="510997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4">
                <a:latin typeface="Comic Sans MS"/>
                <a:cs typeface="Comic Sans MS"/>
              </a:rPr>
              <a:t>-</a:t>
            </a:r>
            <a:r>
              <a:rPr dirty="0" smtClean="0" baseline="2657" sz="2700" spc="0">
                <a:latin typeface="Comic Sans MS"/>
                <a:cs typeface="Comic Sans MS"/>
              </a:rPr>
              <a:t>Espèce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riche</a:t>
            </a:r>
            <a:r>
              <a:rPr dirty="0" smtClean="0" baseline="2657" sz="2700" spc="-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en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él</a:t>
            </a:r>
            <a:r>
              <a:rPr dirty="0" smtClean="0" baseline="2657" sz="2700" spc="-4"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latin typeface="Comic Sans MS"/>
                <a:cs typeface="Comic Sans MS"/>
              </a:rPr>
              <a:t>ctro</a:t>
            </a:r>
            <a:r>
              <a:rPr dirty="0" smtClean="0" baseline="2657" sz="2700" spc="9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s</a:t>
            </a:r>
            <a:r>
              <a:rPr dirty="0" smtClean="0" baseline="2657" sz="2700" spc="-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=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6600"/>
                </a:solidFill>
                <a:latin typeface="Comic Sans MS"/>
                <a:cs typeface="Comic Sans MS"/>
              </a:rPr>
              <a:t>le</a:t>
            </a:r>
            <a:r>
              <a:rPr dirty="0" smtClean="0" baseline="2657" sz="2700" spc="-9">
                <a:solidFill>
                  <a:srgbClr val="FF66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4">
                <a:solidFill>
                  <a:srgbClr val="FF66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FF6600"/>
                </a:solidFill>
                <a:latin typeface="Comic Sans MS"/>
                <a:cs typeface="Comic Sans MS"/>
              </a:rPr>
              <a:t>ucléo</a:t>
            </a:r>
            <a:r>
              <a:rPr dirty="0" smtClean="0" baseline="2657" sz="2700" spc="-4">
                <a:solidFill>
                  <a:srgbClr val="FF6600"/>
                </a:solidFill>
                <a:latin typeface="Comic Sans MS"/>
                <a:cs typeface="Comic Sans MS"/>
              </a:rPr>
              <a:t>p</a:t>
            </a:r>
            <a:r>
              <a:rPr dirty="0" smtClean="0" baseline="2657" sz="2700" spc="0">
                <a:solidFill>
                  <a:srgbClr val="FF6600"/>
                </a:solidFill>
                <a:latin typeface="Comic Sans MS"/>
                <a:cs typeface="Comic Sans MS"/>
              </a:rPr>
              <a:t>hile</a:t>
            </a:r>
            <a:r>
              <a:rPr dirty="0" smtClean="0" baseline="2657" sz="2700" spc="-9">
                <a:solidFill>
                  <a:srgbClr val="FF66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6600"/>
                </a:solidFill>
                <a:latin typeface="Comic Sans MS"/>
                <a:cs typeface="Comic Sans MS"/>
              </a:rPr>
              <a:t>(</a:t>
            </a:r>
            <a:r>
              <a:rPr dirty="0" smtClean="0" baseline="2657" sz="2700" spc="4">
                <a:solidFill>
                  <a:srgbClr val="FF66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FF6600"/>
                </a:solidFill>
                <a:latin typeface="Comic Sans MS"/>
                <a:cs typeface="Comic Sans MS"/>
              </a:rPr>
              <a:t>u)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52282" y="820867"/>
            <a:ext cx="224834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6600"/>
                </a:solidFill>
                <a:latin typeface="Comic Sans MS"/>
                <a:cs typeface="Comic Sans MS"/>
              </a:rPr>
              <a:t>doublet</a:t>
            </a:r>
            <a:r>
              <a:rPr dirty="0" smtClean="0" baseline="2657" sz="2700" spc="0">
                <a:solidFill>
                  <a:srgbClr val="FF66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6600"/>
                </a:solidFill>
                <a:latin typeface="Comic Sans MS"/>
                <a:cs typeface="Comic Sans MS"/>
              </a:rPr>
              <a:t>électro</a:t>
            </a:r>
            <a:r>
              <a:rPr dirty="0" smtClean="0" baseline="2657" sz="2700" spc="4">
                <a:solidFill>
                  <a:srgbClr val="FF66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FF6600"/>
                </a:solidFill>
                <a:latin typeface="Comic Sans MS"/>
                <a:cs typeface="Comic Sans MS"/>
              </a:rPr>
              <a:t>ique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3793" y="1358876"/>
            <a:ext cx="11441045" cy="420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60"/>
              </a:lnSpc>
              <a:spcBef>
                <a:spcPts val="83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</a:t>
            </a:r>
            <a:r>
              <a:rPr dirty="0" smtClean="0" baseline="3417" sz="2100" spc="-9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ai</a:t>
            </a:r>
            <a:r>
              <a:rPr dirty="0" smtClean="0" baseline="3417" sz="2100" spc="-4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ns</a:t>
            </a:r>
            <a:r>
              <a:rPr dirty="0" smtClean="0" baseline="3417" sz="2100" spc="74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H</a:t>
            </a:r>
            <a:r>
              <a:rPr dirty="0" smtClean="0" baseline="3417" sz="2100" spc="7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sur</a:t>
            </a:r>
            <a:r>
              <a:rPr dirty="0" smtClean="0" baseline="3417" sz="2100" spc="7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les</a:t>
            </a:r>
            <a:r>
              <a:rPr dirty="0" smtClean="0" baseline="3417" sz="2100" spc="7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car</a:t>
            </a:r>
            <a:r>
              <a:rPr dirty="0" smtClean="0" baseline="3417" sz="2100" spc="-4">
                <a:latin typeface="Comic Sans MS"/>
                <a:cs typeface="Comic Sans MS"/>
              </a:rPr>
              <a:t>b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nes</a:t>
            </a:r>
            <a:r>
              <a:rPr dirty="0" smtClean="0" baseline="3417" sz="2100" spc="6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en</a:t>
            </a:r>
            <a:r>
              <a:rPr dirty="0" smtClean="0" baseline="3417" sz="2100" spc="69">
                <a:latin typeface="Comic Sans MS"/>
                <a:cs typeface="Comic Sans MS"/>
              </a:rPr>
              <a:t> </a:t>
            </a:r>
            <a:r>
              <a:rPr dirty="0" smtClean="0" baseline="3886" sz="2100" spc="0">
                <a:latin typeface="Symbol"/>
                <a:cs typeface="Symbol"/>
              </a:rPr>
              <a:t></a:t>
            </a:r>
            <a:r>
              <a:rPr dirty="0" smtClean="0" baseline="4141" sz="2100" spc="129">
                <a:latin typeface="Times New Roman"/>
                <a:cs typeface="Times New Roman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nt</a:t>
            </a:r>
            <a:r>
              <a:rPr dirty="0" smtClean="0" baseline="3417" sz="2100" spc="6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</a:t>
            </a:r>
            <a:r>
              <a:rPr dirty="0" smtClean="0" baseline="3417" sz="2100" spc="-9">
                <a:latin typeface="Comic Sans MS"/>
                <a:cs typeface="Comic Sans MS"/>
              </a:rPr>
              <a:t>m</a:t>
            </a:r>
            <a:r>
              <a:rPr dirty="0" smtClean="0" baseline="3417" sz="2100" spc="0">
                <a:latin typeface="Comic Sans MS"/>
                <a:cs typeface="Comic Sans MS"/>
              </a:rPr>
              <a:t>ises</a:t>
            </a:r>
            <a:r>
              <a:rPr dirty="0" smtClean="0" baseline="3417" sz="2100" spc="7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à</a:t>
            </a:r>
            <a:r>
              <a:rPr dirty="0" smtClean="0" baseline="3417" sz="2100" spc="6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l’</a:t>
            </a:r>
            <a:r>
              <a:rPr dirty="0" smtClean="0" baseline="3417" sz="2100" spc="-14">
                <a:latin typeface="Comic Sans MS"/>
                <a:cs typeface="Comic Sans MS"/>
              </a:rPr>
              <a:t>e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0">
                <a:latin typeface="Comic Sans MS"/>
                <a:cs typeface="Comic Sans MS"/>
              </a:rPr>
              <a:t>et</a:t>
            </a:r>
            <a:r>
              <a:rPr dirty="0" smtClean="0" baseline="3417" sz="2100" spc="7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inductif</a:t>
            </a: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attrac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if</a:t>
            </a:r>
            <a:r>
              <a:rPr dirty="0" smtClean="0" baseline="3417" sz="2100" spc="6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7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</a:t>
            </a:r>
            <a:r>
              <a:rPr dirty="0" smtClean="0" baseline="3417" sz="2100" spc="-14">
                <a:latin typeface="Comic Sans MS"/>
                <a:cs typeface="Comic Sans MS"/>
              </a:rPr>
              <a:t>’</a:t>
            </a:r>
            <a:r>
              <a:rPr dirty="0" smtClean="0" baseline="3417" sz="2100" spc="4">
                <a:latin typeface="Comic Sans MS"/>
                <a:cs typeface="Comic Sans MS"/>
              </a:rPr>
              <a:t>h</a:t>
            </a: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-9">
                <a:latin typeface="Comic Sans MS"/>
                <a:cs typeface="Comic Sans MS"/>
              </a:rPr>
              <a:t>l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-14">
                <a:latin typeface="Comic Sans MS"/>
                <a:cs typeface="Comic Sans MS"/>
              </a:rPr>
              <a:t>g</a:t>
            </a:r>
            <a:r>
              <a:rPr dirty="0" smtClean="0" baseline="3417" sz="2100" spc="0">
                <a:latin typeface="Comic Sans MS"/>
                <a:cs typeface="Comic Sans MS"/>
              </a:rPr>
              <a:t>èn</a:t>
            </a:r>
            <a:r>
              <a:rPr dirty="0" smtClean="0" baseline="3417" sz="2100" spc="-9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.</a:t>
            </a:r>
            <a:r>
              <a:rPr dirty="0" smtClean="0" baseline="3417" sz="2100" spc="7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Par</a:t>
            </a:r>
            <a:r>
              <a:rPr dirty="0" smtClean="0" baseline="3417" sz="2100" spc="7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cons</a:t>
            </a:r>
            <a:r>
              <a:rPr dirty="0" smtClean="0" baseline="3417" sz="2100" spc="-9">
                <a:latin typeface="Comic Sans MS"/>
                <a:cs typeface="Comic Sans MS"/>
              </a:rPr>
              <a:t>é</a:t>
            </a:r>
            <a:r>
              <a:rPr dirty="0" smtClean="0" baseline="3417" sz="2100" spc="0">
                <a:latin typeface="Comic Sans MS"/>
                <a:cs typeface="Comic Sans MS"/>
              </a:rPr>
              <a:t>q</a:t>
            </a:r>
            <a:r>
              <a:rPr dirty="0" smtClean="0" baseline="3417" sz="2100" spc="-9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en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,</a:t>
            </a:r>
            <a:r>
              <a:rPr dirty="0" smtClean="0" baseline="3417" sz="2100" spc="6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us</a:t>
            </a:r>
            <a:r>
              <a:rPr dirty="0" smtClean="0" baseline="3417" sz="2100" spc="7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</a:t>
            </a:r>
            <a:r>
              <a:rPr dirty="0" smtClean="0" baseline="3417" sz="2100" spc="-14">
                <a:latin typeface="Comic Sans MS"/>
                <a:cs typeface="Comic Sans MS"/>
              </a:rPr>
              <a:t>’</a:t>
            </a:r>
            <a:r>
              <a:rPr dirty="0" smtClean="0" baseline="3417" sz="2100" spc="0">
                <a:latin typeface="Comic Sans MS"/>
                <a:cs typeface="Comic Sans MS"/>
              </a:rPr>
              <a:t>acti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7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-9">
                <a:latin typeface="Comic Sans MS"/>
                <a:cs typeface="Comic Sans MS"/>
              </a:rPr>
              <a:t>’</a:t>
            </a:r>
            <a:r>
              <a:rPr dirty="0" smtClean="0" baseline="3417" sz="2100" spc="0">
                <a:latin typeface="Comic Sans MS"/>
                <a:cs typeface="Comic Sans MS"/>
              </a:rPr>
              <a:t>une</a:t>
            </a:r>
            <a:r>
              <a:rPr dirty="0" smtClean="0" baseline="3417" sz="2100" spc="59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ase,</a:t>
            </a:r>
            <a:r>
              <a:rPr dirty="0" smtClean="0" baseline="3417" sz="2100" spc="6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ces</a:t>
            </a:r>
            <a:endParaRPr sz="1400">
              <a:latin typeface="Comic Sans MS"/>
              <a:cs typeface="Comic Sans MS"/>
            </a:endParaRPr>
          </a:p>
          <a:p>
            <a:pPr marL="12700" marR="27543">
              <a:lnSpc>
                <a:spcPts val="1655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liais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peuve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rompre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é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ant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pr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ton.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18646" y="2516858"/>
            <a:ext cx="1396203" cy="2705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65"/>
              </a:lnSpc>
              <a:spcBef>
                <a:spcPts val="103"/>
              </a:spcBef>
            </a:pPr>
            <a:r>
              <a:rPr dirty="0" smtClean="0" sz="1900" spc="-4">
                <a:latin typeface="Arial"/>
                <a:cs typeface="Arial"/>
              </a:rPr>
              <a:t>(</a:t>
            </a:r>
            <a:r>
              <a:rPr dirty="0" smtClean="0" sz="1900" spc="-4">
                <a:latin typeface="Arial"/>
                <a:cs typeface="Arial"/>
              </a:rPr>
              <a:t>é</a:t>
            </a:r>
            <a:r>
              <a:rPr dirty="0" smtClean="0" sz="1900" spc="4">
                <a:latin typeface="Arial"/>
                <a:cs typeface="Arial"/>
              </a:rPr>
              <a:t>l</a:t>
            </a:r>
            <a:r>
              <a:rPr dirty="0" smtClean="0" sz="1900" spc="0">
                <a:latin typeface="Arial"/>
                <a:cs typeface="Arial"/>
              </a:rPr>
              <a:t>i</a:t>
            </a:r>
            <a:r>
              <a:rPr dirty="0" smtClean="0" sz="1900" spc="-9">
                <a:latin typeface="Arial"/>
                <a:cs typeface="Arial"/>
              </a:rPr>
              <a:t>m</a:t>
            </a:r>
            <a:r>
              <a:rPr dirty="0" smtClean="0" sz="1900" spc="0">
                <a:latin typeface="Arial"/>
                <a:cs typeface="Arial"/>
              </a:rPr>
              <a:t>i</a:t>
            </a:r>
            <a:r>
              <a:rPr dirty="0" smtClean="0" sz="1900" spc="-4">
                <a:latin typeface="Arial"/>
                <a:cs typeface="Arial"/>
              </a:rPr>
              <a:t>n</a:t>
            </a:r>
            <a:r>
              <a:rPr dirty="0" smtClean="0" sz="1900" spc="-9">
                <a:latin typeface="Arial"/>
                <a:cs typeface="Arial"/>
              </a:rPr>
              <a:t>a</a:t>
            </a:r>
            <a:r>
              <a:rPr dirty="0" smtClean="0" sz="1900" spc="-9">
                <a:latin typeface="Arial"/>
                <a:cs typeface="Arial"/>
              </a:rPr>
              <a:t>t</a:t>
            </a:r>
            <a:r>
              <a:rPr dirty="0" smtClean="0" sz="1900" spc="4">
                <a:latin typeface="Arial"/>
                <a:cs typeface="Arial"/>
              </a:rPr>
              <a:t>i</a:t>
            </a:r>
            <a:r>
              <a:rPr dirty="0" smtClean="0" sz="1900" spc="-9">
                <a:latin typeface="Arial"/>
                <a:cs typeface="Arial"/>
              </a:rPr>
              <a:t>o</a:t>
            </a:r>
            <a:r>
              <a:rPr dirty="0" smtClean="0" sz="1900" spc="-4">
                <a:latin typeface="Arial"/>
                <a:cs typeface="Arial"/>
              </a:rPr>
              <a:t>n</a:t>
            </a:r>
            <a:r>
              <a:rPr dirty="0" smtClean="0" sz="1900" spc="0">
                <a:latin typeface="Arial"/>
                <a:cs typeface="Arial"/>
              </a:rPr>
              <a:t>)</a:t>
            </a:r>
            <a:endParaRPr sz="1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15814" y="2639345"/>
            <a:ext cx="1461640" cy="2705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65"/>
              </a:lnSpc>
              <a:spcBef>
                <a:spcPts val="103"/>
              </a:spcBef>
            </a:pPr>
            <a:r>
              <a:rPr dirty="0" smtClean="0" sz="1900" spc="-4">
                <a:latin typeface="Arial"/>
                <a:cs typeface="Arial"/>
              </a:rPr>
              <a:t>(</a:t>
            </a:r>
            <a:r>
              <a:rPr dirty="0" smtClean="0" sz="1900" spc="-9">
                <a:latin typeface="Arial"/>
                <a:cs typeface="Arial"/>
              </a:rPr>
              <a:t>s</a:t>
            </a:r>
            <a:r>
              <a:rPr dirty="0" smtClean="0" sz="1900" spc="-4">
                <a:latin typeface="Arial"/>
                <a:cs typeface="Arial"/>
              </a:rPr>
              <a:t>u</a:t>
            </a:r>
            <a:r>
              <a:rPr dirty="0" smtClean="0" sz="1900" spc="-9">
                <a:latin typeface="Arial"/>
                <a:cs typeface="Arial"/>
              </a:rPr>
              <a:t>b</a:t>
            </a:r>
            <a:r>
              <a:rPr dirty="0" smtClean="0" sz="1900" spc="-4">
                <a:latin typeface="Arial"/>
                <a:cs typeface="Arial"/>
              </a:rPr>
              <a:t>s</a:t>
            </a:r>
            <a:r>
              <a:rPr dirty="0" smtClean="0" sz="1900" spc="-14">
                <a:latin typeface="Arial"/>
                <a:cs typeface="Arial"/>
              </a:rPr>
              <a:t>t</a:t>
            </a:r>
            <a:r>
              <a:rPr dirty="0" smtClean="0" sz="1900" spc="4">
                <a:latin typeface="Arial"/>
                <a:cs typeface="Arial"/>
              </a:rPr>
              <a:t>i</a:t>
            </a:r>
            <a:r>
              <a:rPr dirty="0" smtClean="0" sz="1900" spc="-9">
                <a:latin typeface="Arial"/>
                <a:cs typeface="Arial"/>
              </a:rPr>
              <a:t>t</a:t>
            </a:r>
            <a:r>
              <a:rPr dirty="0" smtClean="0" sz="1900" spc="-9">
                <a:latin typeface="Arial"/>
                <a:cs typeface="Arial"/>
              </a:rPr>
              <a:t>u</a:t>
            </a:r>
            <a:r>
              <a:rPr dirty="0" smtClean="0" sz="1900" spc="-9">
                <a:latin typeface="Arial"/>
                <a:cs typeface="Arial"/>
              </a:rPr>
              <a:t>t</a:t>
            </a:r>
            <a:r>
              <a:rPr dirty="0" smtClean="0" sz="1900" spc="4">
                <a:latin typeface="Arial"/>
                <a:cs typeface="Arial"/>
              </a:rPr>
              <a:t>i</a:t>
            </a:r>
            <a:r>
              <a:rPr dirty="0" smtClean="0" sz="1900" spc="-9">
                <a:latin typeface="Arial"/>
                <a:cs typeface="Arial"/>
              </a:rPr>
              <a:t>o</a:t>
            </a:r>
            <a:r>
              <a:rPr dirty="0" smtClean="0" sz="1900" spc="-4">
                <a:latin typeface="Arial"/>
                <a:cs typeface="Arial"/>
              </a:rPr>
              <a:t>n</a:t>
            </a:r>
            <a:r>
              <a:rPr dirty="0" smtClean="0" sz="1900" spc="0">
                <a:latin typeface="Arial"/>
                <a:cs typeface="Arial"/>
              </a:rPr>
              <a:t>)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31916" y="3623382"/>
            <a:ext cx="239880" cy="2705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65"/>
              </a:lnSpc>
              <a:spcBef>
                <a:spcPts val="103"/>
              </a:spcBef>
            </a:pPr>
            <a:r>
              <a:rPr dirty="0" smtClean="0" sz="1900" spc="0">
                <a:latin typeface="Arial"/>
                <a:cs typeface="Arial"/>
              </a:rPr>
              <a:t>C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68125" y="3623382"/>
            <a:ext cx="239880" cy="2705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65"/>
              </a:lnSpc>
              <a:spcBef>
                <a:spcPts val="103"/>
              </a:spcBef>
            </a:pPr>
            <a:r>
              <a:rPr dirty="0" smtClean="0" sz="1900" spc="0">
                <a:latin typeface="Arial"/>
                <a:cs typeface="Arial"/>
              </a:rPr>
              <a:t>C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8398" y="5484332"/>
            <a:ext cx="5142552" cy="500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50"/>
              </a:lnSpc>
              <a:spcBef>
                <a:spcPts val="102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-</a:t>
            </a:r>
            <a:r>
              <a:rPr dirty="0" smtClean="0" baseline="2657" sz="2700" spc="139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9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g</a:t>
            </a:r>
            <a:r>
              <a:rPr dirty="0" smtClean="0" baseline="2989" sz="2400" spc="1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ande</a:t>
            </a:r>
            <a:r>
              <a:rPr dirty="0" smtClean="0" baseline="2989" sz="2400" spc="6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div</a:t>
            </a:r>
            <a:r>
              <a:rPr dirty="0" smtClean="0" baseline="2989" sz="2400" spc="9"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latin typeface="Comic Sans MS"/>
                <a:cs typeface="Comic Sans MS"/>
              </a:rPr>
              <a:t>rsi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é</a:t>
            </a:r>
            <a:r>
              <a:rPr dirty="0" smtClean="0" baseline="2989" sz="2400" spc="5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8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réact</a:t>
            </a:r>
            <a:r>
              <a:rPr dirty="0" smtClean="0" baseline="2989" sz="2400" spc="9"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latin typeface="Comic Sans MS"/>
                <a:cs typeface="Comic Sans MS"/>
              </a:rPr>
              <a:t>o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r>
              <a:rPr dirty="0" smtClean="0" baseline="2989" sz="2400" spc="4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visa</a:t>
            </a:r>
            <a:r>
              <a:rPr dirty="0" smtClean="0" baseline="2989" sz="2400" spc="4">
                <a:latin typeface="Comic Sans MS"/>
                <a:cs typeface="Comic Sans MS"/>
              </a:rPr>
              <a:t>g</a:t>
            </a:r>
            <a:r>
              <a:rPr dirty="0" smtClean="0" baseline="2989" sz="2400" spc="0">
                <a:latin typeface="Comic Sans MS"/>
                <a:cs typeface="Comic Sans MS"/>
              </a:rPr>
              <a:t>eab</a:t>
            </a:r>
            <a:r>
              <a:rPr dirty="0" smtClean="0" baseline="2989" sz="2400" spc="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r>
              <a:rPr dirty="0" smtClean="0" baseline="2989" sz="2400" spc="1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sur</a:t>
            </a:r>
            <a:endParaRPr sz="1600">
              <a:latin typeface="Comic Sans MS"/>
              <a:cs typeface="Comic Sans MS"/>
            </a:endParaRPr>
          </a:p>
          <a:p>
            <a:pPr marL="12700" marR="34289">
              <a:lnSpc>
                <a:spcPts val="1889"/>
              </a:lnSpc>
            </a:pPr>
            <a:r>
              <a:rPr dirty="0" smtClean="0" baseline="1494" sz="2400" spc="0">
                <a:latin typeface="Comic Sans MS"/>
                <a:cs typeface="Comic Sans MS"/>
              </a:rPr>
              <a:t>intérêt</a:t>
            </a:r>
            <a:r>
              <a:rPr dirty="0" smtClean="0" baseline="1494" sz="2400" spc="-53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o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1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interméd</a:t>
            </a:r>
            <a:r>
              <a:rPr dirty="0" smtClean="0" baseline="1494" sz="2400" spc="-9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res</a:t>
            </a:r>
            <a:r>
              <a:rPr dirty="0" smtClean="0" baseline="1494" sz="2400" spc="1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synthè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;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56224" y="5504821"/>
            <a:ext cx="5530132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8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dérivés</a:t>
            </a:r>
            <a:r>
              <a:rPr dirty="0" smtClean="0" baseline="1494" sz="2400" spc="6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ha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o</a:t>
            </a:r>
            <a:r>
              <a:rPr dirty="0" smtClean="0" baseline="1494" sz="2400" spc="4"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latin typeface="Comic Sans MS"/>
                <a:cs typeface="Comic Sans MS"/>
              </a:rPr>
              <a:t>é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és</a:t>
            </a:r>
            <a:r>
              <a:rPr dirty="0" smtClean="0" baseline="1494" sz="2400" spc="47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(I</a:t>
            </a:r>
            <a:r>
              <a:rPr dirty="0" smtClean="0" baseline="1494" sz="2400" spc="0">
                <a:latin typeface="Comic Sans MS"/>
                <a:cs typeface="Comic Sans MS"/>
              </a:rPr>
              <a:t>,</a:t>
            </a:r>
            <a:r>
              <a:rPr dirty="0" smtClean="0" baseline="1494" sz="2400" spc="80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B</a:t>
            </a:r>
            <a:r>
              <a:rPr dirty="0" smtClean="0" baseline="1494" sz="2400" spc="0">
                <a:latin typeface="Comic Sans MS"/>
                <a:cs typeface="Comic Sans MS"/>
              </a:rPr>
              <a:t>r</a:t>
            </a:r>
            <a:r>
              <a:rPr dirty="0" smtClean="0" baseline="1494" sz="2400" spc="9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et</a:t>
            </a:r>
            <a:r>
              <a:rPr dirty="0" smtClean="0" baseline="1494" sz="2400" spc="9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)</a:t>
            </a:r>
            <a:r>
              <a:rPr dirty="0" smtClean="0" baseline="1494" sz="2400" spc="95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9"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ur</a:t>
            </a:r>
            <a:r>
              <a:rPr dirty="0" smtClean="0" baseline="1494" sz="2400" spc="100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ère</a:t>
            </a:r>
            <a:r>
              <a:rPr dirty="0" smtClean="0" baseline="1494" sz="2400" spc="6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un</a:t>
            </a:r>
            <a:r>
              <a:rPr dirty="0" smtClean="0" baseline="1494" sz="2400" spc="9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g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and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20314" y="6266597"/>
            <a:ext cx="471642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Par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ailleurs,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ns</a:t>
            </a:r>
            <a:r>
              <a:rPr dirty="0" smtClean="0" baseline="1708" sz="2100" spc="-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al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gè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es</a:t>
            </a:r>
            <a:r>
              <a:rPr dirty="0" smtClean="0" baseline="1708" sz="2100" spc="-1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nt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de</a:t>
            </a:r>
            <a:r>
              <a:rPr dirty="0" smtClean="0" baseline="1708" sz="2100" spc="-1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b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ns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nucléofug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48290" y="6465214"/>
            <a:ext cx="857935" cy="235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4"/>
              </a:lnSpc>
              <a:spcBef>
                <a:spcPts val="90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201</a:t>
            </a:r>
            <a:r>
              <a:rPr dirty="0" smtClean="0" baseline="-5012" sz="1500" spc="-19">
                <a:latin typeface="Segoe UI"/>
                <a:cs typeface="Segoe UI"/>
              </a:rPr>
              <a:t>5</a:t>
            </a:r>
            <a:r>
              <a:rPr dirty="0" smtClean="0" baseline="20480" sz="1800" spc="4">
                <a:solidFill>
                  <a:srgbClr val="888888"/>
                </a:solidFill>
                <a:latin typeface="Calibri"/>
                <a:cs typeface="Calibri"/>
              </a:rPr>
              <a:t>46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46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68830" y="1919477"/>
            <a:ext cx="7920228" cy="2953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267359">
              <a:lnSpc>
                <a:spcPts val="3134"/>
              </a:lnSpc>
              <a:spcBef>
                <a:spcPts val="1432"/>
              </a:spcBef>
            </a:pPr>
            <a:r>
              <a:rPr dirty="0" smtClean="0" baseline="28987" sz="2850" spc="-4">
                <a:latin typeface="Arial"/>
                <a:cs typeface="Arial"/>
              </a:rPr>
              <a:t>a</a:t>
            </a:r>
            <a:r>
              <a:rPr dirty="0" smtClean="0" baseline="28987" sz="2850" spc="-9">
                <a:latin typeface="Arial"/>
                <a:cs typeface="Arial"/>
              </a:rPr>
              <a:t>t</a:t>
            </a:r>
            <a:r>
              <a:rPr dirty="0" smtClean="0" baseline="28987" sz="2850" spc="-129">
                <a:latin typeface="Arial"/>
                <a:cs typeface="Arial"/>
              </a:rPr>
              <a:t>t</a:t>
            </a:r>
            <a:r>
              <a:rPr dirty="0" smtClean="0" baseline="28987" sz="2850" spc="-4">
                <a:latin typeface="Arial"/>
                <a:cs typeface="Arial"/>
              </a:rPr>
              <a:t>a</a:t>
            </a:r>
            <a:r>
              <a:rPr dirty="0" smtClean="0" baseline="28987" sz="2850" spc="-9">
                <a:latin typeface="Arial"/>
                <a:cs typeface="Arial"/>
              </a:rPr>
              <a:t>q</a:t>
            </a:r>
            <a:r>
              <a:rPr dirty="0" smtClean="0" baseline="28987" sz="2850" spc="-4">
                <a:latin typeface="Arial"/>
                <a:cs typeface="Arial"/>
              </a:rPr>
              <a:t>u</a:t>
            </a:r>
            <a:r>
              <a:rPr dirty="0" smtClean="0" baseline="28987" sz="2850" spc="0">
                <a:latin typeface="Arial"/>
                <a:cs typeface="Arial"/>
              </a:rPr>
              <a:t>e</a:t>
            </a:r>
            <a:r>
              <a:rPr dirty="0" smtClean="0" baseline="28987" sz="2850" spc="73">
                <a:latin typeface="Arial"/>
                <a:cs typeface="Arial"/>
              </a:rPr>
              <a:t> </a:t>
            </a:r>
            <a:r>
              <a:rPr dirty="0" smtClean="0" baseline="28987" sz="2850" spc="-4">
                <a:latin typeface="Arial"/>
                <a:cs typeface="Arial"/>
              </a:rPr>
              <a:t>p</a:t>
            </a:r>
            <a:r>
              <a:rPr dirty="0" smtClean="0" baseline="28987" sz="2850" spc="-9">
                <a:latin typeface="Arial"/>
                <a:cs typeface="Arial"/>
              </a:rPr>
              <a:t>a</a:t>
            </a:r>
            <a:r>
              <a:rPr dirty="0" smtClean="0" baseline="28987" sz="2850" spc="0">
                <a:latin typeface="Arial"/>
                <a:cs typeface="Arial"/>
              </a:rPr>
              <a:t>r</a:t>
            </a:r>
            <a:r>
              <a:rPr dirty="0" smtClean="0" baseline="28987" sz="2850" spc="27">
                <a:latin typeface="Arial"/>
                <a:cs typeface="Arial"/>
              </a:rPr>
              <a:t> </a:t>
            </a:r>
            <a:r>
              <a:rPr dirty="0" smtClean="0" baseline="28987" sz="2850" spc="0">
                <a:latin typeface="Arial"/>
                <a:cs typeface="Arial"/>
              </a:rPr>
              <a:t>l</a:t>
            </a:r>
            <a:r>
              <a:rPr dirty="0" smtClean="0" baseline="28987" sz="2850" spc="-4">
                <a:latin typeface="Arial"/>
                <a:cs typeface="Arial"/>
              </a:rPr>
              <a:t>e</a:t>
            </a:r>
            <a:r>
              <a:rPr dirty="0" smtClean="0" baseline="28987" sz="2850" spc="0">
                <a:latin typeface="Arial"/>
                <a:cs typeface="Arial"/>
              </a:rPr>
              <a:t>s</a:t>
            </a:r>
            <a:r>
              <a:rPr dirty="0" smtClean="0" baseline="28987" sz="2850" spc="24">
                <a:latin typeface="Arial"/>
                <a:cs typeface="Arial"/>
              </a:rPr>
              <a:t> </a:t>
            </a:r>
            <a:r>
              <a:rPr dirty="0" smtClean="0" baseline="28987" sz="2850" spc="-4">
                <a:latin typeface="Arial"/>
                <a:cs typeface="Arial"/>
              </a:rPr>
              <a:t>b</a:t>
            </a:r>
            <a:r>
              <a:rPr dirty="0" smtClean="0" baseline="28987" sz="2850" spc="-9">
                <a:latin typeface="Arial"/>
                <a:cs typeface="Arial"/>
              </a:rPr>
              <a:t>a</a:t>
            </a:r>
            <a:r>
              <a:rPr dirty="0" smtClean="0" baseline="28987" sz="2850" spc="-4">
                <a:latin typeface="Arial"/>
                <a:cs typeface="Arial"/>
              </a:rPr>
              <a:t>s</a:t>
            </a:r>
            <a:r>
              <a:rPr dirty="0" smtClean="0" baseline="28987" sz="2850" spc="-9">
                <a:latin typeface="Arial"/>
                <a:cs typeface="Arial"/>
              </a:rPr>
              <a:t>e</a:t>
            </a:r>
            <a:r>
              <a:rPr dirty="0" smtClean="0" baseline="28987" sz="2850" spc="0">
                <a:latin typeface="Arial"/>
                <a:cs typeface="Arial"/>
              </a:rPr>
              <a:t>s</a:t>
            </a:r>
            <a:r>
              <a:rPr dirty="0" smtClean="0" baseline="28987" sz="2850" spc="0">
                <a:latin typeface="Arial"/>
                <a:cs typeface="Arial"/>
              </a:rPr>
              <a:t>                             </a:t>
            </a:r>
            <a:r>
              <a:rPr dirty="0" smtClean="0" baseline="28987" sz="2850" spc="407">
                <a:latin typeface="Arial"/>
                <a:cs typeface="Arial"/>
              </a:rPr>
              <a:t> </a:t>
            </a:r>
            <a:r>
              <a:rPr dirty="0" smtClean="0" sz="1900" spc="-4">
                <a:latin typeface="Arial"/>
                <a:cs typeface="Arial"/>
              </a:rPr>
              <a:t>a</a:t>
            </a:r>
            <a:r>
              <a:rPr dirty="0" smtClean="0" sz="1900" spc="-9">
                <a:latin typeface="Arial"/>
                <a:cs typeface="Arial"/>
              </a:rPr>
              <a:t>t</a:t>
            </a:r>
            <a:r>
              <a:rPr dirty="0" smtClean="0" sz="1900" spc="-129">
                <a:latin typeface="Arial"/>
                <a:cs typeface="Arial"/>
              </a:rPr>
              <a:t>t</a:t>
            </a:r>
            <a:r>
              <a:rPr dirty="0" smtClean="0" sz="1900" spc="-9">
                <a:latin typeface="Arial"/>
                <a:cs typeface="Arial"/>
              </a:rPr>
              <a:t>a</a:t>
            </a:r>
            <a:r>
              <a:rPr dirty="0" smtClean="0" sz="1900" spc="-4">
                <a:latin typeface="Arial"/>
                <a:cs typeface="Arial"/>
              </a:rPr>
              <a:t>q</a:t>
            </a:r>
            <a:r>
              <a:rPr dirty="0" smtClean="0" sz="1900" spc="-4">
                <a:latin typeface="Arial"/>
                <a:cs typeface="Arial"/>
              </a:rPr>
              <a:t>u</a:t>
            </a:r>
            <a:r>
              <a:rPr dirty="0" smtClean="0" sz="1900" spc="0">
                <a:latin typeface="Arial"/>
                <a:cs typeface="Arial"/>
              </a:rPr>
              <a:t>e</a:t>
            </a:r>
            <a:r>
              <a:rPr dirty="0" smtClean="0" sz="1900" spc="73">
                <a:latin typeface="Arial"/>
                <a:cs typeface="Arial"/>
              </a:rPr>
              <a:t> </a:t>
            </a:r>
            <a:r>
              <a:rPr dirty="0" smtClean="0" sz="1900" spc="-9">
                <a:latin typeface="Arial"/>
                <a:cs typeface="Arial"/>
              </a:rPr>
              <a:t>p</a:t>
            </a:r>
            <a:r>
              <a:rPr dirty="0" smtClean="0" sz="1900" spc="-4">
                <a:latin typeface="Arial"/>
                <a:cs typeface="Arial"/>
              </a:rPr>
              <a:t>a</a:t>
            </a:r>
            <a:r>
              <a:rPr dirty="0" smtClean="0" sz="1900" spc="0">
                <a:latin typeface="Arial"/>
                <a:cs typeface="Arial"/>
              </a:rPr>
              <a:t>r</a:t>
            </a:r>
            <a:r>
              <a:rPr dirty="0" smtClean="0" sz="1900" spc="27">
                <a:latin typeface="Arial"/>
                <a:cs typeface="Arial"/>
              </a:rPr>
              <a:t> </a:t>
            </a:r>
            <a:r>
              <a:rPr dirty="0" smtClean="0" sz="1900" spc="0">
                <a:latin typeface="Arial"/>
                <a:cs typeface="Arial"/>
              </a:rPr>
              <a:t>l</a:t>
            </a:r>
            <a:r>
              <a:rPr dirty="0" smtClean="0" sz="1900" spc="-4">
                <a:latin typeface="Arial"/>
                <a:cs typeface="Arial"/>
              </a:rPr>
              <a:t>e</a:t>
            </a:r>
            <a:r>
              <a:rPr dirty="0" smtClean="0" sz="1900" spc="0">
                <a:latin typeface="Arial"/>
                <a:cs typeface="Arial"/>
              </a:rPr>
              <a:t>s</a:t>
            </a:r>
            <a:r>
              <a:rPr dirty="0" smtClean="0" sz="1900" spc="24">
                <a:latin typeface="Arial"/>
                <a:cs typeface="Arial"/>
              </a:rPr>
              <a:t> </a:t>
            </a:r>
            <a:r>
              <a:rPr dirty="0" smtClean="0" sz="1900" spc="-4">
                <a:latin typeface="Arial"/>
                <a:cs typeface="Arial"/>
              </a:rPr>
              <a:t>n</a:t>
            </a:r>
            <a:r>
              <a:rPr dirty="0" smtClean="0" sz="1900" spc="-10">
                <a:latin typeface="Arial"/>
                <a:cs typeface="Arial"/>
              </a:rPr>
              <a:t>u</a:t>
            </a:r>
            <a:r>
              <a:rPr dirty="0" smtClean="0" sz="1900" spc="-4">
                <a:latin typeface="Arial"/>
                <a:cs typeface="Arial"/>
              </a:rPr>
              <a:t>c</a:t>
            </a:r>
            <a:r>
              <a:rPr dirty="0" smtClean="0" sz="1900" spc="4">
                <a:latin typeface="Arial"/>
                <a:cs typeface="Arial"/>
              </a:rPr>
              <a:t>l</a:t>
            </a:r>
            <a:r>
              <a:rPr dirty="0" smtClean="0" sz="1900" spc="-4">
                <a:latin typeface="Arial"/>
                <a:cs typeface="Arial"/>
              </a:rPr>
              <a:t>é</a:t>
            </a:r>
            <a:r>
              <a:rPr dirty="0" smtClean="0" sz="1900" spc="-10">
                <a:latin typeface="Arial"/>
                <a:cs typeface="Arial"/>
              </a:rPr>
              <a:t>o</a:t>
            </a:r>
            <a:r>
              <a:rPr dirty="0" smtClean="0" sz="1900" spc="-4">
                <a:latin typeface="Arial"/>
                <a:cs typeface="Arial"/>
              </a:rPr>
              <a:t>p</a:t>
            </a:r>
            <a:r>
              <a:rPr dirty="0" smtClean="0" sz="1900" spc="-10">
                <a:latin typeface="Arial"/>
                <a:cs typeface="Arial"/>
              </a:rPr>
              <a:t>h</a:t>
            </a:r>
            <a:r>
              <a:rPr dirty="0" smtClean="0" sz="1900" spc="4">
                <a:latin typeface="Arial"/>
                <a:cs typeface="Arial"/>
              </a:rPr>
              <a:t>i</a:t>
            </a:r>
            <a:r>
              <a:rPr dirty="0" smtClean="0" sz="1900" spc="4">
                <a:latin typeface="Arial"/>
                <a:cs typeface="Arial"/>
              </a:rPr>
              <a:t>l</a:t>
            </a:r>
            <a:r>
              <a:rPr dirty="0" smtClean="0" sz="1900" spc="-10">
                <a:latin typeface="Arial"/>
                <a:cs typeface="Arial"/>
              </a:rPr>
              <a:t>e</a:t>
            </a:r>
            <a:r>
              <a:rPr dirty="0" smtClean="0" sz="1900" spc="0">
                <a:latin typeface="Arial"/>
                <a:cs typeface="Arial"/>
              </a:rPr>
              <a:t>s</a:t>
            </a:r>
            <a:endParaRPr sz="1900">
              <a:latin typeface="Arial"/>
              <a:cs typeface="Arial"/>
            </a:endParaRPr>
          </a:p>
          <a:p>
            <a:pPr marL="2752031" marR="4928316" algn="ctr">
              <a:lnSpc>
                <a:spcPct val="95825"/>
              </a:lnSpc>
              <a:spcBef>
                <a:spcPts val="3490"/>
              </a:spcBef>
            </a:pPr>
            <a:r>
              <a:rPr dirty="0" smtClean="0" sz="1900" spc="0">
                <a:latin typeface="Arial"/>
                <a:cs typeface="Arial"/>
              </a:rPr>
              <a:t>H</a:t>
            </a:r>
            <a:endParaRPr sz="1900">
              <a:latin typeface="Arial"/>
              <a:cs typeface="Arial"/>
            </a:endParaRPr>
          </a:p>
          <a:p>
            <a:pPr marL="3445734" marR="4146980" algn="ctr">
              <a:lnSpc>
                <a:spcPct val="102091"/>
              </a:lnSpc>
              <a:spcBef>
                <a:spcPts val="275"/>
              </a:spcBef>
            </a:pPr>
            <a:r>
              <a:rPr dirty="0" smtClean="0" sz="1900" spc="-4">
                <a:latin typeface="Symbol"/>
                <a:cs typeface="Symbol"/>
              </a:rPr>
              <a:t></a:t>
            </a:r>
            <a:r>
              <a:rPr dirty="0" smtClean="0" sz="1900" spc="0">
                <a:latin typeface="Arial"/>
                <a:cs typeface="Arial"/>
              </a:rPr>
              <a:t>+</a:t>
            </a:r>
            <a:endParaRPr sz="1900">
              <a:latin typeface="Arial"/>
              <a:cs typeface="Arial"/>
            </a:endParaRPr>
          </a:p>
          <a:p>
            <a:pPr marL="3288851" marR="4201225" algn="ctr">
              <a:lnSpc>
                <a:spcPct val="95825"/>
              </a:lnSpc>
              <a:spcBef>
                <a:spcPts val="3705"/>
              </a:spcBef>
            </a:pPr>
            <a:r>
              <a:rPr dirty="0" smtClean="0" sz="1900" spc="-4">
                <a:latin typeface="Arial"/>
                <a:cs typeface="Arial"/>
              </a:rPr>
              <a:t>H</a:t>
            </a:r>
            <a:r>
              <a:rPr dirty="0" smtClean="0" sz="1900" spc="-4">
                <a:latin typeface="Arial"/>
                <a:cs typeface="Arial"/>
              </a:rPr>
              <a:t>a</a:t>
            </a:r>
            <a:r>
              <a:rPr dirty="0" smtClean="0" sz="1900" spc="0">
                <a:latin typeface="Arial"/>
                <a:cs typeface="Arial"/>
              </a:rPr>
              <a:t>l</a:t>
            </a:r>
            <a:endParaRPr sz="1900">
              <a:latin typeface="Arial"/>
              <a:cs typeface="Arial"/>
            </a:endParaRPr>
          </a:p>
          <a:p>
            <a:pPr marL="3399896" marR="4254595" algn="ctr">
              <a:lnSpc>
                <a:spcPct val="102091"/>
              </a:lnSpc>
              <a:spcBef>
                <a:spcPts val="335"/>
              </a:spcBef>
            </a:pPr>
            <a:r>
              <a:rPr dirty="0" smtClean="0" sz="1900" spc="-4">
                <a:latin typeface="Symbol"/>
                <a:cs typeface="Symbol"/>
              </a:rPr>
              <a:t></a:t>
            </a:r>
            <a:r>
              <a:rPr dirty="0" smtClean="0" sz="1900" spc="0">
                <a:latin typeface="Arial"/>
                <a:cs typeface="Arial"/>
              </a:rPr>
              <a:t>-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4393565" y="3610556"/>
            <a:ext cx="42334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5582515" y="3610556"/>
            <a:ext cx="42191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147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4038186" y="881346"/>
            <a:ext cx="174855" cy="0"/>
          </a:xfrm>
          <a:custGeom>
            <a:avLst/>
            <a:gdLst/>
            <a:ahLst/>
            <a:cxnLst/>
            <a:rect l="l" t="t" r="r" b="b"/>
            <a:pathLst>
              <a:path w="174855" h="0">
                <a:moveTo>
                  <a:pt x="0" y="0"/>
                </a:moveTo>
                <a:lnTo>
                  <a:pt x="174855" y="0"/>
                </a:lnTo>
              </a:path>
            </a:pathLst>
          </a:custGeom>
          <a:ln w="64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5979493" y="868812"/>
            <a:ext cx="127574" cy="76504"/>
          </a:xfrm>
          <a:custGeom>
            <a:avLst/>
            <a:gdLst/>
            <a:ahLst/>
            <a:cxnLst/>
            <a:rect l="l" t="t" r="r" b="b"/>
            <a:pathLst>
              <a:path w="127574" h="76504">
                <a:moveTo>
                  <a:pt x="127574" y="38040"/>
                </a:moveTo>
                <a:lnTo>
                  <a:pt x="0" y="0"/>
                </a:lnTo>
                <a:lnTo>
                  <a:pt x="25616" y="38040"/>
                </a:lnTo>
                <a:lnTo>
                  <a:pt x="0" y="76504"/>
                </a:lnTo>
                <a:lnTo>
                  <a:pt x="127574" y="380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5427630" y="906853"/>
            <a:ext cx="679437" cy="0"/>
          </a:xfrm>
          <a:custGeom>
            <a:avLst/>
            <a:gdLst/>
            <a:ahLst/>
            <a:cxnLst/>
            <a:rect l="l" t="t" r="r" b="b"/>
            <a:pathLst>
              <a:path w="679437" h="0">
                <a:moveTo>
                  <a:pt x="0" y="0"/>
                </a:moveTo>
                <a:lnTo>
                  <a:pt x="679437" y="0"/>
                </a:lnTo>
              </a:path>
            </a:pathLst>
          </a:custGeom>
          <a:ln w="64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5979493" y="868812"/>
            <a:ext cx="127574" cy="76504"/>
          </a:xfrm>
          <a:custGeom>
            <a:avLst/>
            <a:gdLst/>
            <a:ahLst/>
            <a:cxnLst/>
            <a:rect l="l" t="t" r="r" b="b"/>
            <a:pathLst>
              <a:path w="127574" h="76504">
                <a:moveTo>
                  <a:pt x="127574" y="38040"/>
                </a:moveTo>
                <a:lnTo>
                  <a:pt x="0" y="76504"/>
                </a:lnTo>
                <a:lnTo>
                  <a:pt x="25616" y="38040"/>
                </a:lnTo>
                <a:lnTo>
                  <a:pt x="0" y="0"/>
                </a:lnTo>
                <a:lnTo>
                  <a:pt x="127574" y="38040"/>
                </a:lnTo>
                <a:close/>
              </a:path>
            </a:pathLst>
          </a:custGeom>
          <a:ln w="64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6638572" y="881346"/>
            <a:ext cx="174566" cy="0"/>
          </a:xfrm>
          <a:custGeom>
            <a:avLst/>
            <a:gdLst/>
            <a:ahLst/>
            <a:cxnLst/>
            <a:rect l="l" t="t" r="r" b="b"/>
            <a:pathLst>
              <a:path w="174566" h="0">
                <a:moveTo>
                  <a:pt x="0" y="0"/>
                </a:moveTo>
                <a:lnTo>
                  <a:pt x="174566" y="0"/>
                </a:lnTo>
              </a:path>
            </a:pathLst>
          </a:custGeom>
          <a:ln w="64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4051198" y="1595786"/>
            <a:ext cx="174448" cy="0"/>
          </a:xfrm>
          <a:custGeom>
            <a:avLst/>
            <a:gdLst/>
            <a:ahLst/>
            <a:cxnLst/>
            <a:rect l="l" t="t" r="r" b="b"/>
            <a:pathLst>
              <a:path w="174448" h="0">
                <a:moveTo>
                  <a:pt x="0" y="0"/>
                </a:moveTo>
                <a:lnTo>
                  <a:pt x="174448" y="0"/>
                </a:lnTo>
              </a:path>
            </a:pathLst>
          </a:custGeom>
          <a:ln w="64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5992556" y="1582839"/>
            <a:ext cx="127235" cy="76899"/>
          </a:xfrm>
          <a:custGeom>
            <a:avLst/>
            <a:gdLst/>
            <a:ahLst/>
            <a:cxnLst/>
            <a:rect l="l" t="t" r="r" b="b"/>
            <a:pathLst>
              <a:path w="127235" h="76899">
                <a:moveTo>
                  <a:pt x="127235" y="38446"/>
                </a:moveTo>
                <a:lnTo>
                  <a:pt x="0" y="0"/>
                </a:lnTo>
                <a:lnTo>
                  <a:pt x="25107" y="38446"/>
                </a:lnTo>
                <a:lnTo>
                  <a:pt x="0" y="76899"/>
                </a:lnTo>
                <a:lnTo>
                  <a:pt x="127235" y="384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5440184" y="1621286"/>
            <a:ext cx="679606" cy="0"/>
          </a:xfrm>
          <a:custGeom>
            <a:avLst/>
            <a:gdLst/>
            <a:ahLst/>
            <a:cxnLst/>
            <a:rect l="l" t="t" r="r" b="b"/>
            <a:pathLst>
              <a:path w="679606" h="0">
                <a:moveTo>
                  <a:pt x="0" y="0"/>
                </a:moveTo>
                <a:lnTo>
                  <a:pt x="679606" y="0"/>
                </a:lnTo>
              </a:path>
            </a:pathLst>
          </a:custGeom>
          <a:ln w="64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5992556" y="1582839"/>
            <a:ext cx="127235" cy="76899"/>
          </a:xfrm>
          <a:custGeom>
            <a:avLst/>
            <a:gdLst/>
            <a:ahLst/>
            <a:cxnLst/>
            <a:rect l="l" t="t" r="r" b="b"/>
            <a:pathLst>
              <a:path w="127235" h="76899">
                <a:moveTo>
                  <a:pt x="127235" y="38446"/>
                </a:moveTo>
                <a:lnTo>
                  <a:pt x="0" y="76899"/>
                </a:lnTo>
                <a:lnTo>
                  <a:pt x="25107" y="38446"/>
                </a:lnTo>
                <a:lnTo>
                  <a:pt x="0" y="0"/>
                </a:lnTo>
                <a:lnTo>
                  <a:pt x="127235" y="38446"/>
                </a:lnTo>
                <a:close/>
              </a:path>
            </a:pathLst>
          </a:custGeom>
          <a:ln w="64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6651296" y="1595786"/>
            <a:ext cx="174736" cy="0"/>
          </a:xfrm>
          <a:custGeom>
            <a:avLst/>
            <a:gdLst/>
            <a:ahLst/>
            <a:cxnLst/>
            <a:rect l="l" t="t" r="r" b="b"/>
            <a:pathLst>
              <a:path w="174736" h="0">
                <a:moveTo>
                  <a:pt x="0" y="0"/>
                </a:moveTo>
                <a:lnTo>
                  <a:pt x="174736" y="0"/>
                </a:lnTo>
              </a:path>
            </a:pathLst>
          </a:custGeom>
          <a:ln w="64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1069260" y="2605004"/>
            <a:ext cx="155632" cy="0"/>
          </a:xfrm>
          <a:custGeom>
            <a:avLst/>
            <a:gdLst/>
            <a:ahLst/>
            <a:cxnLst/>
            <a:rect l="l" t="t" r="r" b="b"/>
            <a:pathLst>
              <a:path w="155632" h="0">
                <a:moveTo>
                  <a:pt x="0" y="0"/>
                </a:moveTo>
                <a:lnTo>
                  <a:pt x="155632" y="0"/>
                </a:lnTo>
              </a:path>
            </a:pathLst>
          </a:custGeom>
          <a:ln w="577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2801956" y="2593822"/>
            <a:ext cx="113777" cy="68166"/>
          </a:xfrm>
          <a:custGeom>
            <a:avLst/>
            <a:gdLst/>
            <a:ahLst/>
            <a:cxnLst/>
            <a:rect l="l" t="t" r="r" b="b"/>
            <a:pathLst>
              <a:path w="113777" h="68166">
                <a:moveTo>
                  <a:pt x="113777" y="33909"/>
                </a:moveTo>
                <a:lnTo>
                  <a:pt x="0" y="0"/>
                </a:lnTo>
                <a:lnTo>
                  <a:pt x="22452" y="33909"/>
                </a:lnTo>
                <a:lnTo>
                  <a:pt x="0" y="68166"/>
                </a:lnTo>
                <a:lnTo>
                  <a:pt x="113777" y="339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2309223" y="2627731"/>
            <a:ext cx="606510" cy="0"/>
          </a:xfrm>
          <a:custGeom>
            <a:avLst/>
            <a:gdLst/>
            <a:ahLst/>
            <a:cxnLst/>
            <a:rect l="l" t="t" r="r" b="b"/>
            <a:pathLst>
              <a:path w="606510" h="0">
                <a:moveTo>
                  <a:pt x="0" y="0"/>
                </a:moveTo>
                <a:lnTo>
                  <a:pt x="606510" y="0"/>
                </a:lnTo>
              </a:path>
            </a:pathLst>
          </a:custGeom>
          <a:ln w="577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2801956" y="2593822"/>
            <a:ext cx="113777" cy="68166"/>
          </a:xfrm>
          <a:custGeom>
            <a:avLst/>
            <a:gdLst/>
            <a:ahLst/>
            <a:cxnLst/>
            <a:rect l="l" t="t" r="r" b="b"/>
            <a:pathLst>
              <a:path w="113777" h="68166">
                <a:moveTo>
                  <a:pt x="113777" y="33909"/>
                </a:moveTo>
                <a:lnTo>
                  <a:pt x="0" y="68166"/>
                </a:lnTo>
                <a:lnTo>
                  <a:pt x="22452" y="33909"/>
                </a:lnTo>
                <a:lnTo>
                  <a:pt x="0" y="0"/>
                </a:lnTo>
                <a:lnTo>
                  <a:pt x="113777" y="33909"/>
                </a:lnTo>
                <a:close/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3389959" y="2605004"/>
            <a:ext cx="150186" cy="0"/>
          </a:xfrm>
          <a:custGeom>
            <a:avLst/>
            <a:gdLst/>
            <a:ahLst/>
            <a:cxnLst/>
            <a:rect l="l" t="t" r="r" b="b"/>
            <a:pathLst>
              <a:path w="150186" h="0">
                <a:moveTo>
                  <a:pt x="0" y="0"/>
                </a:moveTo>
                <a:lnTo>
                  <a:pt x="150186" y="0"/>
                </a:lnTo>
              </a:path>
            </a:pathLst>
          </a:custGeom>
          <a:ln w="577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1099836" y="3829151"/>
            <a:ext cx="152593" cy="0"/>
          </a:xfrm>
          <a:custGeom>
            <a:avLst/>
            <a:gdLst/>
            <a:ahLst/>
            <a:cxnLst/>
            <a:rect l="l" t="t" r="r" b="b"/>
            <a:pathLst>
              <a:path w="152593" h="0">
                <a:moveTo>
                  <a:pt x="0" y="0"/>
                </a:moveTo>
                <a:lnTo>
                  <a:pt x="152593" y="0"/>
                </a:lnTo>
              </a:path>
            </a:pathLst>
          </a:custGeom>
          <a:ln w="55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2798696" y="3818003"/>
            <a:ext cx="111555" cy="66902"/>
          </a:xfrm>
          <a:custGeom>
            <a:avLst/>
            <a:gdLst/>
            <a:ahLst/>
            <a:cxnLst/>
            <a:rect l="l" t="t" r="r" b="b"/>
            <a:pathLst>
              <a:path w="111555" h="66902">
                <a:moveTo>
                  <a:pt x="111555" y="33448"/>
                </a:moveTo>
                <a:lnTo>
                  <a:pt x="0" y="0"/>
                </a:lnTo>
                <a:lnTo>
                  <a:pt x="22013" y="33448"/>
                </a:lnTo>
                <a:lnTo>
                  <a:pt x="0" y="66902"/>
                </a:lnTo>
                <a:lnTo>
                  <a:pt x="111555" y="33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2315585" y="3851452"/>
            <a:ext cx="594666" cy="0"/>
          </a:xfrm>
          <a:custGeom>
            <a:avLst/>
            <a:gdLst/>
            <a:ahLst/>
            <a:cxnLst/>
            <a:rect l="l" t="t" r="r" b="b"/>
            <a:pathLst>
              <a:path w="594666" h="0">
                <a:moveTo>
                  <a:pt x="0" y="0"/>
                </a:moveTo>
                <a:lnTo>
                  <a:pt x="594666" y="0"/>
                </a:lnTo>
              </a:path>
            </a:pathLst>
          </a:custGeom>
          <a:ln w="55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2798696" y="3818003"/>
            <a:ext cx="111555" cy="66902"/>
          </a:xfrm>
          <a:custGeom>
            <a:avLst/>
            <a:gdLst/>
            <a:ahLst/>
            <a:cxnLst/>
            <a:rect l="l" t="t" r="r" b="b"/>
            <a:pathLst>
              <a:path w="111555" h="66902">
                <a:moveTo>
                  <a:pt x="111555" y="33448"/>
                </a:moveTo>
                <a:lnTo>
                  <a:pt x="0" y="66902"/>
                </a:lnTo>
                <a:lnTo>
                  <a:pt x="22013" y="33448"/>
                </a:lnTo>
                <a:lnTo>
                  <a:pt x="0" y="0"/>
                </a:lnTo>
                <a:lnTo>
                  <a:pt x="111555" y="33448"/>
                </a:lnTo>
                <a:close/>
              </a:path>
            </a:pathLst>
          </a:custGeom>
          <a:ln w="561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3375217" y="3829151"/>
            <a:ext cx="147253" cy="0"/>
          </a:xfrm>
          <a:custGeom>
            <a:avLst/>
            <a:gdLst/>
            <a:ahLst/>
            <a:cxnLst/>
            <a:rect l="l" t="t" r="r" b="b"/>
            <a:pathLst>
              <a:path w="147253" h="0">
                <a:moveTo>
                  <a:pt x="0" y="0"/>
                </a:moveTo>
                <a:lnTo>
                  <a:pt x="147253" y="0"/>
                </a:lnTo>
              </a:path>
            </a:pathLst>
          </a:custGeom>
          <a:ln w="55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959624" y="5040543"/>
            <a:ext cx="130509" cy="0"/>
          </a:xfrm>
          <a:custGeom>
            <a:avLst/>
            <a:gdLst/>
            <a:ahLst/>
            <a:cxnLst/>
            <a:rect l="l" t="t" r="r" b="b"/>
            <a:pathLst>
              <a:path w="130509" h="0">
                <a:moveTo>
                  <a:pt x="0" y="0"/>
                </a:moveTo>
                <a:lnTo>
                  <a:pt x="130509" y="0"/>
                </a:lnTo>
              </a:path>
            </a:pathLst>
          </a:custGeom>
          <a:ln w="48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3018820" y="5030879"/>
            <a:ext cx="94934" cy="57364"/>
          </a:xfrm>
          <a:custGeom>
            <a:avLst/>
            <a:gdLst/>
            <a:ahLst/>
            <a:cxnLst/>
            <a:rect l="l" t="t" r="r" b="b"/>
            <a:pathLst>
              <a:path w="94934" h="57364">
                <a:moveTo>
                  <a:pt x="94934" y="28688"/>
                </a:moveTo>
                <a:lnTo>
                  <a:pt x="0" y="0"/>
                </a:lnTo>
                <a:lnTo>
                  <a:pt x="18910" y="28688"/>
                </a:lnTo>
                <a:lnTo>
                  <a:pt x="0" y="57364"/>
                </a:lnTo>
                <a:lnTo>
                  <a:pt x="94934" y="286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2606590" y="5059568"/>
            <a:ext cx="507165" cy="0"/>
          </a:xfrm>
          <a:custGeom>
            <a:avLst/>
            <a:gdLst/>
            <a:ahLst/>
            <a:cxnLst/>
            <a:rect l="l" t="t" r="r" b="b"/>
            <a:pathLst>
              <a:path w="507165" h="0">
                <a:moveTo>
                  <a:pt x="0" y="0"/>
                </a:moveTo>
                <a:lnTo>
                  <a:pt x="507165" y="0"/>
                </a:lnTo>
              </a:path>
            </a:pathLst>
          </a:custGeom>
          <a:ln w="48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3018820" y="5030879"/>
            <a:ext cx="94934" cy="57364"/>
          </a:xfrm>
          <a:custGeom>
            <a:avLst/>
            <a:gdLst/>
            <a:ahLst/>
            <a:cxnLst/>
            <a:rect l="l" t="t" r="r" b="b"/>
            <a:pathLst>
              <a:path w="94934" h="57364">
                <a:moveTo>
                  <a:pt x="94934" y="28688"/>
                </a:moveTo>
                <a:lnTo>
                  <a:pt x="0" y="57364"/>
                </a:lnTo>
                <a:lnTo>
                  <a:pt x="18910" y="28688"/>
                </a:lnTo>
                <a:lnTo>
                  <a:pt x="0" y="0"/>
                </a:lnTo>
                <a:lnTo>
                  <a:pt x="94934" y="28688"/>
                </a:lnTo>
                <a:close/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1897219" y="5049904"/>
            <a:ext cx="116155" cy="0"/>
          </a:xfrm>
          <a:custGeom>
            <a:avLst/>
            <a:gdLst/>
            <a:ahLst/>
            <a:cxnLst/>
            <a:rect l="l" t="t" r="r" b="b"/>
            <a:pathLst>
              <a:path w="116155" h="0">
                <a:moveTo>
                  <a:pt x="0" y="0"/>
                </a:moveTo>
                <a:lnTo>
                  <a:pt x="116155" y="0"/>
                </a:lnTo>
              </a:path>
            </a:pathLst>
          </a:custGeom>
          <a:ln w="48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2101075" y="4875399"/>
            <a:ext cx="25510" cy="93598"/>
          </a:xfrm>
          <a:custGeom>
            <a:avLst/>
            <a:gdLst/>
            <a:ahLst/>
            <a:cxnLst/>
            <a:rect l="l" t="t" r="r" b="b"/>
            <a:pathLst>
              <a:path w="25510" h="93598">
                <a:moveTo>
                  <a:pt x="0" y="93598"/>
                </a:moveTo>
                <a:lnTo>
                  <a:pt x="2551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2099171" y="5121462"/>
            <a:ext cx="24749" cy="93585"/>
          </a:xfrm>
          <a:custGeom>
            <a:avLst/>
            <a:gdLst/>
            <a:ahLst/>
            <a:cxnLst/>
            <a:rect l="l" t="t" r="r" b="b"/>
            <a:pathLst>
              <a:path w="24749" h="93585">
                <a:moveTo>
                  <a:pt x="0" y="0"/>
                </a:moveTo>
                <a:lnTo>
                  <a:pt x="24749" y="93585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1968712" y="4868763"/>
            <a:ext cx="85783" cy="85738"/>
          </a:xfrm>
          <a:custGeom>
            <a:avLst/>
            <a:gdLst/>
            <a:ahLst/>
            <a:cxnLst/>
            <a:rect l="l" t="t" r="r" b="b"/>
            <a:pathLst>
              <a:path w="85783" h="85738">
                <a:moveTo>
                  <a:pt x="0" y="85738"/>
                </a:moveTo>
                <a:lnTo>
                  <a:pt x="85783" y="0"/>
                </a:lnTo>
              </a:path>
            </a:pathLst>
          </a:custGeom>
          <a:ln w="48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899693" y="4481402"/>
            <a:ext cx="1040424" cy="375881"/>
          </a:xfrm>
          <a:custGeom>
            <a:avLst/>
            <a:gdLst/>
            <a:ahLst/>
            <a:cxnLst/>
            <a:rect l="l" t="t" r="r" b="b"/>
            <a:pathLst>
              <a:path w="1040424" h="375881">
                <a:moveTo>
                  <a:pt x="1004214" y="278662"/>
                </a:moveTo>
                <a:lnTo>
                  <a:pt x="993870" y="264179"/>
                </a:lnTo>
                <a:lnTo>
                  <a:pt x="991751" y="260558"/>
                </a:lnTo>
                <a:lnTo>
                  <a:pt x="981407" y="246062"/>
                </a:lnTo>
                <a:lnTo>
                  <a:pt x="978666" y="242441"/>
                </a:lnTo>
                <a:lnTo>
                  <a:pt x="968017" y="228854"/>
                </a:lnTo>
                <a:lnTo>
                  <a:pt x="966189" y="225233"/>
                </a:lnTo>
                <a:lnTo>
                  <a:pt x="954627" y="211948"/>
                </a:lnTo>
                <a:lnTo>
                  <a:pt x="951898" y="208921"/>
                </a:lnTo>
                <a:lnTo>
                  <a:pt x="941555" y="195636"/>
                </a:lnTo>
                <a:lnTo>
                  <a:pt x="938509" y="192621"/>
                </a:lnTo>
                <a:lnTo>
                  <a:pt x="927251" y="180244"/>
                </a:lnTo>
                <a:lnTo>
                  <a:pt x="924205" y="177532"/>
                </a:lnTo>
                <a:lnTo>
                  <a:pt x="912947" y="166051"/>
                </a:lnTo>
                <a:lnTo>
                  <a:pt x="909914" y="163036"/>
                </a:lnTo>
                <a:lnTo>
                  <a:pt x="898656" y="151871"/>
                </a:lnTo>
                <a:lnTo>
                  <a:pt x="895610" y="148843"/>
                </a:lnTo>
                <a:lnTo>
                  <a:pt x="884353" y="138284"/>
                </a:lnTo>
                <a:lnTo>
                  <a:pt x="880405" y="135558"/>
                </a:lnTo>
                <a:lnTo>
                  <a:pt x="869148" y="124999"/>
                </a:lnTo>
                <a:lnTo>
                  <a:pt x="866102" y="123182"/>
                </a:lnTo>
                <a:lnTo>
                  <a:pt x="853930" y="112623"/>
                </a:lnTo>
                <a:lnTo>
                  <a:pt x="850897" y="110806"/>
                </a:lnTo>
                <a:lnTo>
                  <a:pt x="838726" y="101142"/>
                </a:lnTo>
                <a:lnTo>
                  <a:pt x="834766" y="99338"/>
                </a:lnTo>
                <a:lnTo>
                  <a:pt x="822302" y="90582"/>
                </a:lnTo>
                <a:lnTo>
                  <a:pt x="819561" y="87857"/>
                </a:lnTo>
                <a:lnTo>
                  <a:pt x="806171" y="80313"/>
                </a:lnTo>
                <a:lnTo>
                  <a:pt x="803430" y="78193"/>
                </a:lnTo>
                <a:lnTo>
                  <a:pt x="790052" y="70649"/>
                </a:lnTo>
                <a:lnTo>
                  <a:pt x="787311" y="68845"/>
                </a:lnTo>
                <a:lnTo>
                  <a:pt x="773921" y="60985"/>
                </a:lnTo>
                <a:lnTo>
                  <a:pt x="770888" y="59181"/>
                </a:lnTo>
                <a:lnTo>
                  <a:pt x="757802" y="52533"/>
                </a:lnTo>
                <a:lnTo>
                  <a:pt x="754756" y="50728"/>
                </a:lnTo>
                <a:lnTo>
                  <a:pt x="741379" y="44988"/>
                </a:lnTo>
                <a:lnTo>
                  <a:pt x="737724" y="42869"/>
                </a:lnTo>
                <a:lnTo>
                  <a:pt x="724334" y="37141"/>
                </a:lnTo>
                <a:lnTo>
                  <a:pt x="721605" y="36233"/>
                </a:lnTo>
                <a:lnTo>
                  <a:pt x="707302" y="30492"/>
                </a:lnTo>
                <a:lnTo>
                  <a:pt x="704256" y="29597"/>
                </a:lnTo>
                <a:lnTo>
                  <a:pt x="691183" y="24765"/>
                </a:lnTo>
                <a:lnTo>
                  <a:pt x="687223" y="23856"/>
                </a:lnTo>
                <a:lnTo>
                  <a:pt x="673833" y="19933"/>
                </a:lnTo>
                <a:lnTo>
                  <a:pt x="670191" y="19024"/>
                </a:lnTo>
                <a:lnTo>
                  <a:pt x="656801" y="15404"/>
                </a:lnTo>
                <a:lnTo>
                  <a:pt x="652854" y="14193"/>
                </a:lnTo>
                <a:lnTo>
                  <a:pt x="638855" y="10572"/>
                </a:lnTo>
                <a:lnTo>
                  <a:pt x="635809" y="10572"/>
                </a:lnTo>
                <a:lnTo>
                  <a:pt x="621518" y="7556"/>
                </a:lnTo>
                <a:lnTo>
                  <a:pt x="617863" y="6648"/>
                </a:lnTo>
                <a:lnTo>
                  <a:pt x="604473" y="4831"/>
                </a:lnTo>
                <a:lnTo>
                  <a:pt x="600525" y="3923"/>
                </a:lnTo>
                <a:lnTo>
                  <a:pt x="586222" y="3027"/>
                </a:lnTo>
                <a:lnTo>
                  <a:pt x="583493" y="1816"/>
                </a:lnTo>
                <a:lnTo>
                  <a:pt x="569189" y="908"/>
                </a:lnTo>
                <a:lnTo>
                  <a:pt x="565534" y="908"/>
                </a:lnTo>
                <a:lnTo>
                  <a:pt x="552157" y="0"/>
                </a:lnTo>
                <a:lnTo>
                  <a:pt x="512914" y="0"/>
                </a:lnTo>
                <a:lnTo>
                  <a:pt x="498915" y="908"/>
                </a:lnTo>
                <a:lnTo>
                  <a:pt x="494955" y="1816"/>
                </a:lnTo>
                <a:lnTo>
                  <a:pt x="481578" y="3027"/>
                </a:lnTo>
                <a:lnTo>
                  <a:pt x="477923" y="3027"/>
                </a:lnTo>
                <a:lnTo>
                  <a:pt x="463632" y="4831"/>
                </a:lnTo>
                <a:lnTo>
                  <a:pt x="460586" y="5740"/>
                </a:lnTo>
                <a:lnTo>
                  <a:pt x="446282" y="8755"/>
                </a:lnTo>
                <a:lnTo>
                  <a:pt x="442639" y="8755"/>
                </a:lnTo>
                <a:lnTo>
                  <a:pt x="429249" y="11480"/>
                </a:lnTo>
                <a:lnTo>
                  <a:pt x="425594" y="12376"/>
                </a:lnTo>
                <a:lnTo>
                  <a:pt x="411303" y="16312"/>
                </a:lnTo>
                <a:lnTo>
                  <a:pt x="408257" y="17208"/>
                </a:lnTo>
                <a:lnTo>
                  <a:pt x="393966" y="21131"/>
                </a:lnTo>
                <a:lnTo>
                  <a:pt x="391225" y="22040"/>
                </a:lnTo>
                <a:lnTo>
                  <a:pt x="376921" y="26872"/>
                </a:lnTo>
                <a:lnTo>
                  <a:pt x="372974" y="27780"/>
                </a:lnTo>
                <a:lnTo>
                  <a:pt x="359889" y="32612"/>
                </a:lnTo>
                <a:lnTo>
                  <a:pt x="355929" y="33520"/>
                </a:lnTo>
                <a:lnTo>
                  <a:pt x="342552" y="39248"/>
                </a:lnTo>
                <a:lnTo>
                  <a:pt x="339810" y="41065"/>
                </a:lnTo>
                <a:lnTo>
                  <a:pt x="325507" y="46805"/>
                </a:lnTo>
                <a:lnTo>
                  <a:pt x="322778" y="47701"/>
                </a:lnTo>
                <a:lnTo>
                  <a:pt x="309388" y="54349"/>
                </a:lnTo>
                <a:lnTo>
                  <a:pt x="305441" y="56456"/>
                </a:lnTo>
                <a:lnTo>
                  <a:pt x="292051" y="63105"/>
                </a:lnTo>
                <a:lnTo>
                  <a:pt x="289309" y="64909"/>
                </a:lnTo>
                <a:lnTo>
                  <a:pt x="275920" y="72466"/>
                </a:lnTo>
                <a:lnTo>
                  <a:pt x="272277" y="74573"/>
                </a:lnTo>
                <a:lnTo>
                  <a:pt x="259801" y="83025"/>
                </a:lnTo>
                <a:lnTo>
                  <a:pt x="256146" y="84842"/>
                </a:lnTo>
                <a:lnTo>
                  <a:pt x="243682" y="93598"/>
                </a:lnTo>
                <a:lnTo>
                  <a:pt x="239723" y="95402"/>
                </a:lnTo>
                <a:lnTo>
                  <a:pt x="227551" y="104157"/>
                </a:lnTo>
                <a:lnTo>
                  <a:pt x="224518" y="106882"/>
                </a:lnTo>
                <a:lnTo>
                  <a:pt x="211128" y="116546"/>
                </a:lnTo>
                <a:lnTo>
                  <a:pt x="208386" y="118350"/>
                </a:lnTo>
                <a:lnTo>
                  <a:pt x="195923" y="128922"/>
                </a:lnTo>
                <a:lnTo>
                  <a:pt x="193182" y="131635"/>
                </a:lnTo>
                <a:lnTo>
                  <a:pt x="180706" y="142207"/>
                </a:lnTo>
                <a:lnTo>
                  <a:pt x="177964" y="144920"/>
                </a:lnTo>
                <a:lnTo>
                  <a:pt x="165501" y="155492"/>
                </a:lnTo>
                <a:lnTo>
                  <a:pt x="162759" y="158507"/>
                </a:lnTo>
                <a:lnTo>
                  <a:pt x="151197" y="169975"/>
                </a:lnTo>
                <a:lnTo>
                  <a:pt x="147542" y="173608"/>
                </a:lnTo>
                <a:lnTo>
                  <a:pt x="135992" y="185076"/>
                </a:lnTo>
                <a:lnTo>
                  <a:pt x="133251" y="188091"/>
                </a:lnTo>
                <a:lnTo>
                  <a:pt x="121689" y="201376"/>
                </a:lnTo>
                <a:lnTo>
                  <a:pt x="118947" y="204101"/>
                </a:lnTo>
                <a:lnTo>
                  <a:pt x="107385" y="217676"/>
                </a:lnTo>
                <a:lnTo>
                  <a:pt x="104656" y="220401"/>
                </a:lnTo>
                <a:lnTo>
                  <a:pt x="94312" y="234594"/>
                </a:lnTo>
                <a:lnTo>
                  <a:pt x="91266" y="237609"/>
                </a:lnTo>
                <a:lnTo>
                  <a:pt x="80923" y="251802"/>
                </a:lnTo>
                <a:lnTo>
                  <a:pt x="77876" y="255726"/>
                </a:lnTo>
                <a:lnTo>
                  <a:pt x="67533" y="271117"/>
                </a:lnTo>
                <a:lnTo>
                  <a:pt x="64804" y="273842"/>
                </a:lnTo>
                <a:lnTo>
                  <a:pt x="54155" y="289234"/>
                </a:lnTo>
                <a:lnTo>
                  <a:pt x="52328" y="292855"/>
                </a:lnTo>
                <a:lnTo>
                  <a:pt x="40766" y="310971"/>
                </a:lnTo>
                <a:lnTo>
                  <a:pt x="75148" y="310063"/>
                </a:lnTo>
                <a:lnTo>
                  <a:pt x="73053" y="311898"/>
                </a:lnTo>
                <a:lnTo>
                  <a:pt x="1040424" y="339648"/>
                </a:lnTo>
                <a:lnTo>
                  <a:pt x="1030080" y="321544"/>
                </a:lnTo>
                <a:lnTo>
                  <a:pt x="1027948" y="317620"/>
                </a:lnTo>
                <a:lnTo>
                  <a:pt x="1018518" y="301610"/>
                </a:lnTo>
                <a:lnTo>
                  <a:pt x="1016690" y="297687"/>
                </a:lnTo>
                <a:lnTo>
                  <a:pt x="1006042" y="282295"/>
                </a:lnTo>
                <a:lnTo>
                  <a:pt x="1004214" y="278662"/>
                </a:lnTo>
                <a:close/>
              </a:path>
              <a:path w="1040424" h="375881">
                <a:moveTo>
                  <a:pt x="40766" y="310971"/>
                </a:moveTo>
                <a:lnTo>
                  <a:pt x="26475" y="279570"/>
                </a:lnTo>
                <a:lnTo>
                  <a:pt x="0" y="375881"/>
                </a:lnTo>
                <a:lnTo>
                  <a:pt x="73053" y="311898"/>
                </a:lnTo>
                <a:lnTo>
                  <a:pt x="40766" y="310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940459" y="4481402"/>
            <a:ext cx="999658" cy="339648"/>
          </a:xfrm>
          <a:custGeom>
            <a:avLst/>
            <a:gdLst/>
            <a:ahLst/>
            <a:cxnLst/>
            <a:rect l="l" t="t" r="r" b="b"/>
            <a:pathLst>
              <a:path w="999658" h="339648">
                <a:moveTo>
                  <a:pt x="999658" y="339648"/>
                </a:moveTo>
                <a:lnTo>
                  <a:pt x="989314" y="321544"/>
                </a:lnTo>
                <a:lnTo>
                  <a:pt x="987182" y="317620"/>
                </a:lnTo>
                <a:lnTo>
                  <a:pt x="977752" y="301610"/>
                </a:lnTo>
                <a:lnTo>
                  <a:pt x="975924" y="297687"/>
                </a:lnTo>
                <a:lnTo>
                  <a:pt x="965276" y="282295"/>
                </a:lnTo>
                <a:lnTo>
                  <a:pt x="963448" y="278662"/>
                </a:lnTo>
                <a:lnTo>
                  <a:pt x="953104" y="264179"/>
                </a:lnTo>
                <a:lnTo>
                  <a:pt x="950985" y="260558"/>
                </a:lnTo>
                <a:lnTo>
                  <a:pt x="940641" y="246062"/>
                </a:lnTo>
                <a:lnTo>
                  <a:pt x="937899" y="242441"/>
                </a:lnTo>
                <a:lnTo>
                  <a:pt x="927251" y="228854"/>
                </a:lnTo>
                <a:lnTo>
                  <a:pt x="925423" y="225233"/>
                </a:lnTo>
                <a:lnTo>
                  <a:pt x="913861" y="211948"/>
                </a:lnTo>
                <a:lnTo>
                  <a:pt x="911132" y="208921"/>
                </a:lnTo>
                <a:lnTo>
                  <a:pt x="900789" y="195636"/>
                </a:lnTo>
                <a:lnTo>
                  <a:pt x="897742" y="192621"/>
                </a:lnTo>
                <a:lnTo>
                  <a:pt x="886485" y="180244"/>
                </a:lnTo>
                <a:lnTo>
                  <a:pt x="883439" y="177532"/>
                </a:lnTo>
                <a:lnTo>
                  <a:pt x="872181" y="166051"/>
                </a:lnTo>
                <a:lnTo>
                  <a:pt x="869148" y="163036"/>
                </a:lnTo>
                <a:lnTo>
                  <a:pt x="857890" y="151871"/>
                </a:lnTo>
                <a:lnTo>
                  <a:pt x="854844" y="148843"/>
                </a:lnTo>
                <a:lnTo>
                  <a:pt x="843586" y="138284"/>
                </a:lnTo>
                <a:lnTo>
                  <a:pt x="839639" y="135558"/>
                </a:lnTo>
                <a:lnTo>
                  <a:pt x="828382" y="124999"/>
                </a:lnTo>
                <a:lnTo>
                  <a:pt x="825336" y="123182"/>
                </a:lnTo>
                <a:lnTo>
                  <a:pt x="813164" y="112623"/>
                </a:lnTo>
                <a:lnTo>
                  <a:pt x="810131" y="110806"/>
                </a:lnTo>
                <a:lnTo>
                  <a:pt x="797959" y="101142"/>
                </a:lnTo>
                <a:lnTo>
                  <a:pt x="794000" y="99338"/>
                </a:lnTo>
                <a:lnTo>
                  <a:pt x="781536" y="90582"/>
                </a:lnTo>
                <a:lnTo>
                  <a:pt x="778795" y="87857"/>
                </a:lnTo>
                <a:lnTo>
                  <a:pt x="765405" y="80313"/>
                </a:lnTo>
                <a:lnTo>
                  <a:pt x="762663" y="78193"/>
                </a:lnTo>
                <a:lnTo>
                  <a:pt x="749286" y="70649"/>
                </a:lnTo>
                <a:lnTo>
                  <a:pt x="746545" y="68845"/>
                </a:lnTo>
                <a:lnTo>
                  <a:pt x="733155" y="60985"/>
                </a:lnTo>
                <a:lnTo>
                  <a:pt x="730122" y="59181"/>
                </a:lnTo>
                <a:lnTo>
                  <a:pt x="717036" y="52533"/>
                </a:lnTo>
                <a:lnTo>
                  <a:pt x="713990" y="50728"/>
                </a:lnTo>
                <a:lnTo>
                  <a:pt x="700613" y="44988"/>
                </a:lnTo>
                <a:lnTo>
                  <a:pt x="696958" y="42869"/>
                </a:lnTo>
                <a:lnTo>
                  <a:pt x="683568" y="37141"/>
                </a:lnTo>
                <a:lnTo>
                  <a:pt x="680839" y="36233"/>
                </a:lnTo>
                <a:lnTo>
                  <a:pt x="666536" y="30492"/>
                </a:lnTo>
                <a:lnTo>
                  <a:pt x="663490" y="29597"/>
                </a:lnTo>
                <a:lnTo>
                  <a:pt x="650417" y="24765"/>
                </a:lnTo>
                <a:lnTo>
                  <a:pt x="646457" y="23856"/>
                </a:lnTo>
                <a:lnTo>
                  <a:pt x="633067" y="19933"/>
                </a:lnTo>
                <a:lnTo>
                  <a:pt x="629425" y="19024"/>
                </a:lnTo>
                <a:lnTo>
                  <a:pt x="616035" y="15404"/>
                </a:lnTo>
                <a:lnTo>
                  <a:pt x="612088" y="14193"/>
                </a:lnTo>
                <a:lnTo>
                  <a:pt x="598089" y="10572"/>
                </a:lnTo>
                <a:lnTo>
                  <a:pt x="595043" y="10572"/>
                </a:lnTo>
                <a:lnTo>
                  <a:pt x="580752" y="7556"/>
                </a:lnTo>
                <a:lnTo>
                  <a:pt x="577096" y="6648"/>
                </a:lnTo>
                <a:lnTo>
                  <a:pt x="563707" y="4831"/>
                </a:lnTo>
                <a:lnTo>
                  <a:pt x="559759" y="3923"/>
                </a:lnTo>
                <a:lnTo>
                  <a:pt x="545456" y="3027"/>
                </a:lnTo>
                <a:lnTo>
                  <a:pt x="542727" y="1816"/>
                </a:lnTo>
                <a:lnTo>
                  <a:pt x="528423" y="908"/>
                </a:lnTo>
                <a:lnTo>
                  <a:pt x="524768" y="908"/>
                </a:lnTo>
                <a:lnTo>
                  <a:pt x="511391" y="0"/>
                </a:lnTo>
                <a:lnTo>
                  <a:pt x="472148" y="0"/>
                </a:lnTo>
                <a:lnTo>
                  <a:pt x="458149" y="908"/>
                </a:lnTo>
                <a:lnTo>
                  <a:pt x="454189" y="1816"/>
                </a:lnTo>
                <a:lnTo>
                  <a:pt x="440812" y="3027"/>
                </a:lnTo>
                <a:lnTo>
                  <a:pt x="437156" y="3027"/>
                </a:lnTo>
                <a:lnTo>
                  <a:pt x="422865" y="4831"/>
                </a:lnTo>
                <a:lnTo>
                  <a:pt x="419819" y="5740"/>
                </a:lnTo>
                <a:lnTo>
                  <a:pt x="405516" y="8755"/>
                </a:lnTo>
                <a:lnTo>
                  <a:pt x="401873" y="8755"/>
                </a:lnTo>
                <a:lnTo>
                  <a:pt x="388483" y="11480"/>
                </a:lnTo>
                <a:lnTo>
                  <a:pt x="384828" y="12376"/>
                </a:lnTo>
                <a:lnTo>
                  <a:pt x="370537" y="16312"/>
                </a:lnTo>
                <a:lnTo>
                  <a:pt x="367491" y="17208"/>
                </a:lnTo>
                <a:lnTo>
                  <a:pt x="353200" y="21131"/>
                </a:lnTo>
                <a:lnTo>
                  <a:pt x="350459" y="22040"/>
                </a:lnTo>
                <a:lnTo>
                  <a:pt x="336155" y="26872"/>
                </a:lnTo>
                <a:lnTo>
                  <a:pt x="332208" y="27780"/>
                </a:lnTo>
                <a:lnTo>
                  <a:pt x="319123" y="32612"/>
                </a:lnTo>
                <a:lnTo>
                  <a:pt x="315163" y="33520"/>
                </a:lnTo>
                <a:lnTo>
                  <a:pt x="301786" y="39248"/>
                </a:lnTo>
                <a:lnTo>
                  <a:pt x="299044" y="41065"/>
                </a:lnTo>
                <a:lnTo>
                  <a:pt x="284740" y="46805"/>
                </a:lnTo>
                <a:lnTo>
                  <a:pt x="282012" y="47701"/>
                </a:lnTo>
                <a:lnTo>
                  <a:pt x="268622" y="54349"/>
                </a:lnTo>
                <a:lnTo>
                  <a:pt x="264675" y="56456"/>
                </a:lnTo>
                <a:lnTo>
                  <a:pt x="251285" y="63105"/>
                </a:lnTo>
                <a:lnTo>
                  <a:pt x="248543" y="64909"/>
                </a:lnTo>
                <a:lnTo>
                  <a:pt x="235153" y="72466"/>
                </a:lnTo>
                <a:lnTo>
                  <a:pt x="231511" y="74573"/>
                </a:lnTo>
                <a:lnTo>
                  <a:pt x="219035" y="83025"/>
                </a:lnTo>
                <a:lnTo>
                  <a:pt x="215380" y="84842"/>
                </a:lnTo>
                <a:lnTo>
                  <a:pt x="202916" y="93598"/>
                </a:lnTo>
                <a:lnTo>
                  <a:pt x="198956" y="95402"/>
                </a:lnTo>
                <a:lnTo>
                  <a:pt x="186785" y="104157"/>
                </a:lnTo>
                <a:lnTo>
                  <a:pt x="183752" y="106882"/>
                </a:lnTo>
                <a:lnTo>
                  <a:pt x="170362" y="116546"/>
                </a:lnTo>
                <a:lnTo>
                  <a:pt x="167620" y="118350"/>
                </a:lnTo>
                <a:lnTo>
                  <a:pt x="155157" y="128922"/>
                </a:lnTo>
                <a:lnTo>
                  <a:pt x="152416" y="131635"/>
                </a:lnTo>
                <a:lnTo>
                  <a:pt x="139939" y="142207"/>
                </a:lnTo>
                <a:lnTo>
                  <a:pt x="137198" y="144920"/>
                </a:lnTo>
                <a:lnTo>
                  <a:pt x="124735" y="155492"/>
                </a:lnTo>
                <a:lnTo>
                  <a:pt x="121993" y="158507"/>
                </a:lnTo>
                <a:lnTo>
                  <a:pt x="110431" y="169975"/>
                </a:lnTo>
                <a:lnTo>
                  <a:pt x="106776" y="173608"/>
                </a:lnTo>
                <a:lnTo>
                  <a:pt x="95226" y="185076"/>
                </a:lnTo>
                <a:lnTo>
                  <a:pt x="92485" y="188091"/>
                </a:lnTo>
                <a:lnTo>
                  <a:pt x="80923" y="201376"/>
                </a:lnTo>
                <a:lnTo>
                  <a:pt x="78181" y="204101"/>
                </a:lnTo>
                <a:lnTo>
                  <a:pt x="66619" y="217676"/>
                </a:lnTo>
                <a:lnTo>
                  <a:pt x="63890" y="220401"/>
                </a:lnTo>
                <a:lnTo>
                  <a:pt x="53546" y="234594"/>
                </a:lnTo>
                <a:lnTo>
                  <a:pt x="50500" y="237609"/>
                </a:lnTo>
                <a:lnTo>
                  <a:pt x="40156" y="251802"/>
                </a:lnTo>
                <a:lnTo>
                  <a:pt x="37110" y="255726"/>
                </a:lnTo>
                <a:lnTo>
                  <a:pt x="26767" y="271117"/>
                </a:lnTo>
                <a:lnTo>
                  <a:pt x="24038" y="273842"/>
                </a:lnTo>
                <a:lnTo>
                  <a:pt x="13389" y="289234"/>
                </a:lnTo>
                <a:lnTo>
                  <a:pt x="11562" y="292855"/>
                </a:lnTo>
                <a:lnTo>
                  <a:pt x="0" y="310971"/>
                </a:lnTo>
              </a:path>
            </a:pathLst>
          </a:custGeom>
          <a:ln w="48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899693" y="4760972"/>
            <a:ext cx="75148" cy="96310"/>
          </a:xfrm>
          <a:custGeom>
            <a:avLst/>
            <a:gdLst/>
            <a:ahLst/>
            <a:cxnLst/>
            <a:rect l="l" t="t" r="r" b="b"/>
            <a:pathLst>
              <a:path w="75148" h="96310">
                <a:moveTo>
                  <a:pt x="0" y="96310"/>
                </a:moveTo>
                <a:lnTo>
                  <a:pt x="26475" y="0"/>
                </a:lnTo>
                <a:lnTo>
                  <a:pt x="40766" y="31401"/>
                </a:lnTo>
                <a:lnTo>
                  <a:pt x="75148" y="30492"/>
                </a:lnTo>
                <a:lnTo>
                  <a:pt x="0" y="96310"/>
                </a:lnTo>
                <a:close/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3567995" y="5011867"/>
            <a:ext cx="130471" cy="0"/>
          </a:xfrm>
          <a:custGeom>
            <a:avLst/>
            <a:gdLst/>
            <a:ahLst/>
            <a:cxnLst/>
            <a:rect l="l" t="t" r="r" b="b"/>
            <a:pathLst>
              <a:path w="130471" h="0">
                <a:moveTo>
                  <a:pt x="0" y="0"/>
                </a:moveTo>
                <a:lnTo>
                  <a:pt x="130471" y="0"/>
                </a:lnTo>
              </a:path>
            </a:pathLst>
          </a:custGeom>
          <a:ln w="48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3786040" y="4837362"/>
            <a:ext cx="25637" cy="93282"/>
          </a:xfrm>
          <a:custGeom>
            <a:avLst/>
            <a:gdLst/>
            <a:ahLst/>
            <a:cxnLst/>
            <a:rect l="l" t="t" r="r" b="b"/>
            <a:pathLst>
              <a:path w="25637" h="93282">
                <a:moveTo>
                  <a:pt x="0" y="93282"/>
                </a:moveTo>
                <a:lnTo>
                  <a:pt x="25637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3784010" y="5083412"/>
            <a:ext cx="24875" cy="93598"/>
          </a:xfrm>
          <a:custGeom>
            <a:avLst/>
            <a:gdLst/>
            <a:ahLst/>
            <a:cxnLst/>
            <a:rect l="l" t="t" r="r" b="b"/>
            <a:pathLst>
              <a:path w="24875" h="93598">
                <a:moveTo>
                  <a:pt x="0" y="0"/>
                </a:moveTo>
                <a:lnTo>
                  <a:pt x="24875" y="93598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6306312" y="4736592"/>
            <a:ext cx="71627" cy="937260"/>
          </a:xfrm>
          <a:custGeom>
            <a:avLst/>
            <a:gdLst/>
            <a:ahLst/>
            <a:cxnLst/>
            <a:rect l="l" t="t" r="r" b="b"/>
            <a:pathLst>
              <a:path w="71627" h="937260">
                <a:moveTo>
                  <a:pt x="71627" y="937259"/>
                </a:moveTo>
                <a:lnTo>
                  <a:pt x="55395" y="928794"/>
                </a:lnTo>
                <a:lnTo>
                  <a:pt x="43034" y="906159"/>
                </a:lnTo>
                <a:lnTo>
                  <a:pt x="38893" y="890823"/>
                </a:lnTo>
                <a:lnTo>
                  <a:pt x="36426" y="873498"/>
                </a:lnTo>
                <a:lnTo>
                  <a:pt x="35813" y="859002"/>
                </a:lnTo>
                <a:lnTo>
                  <a:pt x="35813" y="546861"/>
                </a:lnTo>
                <a:lnTo>
                  <a:pt x="34807" y="528359"/>
                </a:lnTo>
                <a:lnTo>
                  <a:pt x="31943" y="511438"/>
                </a:lnTo>
                <a:lnTo>
                  <a:pt x="27459" y="496618"/>
                </a:lnTo>
                <a:lnTo>
                  <a:pt x="21588" y="484420"/>
                </a:lnTo>
                <a:lnTo>
                  <a:pt x="14566" y="475362"/>
                </a:lnTo>
                <a:lnTo>
                  <a:pt x="6629" y="469965"/>
                </a:lnTo>
                <a:lnTo>
                  <a:pt x="0" y="468629"/>
                </a:lnTo>
                <a:lnTo>
                  <a:pt x="8484" y="466425"/>
                </a:lnTo>
                <a:lnTo>
                  <a:pt x="23019" y="450348"/>
                </a:lnTo>
                <a:lnTo>
                  <a:pt x="28598" y="437514"/>
                </a:lnTo>
                <a:lnTo>
                  <a:pt x="32738" y="422176"/>
                </a:lnTo>
                <a:lnTo>
                  <a:pt x="35204" y="404853"/>
                </a:lnTo>
                <a:lnTo>
                  <a:pt x="35813" y="390397"/>
                </a:lnTo>
                <a:lnTo>
                  <a:pt x="35813" y="78231"/>
                </a:lnTo>
                <a:lnTo>
                  <a:pt x="36820" y="59729"/>
                </a:lnTo>
                <a:lnTo>
                  <a:pt x="39684" y="42808"/>
                </a:lnTo>
                <a:lnTo>
                  <a:pt x="44168" y="27988"/>
                </a:lnTo>
                <a:lnTo>
                  <a:pt x="50039" y="15790"/>
                </a:lnTo>
                <a:lnTo>
                  <a:pt x="57061" y="6732"/>
                </a:lnTo>
                <a:lnTo>
                  <a:pt x="64998" y="1335"/>
                </a:lnTo>
                <a:lnTo>
                  <a:pt x="7162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1045074" y="6169708"/>
            <a:ext cx="143717" cy="0"/>
          </a:xfrm>
          <a:custGeom>
            <a:avLst/>
            <a:gdLst/>
            <a:ahLst/>
            <a:cxnLst/>
            <a:rect l="l" t="t" r="r" b="b"/>
            <a:pathLst>
              <a:path w="143717" h="0">
                <a:moveTo>
                  <a:pt x="0" y="0"/>
                </a:moveTo>
                <a:lnTo>
                  <a:pt x="143717" y="0"/>
                </a:lnTo>
              </a:path>
            </a:pathLst>
          </a:custGeom>
          <a:ln w="53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2977373" y="6169708"/>
            <a:ext cx="104821" cy="62613"/>
          </a:xfrm>
          <a:custGeom>
            <a:avLst/>
            <a:gdLst/>
            <a:ahLst/>
            <a:cxnLst/>
            <a:rect l="l" t="t" r="r" b="b"/>
            <a:pathLst>
              <a:path w="104821" h="62613">
                <a:moveTo>
                  <a:pt x="104821" y="31479"/>
                </a:moveTo>
                <a:lnTo>
                  <a:pt x="0" y="0"/>
                </a:lnTo>
                <a:lnTo>
                  <a:pt x="20824" y="31479"/>
                </a:lnTo>
                <a:lnTo>
                  <a:pt x="0" y="62613"/>
                </a:lnTo>
                <a:lnTo>
                  <a:pt x="104821" y="31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2523425" y="6201188"/>
            <a:ext cx="558769" cy="0"/>
          </a:xfrm>
          <a:custGeom>
            <a:avLst/>
            <a:gdLst/>
            <a:ahLst/>
            <a:cxnLst/>
            <a:rect l="l" t="t" r="r" b="b"/>
            <a:pathLst>
              <a:path w="558769" h="0">
                <a:moveTo>
                  <a:pt x="0" y="0"/>
                </a:moveTo>
                <a:lnTo>
                  <a:pt x="558769" y="0"/>
                </a:lnTo>
              </a:path>
            </a:pathLst>
          </a:custGeom>
          <a:ln w="53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2977373" y="6169708"/>
            <a:ext cx="104821" cy="62613"/>
          </a:xfrm>
          <a:custGeom>
            <a:avLst/>
            <a:gdLst/>
            <a:ahLst/>
            <a:cxnLst/>
            <a:rect l="l" t="t" r="r" b="b"/>
            <a:pathLst>
              <a:path w="104821" h="62613">
                <a:moveTo>
                  <a:pt x="104821" y="31479"/>
                </a:moveTo>
                <a:lnTo>
                  <a:pt x="0" y="62613"/>
                </a:lnTo>
                <a:lnTo>
                  <a:pt x="20824" y="31479"/>
                </a:lnTo>
                <a:lnTo>
                  <a:pt x="0" y="0"/>
                </a:lnTo>
                <a:lnTo>
                  <a:pt x="104821" y="31479"/>
                </a:lnTo>
                <a:close/>
              </a:path>
            </a:pathLst>
          </a:custGeom>
          <a:ln w="53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3519371" y="6180312"/>
            <a:ext cx="138364" cy="0"/>
          </a:xfrm>
          <a:custGeom>
            <a:avLst/>
            <a:gdLst/>
            <a:ahLst/>
            <a:cxnLst/>
            <a:rect l="l" t="t" r="r" b="b"/>
            <a:pathLst>
              <a:path w="138364" h="0">
                <a:moveTo>
                  <a:pt x="0" y="0"/>
                </a:moveTo>
                <a:lnTo>
                  <a:pt x="138364" y="0"/>
                </a:lnTo>
              </a:path>
            </a:pathLst>
          </a:custGeom>
          <a:ln w="53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2017918" y="6180312"/>
            <a:ext cx="127980" cy="0"/>
          </a:xfrm>
          <a:custGeom>
            <a:avLst/>
            <a:gdLst/>
            <a:ahLst/>
            <a:cxnLst/>
            <a:rect l="l" t="t" r="r" b="b"/>
            <a:pathLst>
              <a:path w="127980" h="0">
                <a:moveTo>
                  <a:pt x="127980" y="0"/>
                </a:moveTo>
                <a:lnTo>
                  <a:pt x="0" y="0"/>
                </a:lnTo>
              </a:path>
            </a:pathLst>
          </a:custGeom>
          <a:ln w="53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2017918" y="6145856"/>
            <a:ext cx="127980" cy="0"/>
          </a:xfrm>
          <a:custGeom>
            <a:avLst/>
            <a:gdLst/>
            <a:ahLst/>
            <a:cxnLst/>
            <a:rect l="l" t="t" r="r" b="b"/>
            <a:pathLst>
              <a:path w="127980" h="0">
                <a:moveTo>
                  <a:pt x="127980" y="0"/>
                </a:moveTo>
                <a:lnTo>
                  <a:pt x="0" y="0"/>
                </a:lnTo>
              </a:path>
            </a:pathLst>
          </a:custGeom>
          <a:ln w="53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2017918" y="6214768"/>
            <a:ext cx="127980" cy="0"/>
          </a:xfrm>
          <a:custGeom>
            <a:avLst/>
            <a:gdLst/>
            <a:ahLst/>
            <a:cxnLst/>
            <a:rect l="l" t="t" r="r" b="b"/>
            <a:pathLst>
              <a:path w="127980" h="0">
                <a:moveTo>
                  <a:pt x="127980" y="0"/>
                </a:moveTo>
                <a:lnTo>
                  <a:pt x="0" y="0"/>
                </a:lnTo>
              </a:path>
            </a:pathLst>
          </a:custGeom>
          <a:ln w="53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 txBox="1"/>
          <p:nvPr/>
        </p:nvSpPr>
        <p:spPr>
          <a:xfrm>
            <a:off x="574649" y="205700"/>
            <a:ext cx="20898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a)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076045" y="205700"/>
            <a:ext cx="109318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Subs</a:t>
            </a:r>
            <a:r>
              <a:rPr dirty="0" smtClean="0" baseline="1708" sz="2100" spc="-4" b="1">
                <a:latin typeface="Comic Sans MS"/>
                <a:cs typeface="Comic Sans MS"/>
              </a:rPr>
              <a:t>t</a:t>
            </a:r>
            <a:r>
              <a:rPr dirty="0" smtClean="0" baseline="1708" sz="2100" spc="0" b="1">
                <a:latin typeface="Comic Sans MS"/>
                <a:cs typeface="Comic Sans MS"/>
              </a:rPr>
              <a:t>itut</a:t>
            </a:r>
            <a:r>
              <a:rPr dirty="0" smtClean="0" baseline="1708" sz="2100" spc="4" b="1">
                <a:latin typeface="Comic Sans MS"/>
                <a:cs typeface="Comic Sans MS"/>
              </a:rPr>
              <a:t>i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2193163" y="205700"/>
            <a:ext cx="96941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nucl</a:t>
            </a:r>
            <a:r>
              <a:rPr dirty="0" smtClean="0" baseline="1708" sz="2100" spc="-4" b="1">
                <a:latin typeface="Comic Sans MS"/>
                <a:cs typeface="Comic Sans MS"/>
              </a:rPr>
              <a:t>é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4" b="1">
                <a:latin typeface="Comic Sans MS"/>
                <a:cs typeface="Comic Sans MS"/>
              </a:rPr>
              <a:t>p</a:t>
            </a:r>
            <a:r>
              <a:rPr dirty="0" smtClean="0" baseline="1708" sz="2100" spc="4" b="1">
                <a:latin typeface="Comic Sans MS"/>
                <a:cs typeface="Comic Sans MS"/>
              </a:rPr>
              <a:t>h</a:t>
            </a:r>
            <a:r>
              <a:rPr dirty="0" smtClean="0" baseline="1708" sz="2100" spc="0" b="1">
                <a:latin typeface="Comic Sans MS"/>
                <a:cs typeface="Comic Sans MS"/>
              </a:rPr>
              <a:t>ile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3188589" y="205700"/>
            <a:ext cx="96688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ali</a:t>
            </a:r>
            <a:r>
              <a:rPr dirty="0" smtClean="0" baseline="1708" sz="2100" spc="4" b="1">
                <a:latin typeface="Comic Sans MS"/>
                <a:cs typeface="Comic Sans MS"/>
              </a:rPr>
              <a:t>p</a:t>
            </a:r>
            <a:r>
              <a:rPr dirty="0" smtClean="0" baseline="1708" sz="2100" spc="4" b="1">
                <a:latin typeface="Comic Sans MS"/>
                <a:cs typeface="Comic Sans MS"/>
              </a:rPr>
              <a:t>h</a:t>
            </a:r>
            <a:r>
              <a:rPr dirty="0" smtClean="0" baseline="1708" sz="2100" spc="0" b="1">
                <a:latin typeface="Comic Sans MS"/>
                <a:cs typeface="Comic Sans MS"/>
              </a:rPr>
              <a:t>atiq</a:t>
            </a:r>
            <a:r>
              <a:rPr dirty="0" smtClean="0" baseline="1708" sz="2100" spc="-4" b="1">
                <a:latin typeface="Comic Sans MS"/>
                <a:cs typeface="Comic Sans MS"/>
              </a:rPr>
              <a:t>u</a:t>
            </a:r>
            <a:r>
              <a:rPr dirty="0" smtClean="0" baseline="1708" sz="2100" spc="0" b="1"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4177665" y="205700"/>
            <a:ext cx="77428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(SNu</a:t>
            </a:r>
            <a:r>
              <a:rPr dirty="0" smtClean="0" baseline="1708" sz="2100" spc="4" b="1">
                <a:latin typeface="Comic Sans MS"/>
                <a:cs typeface="Comic Sans MS"/>
              </a:rPr>
              <a:t>A</a:t>
            </a:r>
            <a:r>
              <a:rPr dirty="0" smtClean="0" baseline="1708" sz="2100" spc="0" b="1">
                <a:latin typeface="Comic Sans MS"/>
                <a:cs typeface="Comic Sans MS"/>
              </a:rPr>
              <a:t>l</a:t>
            </a:r>
            <a:r>
              <a:rPr dirty="0" smtClean="0" baseline="1708" sz="2100" spc="4" b="1">
                <a:latin typeface="Comic Sans MS"/>
                <a:cs typeface="Comic Sans MS"/>
              </a:rPr>
              <a:t>i</a:t>
            </a:r>
            <a:r>
              <a:rPr dirty="0" smtClean="0" baseline="1708" sz="2100" spc="0" b="1">
                <a:latin typeface="Comic Sans MS"/>
                <a:cs typeface="Comic Sans MS"/>
              </a:rPr>
              <a:t>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427484" y="645588"/>
            <a:ext cx="568419" cy="2297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45"/>
              </a:lnSpc>
              <a:spcBef>
                <a:spcPts val="87"/>
              </a:spcBef>
            </a:pPr>
            <a:r>
              <a:rPr dirty="0" smtClean="0" sz="1600">
                <a:latin typeface="Arial"/>
                <a:cs typeface="Arial"/>
              </a:rPr>
              <a:t>S</a:t>
            </a:r>
            <a:r>
              <a:rPr dirty="0" smtClean="0" sz="1600" spc="-4">
                <a:latin typeface="Arial"/>
                <a:cs typeface="Arial"/>
              </a:rPr>
              <a:t>N</a:t>
            </a:r>
            <a:r>
              <a:rPr dirty="0" smtClean="0" sz="1600" spc="0">
                <a:latin typeface="Arial"/>
                <a:cs typeface="Arial"/>
              </a:rPr>
              <a:t>A</a:t>
            </a:r>
            <a:r>
              <a:rPr dirty="0" smtClean="0" sz="1600" spc="4">
                <a:latin typeface="Arial"/>
                <a:cs typeface="Arial"/>
              </a:rPr>
              <a:t>l</a:t>
            </a:r>
            <a:r>
              <a:rPr dirty="0" smtClean="0" sz="1600" spc="0">
                <a:latin typeface="Arial"/>
                <a:cs typeface="Arial"/>
              </a:rPr>
              <a:t>i</a:t>
            </a:r>
            <a:endParaRPr sz="16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477331" y="705205"/>
            <a:ext cx="421445" cy="2773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20"/>
              </a:lnSpc>
              <a:spcBef>
                <a:spcPts val="106"/>
              </a:spcBef>
            </a:pPr>
            <a:r>
              <a:rPr dirty="0" smtClean="0" baseline="-3623" sz="2400" spc="0">
                <a:latin typeface="Arial"/>
                <a:cs typeface="Arial"/>
              </a:rPr>
              <a:t>H</a:t>
            </a:r>
            <a:r>
              <a:rPr dirty="0" smtClean="0" baseline="-3623" sz="2400" spc="-4">
                <a:latin typeface="Arial"/>
                <a:cs typeface="Arial"/>
              </a:rPr>
              <a:t>a</a:t>
            </a:r>
            <a:r>
              <a:rPr dirty="0" smtClean="0" baseline="-3623" sz="2400" spc="4">
                <a:latin typeface="Arial"/>
                <a:cs typeface="Arial"/>
              </a:rPr>
              <a:t>l</a:t>
            </a:r>
            <a:r>
              <a:rPr dirty="0" smtClean="0" baseline="28987" sz="1800" spc="0">
                <a:latin typeface="Arial"/>
                <a:cs typeface="Arial"/>
              </a:rPr>
              <a:t>-</a:t>
            </a:r>
            <a:endParaRPr sz="12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892434" y="743263"/>
            <a:ext cx="375495" cy="2777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20"/>
              </a:lnSpc>
              <a:spcBef>
                <a:spcPts val="106"/>
              </a:spcBef>
            </a:pPr>
            <a:r>
              <a:rPr dirty="0" smtClean="0" baseline="-3623" sz="2400" spc="-4">
                <a:latin typeface="Arial"/>
                <a:cs typeface="Arial"/>
              </a:rPr>
              <a:t>N</a:t>
            </a:r>
            <a:r>
              <a:rPr dirty="0" smtClean="0" baseline="-3623" sz="2400" spc="-4">
                <a:latin typeface="Arial"/>
                <a:cs typeface="Arial"/>
              </a:rPr>
              <a:t>u</a:t>
            </a:r>
            <a:r>
              <a:rPr dirty="0" smtClean="0" baseline="28987" sz="1800" spc="0">
                <a:latin typeface="Arial"/>
                <a:cs typeface="Arial"/>
              </a:rPr>
              <a:t>-</a:t>
            </a:r>
            <a:endParaRPr sz="12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3717259" y="773495"/>
            <a:ext cx="340706" cy="2297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45"/>
              </a:lnSpc>
              <a:spcBef>
                <a:spcPts val="87"/>
              </a:spcBef>
            </a:pPr>
            <a:r>
              <a:rPr dirty="0" smtClean="0" sz="1600" spc="-4">
                <a:latin typeface="Arial"/>
                <a:cs typeface="Arial"/>
              </a:rPr>
              <a:t>A</a:t>
            </a:r>
            <a:r>
              <a:rPr dirty="0" smtClean="0" sz="1600" spc="4">
                <a:latin typeface="Arial"/>
                <a:cs typeface="Arial"/>
              </a:rPr>
              <a:t>l</a:t>
            </a:r>
            <a:r>
              <a:rPr dirty="0" smtClean="0" sz="1600" spc="0"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223108" y="773495"/>
            <a:ext cx="363027" cy="2297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45"/>
              </a:lnSpc>
              <a:spcBef>
                <a:spcPts val="87"/>
              </a:spcBef>
            </a:pPr>
            <a:r>
              <a:rPr dirty="0" smtClean="0" sz="1600" spc="0">
                <a:latin typeface="Arial"/>
                <a:cs typeface="Arial"/>
              </a:rPr>
              <a:t>H</a:t>
            </a:r>
            <a:r>
              <a:rPr dirty="0" smtClean="0" sz="1600" spc="-4">
                <a:latin typeface="Arial"/>
                <a:cs typeface="Arial"/>
              </a:rPr>
              <a:t>a</a:t>
            </a:r>
            <a:r>
              <a:rPr dirty="0" smtClean="0" sz="1600" spc="0">
                <a:latin typeface="Arial"/>
                <a:cs typeface="Arial"/>
              </a:rPr>
              <a:t>l</a:t>
            </a:r>
            <a:endParaRPr sz="16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317284" y="773495"/>
            <a:ext cx="341067" cy="2297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45"/>
              </a:lnSpc>
              <a:spcBef>
                <a:spcPts val="87"/>
              </a:spcBef>
            </a:pPr>
            <a:r>
              <a:rPr dirty="0" smtClean="0" sz="1600">
                <a:latin typeface="Arial"/>
                <a:cs typeface="Arial"/>
              </a:rPr>
              <a:t>A</a:t>
            </a:r>
            <a:r>
              <a:rPr dirty="0" smtClean="0" sz="1600" spc="4">
                <a:latin typeface="Arial"/>
                <a:cs typeface="Arial"/>
              </a:rPr>
              <a:t>l</a:t>
            </a:r>
            <a:r>
              <a:rPr dirty="0" smtClean="0" sz="1600" spc="0"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823511" y="773495"/>
            <a:ext cx="317597" cy="2297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45"/>
              </a:lnSpc>
              <a:spcBef>
                <a:spcPts val="87"/>
              </a:spcBef>
            </a:pPr>
            <a:r>
              <a:rPr dirty="0" smtClean="0" sz="1600" spc="-4">
                <a:latin typeface="Arial"/>
                <a:cs typeface="Arial"/>
              </a:rPr>
              <a:t>N</a:t>
            </a:r>
            <a:r>
              <a:rPr dirty="0" smtClean="0" sz="1600" spc="0">
                <a:latin typeface="Arial"/>
                <a:cs typeface="Arial"/>
              </a:rPr>
              <a:t>u</a:t>
            </a:r>
            <a:endParaRPr sz="16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637471" y="799002"/>
            <a:ext cx="175742" cy="2297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45"/>
              </a:lnSpc>
              <a:spcBef>
                <a:spcPts val="87"/>
              </a:spcBef>
            </a:pPr>
            <a:r>
              <a:rPr dirty="0" smtClean="0" sz="1600" spc="0">
                <a:latin typeface="Arial"/>
                <a:cs typeface="Arial"/>
              </a:rPr>
              <a:t>+</a:t>
            </a:r>
            <a:endParaRPr sz="16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237450" y="799002"/>
            <a:ext cx="175742" cy="2297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45"/>
              </a:lnSpc>
              <a:spcBef>
                <a:spcPts val="87"/>
              </a:spcBef>
            </a:pPr>
            <a:r>
              <a:rPr dirty="0" smtClean="0" sz="1600" spc="0">
                <a:latin typeface="Arial"/>
                <a:cs typeface="Arial"/>
              </a:rPr>
              <a:t>+</a:t>
            </a:r>
            <a:endParaRPr sz="16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440547" y="1360021"/>
            <a:ext cx="567910" cy="2297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45"/>
              </a:lnSpc>
              <a:spcBef>
                <a:spcPts val="87"/>
              </a:spcBef>
            </a:pPr>
            <a:r>
              <a:rPr dirty="0" smtClean="0" sz="1600" spc="-4">
                <a:latin typeface="Arial"/>
                <a:cs typeface="Arial"/>
              </a:rPr>
              <a:t>S</a:t>
            </a:r>
            <a:r>
              <a:rPr dirty="0" smtClean="0" sz="1600" spc="0">
                <a:latin typeface="Arial"/>
                <a:cs typeface="Arial"/>
              </a:rPr>
              <a:t>N</a:t>
            </a:r>
            <a:r>
              <a:rPr dirty="0" smtClean="0" sz="1600" spc="-4">
                <a:latin typeface="Arial"/>
                <a:cs typeface="Arial"/>
              </a:rPr>
              <a:t>A</a:t>
            </a:r>
            <a:r>
              <a:rPr dirty="0" smtClean="0" sz="1600" spc="0">
                <a:latin typeface="Arial"/>
                <a:cs typeface="Arial"/>
              </a:rPr>
              <a:t>li</a:t>
            </a:r>
            <a:endParaRPr sz="16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490055" y="1474980"/>
            <a:ext cx="523632" cy="2297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45"/>
              </a:lnSpc>
              <a:spcBef>
                <a:spcPts val="87"/>
              </a:spcBef>
            </a:pPr>
            <a:r>
              <a:rPr dirty="0" smtClean="0" sz="1600" spc="0">
                <a:latin typeface="Arial"/>
                <a:cs typeface="Arial"/>
              </a:rPr>
              <a:t>H</a:t>
            </a:r>
            <a:r>
              <a:rPr dirty="0" smtClean="0" sz="1600" spc="100">
                <a:latin typeface="Arial"/>
                <a:cs typeface="Arial"/>
              </a:rPr>
              <a:t>H</a:t>
            </a:r>
            <a:r>
              <a:rPr dirty="0" smtClean="0" sz="1600" spc="-4">
                <a:latin typeface="Arial"/>
                <a:cs typeface="Arial"/>
              </a:rPr>
              <a:t>a</a:t>
            </a:r>
            <a:r>
              <a:rPr dirty="0" smtClean="0" sz="1600" spc="0">
                <a:latin typeface="Arial"/>
                <a:cs typeface="Arial"/>
              </a:rPr>
              <a:t>l</a:t>
            </a:r>
            <a:endParaRPr sz="16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729866" y="1487529"/>
            <a:ext cx="340704" cy="2297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45"/>
              </a:lnSpc>
              <a:spcBef>
                <a:spcPts val="87"/>
              </a:spcBef>
            </a:pPr>
            <a:r>
              <a:rPr dirty="0" smtClean="0" sz="1600">
                <a:latin typeface="Arial"/>
                <a:cs typeface="Arial"/>
              </a:rPr>
              <a:t>A</a:t>
            </a:r>
            <a:r>
              <a:rPr dirty="0" smtClean="0" sz="1600">
                <a:latin typeface="Arial"/>
                <a:cs typeface="Arial"/>
              </a:rPr>
              <a:t>lk</a:t>
            </a:r>
            <a:endParaRPr sz="16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236120" y="1487529"/>
            <a:ext cx="362620" cy="2297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45"/>
              </a:lnSpc>
              <a:spcBef>
                <a:spcPts val="87"/>
              </a:spcBef>
            </a:pPr>
            <a:r>
              <a:rPr dirty="0" smtClean="0" sz="1600" spc="-4">
                <a:latin typeface="Arial"/>
                <a:cs typeface="Arial"/>
              </a:rPr>
              <a:t>H</a:t>
            </a:r>
            <a:r>
              <a:rPr dirty="0" smtClean="0" sz="1600" spc="-4">
                <a:latin typeface="Arial"/>
                <a:cs typeface="Arial"/>
              </a:rPr>
              <a:t>a</a:t>
            </a:r>
            <a:r>
              <a:rPr dirty="0" smtClean="0" sz="1600" spc="0">
                <a:latin typeface="Arial"/>
                <a:cs typeface="Arial"/>
              </a:rPr>
              <a:t>l</a:t>
            </a:r>
            <a:endParaRPr sz="16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330347" y="1487529"/>
            <a:ext cx="340728" cy="2297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45"/>
              </a:lnSpc>
              <a:spcBef>
                <a:spcPts val="87"/>
              </a:spcBef>
            </a:pPr>
            <a:r>
              <a:rPr dirty="0" smtClean="0" sz="1600" spc="-4">
                <a:latin typeface="Arial"/>
                <a:cs typeface="Arial"/>
              </a:rPr>
              <a:t>A</a:t>
            </a:r>
            <a:r>
              <a:rPr dirty="0" smtClean="0" sz="1600" spc="4">
                <a:latin typeface="Arial"/>
                <a:cs typeface="Arial"/>
              </a:rPr>
              <a:t>l</a:t>
            </a:r>
            <a:r>
              <a:rPr dirty="0" smtClean="0" sz="1600" spc="0"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836065" y="1487529"/>
            <a:ext cx="318106" cy="2297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45"/>
              </a:lnSpc>
              <a:spcBef>
                <a:spcPts val="87"/>
              </a:spcBef>
            </a:pPr>
            <a:r>
              <a:rPr dirty="0" smtClean="0" sz="1600" spc="0">
                <a:latin typeface="Arial"/>
                <a:cs typeface="Arial"/>
              </a:rPr>
              <a:t>Nu</a:t>
            </a:r>
            <a:endParaRPr sz="16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879829" y="1500482"/>
            <a:ext cx="465079" cy="2297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45"/>
              </a:lnSpc>
              <a:spcBef>
                <a:spcPts val="87"/>
              </a:spcBef>
            </a:pPr>
            <a:r>
              <a:rPr dirty="0" smtClean="0" sz="1600" spc="-4">
                <a:latin typeface="Arial"/>
                <a:cs typeface="Arial"/>
              </a:rPr>
              <a:t>N</a:t>
            </a:r>
            <a:r>
              <a:rPr dirty="0" smtClean="0" sz="1600" spc="-4">
                <a:latin typeface="Arial"/>
                <a:cs typeface="Arial"/>
              </a:rPr>
              <a:t>u</a:t>
            </a:r>
            <a:r>
              <a:rPr dirty="0" smtClean="0" sz="1600" spc="0"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650076" y="1513029"/>
            <a:ext cx="175742" cy="2297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45"/>
              </a:lnSpc>
              <a:spcBef>
                <a:spcPts val="87"/>
              </a:spcBef>
            </a:pPr>
            <a:r>
              <a:rPr dirty="0" smtClean="0" sz="1600" spc="0">
                <a:latin typeface="Arial"/>
                <a:cs typeface="Arial"/>
              </a:rPr>
              <a:t>+</a:t>
            </a:r>
            <a:endParaRPr sz="16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250513" y="1513029"/>
            <a:ext cx="175742" cy="2297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45"/>
              </a:lnSpc>
              <a:spcBef>
                <a:spcPts val="87"/>
              </a:spcBef>
            </a:pPr>
            <a:r>
              <a:rPr dirty="0" smtClean="0" sz="1600" spc="0">
                <a:latin typeface="Arial"/>
                <a:cs typeface="Arial"/>
              </a:rPr>
              <a:t>+</a:t>
            </a:r>
            <a:endParaRPr sz="16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66140" y="1961934"/>
            <a:ext cx="1692373" cy="2064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5"/>
              </a:lnSpc>
              <a:spcBef>
                <a:spcPts val="81"/>
              </a:spcBef>
            </a:pPr>
            <a:r>
              <a:rPr dirty="0" smtClean="0" baseline="1708" sz="2100" spc="4" i="1">
                <a:solidFill>
                  <a:srgbClr val="EC7C30"/>
                </a:solidFill>
                <a:latin typeface="Comic Sans MS"/>
                <a:cs typeface="Comic Sans MS"/>
              </a:rPr>
              <a:t>1</a:t>
            </a:r>
            <a:r>
              <a:rPr dirty="0" smtClean="0" baseline="2070" sz="2100" spc="0" i="1">
                <a:solidFill>
                  <a:srgbClr val="EC7C30"/>
                </a:solidFill>
                <a:latin typeface="Times New Roman"/>
                <a:cs typeface="Times New Roman"/>
              </a:rPr>
              <a:t>°</a:t>
            </a:r>
            <a:r>
              <a:rPr dirty="0" smtClean="0" baseline="2070" sz="2100" spc="44" i="1">
                <a:solidFill>
                  <a:srgbClr val="EC7C3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Sy</a:t>
            </a:r>
            <a:r>
              <a:rPr dirty="0" smtClean="0" baseline="1708" sz="2100" spc="-4" i="1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thèse</a:t>
            </a:r>
            <a:r>
              <a:rPr dirty="0" smtClean="0" baseline="1708" sz="2100" spc="-14" i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d’alco</a:t>
            </a:r>
            <a:r>
              <a:rPr dirty="0" smtClean="0" baseline="1708" sz="2100" spc="4" i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307750" y="2393264"/>
            <a:ext cx="510262" cy="2078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60"/>
              </a:lnSpc>
              <a:spcBef>
                <a:spcPts val="78"/>
              </a:spcBef>
            </a:pPr>
            <a:r>
              <a:rPr dirty="0" smtClean="0" sz="1400" spc="-5">
                <a:latin typeface="Arial"/>
                <a:cs typeface="Arial"/>
              </a:rPr>
              <a:t>S</a:t>
            </a:r>
            <a:r>
              <a:rPr dirty="0" smtClean="0" sz="1400" spc="-5">
                <a:latin typeface="Arial"/>
                <a:cs typeface="Arial"/>
              </a:rPr>
              <a:t>N</a:t>
            </a:r>
            <a:r>
              <a:rPr dirty="0" smtClean="0" sz="1400" spc="-5">
                <a:latin typeface="Arial"/>
                <a:cs typeface="Arial"/>
              </a:rPr>
              <a:t>A</a:t>
            </a:r>
            <a:r>
              <a:rPr dirty="0" smtClean="0" sz="1400" spc="5">
                <a:latin typeface="Arial"/>
                <a:cs typeface="Arial"/>
              </a:rPr>
              <a:t>l</a:t>
            </a:r>
            <a:r>
              <a:rPr dirty="0" smtClean="0" sz="1400" spc="0"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799452" y="2446022"/>
            <a:ext cx="378161" cy="2506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00"/>
              </a:lnSpc>
              <a:spcBef>
                <a:spcPts val="95"/>
              </a:spcBef>
            </a:pPr>
            <a:r>
              <a:rPr dirty="0" smtClean="0" baseline="-4141" sz="2100" spc="-14">
                <a:latin typeface="Arial"/>
                <a:cs typeface="Arial"/>
              </a:rPr>
              <a:t>O</a:t>
            </a:r>
            <a:r>
              <a:rPr dirty="0" smtClean="0" baseline="-4141" sz="2100" spc="-4">
                <a:latin typeface="Arial"/>
                <a:cs typeface="Arial"/>
              </a:rPr>
              <a:t>H</a:t>
            </a:r>
            <a:r>
              <a:rPr dirty="0" smtClean="0" baseline="30368" sz="1575" spc="0">
                <a:latin typeface="Arial"/>
                <a:cs typeface="Arial"/>
              </a:rPr>
              <a:t>-</a:t>
            </a:r>
            <a:endParaRPr sz="10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137142" y="2446022"/>
            <a:ext cx="379360" cy="2506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00"/>
              </a:lnSpc>
              <a:spcBef>
                <a:spcPts val="95"/>
              </a:spcBef>
            </a:pPr>
            <a:r>
              <a:rPr dirty="0" smtClean="0" baseline="-4141" sz="2100" spc="-4">
                <a:latin typeface="Arial"/>
                <a:cs typeface="Arial"/>
              </a:rPr>
              <a:t>H</a:t>
            </a:r>
            <a:r>
              <a:rPr dirty="0" smtClean="0" baseline="-4141" sz="2100" spc="-4">
                <a:latin typeface="Arial"/>
                <a:cs typeface="Arial"/>
              </a:rPr>
              <a:t>a</a:t>
            </a:r>
            <a:r>
              <a:rPr dirty="0" smtClean="0" baseline="-4141" sz="2100" spc="0">
                <a:latin typeface="Arial"/>
                <a:cs typeface="Arial"/>
              </a:rPr>
              <a:t>l</a:t>
            </a:r>
            <a:r>
              <a:rPr dirty="0" smtClean="0" baseline="30368" sz="1575" spc="0">
                <a:latin typeface="Arial"/>
                <a:cs typeface="Arial"/>
              </a:rPr>
              <a:t>-</a:t>
            </a:r>
            <a:endParaRPr sz="105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81298" y="2507231"/>
            <a:ext cx="307129" cy="2078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60"/>
              </a:lnSpc>
              <a:spcBef>
                <a:spcPts val="78"/>
              </a:spcBef>
            </a:pPr>
            <a:r>
              <a:rPr dirty="0" smtClean="0" sz="1400" spc="-10">
                <a:latin typeface="Arial"/>
                <a:cs typeface="Arial"/>
              </a:rPr>
              <a:t>A</a:t>
            </a:r>
            <a:r>
              <a:rPr dirty="0" smtClean="0" sz="1400" spc="5">
                <a:latin typeface="Arial"/>
                <a:cs typeface="Arial"/>
              </a:rPr>
              <a:t>l</a:t>
            </a:r>
            <a:r>
              <a:rPr dirty="0" smtClean="0" sz="1400" spc="0">
                <a:latin typeface="Arial"/>
                <a:cs typeface="Arial"/>
              </a:rPr>
              <a:t>k</a:t>
            </a:r>
            <a:endParaRPr sz="14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232915" y="2507231"/>
            <a:ext cx="326625" cy="2078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60"/>
              </a:lnSpc>
              <a:spcBef>
                <a:spcPts val="78"/>
              </a:spcBef>
            </a:pPr>
            <a:r>
              <a:rPr dirty="0" smtClean="0" sz="1400" spc="-4">
                <a:latin typeface="Arial"/>
                <a:cs typeface="Arial"/>
              </a:rPr>
              <a:t>H</a:t>
            </a:r>
            <a:r>
              <a:rPr dirty="0" smtClean="0" sz="1400" spc="-9">
                <a:latin typeface="Arial"/>
                <a:cs typeface="Arial"/>
              </a:rPr>
              <a:t>a</a:t>
            </a:r>
            <a:r>
              <a:rPr dirty="0" smtClean="0" sz="1400" spc="0"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101917" y="2507231"/>
            <a:ext cx="307513" cy="2078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60"/>
              </a:lnSpc>
              <a:spcBef>
                <a:spcPts val="78"/>
              </a:spcBef>
            </a:pPr>
            <a:r>
              <a:rPr dirty="0" smtClean="0" sz="1400" spc="-5">
                <a:latin typeface="Arial"/>
                <a:cs typeface="Arial"/>
              </a:rPr>
              <a:t>A</a:t>
            </a:r>
            <a:r>
              <a:rPr dirty="0" smtClean="0" sz="1400" spc="5">
                <a:latin typeface="Arial"/>
                <a:cs typeface="Arial"/>
              </a:rPr>
              <a:t>l</a:t>
            </a:r>
            <a:r>
              <a:rPr dirty="0" smtClean="0" sz="1400" spc="0">
                <a:latin typeface="Arial"/>
                <a:cs typeface="Arial"/>
              </a:rPr>
              <a:t>k</a:t>
            </a:r>
            <a:endParaRPr sz="14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548077" y="2507231"/>
            <a:ext cx="326435" cy="2078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60"/>
              </a:lnSpc>
              <a:spcBef>
                <a:spcPts val="78"/>
              </a:spcBef>
            </a:pPr>
            <a:r>
              <a:rPr dirty="0" smtClean="0" sz="1400" spc="-14">
                <a:latin typeface="Arial"/>
                <a:cs typeface="Arial"/>
              </a:rPr>
              <a:t>O</a:t>
            </a:r>
            <a:r>
              <a:rPr dirty="0" smtClean="0" sz="1400" spc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602723" y="2529958"/>
            <a:ext cx="160009" cy="2078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60"/>
              </a:lnSpc>
              <a:spcBef>
                <a:spcPts val="78"/>
              </a:spcBef>
            </a:pPr>
            <a:r>
              <a:rPr dirty="0" smtClean="0" sz="1400" spc="0">
                <a:latin typeface="Arial"/>
                <a:cs typeface="Arial"/>
              </a:rPr>
              <a:t>+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923392" y="2529958"/>
            <a:ext cx="160009" cy="2078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60"/>
              </a:lnSpc>
              <a:spcBef>
                <a:spcPts val="78"/>
              </a:spcBef>
            </a:pPr>
            <a:r>
              <a:rPr dirty="0" smtClean="0" sz="1400" spc="0">
                <a:latin typeface="Arial"/>
                <a:cs typeface="Arial"/>
              </a:rPr>
              <a:t>+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372922" y="2928486"/>
            <a:ext cx="1004231" cy="2078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60"/>
              </a:lnSpc>
              <a:spcBef>
                <a:spcPts val="78"/>
              </a:spcBef>
            </a:pPr>
            <a:r>
              <a:rPr dirty="0" smtClean="0" sz="1400" spc="-4">
                <a:latin typeface="Arial"/>
                <a:cs typeface="Arial"/>
              </a:rPr>
              <a:t>N</a:t>
            </a:r>
            <a:r>
              <a:rPr dirty="0" smtClean="0" sz="1400" spc="-9">
                <a:latin typeface="Arial"/>
                <a:cs typeface="Arial"/>
              </a:rPr>
              <a:t>a</a:t>
            </a:r>
            <a:r>
              <a:rPr dirty="0" smtClean="0" sz="1400" spc="-14">
                <a:latin typeface="Arial"/>
                <a:cs typeface="Arial"/>
              </a:rPr>
              <a:t>O</a:t>
            </a:r>
            <a:r>
              <a:rPr dirty="0" smtClean="0" sz="1400" spc="0">
                <a:latin typeface="Arial"/>
                <a:cs typeface="Arial"/>
              </a:rPr>
              <a:t>H</a:t>
            </a:r>
            <a:r>
              <a:rPr dirty="0" smtClean="0" sz="1400" spc="116">
                <a:latin typeface="Arial"/>
                <a:cs typeface="Arial"/>
              </a:rPr>
              <a:t> </a:t>
            </a:r>
            <a:r>
              <a:rPr dirty="0" smtClean="0" sz="1400" spc="-9">
                <a:latin typeface="Arial"/>
                <a:cs typeface="Arial"/>
              </a:rPr>
              <a:t>K</a:t>
            </a:r>
            <a:r>
              <a:rPr dirty="0" smtClean="0" sz="1400" spc="-14">
                <a:latin typeface="Arial"/>
                <a:cs typeface="Arial"/>
              </a:rPr>
              <a:t>O</a:t>
            </a:r>
            <a:r>
              <a:rPr dirty="0" smtClean="0" sz="1400" spc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66140" y="3310666"/>
            <a:ext cx="1720079" cy="2061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5"/>
              </a:lnSpc>
              <a:spcBef>
                <a:spcPts val="81"/>
              </a:spcBef>
            </a:pPr>
            <a:r>
              <a:rPr dirty="0" smtClean="0" baseline="1708" sz="2100" spc="-4" i="1">
                <a:solidFill>
                  <a:srgbClr val="EC7C30"/>
                </a:solidFill>
                <a:latin typeface="Comic Sans MS"/>
                <a:cs typeface="Comic Sans MS"/>
              </a:rPr>
              <a:t>2</a:t>
            </a:r>
            <a:r>
              <a:rPr dirty="0" smtClean="0" baseline="2070" sz="2100" spc="0" i="1">
                <a:solidFill>
                  <a:srgbClr val="EC7C30"/>
                </a:solidFill>
                <a:latin typeface="Times New Roman"/>
                <a:cs typeface="Times New Roman"/>
              </a:rPr>
              <a:t>°</a:t>
            </a:r>
            <a:r>
              <a:rPr dirty="0" smtClean="0" baseline="2070" sz="2100" spc="59" i="1">
                <a:solidFill>
                  <a:srgbClr val="EC7C3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Synthèse</a:t>
            </a:r>
            <a:r>
              <a:rPr dirty="0" smtClean="0" baseline="1708" sz="2100" spc="-9" i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d’ét</a:t>
            </a:r>
            <a:r>
              <a:rPr dirty="0" smtClean="0" baseline="1708" sz="2100" spc="4" i="1">
                <a:solidFill>
                  <a:srgbClr val="EC7C30"/>
                </a:solidFill>
                <a:latin typeface="Comic Sans MS"/>
                <a:cs typeface="Comic Sans MS"/>
              </a:rPr>
              <a:t>h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er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313892" y="3620845"/>
            <a:ext cx="501450" cy="2044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40"/>
              </a:lnSpc>
              <a:spcBef>
                <a:spcPts val="77"/>
              </a:spcBef>
            </a:pPr>
            <a:r>
              <a:rPr dirty="0" smtClean="0" sz="1400" spc="-19">
                <a:latin typeface="Arial"/>
                <a:cs typeface="Arial"/>
              </a:rPr>
              <a:t>S</a:t>
            </a:r>
            <a:r>
              <a:rPr dirty="0" smtClean="0" sz="1400" spc="-19">
                <a:latin typeface="Arial"/>
                <a:cs typeface="Arial"/>
              </a:rPr>
              <a:t>N</a:t>
            </a:r>
            <a:r>
              <a:rPr dirty="0" smtClean="0" sz="1400" spc="-19">
                <a:latin typeface="Arial"/>
                <a:cs typeface="Arial"/>
              </a:rPr>
              <a:t>A</a:t>
            </a:r>
            <a:r>
              <a:rPr dirty="0" smtClean="0" sz="1400" spc="0">
                <a:latin typeface="Arial"/>
                <a:cs typeface="Arial"/>
              </a:rPr>
              <a:t>li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815521" y="3672993"/>
            <a:ext cx="371885" cy="2463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70"/>
              </a:lnSpc>
              <a:spcBef>
                <a:spcPts val="93"/>
              </a:spcBef>
            </a:pPr>
            <a:r>
              <a:rPr dirty="0" smtClean="0" baseline="-4141" sz="2100" spc="-29">
                <a:latin typeface="Arial"/>
                <a:cs typeface="Arial"/>
              </a:rPr>
              <a:t>O</a:t>
            </a:r>
            <a:r>
              <a:rPr dirty="0" smtClean="0" baseline="-4141" sz="2100" spc="-19">
                <a:latin typeface="Arial"/>
                <a:cs typeface="Arial"/>
              </a:rPr>
              <a:t>R</a:t>
            </a:r>
            <a:r>
              <a:rPr dirty="0" smtClean="0" baseline="30368" sz="1575" spc="0">
                <a:latin typeface="Arial"/>
                <a:cs typeface="Arial"/>
              </a:rPr>
              <a:t>-</a:t>
            </a:r>
            <a:endParaRPr sz="10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107561" y="3672993"/>
            <a:ext cx="373060" cy="2463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70"/>
              </a:lnSpc>
              <a:spcBef>
                <a:spcPts val="93"/>
              </a:spcBef>
            </a:pPr>
            <a:r>
              <a:rPr dirty="0" smtClean="0" baseline="-4141" sz="2100" spc="-19">
                <a:latin typeface="Arial"/>
                <a:cs typeface="Arial"/>
              </a:rPr>
              <a:t>H</a:t>
            </a:r>
            <a:r>
              <a:rPr dirty="0" smtClean="0" baseline="-4141" sz="2100" spc="-14">
                <a:latin typeface="Arial"/>
                <a:cs typeface="Arial"/>
              </a:rPr>
              <a:t>a</a:t>
            </a:r>
            <a:r>
              <a:rPr dirty="0" smtClean="0" baseline="-4141" sz="2100" spc="-4">
                <a:latin typeface="Arial"/>
                <a:cs typeface="Arial"/>
              </a:rPr>
              <a:t>l</a:t>
            </a:r>
            <a:r>
              <a:rPr dirty="0" smtClean="0" baseline="30368" sz="1575" spc="0">
                <a:latin typeface="Arial"/>
                <a:cs typeface="Arial"/>
              </a:rPr>
              <a:t>-</a:t>
            </a:r>
            <a:endParaRPr sz="10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17249" y="3732697"/>
            <a:ext cx="303074" cy="2044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40"/>
              </a:lnSpc>
              <a:spcBef>
                <a:spcPts val="77"/>
              </a:spcBef>
            </a:pPr>
            <a:r>
              <a:rPr dirty="0" smtClean="0" sz="1400" spc="-25">
                <a:latin typeface="Arial"/>
                <a:cs typeface="Arial"/>
              </a:rPr>
              <a:t>A</a:t>
            </a:r>
            <a:r>
              <a:rPr dirty="0" smtClean="0" sz="1400" spc="0">
                <a:latin typeface="Arial"/>
                <a:cs typeface="Arial"/>
              </a:rPr>
              <a:t>lk</a:t>
            </a:r>
            <a:endParaRPr sz="14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260047" y="3732697"/>
            <a:ext cx="321399" cy="2044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40"/>
              </a:lnSpc>
              <a:spcBef>
                <a:spcPts val="77"/>
              </a:spcBef>
            </a:pPr>
            <a:r>
              <a:rPr dirty="0" smtClean="0" sz="1400" spc="-19">
                <a:latin typeface="Arial"/>
                <a:cs typeface="Arial"/>
              </a:rPr>
              <a:t>H</a:t>
            </a:r>
            <a:r>
              <a:rPr dirty="0" smtClean="0" sz="1400" spc="-19">
                <a:latin typeface="Arial"/>
                <a:cs typeface="Arial"/>
              </a:rPr>
              <a:t>a</a:t>
            </a:r>
            <a:r>
              <a:rPr dirty="0" smtClean="0" sz="1400" spc="0"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092552" y="3732697"/>
            <a:ext cx="303450" cy="2044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40"/>
              </a:lnSpc>
              <a:spcBef>
                <a:spcPts val="77"/>
              </a:spcBef>
            </a:pPr>
            <a:r>
              <a:rPr dirty="0" smtClean="0" sz="1400" spc="-19">
                <a:latin typeface="Arial"/>
                <a:cs typeface="Arial"/>
              </a:rPr>
              <a:t>A</a:t>
            </a:r>
            <a:r>
              <a:rPr dirty="0" smtClean="0" sz="1400" spc="0">
                <a:latin typeface="Arial"/>
                <a:cs typeface="Arial"/>
              </a:rPr>
              <a:t>lk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529999" y="3732697"/>
            <a:ext cx="322634" cy="2044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40"/>
              </a:lnSpc>
              <a:spcBef>
                <a:spcPts val="77"/>
              </a:spcBef>
            </a:pPr>
            <a:r>
              <a:rPr dirty="0" smtClean="0" sz="1400" spc="-29">
                <a:latin typeface="Arial"/>
                <a:cs typeface="Arial"/>
              </a:rPr>
              <a:t>O</a:t>
            </a:r>
            <a:r>
              <a:rPr dirty="0" smtClean="0" sz="1400" spc="0"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622633" y="3754999"/>
            <a:ext cx="159066" cy="2044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40"/>
              </a:lnSpc>
              <a:spcBef>
                <a:spcPts val="77"/>
              </a:spcBef>
            </a:pPr>
            <a:r>
              <a:rPr dirty="0" smtClean="0" sz="1400" spc="0">
                <a:latin typeface="Arial"/>
                <a:cs typeface="Arial"/>
              </a:rPr>
              <a:t>+</a:t>
            </a:r>
            <a:endParaRPr sz="14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897984" y="3754999"/>
            <a:ext cx="159066" cy="2044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40"/>
              </a:lnSpc>
              <a:spcBef>
                <a:spcPts val="77"/>
              </a:spcBef>
            </a:pPr>
            <a:r>
              <a:rPr dirty="0" smtClean="0" sz="1400" spc="0">
                <a:latin typeface="Arial"/>
                <a:cs typeface="Arial"/>
              </a:rPr>
              <a:t>+</a:t>
            </a:r>
            <a:endParaRPr sz="14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496814" y="4169666"/>
            <a:ext cx="164798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baseline="1993" sz="1800" spc="0">
                <a:latin typeface="Comic Sans MS"/>
                <a:cs typeface="Comic Sans MS"/>
              </a:rPr>
              <a:t>Cette</a:t>
            </a:r>
            <a:r>
              <a:rPr dirty="0" smtClean="0" baseline="1993" sz="1800" spc="159">
                <a:latin typeface="Comic Sans MS"/>
                <a:cs typeface="Comic Sans MS"/>
              </a:rPr>
              <a:t> 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éa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0">
                <a:latin typeface="Comic Sans MS"/>
                <a:cs typeface="Comic Sans MS"/>
              </a:rPr>
              <a:t>tion</a:t>
            </a:r>
            <a:r>
              <a:rPr dirty="0" smtClean="0" baseline="1993" sz="1800" spc="154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-9">
                <a:latin typeface="Comic Sans MS"/>
                <a:cs typeface="Comic Sans MS"/>
              </a:rPr>
              <a:t>u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162546" y="4169666"/>
            <a:ext cx="892305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baseline="1993" sz="1800" spc="0">
                <a:latin typeface="Comic Sans MS"/>
                <a:cs typeface="Comic Sans MS"/>
              </a:rPr>
              <a:t>s</a:t>
            </a:r>
            <a:r>
              <a:rPr dirty="0" smtClean="0" baseline="1993" sz="1800" spc="9">
                <a:latin typeface="Comic Sans MS"/>
                <a:cs typeface="Comic Sans MS"/>
              </a:rPr>
              <a:t>o</a:t>
            </a:r>
            <a:r>
              <a:rPr dirty="0" smtClean="0" baseline="1993" sz="1800" spc="0">
                <a:latin typeface="Comic Sans MS"/>
                <a:cs typeface="Comic Sans MS"/>
              </a:rPr>
              <a:t>us</a:t>
            </a:r>
            <a:r>
              <a:rPr dirty="0" smtClean="0" baseline="1993" sz="1800" spc="164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159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0">
                <a:latin typeface="Comic Sans MS"/>
                <a:cs typeface="Comic Sans MS"/>
              </a:rPr>
              <a:t>m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074279" y="4169666"/>
            <a:ext cx="1746062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baseline="1993" sz="1800" spc="-4" b="1">
                <a:latin typeface="Comic Sans MS"/>
                <a:cs typeface="Comic Sans MS"/>
              </a:rPr>
              <a:t>S</a:t>
            </a:r>
            <a:r>
              <a:rPr dirty="0" smtClean="0" baseline="1993" sz="1800" spc="0" b="1">
                <a:latin typeface="Comic Sans MS"/>
                <a:cs typeface="Comic Sans MS"/>
              </a:rPr>
              <a:t>y</a:t>
            </a:r>
            <a:r>
              <a:rPr dirty="0" smtClean="0" baseline="1993" sz="1800" spc="-4" b="1">
                <a:latin typeface="Comic Sans MS"/>
                <a:cs typeface="Comic Sans MS"/>
              </a:rPr>
              <a:t>n</a:t>
            </a:r>
            <a:r>
              <a:rPr dirty="0" smtClean="0" baseline="1993" sz="1800" spc="0" b="1">
                <a:latin typeface="Comic Sans MS"/>
                <a:cs typeface="Comic Sans MS"/>
              </a:rPr>
              <a:t>thè</a:t>
            </a:r>
            <a:r>
              <a:rPr dirty="0" smtClean="0" baseline="1993" sz="1800" spc="4" b="1">
                <a:latin typeface="Comic Sans MS"/>
                <a:cs typeface="Comic Sans MS"/>
              </a:rPr>
              <a:t>s</a:t>
            </a:r>
            <a:r>
              <a:rPr dirty="0" smtClean="0" baseline="1993" sz="1800" spc="0" b="1">
                <a:latin typeface="Comic Sans MS"/>
                <a:cs typeface="Comic Sans MS"/>
              </a:rPr>
              <a:t>e</a:t>
            </a:r>
            <a:r>
              <a:rPr dirty="0" smtClean="0" baseline="1993" sz="1800" spc="0" b="1">
                <a:latin typeface="Comic Sans MS"/>
                <a:cs typeface="Comic Sans MS"/>
              </a:rPr>
              <a:t> </a:t>
            </a:r>
            <a:r>
              <a:rPr dirty="0" smtClean="0" baseline="1993" sz="1800" spc="4" b="1">
                <a:latin typeface="Comic Sans MS"/>
                <a:cs typeface="Comic Sans MS"/>
              </a:rPr>
              <a:t>d</a:t>
            </a:r>
            <a:r>
              <a:rPr dirty="0" smtClean="0" baseline="1993" sz="1800" spc="0" b="1">
                <a:latin typeface="Comic Sans MS"/>
                <a:cs typeface="Comic Sans MS"/>
              </a:rPr>
              <a:t>e</a:t>
            </a:r>
            <a:r>
              <a:rPr dirty="0" smtClean="0" baseline="1993" sz="1800" spc="9" b="1">
                <a:latin typeface="Comic Sans MS"/>
                <a:cs typeface="Comic Sans MS"/>
              </a:rPr>
              <a:t> </a:t>
            </a:r>
            <a:r>
              <a:rPr dirty="0" smtClean="0" baseline="1993" sz="1800" spc="0" b="1">
                <a:latin typeface="Comic Sans MS"/>
                <a:cs typeface="Comic Sans MS"/>
              </a:rPr>
              <a:t>H</a:t>
            </a:r>
            <a:r>
              <a:rPr dirty="0" smtClean="0" baseline="1993" sz="1800" spc="4" b="1">
                <a:latin typeface="Comic Sans MS"/>
                <a:cs typeface="Comic Sans MS"/>
              </a:rPr>
              <a:t>o</a:t>
            </a:r>
            <a:r>
              <a:rPr dirty="0" smtClean="0" baseline="1993" sz="1800" spc="0" b="1">
                <a:latin typeface="Comic Sans MS"/>
                <a:cs typeface="Comic Sans MS"/>
              </a:rPr>
              <a:t>f</a:t>
            </a:r>
            <a:r>
              <a:rPr dirty="0" smtClean="0" baseline="1993" sz="1800" spc="4" b="1">
                <a:latin typeface="Comic Sans MS"/>
                <a:cs typeface="Comic Sans MS"/>
              </a:rPr>
              <a:t>f</a:t>
            </a:r>
            <a:r>
              <a:rPr dirty="0" smtClean="0" baseline="1993" sz="1800" spc="0" b="1">
                <a:latin typeface="Comic Sans MS"/>
                <a:cs typeface="Comic Sans MS"/>
              </a:rPr>
              <a:t>m</a:t>
            </a:r>
            <a:r>
              <a:rPr dirty="0" smtClean="0" baseline="1993" sz="1800" spc="9" b="1">
                <a:latin typeface="Comic Sans MS"/>
                <a:cs typeface="Comic Sans MS"/>
              </a:rPr>
              <a:t>a</a:t>
            </a:r>
            <a:r>
              <a:rPr dirty="0" smtClean="0" baseline="1993" sz="1800" spc="-4" b="1">
                <a:latin typeface="Comic Sans MS"/>
                <a:cs typeface="Comic Sans MS"/>
              </a:rPr>
              <a:t>n</a:t>
            </a:r>
            <a:r>
              <a:rPr dirty="0" smtClean="0" baseline="1993" sz="1800" spc="0" b="1">
                <a:latin typeface="Comic Sans MS"/>
                <a:cs typeface="Comic Sans MS"/>
              </a:rPr>
              <a:t>n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837801" y="4169666"/>
            <a:ext cx="223898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baseline="1993" sz="1800" spc="4" b="1">
                <a:latin typeface="Comic Sans MS"/>
                <a:cs typeface="Comic Sans MS"/>
              </a:rPr>
              <a:t>de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078593" y="4169666"/>
            <a:ext cx="53372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baseline="1993" sz="1800" spc="4" b="1">
                <a:latin typeface="Comic Sans MS"/>
                <a:cs typeface="Comic Sans MS"/>
              </a:rPr>
              <a:t>a</a:t>
            </a:r>
            <a:r>
              <a:rPr dirty="0" smtClean="0" baseline="1993" sz="1800" spc="0" b="1">
                <a:latin typeface="Comic Sans MS"/>
                <a:cs typeface="Comic Sans MS"/>
              </a:rPr>
              <a:t>mines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630281" y="4169666"/>
            <a:ext cx="56172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baseline="1993" sz="1800" spc="-4">
                <a:latin typeface="Comic Sans MS"/>
                <a:cs typeface="Comic Sans MS"/>
              </a:rPr>
              <a:t>p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14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m</a:t>
            </a:r>
            <a:r>
              <a:rPr dirty="0" smtClean="0" baseline="1993" sz="1800" spc="4">
                <a:latin typeface="Comic Sans MS"/>
                <a:cs typeface="Comic Sans MS"/>
              </a:rPr>
              <a:t>e</a:t>
            </a:r>
            <a:r>
              <a:rPr dirty="0" smtClean="0" baseline="1993" sz="1800" spc="0">
                <a:latin typeface="Comic Sans MS"/>
                <a:cs typeface="Comic Sans MS"/>
              </a:rPr>
              <a:t>t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209401" y="4169666"/>
            <a:ext cx="222187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baseline="1993" sz="1800" spc="4">
                <a:latin typeface="Comic Sans MS"/>
                <a:cs typeface="Comic Sans MS"/>
              </a:rPr>
              <a:t>de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64616" y="4194205"/>
            <a:ext cx="1722575" cy="2061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5"/>
              </a:lnSpc>
              <a:spcBef>
                <a:spcPts val="81"/>
              </a:spcBef>
            </a:pPr>
            <a:r>
              <a:rPr dirty="0" smtClean="0" baseline="1708" sz="2100" spc="-4" i="1">
                <a:solidFill>
                  <a:srgbClr val="EC7C30"/>
                </a:solidFill>
                <a:latin typeface="Comic Sans MS"/>
                <a:cs typeface="Comic Sans MS"/>
              </a:rPr>
              <a:t>3</a:t>
            </a:r>
            <a:r>
              <a:rPr dirty="0" smtClean="0" baseline="2070" sz="2100" spc="0" i="1">
                <a:solidFill>
                  <a:srgbClr val="EC7C30"/>
                </a:solidFill>
                <a:latin typeface="Times New Roman"/>
                <a:cs typeface="Times New Roman"/>
              </a:rPr>
              <a:t>°</a:t>
            </a:r>
            <a:r>
              <a:rPr dirty="0" smtClean="0" baseline="2070" sz="2100" spc="59" i="1">
                <a:solidFill>
                  <a:srgbClr val="EC7C3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Synthèse</a:t>
            </a:r>
            <a:r>
              <a:rPr dirty="0" smtClean="0" baseline="1708" sz="2100" spc="-9" i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d’</a:t>
            </a:r>
            <a:r>
              <a:rPr dirty="0" smtClean="0" baseline="1708" sz="2100" spc="4" i="1">
                <a:solidFill>
                  <a:srgbClr val="EC7C3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mine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496814" y="4352546"/>
            <a:ext cx="416783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baseline="1993" sz="1800" spc="-4">
                <a:latin typeface="Comic Sans MS"/>
                <a:cs typeface="Comic Sans MS"/>
              </a:rPr>
              <a:t>p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é</a:t>
            </a:r>
            <a:r>
              <a:rPr dirty="0" smtClean="0" baseline="1993" sz="1800" spc="-4">
                <a:latin typeface="Comic Sans MS"/>
                <a:cs typeface="Comic Sans MS"/>
              </a:rPr>
              <a:t>p</a:t>
            </a: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er</a:t>
            </a:r>
            <a:r>
              <a:rPr dirty="0" smtClean="0" baseline="1993" sz="1800" spc="-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des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amines</a:t>
            </a:r>
            <a:r>
              <a:rPr dirty="0" smtClean="0" baseline="1993" sz="1800" spc="19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p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imai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4">
                <a:latin typeface="Comic Sans MS"/>
                <a:cs typeface="Comic Sans MS"/>
              </a:rPr>
              <a:t>s</a:t>
            </a:r>
            <a:r>
              <a:rPr dirty="0" smtClean="0" baseline="1993" sz="1800" spc="0">
                <a:latin typeface="Comic Sans MS"/>
                <a:cs typeface="Comic Sans MS"/>
              </a:rPr>
              <a:t>,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s</a:t>
            </a:r>
            <a:r>
              <a:rPr dirty="0" smtClean="0" baseline="1993" sz="1800" spc="4">
                <a:latin typeface="Comic Sans MS"/>
                <a:cs typeface="Comic Sans MS"/>
              </a:rPr>
              <a:t>e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dai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es</a:t>
            </a:r>
            <a:r>
              <a:rPr dirty="0" smtClean="0" baseline="1993" sz="1800" spc="-9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et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te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ti</a:t>
            </a:r>
            <a:r>
              <a:rPr dirty="0" smtClean="0" baseline="1993" sz="1800" spc="-4">
                <a:latin typeface="Comic Sans MS"/>
                <a:cs typeface="Comic Sans MS"/>
              </a:rPr>
              <a:t>a</a:t>
            </a:r>
            <a:r>
              <a:rPr dirty="0" smtClean="0" baseline="1993" sz="1800" spc="0">
                <a:latin typeface="Comic Sans MS"/>
                <a:cs typeface="Comic Sans MS"/>
              </a:rPr>
              <a:t>i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es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: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702774" y="4681643"/>
            <a:ext cx="291830" cy="6919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8443" marR="44">
              <a:lnSpc>
                <a:spcPts val="1465"/>
              </a:lnSpc>
              <a:spcBef>
                <a:spcPts val="73"/>
              </a:spcBef>
            </a:pPr>
            <a:r>
              <a:rPr dirty="0" smtClean="0" baseline="4831" sz="1800" spc="-4">
                <a:latin typeface="Arial"/>
                <a:cs typeface="Arial"/>
              </a:rPr>
              <a:t>R</a:t>
            </a:r>
            <a:r>
              <a:rPr dirty="0" smtClean="0" baseline="-9662" sz="1350" spc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marL="12700" marR="26162">
              <a:lnSpc>
                <a:spcPct val="95825"/>
              </a:lnSpc>
              <a:spcBef>
                <a:spcPts val="346"/>
              </a:spcBef>
            </a:pPr>
            <a:r>
              <a:rPr dirty="0" smtClean="0" sz="1200" spc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  <a:p>
            <a:pPr marL="78443">
              <a:lnSpc>
                <a:spcPts val="1379"/>
              </a:lnSpc>
              <a:spcBef>
                <a:spcPts val="557"/>
              </a:spcBef>
            </a:pP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baseline="-16104" sz="1350" spc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411214" y="4715284"/>
            <a:ext cx="1704233" cy="2160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0"/>
              </a:lnSpc>
              <a:spcBef>
                <a:spcPts val="83"/>
              </a:spcBef>
            </a:pPr>
            <a:r>
              <a:rPr dirty="0" smtClean="0" baseline="9966" sz="1800" spc="4">
                <a:latin typeface="Comic Sans MS"/>
                <a:cs typeface="Comic Sans MS"/>
              </a:rPr>
              <a:t>N</a:t>
            </a:r>
            <a:r>
              <a:rPr dirty="0" smtClean="0" baseline="9966" sz="1800" spc="0">
                <a:latin typeface="Comic Sans MS"/>
                <a:cs typeface="Comic Sans MS"/>
              </a:rPr>
              <a:t>H</a:t>
            </a:r>
            <a:r>
              <a:rPr dirty="0" smtClean="0" baseline="-5979" sz="1200" spc="0">
                <a:latin typeface="Comic Sans MS"/>
                <a:cs typeface="Comic Sans MS"/>
              </a:rPr>
              <a:t>3</a:t>
            </a:r>
            <a:r>
              <a:rPr dirty="0" smtClean="0" baseline="-5979" sz="1200" spc="228">
                <a:latin typeface="Comic Sans MS"/>
                <a:cs typeface="Comic Sans MS"/>
              </a:rPr>
              <a:t> </a:t>
            </a:r>
            <a:r>
              <a:rPr dirty="0" smtClean="0" baseline="11336" sz="1800" spc="0">
                <a:latin typeface="Symbol"/>
                <a:cs typeface="Symbol"/>
              </a:rPr>
              <a:t></a:t>
            </a:r>
            <a:r>
              <a:rPr dirty="0" smtClean="0" baseline="12078" sz="1800" spc="0">
                <a:latin typeface="Times New Roman"/>
                <a:cs typeface="Times New Roman"/>
              </a:rPr>
              <a:t> </a:t>
            </a:r>
            <a:r>
              <a:rPr dirty="0" smtClean="0" baseline="12078" sz="1800" spc="134">
                <a:latin typeface="Times New Roman"/>
                <a:cs typeface="Times New Roman"/>
              </a:rPr>
              <a:t> </a:t>
            </a:r>
            <a:r>
              <a:rPr dirty="0" smtClean="0" baseline="9966" sz="1800" spc="0">
                <a:latin typeface="Comic Sans MS"/>
                <a:cs typeface="Comic Sans MS"/>
              </a:rPr>
              <a:t>amine</a:t>
            </a:r>
            <a:r>
              <a:rPr dirty="0" smtClean="0" baseline="9966" sz="1800" spc="14">
                <a:latin typeface="Comic Sans MS"/>
                <a:cs typeface="Comic Sans MS"/>
              </a:rPr>
              <a:t> </a:t>
            </a:r>
            <a:r>
              <a:rPr dirty="0" smtClean="0" baseline="9966" sz="1800" spc="-4">
                <a:latin typeface="Comic Sans MS"/>
                <a:cs typeface="Comic Sans MS"/>
              </a:rPr>
              <a:t>p</a:t>
            </a:r>
            <a:r>
              <a:rPr dirty="0" smtClean="0" baseline="9966" sz="1800" spc="9">
                <a:latin typeface="Comic Sans MS"/>
                <a:cs typeface="Comic Sans MS"/>
              </a:rPr>
              <a:t>r</a:t>
            </a:r>
            <a:r>
              <a:rPr dirty="0" smtClean="0" baseline="9966" sz="1800" spc="0">
                <a:latin typeface="Comic Sans MS"/>
                <a:cs typeface="Comic Sans MS"/>
              </a:rPr>
              <a:t>imai</a:t>
            </a:r>
            <a:r>
              <a:rPr dirty="0" smtClean="0" baseline="9966" sz="1800" spc="9">
                <a:latin typeface="Comic Sans MS"/>
                <a:cs typeface="Comic Sans MS"/>
              </a:rPr>
              <a:t>r</a:t>
            </a:r>
            <a:r>
              <a:rPr dirty="0" smtClean="0" baseline="9966" sz="1800" spc="0">
                <a:latin typeface="Comic Sans MS"/>
                <a:cs typeface="Comic Sans MS"/>
              </a:rPr>
              <a:t>e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017808" y="4719680"/>
            <a:ext cx="291704" cy="691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8316">
              <a:lnSpc>
                <a:spcPts val="1515"/>
              </a:lnSpc>
              <a:spcBef>
                <a:spcPts val="75"/>
              </a:spcBef>
            </a:pPr>
            <a:r>
              <a:rPr dirty="0" smtClean="0" baseline="7246" sz="1800" spc="-4">
                <a:latin typeface="Arial"/>
                <a:cs typeface="Arial"/>
              </a:rPr>
              <a:t>R</a:t>
            </a:r>
            <a:r>
              <a:rPr dirty="0" smtClean="0" baseline="-6441" sz="1350" spc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marL="12700" marR="26163">
              <a:lnSpc>
                <a:spcPct val="95825"/>
              </a:lnSpc>
              <a:spcBef>
                <a:spcPts val="294"/>
              </a:spcBef>
            </a:pPr>
            <a:r>
              <a:rPr dirty="0" smtClean="0" sz="1200" spc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  <a:p>
            <a:pPr marL="78316" marR="46">
              <a:lnSpc>
                <a:spcPts val="1379"/>
              </a:lnSpc>
              <a:spcBef>
                <a:spcPts val="559"/>
              </a:spcBef>
            </a:pP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baseline="-12883" sz="1350" spc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603409" y="4860980"/>
            <a:ext cx="430790" cy="1784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S</a:t>
            </a:r>
            <a:r>
              <a:rPr dirty="0" smtClean="0" sz="1200" spc="-4">
                <a:latin typeface="Arial"/>
                <a:cs typeface="Arial"/>
              </a:rPr>
              <a:t>N</a:t>
            </a:r>
            <a:r>
              <a:rPr dirty="0" smtClean="0" sz="1200" spc="-4">
                <a:latin typeface="Arial"/>
                <a:cs typeface="Arial"/>
              </a:rPr>
              <a:t>A</a:t>
            </a:r>
            <a:r>
              <a:rPr dirty="0" smtClean="0" sz="1200" spc="0">
                <a:latin typeface="Arial"/>
                <a:cs typeface="Arial"/>
              </a:rPr>
              <a:t>li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24939" y="4927706"/>
            <a:ext cx="261378" cy="1784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A</a:t>
            </a:r>
            <a:r>
              <a:rPr dirty="0" smtClean="0" sz="1200" spc="0">
                <a:latin typeface="Arial"/>
                <a:cs typeface="Arial"/>
              </a:rPr>
              <a:t>lk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67329" y="4946718"/>
            <a:ext cx="387892" cy="1784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H</a:t>
            </a:r>
            <a:r>
              <a:rPr dirty="0" smtClean="0" sz="1200" spc="-4">
                <a:latin typeface="Arial"/>
                <a:cs typeface="Arial"/>
              </a:rPr>
              <a:t>H</a:t>
            </a:r>
            <a:r>
              <a:rPr dirty="0" smtClean="0" sz="1200" spc="-10">
                <a:latin typeface="Arial"/>
                <a:cs typeface="Arial"/>
              </a:rPr>
              <a:t>a</a:t>
            </a:r>
            <a:r>
              <a:rPr dirty="0" smtClean="0" sz="1200" spc="0"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16634" y="4956382"/>
            <a:ext cx="261311" cy="1784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-10">
                <a:latin typeface="Arial"/>
                <a:cs typeface="Arial"/>
              </a:rPr>
              <a:t>A</a:t>
            </a:r>
            <a:r>
              <a:rPr dirty="0" smtClean="0" sz="1200" spc="0">
                <a:latin typeface="Arial"/>
                <a:cs typeface="Arial"/>
              </a:rPr>
              <a:t>lk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94466" y="4956382"/>
            <a:ext cx="277537" cy="1784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H</a:t>
            </a:r>
            <a:r>
              <a:rPr dirty="0" smtClean="0" sz="1200" spc="-10">
                <a:latin typeface="Arial"/>
                <a:cs typeface="Arial"/>
              </a:rPr>
              <a:t>a</a:t>
            </a:r>
            <a:r>
              <a:rPr dirty="0" smtClean="0" sz="1200" spc="0"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58883" y="4956382"/>
            <a:ext cx="159496" cy="1784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155237" y="4956382"/>
            <a:ext cx="138253" cy="1784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61056" y="4975407"/>
            <a:ext cx="138253" cy="1784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11214" y="5080794"/>
            <a:ext cx="661988" cy="5823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0"/>
              </a:lnSpc>
              <a:spcBef>
                <a:spcPts val="83"/>
              </a:spcBef>
            </a:pPr>
            <a:r>
              <a:rPr dirty="0" smtClean="0" baseline="9966" sz="1800" spc="0">
                <a:latin typeface="Comic Sans MS"/>
                <a:cs typeface="Comic Sans MS"/>
              </a:rPr>
              <a:t>NH</a:t>
            </a:r>
            <a:r>
              <a:rPr dirty="0" smtClean="0" baseline="-5979" sz="1200" spc="0">
                <a:latin typeface="Comic Sans MS"/>
                <a:cs typeface="Comic Sans MS"/>
              </a:rPr>
              <a:t>2</a:t>
            </a:r>
            <a:r>
              <a:rPr dirty="0" smtClean="0" baseline="9966" sz="1800" spc="0">
                <a:latin typeface="Comic Sans MS"/>
                <a:cs typeface="Comic Sans MS"/>
              </a:rPr>
              <a:t>R</a:t>
            </a:r>
            <a:r>
              <a:rPr dirty="0" smtClean="0" baseline="9966" sz="1800" spc="109">
                <a:latin typeface="Comic Sans MS"/>
                <a:cs typeface="Comic Sans MS"/>
              </a:rPr>
              <a:t> </a:t>
            </a:r>
            <a:r>
              <a:rPr dirty="0" smtClean="0" baseline="11336" sz="1800" spc="0">
                <a:latin typeface="Symbol"/>
                <a:cs typeface="Symbol"/>
              </a:rPr>
              <a:t></a:t>
            </a:r>
            <a:endParaRPr sz="1200">
              <a:latin typeface="Symbol"/>
              <a:cs typeface="Symbol"/>
            </a:endParaRPr>
          </a:p>
          <a:p>
            <a:pPr marL="12700" marR="372">
              <a:lnSpc>
                <a:spcPts val="1549"/>
              </a:lnSpc>
              <a:spcBef>
                <a:spcPts val="892"/>
              </a:spcBef>
            </a:pPr>
            <a:r>
              <a:rPr dirty="0" smtClean="0" sz="1200" spc="4">
                <a:latin typeface="Comic Sans MS"/>
                <a:cs typeface="Comic Sans MS"/>
              </a:rPr>
              <a:t>N</a:t>
            </a:r>
            <a:r>
              <a:rPr dirty="0" smtClean="0" sz="1200" spc="0">
                <a:latin typeface="Comic Sans MS"/>
                <a:cs typeface="Comic Sans MS"/>
              </a:rPr>
              <a:t>H</a:t>
            </a:r>
            <a:r>
              <a:rPr dirty="0" smtClean="0" sz="1200" spc="4">
                <a:latin typeface="Comic Sans MS"/>
                <a:cs typeface="Comic Sans MS"/>
              </a:rPr>
              <a:t>R</a:t>
            </a:r>
            <a:r>
              <a:rPr dirty="0" smtClean="0" baseline="-20929" sz="1200" spc="0">
                <a:latin typeface="Comic Sans MS"/>
                <a:cs typeface="Comic Sans MS"/>
              </a:rPr>
              <a:t>2</a:t>
            </a:r>
            <a:r>
              <a:rPr dirty="0" smtClean="0" baseline="-20929" sz="1200" spc="228">
                <a:latin typeface="Comic Sans MS"/>
                <a:cs typeface="Comic Sans MS"/>
              </a:rPr>
              <a:t> </a:t>
            </a:r>
            <a:r>
              <a:rPr dirty="0" smtClean="0" sz="1200" spc="0">
                <a:latin typeface="Symbol"/>
                <a:cs typeface="Symbol"/>
              </a:rPr>
              <a:t>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110730" y="5085349"/>
            <a:ext cx="1262989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baseline="1993" sz="1800" spc="-4">
                <a:latin typeface="Comic Sans MS"/>
                <a:cs typeface="Comic Sans MS"/>
              </a:rPr>
              <a:t>a</a:t>
            </a:r>
            <a:r>
              <a:rPr dirty="0" smtClean="0" baseline="1993" sz="1800" spc="4">
                <a:latin typeface="Comic Sans MS"/>
                <a:cs typeface="Comic Sans MS"/>
              </a:rPr>
              <a:t>m</a:t>
            </a:r>
            <a:r>
              <a:rPr dirty="0" smtClean="0" baseline="1993" sz="1800" spc="0">
                <a:latin typeface="Comic Sans MS"/>
                <a:cs typeface="Comic Sans MS"/>
              </a:rPr>
              <a:t>ine</a:t>
            </a:r>
            <a:r>
              <a:rPr dirty="0" smtClean="0" baseline="1993" sz="1800" spc="9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seco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dai</a:t>
            </a:r>
            <a:r>
              <a:rPr dirty="0" smtClean="0" baseline="1993" sz="1800" spc="4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110730" y="5451604"/>
            <a:ext cx="1120904" cy="177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4">
                <a:latin typeface="Comic Sans MS"/>
                <a:cs typeface="Comic Sans MS"/>
              </a:rPr>
              <a:t>m</a:t>
            </a:r>
            <a:r>
              <a:rPr dirty="0" smtClean="0" baseline="1993" sz="1800" spc="0">
                <a:latin typeface="Comic Sans MS"/>
                <a:cs typeface="Comic Sans MS"/>
              </a:rPr>
              <a:t>ine</a:t>
            </a:r>
            <a:r>
              <a:rPr dirty="0" smtClean="0" baseline="1993" sz="1800" spc="1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te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ti</a:t>
            </a:r>
            <a:r>
              <a:rPr dirty="0" smtClean="0" baseline="1993" sz="1800" spc="-4">
                <a:latin typeface="Comic Sans MS"/>
                <a:cs typeface="Comic Sans MS"/>
              </a:rPr>
              <a:t>a</a:t>
            </a:r>
            <a:r>
              <a:rPr dirty="0" smtClean="0" baseline="1993" sz="1800" spc="0">
                <a:latin typeface="Comic Sans MS"/>
                <a:cs typeface="Comic Sans MS"/>
              </a:rPr>
              <a:t>i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4616" y="5542361"/>
            <a:ext cx="2368560" cy="2061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5"/>
              </a:lnSpc>
              <a:spcBef>
                <a:spcPts val="81"/>
              </a:spcBef>
            </a:pPr>
            <a:r>
              <a:rPr dirty="0" smtClean="0" baseline="1708" sz="2100" spc="-4" i="1">
                <a:solidFill>
                  <a:srgbClr val="EC7C30"/>
                </a:solidFill>
                <a:latin typeface="Comic Sans MS"/>
                <a:cs typeface="Comic Sans MS"/>
              </a:rPr>
              <a:t>4</a:t>
            </a:r>
            <a:r>
              <a:rPr dirty="0" smtClean="0" baseline="2070" sz="2100" spc="0" i="1">
                <a:solidFill>
                  <a:srgbClr val="EC7C30"/>
                </a:solidFill>
                <a:latin typeface="Times New Roman"/>
                <a:cs typeface="Times New Roman"/>
              </a:rPr>
              <a:t>°</a:t>
            </a:r>
            <a:r>
              <a:rPr dirty="0" smtClean="0" baseline="2070" sz="2100" spc="59" i="1">
                <a:solidFill>
                  <a:srgbClr val="EC7C3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4" i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rmati</a:t>
            </a:r>
            <a:r>
              <a:rPr dirty="0" smtClean="0" baseline="1708" sz="2100" spc="4" i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-34" i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de</a:t>
            </a:r>
            <a:r>
              <a:rPr dirty="0" smtClean="0" baseline="1708" sz="2100" spc="-9" i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lia</a:t>
            </a:r>
            <a:r>
              <a:rPr dirty="0" smtClean="0" baseline="1708" sz="2100" spc="4" i="1">
                <a:solidFill>
                  <a:srgbClr val="EC7C3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4" i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ns</a:t>
            </a:r>
            <a:r>
              <a:rPr dirty="0" smtClean="0" baseline="1708" sz="2100" spc="-25" i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i="1">
                <a:solidFill>
                  <a:srgbClr val="EC7C3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4" i="1">
                <a:solidFill>
                  <a:srgbClr val="EC7C30"/>
                </a:solidFill>
                <a:latin typeface="Comic Sans MS"/>
                <a:cs typeface="Comic Sans MS"/>
              </a:rPr>
              <a:t>-</a:t>
            </a:r>
            <a:r>
              <a:rPr dirty="0" smtClean="0" baseline="1708" sz="2100" spc="0" i="1">
                <a:solidFill>
                  <a:srgbClr val="EC7C30"/>
                </a:solidFill>
                <a:latin typeface="Comic Sans MS"/>
                <a:cs typeface="Comic Sans MS"/>
              </a:rPr>
              <a:t>C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31549" y="5943317"/>
            <a:ext cx="471897" cy="192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sz="1300" spc="-5">
                <a:latin typeface="Arial"/>
                <a:cs typeface="Arial"/>
              </a:rPr>
              <a:t>S</a:t>
            </a:r>
            <a:r>
              <a:rPr dirty="0" smtClean="0" sz="1300" spc="0">
                <a:latin typeface="Arial"/>
                <a:cs typeface="Arial"/>
              </a:rPr>
              <a:t>N</a:t>
            </a:r>
            <a:r>
              <a:rPr dirty="0" smtClean="0" sz="1300" spc="-5">
                <a:latin typeface="Arial"/>
                <a:cs typeface="Arial"/>
              </a:rPr>
              <a:t>A</a:t>
            </a:r>
            <a:r>
              <a:rPr dirty="0" smtClean="0" sz="1300" spc="5">
                <a:latin typeface="Arial"/>
                <a:cs typeface="Arial"/>
              </a:rPr>
              <a:t>l</a:t>
            </a:r>
            <a:r>
              <a:rPr dirty="0" smtClean="0" sz="1300" spc="0">
                <a:latin typeface="Arial"/>
                <a:cs typeface="Arial"/>
              </a:rPr>
              <a:t>i</a:t>
            </a:r>
            <a:endParaRPr sz="13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97853" y="5988194"/>
            <a:ext cx="256590" cy="2938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15"/>
              </a:lnSpc>
              <a:spcBef>
                <a:spcPts val="110"/>
              </a:spcBef>
            </a:pPr>
            <a:r>
              <a:rPr dirty="0" smtClean="0" baseline="17392" sz="2250" spc="29">
                <a:latin typeface="Arial"/>
                <a:cs typeface="Arial"/>
              </a:rPr>
              <a:t>-</a:t>
            </a:r>
            <a:r>
              <a:rPr dirty="0" smtClean="0" baseline="-8919" sz="1950" spc="0">
                <a:latin typeface="Arial"/>
                <a:cs typeface="Arial"/>
              </a:rPr>
              <a:t>C</a:t>
            </a:r>
            <a:endParaRPr sz="13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206881" y="6033515"/>
            <a:ext cx="351524" cy="2319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50"/>
              </a:lnSpc>
              <a:spcBef>
                <a:spcPts val="87"/>
              </a:spcBef>
            </a:pPr>
            <a:r>
              <a:rPr dirty="0" smtClean="0" baseline="-2229" sz="1950">
                <a:latin typeface="Arial"/>
                <a:cs typeface="Arial"/>
              </a:rPr>
              <a:t>H</a:t>
            </a:r>
            <a:r>
              <a:rPr dirty="0" smtClean="0" baseline="-2229" sz="1950" spc="-4">
                <a:latin typeface="Arial"/>
                <a:cs typeface="Arial"/>
              </a:rPr>
              <a:t>a</a:t>
            </a:r>
            <a:r>
              <a:rPr dirty="0" smtClean="0" baseline="-2229" sz="1950" spc="4">
                <a:latin typeface="Arial"/>
                <a:cs typeface="Arial"/>
              </a:rPr>
              <a:t>l</a:t>
            </a:r>
            <a:r>
              <a:rPr dirty="0" smtClean="0" baseline="30513" sz="1425" spc="0">
                <a:latin typeface="Arial"/>
                <a:cs typeface="Arial"/>
              </a:rPr>
              <a:t>-</a:t>
            </a:r>
            <a:endParaRPr sz="9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8780" y="6079134"/>
            <a:ext cx="284660" cy="192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sz="1300" spc="-5">
                <a:latin typeface="Arial"/>
                <a:cs typeface="Arial"/>
              </a:rPr>
              <a:t>A</a:t>
            </a:r>
            <a:r>
              <a:rPr dirty="0" smtClean="0" sz="1300" spc="0">
                <a:latin typeface="Arial"/>
                <a:cs typeface="Arial"/>
              </a:rPr>
              <a:t>lk</a:t>
            </a:r>
            <a:endParaRPr sz="13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94848" y="6079134"/>
            <a:ext cx="303050" cy="192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sz="1300" spc="0">
                <a:latin typeface="Arial"/>
                <a:cs typeface="Arial"/>
              </a:rPr>
              <a:t>H</a:t>
            </a:r>
            <a:r>
              <a:rPr dirty="0" smtClean="0" sz="1300" spc="-5">
                <a:latin typeface="Arial"/>
                <a:cs typeface="Arial"/>
              </a:rPr>
              <a:t>a</a:t>
            </a:r>
            <a:r>
              <a:rPr dirty="0" smtClean="0" sz="1300" spc="0">
                <a:latin typeface="Arial"/>
                <a:cs typeface="Arial"/>
              </a:rPr>
              <a:t>l</a:t>
            </a:r>
            <a:endParaRPr sz="13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51955" y="6089406"/>
            <a:ext cx="172393" cy="192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sz="1300" spc="0">
                <a:latin typeface="Arial"/>
                <a:cs typeface="Arial"/>
              </a:rPr>
              <a:t>N</a:t>
            </a:r>
            <a:endParaRPr sz="13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53142" y="6089406"/>
            <a:ext cx="284595" cy="192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sz="1300" spc="-5">
                <a:latin typeface="Arial"/>
                <a:cs typeface="Arial"/>
              </a:rPr>
              <a:t>A</a:t>
            </a:r>
            <a:r>
              <a:rPr dirty="0" smtClean="0" sz="1300" spc="5">
                <a:latin typeface="Arial"/>
                <a:cs typeface="Arial"/>
              </a:rPr>
              <a:t>l</a:t>
            </a:r>
            <a:r>
              <a:rPr dirty="0" smtClean="0" sz="1300" spc="0">
                <a:latin typeface="Arial"/>
                <a:cs typeface="Arial"/>
              </a:rPr>
              <a:t>k</a:t>
            </a:r>
            <a:endParaRPr sz="13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63764" y="6089406"/>
            <a:ext cx="293986" cy="192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sz="1300" spc="0">
                <a:latin typeface="Arial"/>
                <a:cs typeface="Arial"/>
              </a:rPr>
              <a:t>CN</a:t>
            </a:r>
            <a:endParaRPr sz="13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56651" y="6100010"/>
            <a:ext cx="149092" cy="192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sz="1300" spc="0">
                <a:latin typeface="Arial"/>
                <a:cs typeface="Arial"/>
              </a:rPr>
              <a:t>+</a:t>
            </a:r>
            <a:endParaRPr sz="13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09816" y="6110282"/>
            <a:ext cx="149092" cy="192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sz="1300" spc="0">
                <a:latin typeface="Arial"/>
                <a:cs typeface="Arial"/>
              </a:rPr>
              <a:t>+</a:t>
            </a:r>
            <a:endParaRPr sz="13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71313" y="6139017"/>
            <a:ext cx="1448280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baseline="1993" sz="1800" spc="0">
                <a:latin typeface="Comic Sans MS"/>
                <a:cs typeface="Comic Sans MS"/>
              </a:rPr>
              <a:t>f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ma</a:t>
            </a:r>
            <a:r>
              <a:rPr dirty="0" smtClean="0" baseline="1993" sz="1800" spc="-4">
                <a:latin typeface="Comic Sans MS"/>
                <a:cs typeface="Comic Sans MS"/>
              </a:rPr>
              <a:t>t</a:t>
            </a:r>
            <a:r>
              <a:rPr dirty="0" smtClean="0" baseline="1993" sz="1800" spc="0">
                <a:latin typeface="Comic Sans MS"/>
                <a:cs typeface="Comic Sans MS"/>
              </a:rPr>
              <a:t>ion</a:t>
            </a:r>
            <a:r>
              <a:rPr dirty="0" smtClean="0" baseline="1993" sz="1800" spc="-2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de</a:t>
            </a:r>
            <a:r>
              <a:rPr dirty="0" smtClean="0" baseline="1993" sz="1800" spc="-4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it</a:t>
            </a:r>
            <a:r>
              <a:rPr dirty="0" smtClean="0" baseline="1993" sz="1800" spc="4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i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43918" y="6423341"/>
            <a:ext cx="992449" cy="192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sz="1300" spc="0">
                <a:latin typeface="Arial"/>
                <a:cs typeface="Arial"/>
              </a:rPr>
              <a:t>N</a:t>
            </a:r>
            <a:r>
              <a:rPr dirty="0" smtClean="0" sz="1300" spc="-4">
                <a:latin typeface="Arial"/>
                <a:cs typeface="Arial"/>
              </a:rPr>
              <a:t>a</a:t>
            </a:r>
            <a:r>
              <a:rPr dirty="0" smtClean="0" sz="1300" spc="0">
                <a:latin typeface="Arial"/>
                <a:cs typeface="Arial"/>
              </a:rPr>
              <a:t>CN</a:t>
            </a:r>
            <a:r>
              <a:rPr dirty="0" smtClean="0" sz="1300" spc="70">
                <a:latin typeface="Arial"/>
                <a:cs typeface="Arial"/>
              </a:rPr>
              <a:t> </a:t>
            </a:r>
            <a:r>
              <a:rPr dirty="0" smtClean="0" sz="1300" spc="0">
                <a:latin typeface="Arial"/>
                <a:cs typeface="Arial"/>
              </a:rPr>
              <a:t>/</a:t>
            </a:r>
            <a:r>
              <a:rPr dirty="0" smtClean="0" sz="1300" spc="-77">
                <a:latin typeface="Arial"/>
                <a:cs typeface="Arial"/>
              </a:rPr>
              <a:t> </a:t>
            </a:r>
            <a:r>
              <a:rPr dirty="0" smtClean="0" sz="1300" spc="-5">
                <a:latin typeface="Arial"/>
                <a:cs typeface="Arial"/>
              </a:rPr>
              <a:t>K</a:t>
            </a:r>
            <a:r>
              <a:rPr dirty="0" smtClean="0" sz="1300" spc="0">
                <a:latin typeface="Arial"/>
                <a:cs typeface="Arial"/>
              </a:rPr>
              <a:t>CN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48290" y="6465214"/>
            <a:ext cx="857935" cy="235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4"/>
              </a:lnSpc>
              <a:spcBef>
                <a:spcPts val="90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201</a:t>
            </a:r>
            <a:r>
              <a:rPr dirty="0" smtClean="0" baseline="-5012" sz="1500" spc="-19">
                <a:latin typeface="Segoe UI"/>
                <a:cs typeface="Segoe UI"/>
              </a:rPr>
              <a:t>5</a:t>
            </a:r>
            <a:r>
              <a:rPr dirty="0" smtClean="0" baseline="20480" sz="1800" spc="4">
                <a:solidFill>
                  <a:srgbClr val="888888"/>
                </a:solidFill>
                <a:latin typeface="Calibri"/>
                <a:cs typeface="Calibri"/>
              </a:rPr>
              <a:t>47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47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4038186" y="741646"/>
            <a:ext cx="17485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6638572" y="741646"/>
            <a:ext cx="17456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4051198" y="1456086"/>
            <a:ext cx="17444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6651296" y="1456086"/>
            <a:ext cx="17473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1069260" y="2465304"/>
            <a:ext cx="15563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3389959" y="2465304"/>
            <a:ext cx="15018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1099836" y="3689451"/>
            <a:ext cx="15259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3375217" y="3689451"/>
            <a:ext cx="14725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959624" y="4900843"/>
            <a:ext cx="13050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3567995" y="4872167"/>
            <a:ext cx="13047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1897219" y="4910204"/>
            <a:ext cx="11615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1045074" y="6030008"/>
            <a:ext cx="14371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017918" y="6006156"/>
            <a:ext cx="12798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519371" y="6040612"/>
            <a:ext cx="13836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848612" y="981456"/>
            <a:ext cx="8424672" cy="5401056"/>
          </a:xfrm>
          <a:custGeom>
            <a:avLst/>
            <a:gdLst/>
            <a:ahLst/>
            <a:cxnLst/>
            <a:rect l="l" t="t" r="r" b="b"/>
            <a:pathLst>
              <a:path w="8424672" h="5401056">
                <a:moveTo>
                  <a:pt x="0" y="5401056"/>
                </a:moveTo>
                <a:lnTo>
                  <a:pt x="8424672" y="5401056"/>
                </a:lnTo>
                <a:lnTo>
                  <a:pt x="8424672" y="0"/>
                </a:lnTo>
                <a:lnTo>
                  <a:pt x="0" y="0"/>
                </a:lnTo>
                <a:lnTo>
                  <a:pt x="0" y="540105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848612" y="981456"/>
            <a:ext cx="8424672" cy="5401056"/>
          </a:xfrm>
          <a:custGeom>
            <a:avLst/>
            <a:gdLst/>
            <a:ahLst/>
            <a:cxnLst/>
            <a:rect l="l" t="t" r="r" b="b"/>
            <a:pathLst>
              <a:path w="8424672" h="5401056">
                <a:moveTo>
                  <a:pt x="0" y="5401056"/>
                </a:moveTo>
                <a:lnTo>
                  <a:pt x="8424672" y="5401056"/>
                </a:lnTo>
                <a:lnTo>
                  <a:pt x="8424672" y="0"/>
                </a:lnTo>
                <a:lnTo>
                  <a:pt x="0" y="0"/>
                </a:lnTo>
                <a:lnTo>
                  <a:pt x="0" y="540105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5879592" y="1662684"/>
            <a:ext cx="1008888" cy="76200"/>
          </a:xfrm>
          <a:custGeom>
            <a:avLst/>
            <a:gdLst/>
            <a:ahLst/>
            <a:cxnLst/>
            <a:rect l="l" t="t" r="r" b="b"/>
            <a:pathLst>
              <a:path w="1008888" h="76200">
                <a:moveTo>
                  <a:pt x="945388" y="44450"/>
                </a:moveTo>
                <a:lnTo>
                  <a:pt x="932687" y="44450"/>
                </a:lnTo>
                <a:lnTo>
                  <a:pt x="932688" y="76200"/>
                </a:lnTo>
                <a:lnTo>
                  <a:pt x="1008888" y="38100"/>
                </a:lnTo>
                <a:lnTo>
                  <a:pt x="945388" y="44450"/>
                </a:lnTo>
                <a:close/>
              </a:path>
              <a:path w="1008888" h="76200">
                <a:moveTo>
                  <a:pt x="945388" y="31750"/>
                </a:moveTo>
                <a:lnTo>
                  <a:pt x="932688" y="0"/>
                </a:lnTo>
                <a:lnTo>
                  <a:pt x="932688" y="31749"/>
                </a:lnTo>
                <a:lnTo>
                  <a:pt x="945388" y="31750"/>
                </a:lnTo>
                <a:close/>
              </a:path>
              <a:path w="1008888" h="76200">
                <a:moveTo>
                  <a:pt x="0" y="31750"/>
                </a:moveTo>
                <a:lnTo>
                  <a:pt x="0" y="44450"/>
                </a:lnTo>
                <a:lnTo>
                  <a:pt x="945388" y="44450"/>
                </a:lnTo>
                <a:lnTo>
                  <a:pt x="1008888" y="38100"/>
                </a:lnTo>
                <a:lnTo>
                  <a:pt x="932688" y="0"/>
                </a:lnTo>
                <a:lnTo>
                  <a:pt x="945388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329684" y="1987296"/>
            <a:ext cx="76200" cy="720851"/>
          </a:xfrm>
          <a:custGeom>
            <a:avLst/>
            <a:gdLst/>
            <a:ahLst/>
            <a:cxnLst/>
            <a:rect l="l" t="t" r="r" b="b"/>
            <a:pathLst>
              <a:path w="76200" h="720851">
                <a:moveTo>
                  <a:pt x="31749" y="644652"/>
                </a:moveTo>
                <a:lnTo>
                  <a:pt x="0" y="644651"/>
                </a:lnTo>
                <a:lnTo>
                  <a:pt x="38100" y="720851"/>
                </a:lnTo>
                <a:lnTo>
                  <a:pt x="76200" y="644651"/>
                </a:lnTo>
                <a:lnTo>
                  <a:pt x="44450" y="644651"/>
                </a:lnTo>
                <a:lnTo>
                  <a:pt x="44450" y="657351"/>
                </a:lnTo>
                <a:lnTo>
                  <a:pt x="31750" y="657351"/>
                </a:lnTo>
                <a:lnTo>
                  <a:pt x="31749" y="644652"/>
                </a:lnTo>
                <a:close/>
              </a:path>
              <a:path w="76200" h="720851">
                <a:moveTo>
                  <a:pt x="31750" y="657351"/>
                </a:moveTo>
                <a:lnTo>
                  <a:pt x="44450" y="657351"/>
                </a:lnTo>
                <a:lnTo>
                  <a:pt x="44450" y="0"/>
                </a:lnTo>
                <a:lnTo>
                  <a:pt x="31750" y="0"/>
                </a:lnTo>
                <a:lnTo>
                  <a:pt x="31750" y="6573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544568" y="1915667"/>
            <a:ext cx="76200" cy="720852"/>
          </a:xfrm>
          <a:custGeom>
            <a:avLst/>
            <a:gdLst/>
            <a:ahLst/>
            <a:cxnLst/>
            <a:rect l="l" t="t" r="r" b="b"/>
            <a:pathLst>
              <a:path w="76200" h="720852">
                <a:moveTo>
                  <a:pt x="31750" y="720852"/>
                </a:moveTo>
                <a:lnTo>
                  <a:pt x="44450" y="720852"/>
                </a:lnTo>
                <a:lnTo>
                  <a:pt x="44450" y="63500"/>
                </a:lnTo>
                <a:lnTo>
                  <a:pt x="76200" y="76200"/>
                </a:lnTo>
                <a:lnTo>
                  <a:pt x="38100" y="0"/>
                </a:lnTo>
                <a:lnTo>
                  <a:pt x="31750" y="63500"/>
                </a:lnTo>
                <a:lnTo>
                  <a:pt x="31750" y="720852"/>
                </a:lnTo>
                <a:close/>
              </a:path>
              <a:path w="76200" h="720852">
                <a:moveTo>
                  <a:pt x="31750" y="63500"/>
                </a:moveTo>
                <a:lnTo>
                  <a:pt x="38100" y="0"/>
                </a:lnTo>
                <a:lnTo>
                  <a:pt x="0" y="76200"/>
                </a:lnTo>
                <a:lnTo>
                  <a:pt x="31749" y="76200"/>
                </a:lnTo>
                <a:lnTo>
                  <a:pt x="31750" y="63500"/>
                </a:lnTo>
                <a:close/>
              </a:path>
              <a:path w="76200" h="720852">
                <a:moveTo>
                  <a:pt x="76200" y="76200"/>
                </a:moveTo>
                <a:lnTo>
                  <a:pt x="44450" y="63500"/>
                </a:lnTo>
                <a:lnTo>
                  <a:pt x="44450" y="76199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2346833" y="1844039"/>
            <a:ext cx="1661287" cy="1805686"/>
          </a:xfrm>
          <a:custGeom>
            <a:avLst/>
            <a:gdLst/>
            <a:ahLst/>
            <a:cxnLst/>
            <a:rect l="l" t="t" r="r" b="b"/>
            <a:pathLst>
              <a:path w="1661287" h="1805686">
                <a:moveTo>
                  <a:pt x="0" y="1797050"/>
                </a:moveTo>
                <a:lnTo>
                  <a:pt x="9398" y="1805686"/>
                </a:lnTo>
                <a:lnTo>
                  <a:pt x="1614352" y="60384"/>
                </a:lnTo>
                <a:lnTo>
                  <a:pt x="1622933" y="51054"/>
                </a:lnTo>
                <a:lnTo>
                  <a:pt x="1637792" y="81914"/>
                </a:lnTo>
                <a:lnTo>
                  <a:pt x="1661287" y="0"/>
                </a:lnTo>
                <a:lnTo>
                  <a:pt x="1613662" y="42418"/>
                </a:lnTo>
                <a:lnTo>
                  <a:pt x="1605021" y="51813"/>
                </a:lnTo>
                <a:lnTo>
                  <a:pt x="0" y="1797050"/>
                </a:lnTo>
                <a:close/>
              </a:path>
              <a:path w="1661287" h="1805686">
                <a:moveTo>
                  <a:pt x="1613662" y="42418"/>
                </a:moveTo>
                <a:lnTo>
                  <a:pt x="1661287" y="0"/>
                </a:lnTo>
                <a:lnTo>
                  <a:pt x="1581658" y="30352"/>
                </a:lnTo>
                <a:lnTo>
                  <a:pt x="1605021" y="51813"/>
                </a:lnTo>
                <a:lnTo>
                  <a:pt x="1613662" y="42418"/>
                </a:lnTo>
                <a:close/>
              </a:path>
              <a:path w="1661287" h="1805686">
                <a:moveTo>
                  <a:pt x="1637792" y="81914"/>
                </a:moveTo>
                <a:lnTo>
                  <a:pt x="1622933" y="51054"/>
                </a:lnTo>
                <a:lnTo>
                  <a:pt x="1614352" y="60384"/>
                </a:lnTo>
                <a:lnTo>
                  <a:pt x="1637792" y="81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2424684" y="1984502"/>
            <a:ext cx="1588135" cy="1732534"/>
          </a:xfrm>
          <a:custGeom>
            <a:avLst/>
            <a:gdLst/>
            <a:ahLst/>
            <a:cxnLst/>
            <a:rect l="l" t="t" r="r" b="b"/>
            <a:pathLst>
              <a:path w="1588135" h="1732534">
                <a:moveTo>
                  <a:pt x="46840" y="1672078"/>
                </a:moveTo>
                <a:lnTo>
                  <a:pt x="23368" y="1650619"/>
                </a:lnTo>
                <a:lnTo>
                  <a:pt x="0" y="1732534"/>
                </a:lnTo>
                <a:lnTo>
                  <a:pt x="79629" y="1702054"/>
                </a:lnTo>
                <a:lnTo>
                  <a:pt x="56197" y="1680632"/>
                </a:lnTo>
                <a:lnTo>
                  <a:pt x="47625" y="1689989"/>
                </a:lnTo>
                <a:lnTo>
                  <a:pt x="38227" y="1681480"/>
                </a:lnTo>
                <a:lnTo>
                  <a:pt x="46840" y="1672078"/>
                </a:lnTo>
                <a:close/>
              </a:path>
              <a:path w="1588135" h="1732534">
                <a:moveTo>
                  <a:pt x="38227" y="1681480"/>
                </a:moveTo>
                <a:lnTo>
                  <a:pt x="47625" y="1689989"/>
                </a:lnTo>
                <a:lnTo>
                  <a:pt x="56197" y="1680632"/>
                </a:lnTo>
                <a:lnTo>
                  <a:pt x="1588135" y="8636"/>
                </a:lnTo>
                <a:lnTo>
                  <a:pt x="1578737" y="0"/>
                </a:lnTo>
                <a:lnTo>
                  <a:pt x="46840" y="1672078"/>
                </a:lnTo>
                <a:lnTo>
                  <a:pt x="38227" y="1681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165342" y="2197480"/>
            <a:ext cx="1658874" cy="661416"/>
          </a:xfrm>
          <a:custGeom>
            <a:avLst/>
            <a:gdLst/>
            <a:ahLst/>
            <a:cxnLst/>
            <a:rect l="l" t="t" r="r" b="b"/>
            <a:pathLst>
              <a:path w="1658874" h="661416">
                <a:moveTo>
                  <a:pt x="0" y="649478"/>
                </a:moveTo>
                <a:lnTo>
                  <a:pt x="4572" y="661416"/>
                </a:lnTo>
                <a:lnTo>
                  <a:pt x="1590214" y="41478"/>
                </a:lnTo>
                <a:lnTo>
                  <a:pt x="1602105" y="36830"/>
                </a:lnTo>
                <a:lnTo>
                  <a:pt x="1601724" y="70993"/>
                </a:lnTo>
                <a:lnTo>
                  <a:pt x="1658874" y="7747"/>
                </a:lnTo>
                <a:lnTo>
                  <a:pt x="1597406" y="24892"/>
                </a:lnTo>
                <a:lnTo>
                  <a:pt x="1585552" y="29526"/>
                </a:lnTo>
                <a:lnTo>
                  <a:pt x="0" y="649478"/>
                </a:lnTo>
                <a:close/>
              </a:path>
              <a:path w="1658874" h="661416">
                <a:moveTo>
                  <a:pt x="1597406" y="24892"/>
                </a:moveTo>
                <a:lnTo>
                  <a:pt x="1658874" y="7747"/>
                </a:lnTo>
                <a:lnTo>
                  <a:pt x="1574038" y="0"/>
                </a:lnTo>
                <a:lnTo>
                  <a:pt x="1585552" y="29526"/>
                </a:lnTo>
                <a:lnTo>
                  <a:pt x="1597406" y="24892"/>
                </a:lnTo>
                <a:close/>
              </a:path>
              <a:path w="1658874" h="661416">
                <a:moveTo>
                  <a:pt x="1601724" y="70993"/>
                </a:moveTo>
                <a:lnTo>
                  <a:pt x="1602105" y="36830"/>
                </a:lnTo>
                <a:lnTo>
                  <a:pt x="1590214" y="41478"/>
                </a:lnTo>
                <a:lnTo>
                  <a:pt x="1601724" y="70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730875" y="3209416"/>
            <a:ext cx="293497" cy="507619"/>
          </a:xfrm>
          <a:custGeom>
            <a:avLst/>
            <a:gdLst/>
            <a:ahLst/>
            <a:cxnLst/>
            <a:rect l="l" t="t" r="r" b="b"/>
            <a:pathLst>
              <a:path w="293497" h="507619">
                <a:moveTo>
                  <a:pt x="256539" y="455676"/>
                </a:moveTo>
                <a:lnTo>
                  <a:pt x="250214" y="444597"/>
                </a:lnTo>
                <a:lnTo>
                  <a:pt x="222630" y="460375"/>
                </a:lnTo>
                <a:lnTo>
                  <a:pt x="293497" y="507619"/>
                </a:lnTo>
                <a:lnTo>
                  <a:pt x="256539" y="455676"/>
                </a:lnTo>
                <a:close/>
              </a:path>
              <a:path w="293497" h="507619">
                <a:moveTo>
                  <a:pt x="288798" y="422529"/>
                </a:moveTo>
                <a:lnTo>
                  <a:pt x="261181" y="438325"/>
                </a:lnTo>
                <a:lnTo>
                  <a:pt x="267462" y="449326"/>
                </a:lnTo>
                <a:lnTo>
                  <a:pt x="288798" y="422529"/>
                </a:lnTo>
                <a:close/>
              </a:path>
              <a:path w="293497" h="507619">
                <a:moveTo>
                  <a:pt x="10922" y="0"/>
                </a:moveTo>
                <a:lnTo>
                  <a:pt x="0" y="6350"/>
                </a:lnTo>
                <a:lnTo>
                  <a:pt x="250214" y="444597"/>
                </a:lnTo>
                <a:lnTo>
                  <a:pt x="256539" y="455676"/>
                </a:lnTo>
                <a:lnTo>
                  <a:pt x="293497" y="507619"/>
                </a:lnTo>
                <a:lnTo>
                  <a:pt x="288798" y="422529"/>
                </a:lnTo>
                <a:lnTo>
                  <a:pt x="267462" y="449326"/>
                </a:lnTo>
                <a:lnTo>
                  <a:pt x="261181" y="438325"/>
                </a:lnTo>
                <a:lnTo>
                  <a:pt x="1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240272" y="2821559"/>
            <a:ext cx="1655572" cy="182499"/>
          </a:xfrm>
          <a:custGeom>
            <a:avLst/>
            <a:gdLst/>
            <a:ahLst/>
            <a:cxnLst/>
            <a:rect l="l" t="t" r="r" b="b"/>
            <a:pathLst>
              <a:path w="1655572" h="182499">
                <a:moveTo>
                  <a:pt x="0" y="169799"/>
                </a:moveTo>
                <a:lnTo>
                  <a:pt x="1015" y="182499"/>
                </a:lnTo>
                <a:lnTo>
                  <a:pt x="1580175" y="44287"/>
                </a:lnTo>
                <a:lnTo>
                  <a:pt x="1592833" y="43179"/>
                </a:lnTo>
                <a:lnTo>
                  <a:pt x="1582927" y="75945"/>
                </a:lnTo>
                <a:lnTo>
                  <a:pt x="1655572" y="31368"/>
                </a:lnTo>
                <a:lnTo>
                  <a:pt x="1591818" y="30606"/>
                </a:lnTo>
                <a:lnTo>
                  <a:pt x="1579082" y="31720"/>
                </a:lnTo>
                <a:lnTo>
                  <a:pt x="0" y="169799"/>
                </a:lnTo>
                <a:close/>
              </a:path>
              <a:path w="1655572" h="182499">
                <a:moveTo>
                  <a:pt x="1591818" y="30606"/>
                </a:moveTo>
                <a:lnTo>
                  <a:pt x="1655572" y="31368"/>
                </a:lnTo>
                <a:lnTo>
                  <a:pt x="1576324" y="0"/>
                </a:lnTo>
                <a:lnTo>
                  <a:pt x="1579082" y="31720"/>
                </a:lnTo>
                <a:lnTo>
                  <a:pt x="1591818" y="30606"/>
                </a:lnTo>
                <a:close/>
              </a:path>
              <a:path w="1655572" h="182499">
                <a:moveTo>
                  <a:pt x="1582927" y="75945"/>
                </a:moveTo>
                <a:lnTo>
                  <a:pt x="1592833" y="43179"/>
                </a:lnTo>
                <a:lnTo>
                  <a:pt x="1580175" y="44287"/>
                </a:lnTo>
                <a:lnTo>
                  <a:pt x="1582927" y="759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239891" y="3206369"/>
            <a:ext cx="1511173" cy="249554"/>
          </a:xfrm>
          <a:custGeom>
            <a:avLst/>
            <a:gdLst/>
            <a:ahLst/>
            <a:cxnLst/>
            <a:rect l="l" t="t" r="r" b="b"/>
            <a:pathLst>
              <a:path w="1511173" h="249554">
                <a:moveTo>
                  <a:pt x="1447418" y="219963"/>
                </a:moveTo>
                <a:lnTo>
                  <a:pt x="1434819" y="218157"/>
                </a:lnTo>
                <a:lnTo>
                  <a:pt x="1430274" y="249554"/>
                </a:lnTo>
                <a:lnTo>
                  <a:pt x="1511173" y="222630"/>
                </a:lnTo>
                <a:lnTo>
                  <a:pt x="1447418" y="219963"/>
                </a:lnTo>
                <a:close/>
              </a:path>
              <a:path w="1511173" h="249554">
                <a:moveTo>
                  <a:pt x="1449197" y="207390"/>
                </a:moveTo>
                <a:lnTo>
                  <a:pt x="1441195" y="174116"/>
                </a:lnTo>
                <a:lnTo>
                  <a:pt x="1436638" y="205591"/>
                </a:lnTo>
                <a:lnTo>
                  <a:pt x="1449197" y="207390"/>
                </a:lnTo>
                <a:close/>
              </a:path>
              <a:path w="1511173" h="249554">
                <a:moveTo>
                  <a:pt x="1778" y="0"/>
                </a:moveTo>
                <a:lnTo>
                  <a:pt x="0" y="12445"/>
                </a:lnTo>
                <a:lnTo>
                  <a:pt x="1434819" y="218157"/>
                </a:lnTo>
                <a:lnTo>
                  <a:pt x="1447418" y="219963"/>
                </a:lnTo>
                <a:lnTo>
                  <a:pt x="1511173" y="222630"/>
                </a:lnTo>
                <a:lnTo>
                  <a:pt x="1441195" y="174116"/>
                </a:lnTo>
                <a:lnTo>
                  <a:pt x="1449197" y="207390"/>
                </a:lnTo>
                <a:lnTo>
                  <a:pt x="1436638" y="205591"/>
                </a:lnTo>
                <a:lnTo>
                  <a:pt x="1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127119" y="2928492"/>
            <a:ext cx="166490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 b="1">
                <a:latin typeface="Calibri"/>
                <a:cs typeface="Calibri"/>
              </a:rPr>
              <a:t>Hal</a:t>
            </a:r>
            <a:r>
              <a:rPr dirty="0" smtClean="0" baseline="3034" sz="2700" spc="9" b="1">
                <a:latin typeface="Calibri"/>
                <a:cs typeface="Calibri"/>
              </a:rPr>
              <a:t>o</a:t>
            </a:r>
            <a:r>
              <a:rPr dirty="0" smtClean="0" baseline="3034" sz="2700" spc="-25" b="1">
                <a:latin typeface="Calibri"/>
                <a:cs typeface="Calibri"/>
              </a:rPr>
              <a:t>g</a:t>
            </a:r>
            <a:r>
              <a:rPr dirty="0" smtClean="0" baseline="3034" sz="2700" spc="4" b="1">
                <a:latin typeface="Calibri"/>
                <a:cs typeface="Calibri"/>
              </a:rPr>
              <a:t>é</a:t>
            </a:r>
            <a:r>
              <a:rPr dirty="0" smtClean="0" baseline="3034" sz="2700" spc="4" b="1">
                <a:latin typeface="Calibri"/>
                <a:cs typeface="Calibri"/>
              </a:rPr>
              <a:t>n</a:t>
            </a:r>
            <a:r>
              <a:rPr dirty="0" smtClean="0" baseline="3034" sz="2700" spc="-9" b="1">
                <a:latin typeface="Calibri"/>
                <a:cs typeface="Calibri"/>
              </a:rPr>
              <a:t>o</a:t>
            </a:r>
            <a:r>
              <a:rPr dirty="0" smtClean="0" baseline="3034" sz="2700" spc="0" b="1">
                <a:latin typeface="Calibri"/>
                <a:cs typeface="Calibri"/>
              </a:rPr>
              <a:t>a</a:t>
            </a:r>
            <a:r>
              <a:rPr dirty="0" smtClean="0" baseline="3034" sz="2700" spc="-9" b="1">
                <a:latin typeface="Calibri"/>
                <a:cs typeface="Calibri"/>
              </a:rPr>
              <a:t>l</a:t>
            </a:r>
            <a:r>
              <a:rPr dirty="0" smtClean="0" baseline="3034" sz="2700" spc="-9" b="1">
                <a:latin typeface="Calibri"/>
                <a:cs typeface="Calibri"/>
              </a:rPr>
              <a:t>c</a:t>
            </a:r>
            <a:r>
              <a:rPr dirty="0" smtClean="0" baseline="3034" sz="2700" spc="0" b="1">
                <a:latin typeface="Calibri"/>
                <a:cs typeface="Calibri"/>
              </a:rPr>
              <a:t>a</a:t>
            </a:r>
            <a:r>
              <a:rPr dirty="0" smtClean="0" baseline="3034" sz="2700" spc="-4" b="1">
                <a:latin typeface="Calibri"/>
                <a:cs typeface="Calibri"/>
              </a:rPr>
              <a:t>n</a:t>
            </a:r>
            <a:r>
              <a:rPr dirty="0" smtClean="0" baseline="3034" sz="2700" spc="-4" b="1">
                <a:latin typeface="Calibri"/>
                <a:cs typeface="Calibri"/>
              </a:rPr>
              <a:t>e</a:t>
            </a:r>
            <a:r>
              <a:rPr dirty="0" smtClean="0" baseline="3034" sz="2700" spc="0" b="1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465214"/>
            <a:ext cx="857935" cy="235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4"/>
              </a:lnSpc>
              <a:spcBef>
                <a:spcPts val="90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201</a:t>
            </a:r>
            <a:r>
              <a:rPr dirty="0" smtClean="0" baseline="-5012" sz="1500" spc="-19">
                <a:latin typeface="Segoe UI"/>
                <a:cs typeface="Segoe UI"/>
              </a:rPr>
              <a:t>5</a:t>
            </a:r>
            <a:r>
              <a:rPr dirty="0" smtClean="0" baseline="20480" sz="1800" spc="4">
                <a:solidFill>
                  <a:srgbClr val="888888"/>
                </a:solidFill>
                <a:latin typeface="Calibri"/>
                <a:cs typeface="Calibri"/>
              </a:rPr>
              <a:t>48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48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48612" y="981456"/>
            <a:ext cx="8424672" cy="54010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2323211">
              <a:lnSpc>
                <a:spcPts val="2030"/>
              </a:lnSpc>
              <a:spcBef>
                <a:spcPts val="3288"/>
              </a:spcBef>
            </a:pPr>
            <a:r>
              <a:rPr dirty="0" smtClean="0" sz="1800" spc="0" b="1">
                <a:latin typeface="Calibri"/>
                <a:cs typeface="Calibri"/>
              </a:rPr>
              <a:t>A</a:t>
            </a:r>
            <a:r>
              <a:rPr dirty="0" smtClean="0" sz="1800" spc="-29" b="1">
                <a:latin typeface="Calibri"/>
                <a:cs typeface="Calibri"/>
              </a:rPr>
              <a:t>L</a:t>
            </a:r>
            <a:r>
              <a:rPr dirty="0" smtClean="0" sz="1800" spc="0" b="1">
                <a:latin typeface="Calibri"/>
                <a:cs typeface="Calibri"/>
              </a:rPr>
              <a:t>CAN</a:t>
            </a:r>
            <a:r>
              <a:rPr dirty="0" smtClean="0" sz="1800" spc="-14" b="1">
                <a:latin typeface="Calibri"/>
                <a:cs typeface="Calibri"/>
              </a:rPr>
              <a:t>E</a:t>
            </a:r>
            <a:r>
              <a:rPr dirty="0" smtClean="0" sz="1800" spc="0" b="1">
                <a:latin typeface="Calibri"/>
                <a:cs typeface="Calibri"/>
              </a:rPr>
              <a:t>S</a:t>
            </a:r>
            <a:r>
              <a:rPr dirty="0" smtClean="0" sz="1800" spc="0" b="1">
                <a:latin typeface="Calibri"/>
                <a:cs typeface="Calibri"/>
              </a:rPr>
              <a:t>                                           </a:t>
            </a:r>
            <a:r>
              <a:rPr dirty="0" smtClean="0" sz="1800" spc="276" b="1">
                <a:latin typeface="Calibri"/>
                <a:cs typeface="Calibri"/>
              </a:rPr>
              <a:t> </a:t>
            </a:r>
            <a:r>
              <a:rPr dirty="0" smtClean="0" sz="1800" spc="-14" b="1">
                <a:latin typeface="Calibri"/>
                <a:cs typeface="Calibri"/>
              </a:rPr>
              <a:t>C</a:t>
            </a:r>
            <a:r>
              <a:rPr dirty="0" smtClean="0" sz="1800" spc="-4" b="1">
                <a:latin typeface="Calibri"/>
                <a:cs typeface="Calibri"/>
              </a:rPr>
              <a:t>O</a:t>
            </a:r>
            <a:r>
              <a:rPr dirty="0" smtClean="0" baseline="-20480" sz="1800" spc="0" b="1">
                <a:latin typeface="Calibri"/>
                <a:cs typeface="Calibri"/>
              </a:rPr>
              <a:t>2</a:t>
            </a:r>
            <a:r>
              <a:rPr dirty="0" smtClean="0" baseline="-20480" sz="1800" spc="0" b="1">
                <a:latin typeface="Calibri"/>
                <a:cs typeface="Calibri"/>
              </a:rPr>
              <a:t> </a:t>
            </a:r>
            <a:r>
              <a:rPr dirty="0" smtClean="0" baseline="-20480" sz="1800" spc="146" b="1">
                <a:latin typeface="Calibri"/>
                <a:cs typeface="Calibri"/>
              </a:rPr>
              <a:t> </a:t>
            </a:r>
            <a:r>
              <a:rPr dirty="0" smtClean="0" sz="1800" spc="0" b="1">
                <a:latin typeface="Calibri"/>
                <a:cs typeface="Calibri"/>
              </a:rPr>
              <a:t>+</a:t>
            </a:r>
            <a:r>
              <a:rPr dirty="0" smtClean="0" sz="1800" spc="0" b="1">
                <a:latin typeface="Calibri"/>
                <a:cs typeface="Calibri"/>
              </a:rPr>
              <a:t> </a:t>
            </a:r>
            <a:r>
              <a:rPr dirty="0" smtClean="0" sz="1800" spc="14" b="1">
                <a:latin typeface="Calibri"/>
                <a:cs typeface="Calibri"/>
              </a:rPr>
              <a:t> </a:t>
            </a:r>
            <a:r>
              <a:rPr dirty="0" smtClean="0" sz="1800" spc="9" b="1">
                <a:latin typeface="Calibri"/>
                <a:cs typeface="Calibri"/>
              </a:rPr>
              <a:t>H</a:t>
            </a:r>
            <a:r>
              <a:rPr dirty="0" smtClean="0" baseline="-20480" sz="1800" spc="4" b="1">
                <a:latin typeface="Calibri"/>
                <a:cs typeface="Calibri"/>
              </a:rPr>
              <a:t>2</a:t>
            </a:r>
            <a:r>
              <a:rPr dirty="0" smtClean="0" sz="1800" spc="0" b="1"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  <a:p>
            <a:pPr marR="1737257" algn="r">
              <a:lnSpc>
                <a:spcPct val="101725"/>
              </a:lnSpc>
              <a:spcBef>
                <a:spcPts val="1364"/>
              </a:spcBef>
            </a:pPr>
            <a:r>
              <a:rPr dirty="0" smtClean="0" sz="1800" spc="0">
                <a:latin typeface="Calibri"/>
                <a:cs typeface="Calibri"/>
              </a:rPr>
              <a:t>A</a:t>
            </a:r>
            <a:r>
              <a:rPr dirty="0" smtClean="0" sz="1800" spc="9">
                <a:latin typeface="Calibri"/>
                <a:cs typeface="Calibri"/>
              </a:rPr>
              <a:t>m</a:t>
            </a:r>
            <a:r>
              <a:rPr dirty="0" smtClean="0" sz="1800" spc="-4">
                <a:latin typeface="Calibri"/>
                <a:cs typeface="Calibri"/>
              </a:rPr>
              <a:t>i</a:t>
            </a:r>
            <a:r>
              <a:rPr dirty="0" smtClean="0" sz="1800" spc="4">
                <a:latin typeface="Calibri"/>
                <a:cs typeface="Calibri"/>
              </a:rPr>
              <a:t>n</a:t>
            </a:r>
            <a:r>
              <a:rPr dirty="0" smtClean="0" sz="1800" spc="4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R="1621535" algn="r">
              <a:lnSpc>
                <a:spcPct val="101725"/>
              </a:lnSpc>
              <a:spcBef>
                <a:spcPts val="3478"/>
              </a:spcBef>
            </a:pPr>
            <a:r>
              <a:rPr dirty="0" smtClean="0" sz="1800" spc="0">
                <a:latin typeface="Calibri"/>
                <a:cs typeface="Calibri"/>
              </a:rPr>
              <a:t>Ni</a:t>
            </a:r>
            <a:r>
              <a:rPr dirty="0" smtClean="0" sz="1800" spc="-4">
                <a:latin typeface="Calibri"/>
                <a:cs typeface="Calibri"/>
              </a:rPr>
              <a:t>t</a:t>
            </a:r>
            <a:r>
              <a:rPr dirty="0" smtClean="0" sz="1800" spc="0">
                <a:latin typeface="Calibri"/>
                <a:cs typeface="Calibri"/>
              </a:rPr>
              <a:t>r</a:t>
            </a:r>
            <a:r>
              <a:rPr dirty="0" smtClean="0" sz="1800" spc="-4">
                <a:latin typeface="Calibri"/>
                <a:cs typeface="Calibri"/>
              </a:rPr>
              <a:t>i</a:t>
            </a:r>
            <a:r>
              <a:rPr dirty="0" smtClean="0" sz="1800" spc="-4">
                <a:latin typeface="Calibri"/>
                <a:cs typeface="Calibri"/>
              </a:rPr>
              <a:t>l</a:t>
            </a:r>
            <a:r>
              <a:rPr dirty="0" smtClean="0" sz="1800" spc="4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R="1655336" algn="r">
              <a:lnSpc>
                <a:spcPts val="2191"/>
              </a:lnSpc>
              <a:spcBef>
                <a:spcPts val="2341"/>
              </a:spcBef>
            </a:pPr>
            <a:r>
              <a:rPr dirty="0" smtClean="0" baseline="-12136" sz="2700" spc="-4" b="1">
                <a:latin typeface="Calibri"/>
                <a:cs typeface="Calibri"/>
              </a:rPr>
              <a:t>R</a:t>
            </a:r>
            <a:r>
              <a:rPr dirty="0" smtClean="0" baseline="-12136" sz="2700" spc="0" b="1">
                <a:latin typeface="Calibri"/>
                <a:cs typeface="Calibri"/>
              </a:rPr>
              <a:t>-X</a:t>
            </a:r>
            <a:r>
              <a:rPr dirty="0" smtClean="0" baseline="-12136" sz="2700" spc="0" b="1">
                <a:latin typeface="Calibri"/>
                <a:cs typeface="Calibri"/>
              </a:rPr>
              <a:t>                                                     </a:t>
            </a:r>
            <a:r>
              <a:rPr dirty="0" smtClean="0" baseline="-12136" sz="2700" spc="169" b="1">
                <a:latin typeface="Calibri"/>
                <a:cs typeface="Calibri"/>
              </a:rPr>
              <a:t> </a:t>
            </a:r>
            <a:r>
              <a:rPr dirty="0" smtClean="0" sz="1800" spc="0">
                <a:latin typeface="Calibri"/>
                <a:cs typeface="Calibri"/>
              </a:rPr>
              <a:t>ET</a:t>
            </a:r>
            <a:r>
              <a:rPr dirty="0" smtClean="0" sz="1800" spc="-9">
                <a:latin typeface="Calibri"/>
                <a:cs typeface="Calibri"/>
              </a:rPr>
              <a:t>H</a:t>
            </a:r>
            <a:r>
              <a:rPr dirty="0" smtClean="0" sz="1800" spc="0">
                <a:latin typeface="Calibri"/>
                <a:cs typeface="Calibri"/>
              </a:rPr>
              <a:t>E</a:t>
            </a:r>
            <a:r>
              <a:rPr dirty="0" smtClean="0" sz="1800" spc="-34">
                <a:latin typeface="Calibri"/>
                <a:cs typeface="Calibri"/>
              </a:rPr>
              <a:t>R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162432">
              <a:lnSpc>
                <a:spcPts val="2197"/>
              </a:lnSpc>
              <a:spcBef>
                <a:spcPts val="2878"/>
              </a:spcBef>
            </a:pPr>
            <a:r>
              <a:rPr dirty="0" smtClean="0" sz="1800" spc="0">
                <a:latin typeface="Calibri"/>
                <a:cs typeface="Calibri"/>
              </a:rPr>
              <a:t>A</a:t>
            </a:r>
            <a:r>
              <a:rPr dirty="0" smtClean="0" sz="1800" spc="-25">
                <a:latin typeface="Calibri"/>
                <a:cs typeface="Calibri"/>
              </a:rPr>
              <a:t>L</a:t>
            </a:r>
            <a:r>
              <a:rPr dirty="0" smtClean="0" sz="1800" spc="0">
                <a:latin typeface="Calibri"/>
                <a:cs typeface="Calibri"/>
              </a:rPr>
              <a:t>CEN</a:t>
            </a:r>
            <a:r>
              <a:rPr dirty="0" smtClean="0" sz="1800" spc="-19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r>
              <a:rPr dirty="0" smtClean="0" sz="1800" spc="0">
                <a:latin typeface="Calibri"/>
                <a:cs typeface="Calibri"/>
              </a:rPr>
              <a:t>                                                  </a:t>
            </a:r>
            <a:r>
              <a:rPr dirty="0" smtClean="0" sz="1800" spc="0">
                <a:latin typeface="Calibri"/>
                <a:cs typeface="Calibri"/>
              </a:rPr>
              <a:t> </a:t>
            </a:r>
            <a:r>
              <a:rPr dirty="0" smtClean="0" baseline="-18204" sz="2700" spc="0">
                <a:latin typeface="Calibri"/>
                <a:cs typeface="Calibri"/>
              </a:rPr>
              <a:t>A</a:t>
            </a:r>
            <a:r>
              <a:rPr dirty="0" smtClean="0" baseline="-18204" sz="2700" spc="-25">
                <a:latin typeface="Calibri"/>
                <a:cs typeface="Calibri"/>
              </a:rPr>
              <a:t>L</a:t>
            </a:r>
            <a:r>
              <a:rPr dirty="0" smtClean="0" baseline="-18204" sz="2700" spc="-14">
                <a:latin typeface="Calibri"/>
                <a:cs typeface="Calibri"/>
              </a:rPr>
              <a:t>C</a:t>
            </a:r>
            <a:r>
              <a:rPr dirty="0" smtClean="0" baseline="-18204" sz="2700" spc="0">
                <a:latin typeface="Calibri"/>
                <a:cs typeface="Calibri"/>
              </a:rPr>
              <a:t>O</a:t>
            </a:r>
            <a:r>
              <a:rPr dirty="0" smtClean="0" baseline="-18204" sz="2700" spc="-9">
                <a:latin typeface="Calibri"/>
                <a:cs typeface="Calibri"/>
              </a:rPr>
              <a:t>O</a:t>
            </a:r>
            <a:r>
              <a:rPr dirty="0" smtClean="0" baseline="-18204" sz="2700" spc="0">
                <a:latin typeface="Calibri"/>
                <a:cs typeface="Calibri"/>
              </a:rPr>
              <a:t>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object 10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2100942" y="1456576"/>
            <a:ext cx="0" cy="101777"/>
          </a:xfrm>
          <a:custGeom>
            <a:avLst/>
            <a:gdLst/>
            <a:ahLst/>
            <a:cxnLst/>
            <a:rect l="l" t="t" r="r" b="b"/>
            <a:pathLst>
              <a:path w="0" h="101777">
                <a:moveTo>
                  <a:pt x="0" y="0"/>
                </a:moveTo>
                <a:lnTo>
                  <a:pt x="0" y="101777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1846407" y="1639647"/>
            <a:ext cx="183066" cy="0"/>
          </a:xfrm>
          <a:custGeom>
            <a:avLst/>
            <a:gdLst/>
            <a:ahLst/>
            <a:cxnLst/>
            <a:rect l="l" t="t" r="r" b="b"/>
            <a:pathLst>
              <a:path w="183066" h="0">
                <a:moveTo>
                  <a:pt x="183066" y="0"/>
                </a:moveTo>
                <a:lnTo>
                  <a:pt x="0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2172410" y="1639647"/>
            <a:ext cx="111306" cy="0"/>
          </a:xfrm>
          <a:custGeom>
            <a:avLst/>
            <a:gdLst/>
            <a:ahLst/>
            <a:cxnLst/>
            <a:rect l="l" t="t" r="r" b="b"/>
            <a:pathLst>
              <a:path w="111306" h="0">
                <a:moveTo>
                  <a:pt x="0" y="0"/>
                </a:moveTo>
                <a:lnTo>
                  <a:pt x="111306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2355183" y="1384908"/>
            <a:ext cx="0" cy="173445"/>
          </a:xfrm>
          <a:custGeom>
            <a:avLst/>
            <a:gdLst/>
            <a:ahLst/>
            <a:cxnLst/>
            <a:rect l="l" t="t" r="r" b="b"/>
            <a:pathLst>
              <a:path w="0" h="173445">
                <a:moveTo>
                  <a:pt x="0" y="173445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2426651" y="1639647"/>
            <a:ext cx="182152" cy="0"/>
          </a:xfrm>
          <a:custGeom>
            <a:avLst/>
            <a:gdLst/>
            <a:ahLst/>
            <a:cxnLst/>
            <a:rect l="l" t="t" r="r" b="b"/>
            <a:pathLst>
              <a:path w="182152" h="0">
                <a:moveTo>
                  <a:pt x="0" y="0"/>
                </a:moveTo>
                <a:lnTo>
                  <a:pt x="182152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2355183" y="1711014"/>
            <a:ext cx="0" cy="101160"/>
          </a:xfrm>
          <a:custGeom>
            <a:avLst/>
            <a:gdLst/>
            <a:ahLst/>
            <a:cxnLst/>
            <a:rect l="l" t="t" r="r" b="b"/>
            <a:pathLst>
              <a:path w="0" h="101160">
                <a:moveTo>
                  <a:pt x="0" y="0"/>
                </a:moveTo>
                <a:lnTo>
                  <a:pt x="0" y="10116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2100942" y="1711014"/>
            <a:ext cx="0" cy="182165"/>
          </a:xfrm>
          <a:custGeom>
            <a:avLst/>
            <a:gdLst/>
            <a:ahLst/>
            <a:cxnLst/>
            <a:rect l="l" t="t" r="r" b="b"/>
            <a:pathLst>
              <a:path w="0" h="182165">
                <a:moveTo>
                  <a:pt x="0" y="0"/>
                </a:moveTo>
                <a:lnTo>
                  <a:pt x="0" y="182165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3885403" y="1632715"/>
            <a:ext cx="95281" cy="57211"/>
          </a:xfrm>
          <a:custGeom>
            <a:avLst/>
            <a:gdLst/>
            <a:ahLst/>
            <a:cxnLst/>
            <a:rect l="l" t="t" r="r" b="b"/>
            <a:pathLst>
              <a:path w="95281" h="57211">
                <a:moveTo>
                  <a:pt x="95281" y="28611"/>
                </a:moveTo>
                <a:lnTo>
                  <a:pt x="0" y="0"/>
                </a:lnTo>
                <a:lnTo>
                  <a:pt x="19157" y="28611"/>
                </a:lnTo>
                <a:lnTo>
                  <a:pt x="0" y="57211"/>
                </a:lnTo>
                <a:lnTo>
                  <a:pt x="95281" y="286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3473065" y="1661326"/>
            <a:ext cx="507620" cy="0"/>
          </a:xfrm>
          <a:custGeom>
            <a:avLst/>
            <a:gdLst/>
            <a:ahLst/>
            <a:cxnLst/>
            <a:rect l="l" t="t" r="r" b="b"/>
            <a:pathLst>
              <a:path w="507620" h="0">
                <a:moveTo>
                  <a:pt x="0" y="0"/>
                </a:moveTo>
                <a:lnTo>
                  <a:pt x="507620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3885403" y="1632715"/>
            <a:ext cx="95281" cy="57211"/>
          </a:xfrm>
          <a:custGeom>
            <a:avLst/>
            <a:gdLst/>
            <a:ahLst/>
            <a:cxnLst/>
            <a:rect l="l" t="t" r="r" b="b"/>
            <a:pathLst>
              <a:path w="95281" h="57211">
                <a:moveTo>
                  <a:pt x="95281" y="28611"/>
                </a:moveTo>
                <a:lnTo>
                  <a:pt x="0" y="57211"/>
                </a:lnTo>
                <a:lnTo>
                  <a:pt x="19157" y="28611"/>
                </a:lnTo>
                <a:lnTo>
                  <a:pt x="0" y="0"/>
                </a:lnTo>
                <a:lnTo>
                  <a:pt x="95281" y="28611"/>
                </a:lnTo>
                <a:close/>
              </a:path>
            </a:pathLst>
          </a:custGeom>
          <a:ln w="48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4435273" y="1667051"/>
            <a:ext cx="254254" cy="0"/>
          </a:xfrm>
          <a:custGeom>
            <a:avLst/>
            <a:gdLst/>
            <a:ahLst/>
            <a:cxnLst/>
            <a:rect l="l" t="t" r="r" b="b"/>
            <a:pathLst>
              <a:path w="254254" h="0">
                <a:moveTo>
                  <a:pt x="0" y="0"/>
                </a:moveTo>
                <a:lnTo>
                  <a:pt x="254254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4435273" y="1636640"/>
            <a:ext cx="254254" cy="0"/>
          </a:xfrm>
          <a:custGeom>
            <a:avLst/>
            <a:gdLst/>
            <a:ahLst/>
            <a:cxnLst/>
            <a:rect l="l" t="t" r="r" b="b"/>
            <a:pathLst>
              <a:path w="254254" h="0">
                <a:moveTo>
                  <a:pt x="0" y="0"/>
                </a:moveTo>
                <a:lnTo>
                  <a:pt x="254254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4689527" y="1431588"/>
            <a:ext cx="126746" cy="220402"/>
          </a:xfrm>
          <a:custGeom>
            <a:avLst/>
            <a:gdLst/>
            <a:ahLst/>
            <a:cxnLst/>
            <a:rect l="l" t="t" r="r" b="b"/>
            <a:pathLst>
              <a:path w="126746" h="220402">
                <a:moveTo>
                  <a:pt x="126746" y="0"/>
                </a:moveTo>
                <a:lnTo>
                  <a:pt x="0" y="220402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4689527" y="1651990"/>
            <a:ext cx="126746" cy="220113"/>
          </a:xfrm>
          <a:custGeom>
            <a:avLst/>
            <a:gdLst/>
            <a:ahLst/>
            <a:cxnLst/>
            <a:rect l="l" t="t" r="r" b="b"/>
            <a:pathLst>
              <a:path w="126746" h="220113">
                <a:moveTo>
                  <a:pt x="0" y="0"/>
                </a:moveTo>
                <a:lnTo>
                  <a:pt x="126746" y="220113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4308526" y="1651990"/>
            <a:ext cx="126746" cy="220113"/>
          </a:xfrm>
          <a:custGeom>
            <a:avLst/>
            <a:gdLst/>
            <a:ahLst/>
            <a:cxnLst/>
            <a:rect l="l" t="t" r="r" b="b"/>
            <a:pathLst>
              <a:path w="126746" h="220113">
                <a:moveTo>
                  <a:pt x="0" y="220113"/>
                </a:moveTo>
                <a:lnTo>
                  <a:pt x="126746" y="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4308526" y="1431588"/>
            <a:ext cx="126746" cy="220402"/>
          </a:xfrm>
          <a:custGeom>
            <a:avLst/>
            <a:gdLst/>
            <a:ahLst/>
            <a:cxnLst/>
            <a:rect l="l" t="t" r="r" b="b"/>
            <a:pathLst>
              <a:path w="126746" h="220402">
                <a:moveTo>
                  <a:pt x="126746" y="220402"/>
                </a:moveTo>
                <a:lnTo>
                  <a:pt x="0" y="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3753245" y="2985962"/>
            <a:ext cx="0" cy="195966"/>
          </a:xfrm>
          <a:custGeom>
            <a:avLst/>
            <a:gdLst/>
            <a:ahLst/>
            <a:cxnLst/>
            <a:rect l="l" t="t" r="r" b="b"/>
            <a:pathLst>
              <a:path w="0" h="195966">
                <a:moveTo>
                  <a:pt x="0" y="195966"/>
                </a:moveTo>
                <a:lnTo>
                  <a:pt x="0" y="0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3824683" y="3262615"/>
            <a:ext cx="141950" cy="0"/>
          </a:xfrm>
          <a:custGeom>
            <a:avLst/>
            <a:gdLst/>
            <a:ahLst/>
            <a:cxnLst/>
            <a:rect l="l" t="t" r="r" b="b"/>
            <a:pathLst>
              <a:path w="141950" h="0">
                <a:moveTo>
                  <a:pt x="0" y="0"/>
                </a:moveTo>
                <a:lnTo>
                  <a:pt x="14195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4100086" y="3315096"/>
            <a:ext cx="0" cy="214778"/>
          </a:xfrm>
          <a:custGeom>
            <a:avLst/>
            <a:gdLst/>
            <a:ahLst/>
            <a:cxnLst/>
            <a:rect l="l" t="t" r="r" b="b"/>
            <a:pathLst>
              <a:path w="0" h="214778">
                <a:moveTo>
                  <a:pt x="0" y="0"/>
                </a:moveTo>
                <a:lnTo>
                  <a:pt x="0" y="214778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4214389" y="3262615"/>
            <a:ext cx="99097" cy="0"/>
          </a:xfrm>
          <a:custGeom>
            <a:avLst/>
            <a:gdLst/>
            <a:ahLst/>
            <a:cxnLst/>
            <a:rect l="l" t="t" r="r" b="b"/>
            <a:pathLst>
              <a:path w="99097" h="0">
                <a:moveTo>
                  <a:pt x="0" y="0"/>
                </a:moveTo>
                <a:lnTo>
                  <a:pt x="99097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4446927" y="2985962"/>
            <a:ext cx="0" cy="215070"/>
          </a:xfrm>
          <a:custGeom>
            <a:avLst/>
            <a:gdLst/>
            <a:ahLst/>
            <a:cxnLst/>
            <a:rect l="l" t="t" r="r" b="b"/>
            <a:pathLst>
              <a:path w="0" h="215070">
                <a:moveTo>
                  <a:pt x="0" y="215070"/>
                </a:moveTo>
                <a:lnTo>
                  <a:pt x="0" y="0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4561230" y="3262615"/>
            <a:ext cx="161099" cy="0"/>
          </a:xfrm>
          <a:custGeom>
            <a:avLst/>
            <a:gdLst/>
            <a:ahLst/>
            <a:cxnLst/>
            <a:rect l="l" t="t" r="r" b="b"/>
            <a:pathLst>
              <a:path w="161099" h="0">
                <a:moveTo>
                  <a:pt x="0" y="0"/>
                </a:moveTo>
                <a:lnTo>
                  <a:pt x="161099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5562477" y="2815767"/>
            <a:ext cx="72414" cy="97076"/>
          </a:xfrm>
          <a:custGeom>
            <a:avLst/>
            <a:gdLst/>
            <a:ahLst/>
            <a:cxnLst/>
            <a:rect l="l" t="t" r="r" b="b"/>
            <a:pathLst>
              <a:path w="72414" h="97076">
                <a:moveTo>
                  <a:pt x="72414" y="0"/>
                </a:moveTo>
                <a:lnTo>
                  <a:pt x="0" y="68567"/>
                </a:lnTo>
                <a:lnTo>
                  <a:pt x="34368" y="65829"/>
                </a:lnTo>
                <a:lnTo>
                  <a:pt x="49586" y="97076"/>
                </a:lnTo>
                <a:lnTo>
                  <a:pt x="724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5380490" y="2815767"/>
            <a:ext cx="254401" cy="439267"/>
          </a:xfrm>
          <a:custGeom>
            <a:avLst/>
            <a:gdLst/>
            <a:ahLst/>
            <a:cxnLst/>
            <a:rect l="l" t="t" r="r" b="b"/>
            <a:pathLst>
              <a:path w="254401" h="439267">
                <a:moveTo>
                  <a:pt x="0" y="439267"/>
                </a:moveTo>
                <a:lnTo>
                  <a:pt x="254401" y="0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5562477" y="2815767"/>
            <a:ext cx="72414" cy="97076"/>
          </a:xfrm>
          <a:custGeom>
            <a:avLst/>
            <a:gdLst/>
            <a:ahLst/>
            <a:cxnLst/>
            <a:rect l="l" t="t" r="r" b="b"/>
            <a:pathLst>
              <a:path w="72414" h="97076">
                <a:moveTo>
                  <a:pt x="72414" y="0"/>
                </a:moveTo>
                <a:lnTo>
                  <a:pt x="49586" y="97076"/>
                </a:lnTo>
                <a:lnTo>
                  <a:pt x="34368" y="65829"/>
                </a:lnTo>
                <a:lnTo>
                  <a:pt x="0" y="68567"/>
                </a:lnTo>
                <a:lnTo>
                  <a:pt x="72414" y="0"/>
                </a:lnTo>
                <a:close/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5553092" y="3720999"/>
            <a:ext cx="72414" cy="96771"/>
          </a:xfrm>
          <a:custGeom>
            <a:avLst/>
            <a:gdLst/>
            <a:ahLst/>
            <a:cxnLst/>
            <a:rect l="l" t="t" r="r" b="b"/>
            <a:pathLst>
              <a:path w="72414" h="96771">
                <a:moveTo>
                  <a:pt x="34114" y="31247"/>
                </a:moveTo>
                <a:lnTo>
                  <a:pt x="0" y="28509"/>
                </a:lnTo>
                <a:lnTo>
                  <a:pt x="72414" y="96771"/>
                </a:lnTo>
                <a:lnTo>
                  <a:pt x="49586" y="0"/>
                </a:lnTo>
                <a:lnTo>
                  <a:pt x="34114" y="31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5370978" y="3378808"/>
            <a:ext cx="254528" cy="438962"/>
          </a:xfrm>
          <a:custGeom>
            <a:avLst/>
            <a:gdLst/>
            <a:ahLst/>
            <a:cxnLst/>
            <a:rect l="l" t="t" r="r" b="b"/>
            <a:pathLst>
              <a:path w="254528" h="438962">
                <a:moveTo>
                  <a:pt x="0" y="0"/>
                </a:moveTo>
                <a:lnTo>
                  <a:pt x="254528" y="438962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5553092" y="3720999"/>
            <a:ext cx="72414" cy="96771"/>
          </a:xfrm>
          <a:custGeom>
            <a:avLst/>
            <a:gdLst/>
            <a:ahLst/>
            <a:cxnLst/>
            <a:rect l="l" t="t" r="r" b="b"/>
            <a:pathLst>
              <a:path w="72414" h="96771">
                <a:moveTo>
                  <a:pt x="72414" y="96771"/>
                </a:moveTo>
                <a:lnTo>
                  <a:pt x="0" y="28509"/>
                </a:lnTo>
                <a:lnTo>
                  <a:pt x="34114" y="31247"/>
                </a:lnTo>
                <a:lnTo>
                  <a:pt x="49586" y="0"/>
                </a:lnTo>
                <a:lnTo>
                  <a:pt x="72414" y="96771"/>
                </a:lnTo>
                <a:close/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3692447" y="2436560"/>
            <a:ext cx="344710" cy="351913"/>
          </a:xfrm>
          <a:custGeom>
            <a:avLst/>
            <a:gdLst/>
            <a:ahLst/>
            <a:cxnLst/>
            <a:rect l="l" t="t" r="r" b="b"/>
            <a:pathLst>
              <a:path w="344710" h="351913">
                <a:moveTo>
                  <a:pt x="30398" y="276678"/>
                </a:moveTo>
                <a:lnTo>
                  <a:pt x="0" y="261504"/>
                </a:lnTo>
                <a:lnTo>
                  <a:pt x="40734" y="351913"/>
                </a:lnTo>
                <a:lnTo>
                  <a:pt x="55930" y="255830"/>
                </a:lnTo>
                <a:lnTo>
                  <a:pt x="30398" y="276678"/>
                </a:lnTo>
                <a:close/>
              </a:path>
              <a:path w="344710" h="351913">
                <a:moveTo>
                  <a:pt x="28572" y="189260"/>
                </a:moveTo>
                <a:lnTo>
                  <a:pt x="27355" y="195979"/>
                </a:lnTo>
                <a:lnTo>
                  <a:pt x="27355" y="197754"/>
                </a:lnTo>
                <a:lnTo>
                  <a:pt x="26442" y="204472"/>
                </a:lnTo>
                <a:lnTo>
                  <a:pt x="26442" y="214791"/>
                </a:lnTo>
                <a:lnTo>
                  <a:pt x="25528" y="221459"/>
                </a:lnTo>
                <a:lnTo>
                  <a:pt x="25528" y="223284"/>
                </a:lnTo>
                <a:lnTo>
                  <a:pt x="26442" y="229952"/>
                </a:lnTo>
                <a:lnTo>
                  <a:pt x="26442" y="248156"/>
                </a:lnTo>
                <a:lnTo>
                  <a:pt x="27355" y="249981"/>
                </a:lnTo>
                <a:lnTo>
                  <a:pt x="27355" y="258474"/>
                </a:lnTo>
                <a:lnTo>
                  <a:pt x="28572" y="266055"/>
                </a:lnTo>
                <a:lnTo>
                  <a:pt x="29485" y="268185"/>
                </a:lnTo>
                <a:lnTo>
                  <a:pt x="30398" y="276678"/>
                </a:lnTo>
                <a:lnTo>
                  <a:pt x="56232" y="253923"/>
                </a:lnTo>
                <a:lnTo>
                  <a:pt x="55930" y="255830"/>
                </a:lnTo>
                <a:lnTo>
                  <a:pt x="344710" y="20028"/>
                </a:lnTo>
                <a:lnTo>
                  <a:pt x="337113" y="16986"/>
                </a:lnTo>
                <a:lnTo>
                  <a:pt x="335287" y="16099"/>
                </a:lnTo>
                <a:lnTo>
                  <a:pt x="327691" y="14324"/>
                </a:lnTo>
                <a:lnTo>
                  <a:pt x="325560" y="13310"/>
                </a:lnTo>
                <a:lnTo>
                  <a:pt x="319181" y="11535"/>
                </a:lnTo>
                <a:lnTo>
                  <a:pt x="317050" y="11535"/>
                </a:lnTo>
                <a:lnTo>
                  <a:pt x="310367" y="9380"/>
                </a:lnTo>
                <a:lnTo>
                  <a:pt x="308541" y="8493"/>
                </a:lnTo>
                <a:lnTo>
                  <a:pt x="301857" y="6718"/>
                </a:lnTo>
                <a:lnTo>
                  <a:pt x="300031" y="6718"/>
                </a:lnTo>
                <a:lnTo>
                  <a:pt x="293348" y="4817"/>
                </a:lnTo>
                <a:lnTo>
                  <a:pt x="291521" y="4817"/>
                </a:lnTo>
                <a:lnTo>
                  <a:pt x="284825" y="3929"/>
                </a:lnTo>
                <a:lnTo>
                  <a:pt x="282707" y="3929"/>
                </a:lnTo>
                <a:lnTo>
                  <a:pt x="276316" y="1774"/>
                </a:lnTo>
                <a:lnTo>
                  <a:pt x="274185" y="1774"/>
                </a:lnTo>
                <a:lnTo>
                  <a:pt x="267502" y="887"/>
                </a:lnTo>
                <a:lnTo>
                  <a:pt x="258079" y="887"/>
                </a:lnTo>
                <a:lnTo>
                  <a:pt x="251395" y="0"/>
                </a:lnTo>
                <a:lnTo>
                  <a:pt x="225549" y="0"/>
                </a:lnTo>
                <a:lnTo>
                  <a:pt x="218866" y="887"/>
                </a:lnTo>
                <a:lnTo>
                  <a:pt x="217953" y="887"/>
                </a:lnTo>
                <a:lnTo>
                  <a:pt x="211269" y="1774"/>
                </a:lnTo>
                <a:lnTo>
                  <a:pt x="210356" y="1774"/>
                </a:lnTo>
                <a:lnTo>
                  <a:pt x="203673" y="2788"/>
                </a:lnTo>
                <a:lnTo>
                  <a:pt x="202760" y="2788"/>
                </a:lnTo>
                <a:lnTo>
                  <a:pt x="196064" y="3929"/>
                </a:lnTo>
                <a:lnTo>
                  <a:pt x="195151" y="3929"/>
                </a:lnTo>
                <a:lnTo>
                  <a:pt x="189380" y="5831"/>
                </a:lnTo>
                <a:lnTo>
                  <a:pt x="187554" y="5831"/>
                </a:lnTo>
                <a:lnTo>
                  <a:pt x="181784" y="7605"/>
                </a:lnTo>
                <a:lnTo>
                  <a:pt x="179958" y="7605"/>
                </a:lnTo>
                <a:lnTo>
                  <a:pt x="174187" y="9380"/>
                </a:lnTo>
                <a:lnTo>
                  <a:pt x="173274" y="9380"/>
                </a:lnTo>
                <a:lnTo>
                  <a:pt x="167491" y="11535"/>
                </a:lnTo>
                <a:lnTo>
                  <a:pt x="166578" y="12423"/>
                </a:lnTo>
                <a:lnTo>
                  <a:pt x="160808" y="14324"/>
                </a:lnTo>
                <a:lnTo>
                  <a:pt x="158981" y="14324"/>
                </a:lnTo>
                <a:lnTo>
                  <a:pt x="154124" y="16986"/>
                </a:lnTo>
                <a:lnTo>
                  <a:pt x="152298" y="16986"/>
                </a:lnTo>
                <a:lnTo>
                  <a:pt x="147428" y="20028"/>
                </a:lnTo>
                <a:lnTo>
                  <a:pt x="145602" y="20028"/>
                </a:lnTo>
                <a:lnTo>
                  <a:pt x="140745" y="22817"/>
                </a:lnTo>
                <a:lnTo>
                  <a:pt x="138918" y="23705"/>
                </a:lnTo>
                <a:lnTo>
                  <a:pt x="134366" y="25733"/>
                </a:lnTo>
                <a:lnTo>
                  <a:pt x="133148" y="26747"/>
                </a:lnTo>
                <a:lnTo>
                  <a:pt x="128583" y="29409"/>
                </a:lnTo>
                <a:lnTo>
                  <a:pt x="126452" y="30296"/>
                </a:lnTo>
                <a:lnTo>
                  <a:pt x="121899" y="33339"/>
                </a:lnTo>
                <a:lnTo>
                  <a:pt x="120986" y="34226"/>
                </a:lnTo>
                <a:lnTo>
                  <a:pt x="116116" y="37015"/>
                </a:lnTo>
                <a:lnTo>
                  <a:pt x="115203" y="37902"/>
                </a:lnTo>
                <a:lnTo>
                  <a:pt x="110346" y="41832"/>
                </a:lnTo>
                <a:lnTo>
                  <a:pt x="109433" y="42846"/>
                </a:lnTo>
                <a:lnTo>
                  <a:pt x="104576" y="45508"/>
                </a:lnTo>
                <a:lnTo>
                  <a:pt x="103662" y="46776"/>
                </a:lnTo>
                <a:lnTo>
                  <a:pt x="99097" y="50325"/>
                </a:lnTo>
                <a:lnTo>
                  <a:pt x="97879" y="51340"/>
                </a:lnTo>
                <a:lnTo>
                  <a:pt x="94240" y="55269"/>
                </a:lnTo>
                <a:lnTo>
                  <a:pt x="93327" y="56157"/>
                </a:lnTo>
                <a:lnTo>
                  <a:pt x="88457" y="59833"/>
                </a:lnTo>
                <a:lnTo>
                  <a:pt x="87544" y="61861"/>
                </a:lnTo>
                <a:lnTo>
                  <a:pt x="83599" y="65537"/>
                </a:lnTo>
                <a:lnTo>
                  <a:pt x="82686" y="66425"/>
                </a:lnTo>
                <a:lnTo>
                  <a:pt x="79034" y="71242"/>
                </a:lnTo>
                <a:lnTo>
                  <a:pt x="78121" y="72256"/>
                </a:lnTo>
                <a:lnTo>
                  <a:pt x="74177" y="76186"/>
                </a:lnTo>
                <a:lnTo>
                  <a:pt x="73264" y="77960"/>
                </a:lnTo>
                <a:lnTo>
                  <a:pt x="70524" y="81890"/>
                </a:lnTo>
                <a:lnTo>
                  <a:pt x="69307" y="83791"/>
                </a:lnTo>
                <a:lnTo>
                  <a:pt x="65654" y="88228"/>
                </a:lnTo>
                <a:lnTo>
                  <a:pt x="64754" y="89496"/>
                </a:lnTo>
                <a:lnTo>
                  <a:pt x="61710" y="94059"/>
                </a:lnTo>
                <a:lnTo>
                  <a:pt x="60797" y="94947"/>
                </a:lnTo>
                <a:lnTo>
                  <a:pt x="58058" y="100778"/>
                </a:lnTo>
                <a:lnTo>
                  <a:pt x="57145" y="101665"/>
                </a:lnTo>
                <a:lnTo>
                  <a:pt x="54114" y="106482"/>
                </a:lnTo>
                <a:lnTo>
                  <a:pt x="53201" y="108257"/>
                </a:lnTo>
                <a:lnTo>
                  <a:pt x="50461" y="113201"/>
                </a:lnTo>
                <a:lnTo>
                  <a:pt x="50461" y="114976"/>
                </a:lnTo>
                <a:lnTo>
                  <a:pt x="47418" y="119793"/>
                </a:lnTo>
                <a:lnTo>
                  <a:pt x="46504" y="121694"/>
                </a:lnTo>
                <a:lnTo>
                  <a:pt x="44691" y="127399"/>
                </a:lnTo>
                <a:lnTo>
                  <a:pt x="43778" y="128286"/>
                </a:lnTo>
                <a:lnTo>
                  <a:pt x="41952" y="134117"/>
                </a:lnTo>
                <a:lnTo>
                  <a:pt x="40734" y="135892"/>
                </a:lnTo>
                <a:lnTo>
                  <a:pt x="38908" y="141723"/>
                </a:lnTo>
                <a:lnTo>
                  <a:pt x="38908" y="142611"/>
                </a:lnTo>
                <a:lnTo>
                  <a:pt x="37082" y="148315"/>
                </a:lnTo>
                <a:lnTo>
                  <a:pt x="36169" y="150217"/>
                </a:lnTo>
                <a:lnTo>
                  <a:pt x="35256" y="155921"/>
                </a:lnTo>
                <a:lnTo>
                  <a:pt x="34051" y="157696"/>
                </a:lnTo>
                <a:lnTo>
                  <a:pt x="33138" y="163527"/>
                </a:lnTo>
                <a:lnTo>
                  <a:pt x="32225" y="165302"/>
                </a:lnTo>
                <a:lnTo>
                  <a:pt x="31311" y="172020"/>
                </a:lnTo>
                <a:lnTo>
                  <a:pt x="30398" y="172908"/>
                </a:lnTo>
                <a:lnTo>
                  <a:pt x="29485" y="179626"/>
                </a:lnTo>
                <a:lnTo>
                  <a:pt x="29485" y="181781"/>
                </a:lnTo>
                <a:lnTo>
                  <a:pt x="28572" y="188373"/>
                </a:lnTo>
                <a:lnTo>
                  <a:pt x="28572" y="189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3717976" y="2436560"/>
            <a:ext cx="319181" cy="276678"/>
          </a:xfrm>
          <a:custGeom>
            <a:avLst/>
            <a:gdLst/>
            <a:ahLst/>
            <a:cxnLst/>
            <a:rect l="l" t="t" r="r" b="b"/>
            <a:pathLst>
              <a:path w="319181" h="276678">
                <a:moveTo>
                  <a:pt x="319181" y="20028"/>
                </a:moveTo>
                <a:lnTo>
                  <a:pt x="311584" y="16986"/>
                </a:lnTo>
                <a:lnTo>
                  <a:pt x="309758" y="16099"/>
                </a:lnTo>
                <a:lnTo>
                  <a:pt x="302162" y="14324"/>
                </a:lnTo>
                <a:lnTo>
                  <a:pt x="300031" y="13310"/>
                </a:lnTo>
                <a:lnTo>
                  <a:pt x="293652" y="11535"/>
                </a:lnTo>
                <a:lnTo>
                  <a:pt x="291521" y="11535"/>
                </a:lnTo>
                <a:lnTo>
                  <a:pt x="284838" y="9380"/>
                </a:lnTo>
                <a:lnTo>
                  <a:pt x="283012" y="8493"/>
                </a:lnTo>
                <a:lnTo>
                  <a:pt x="276328" y="6718"/>
                </a:lnTo>
                <a:lnTo>
                  <a:pt x="274502" y="6718"/>
                </a:lnTo>
                <a:lnTo>
                  <a:pt x="267819" y="4817"/>
                </a:lnTo>
                <a:lnTo>
                  <a:pt x="265992" y="4817"/>
                </a:lnTo>
                <a:lnTo>
                  <a:pt x="259296" y="3929"/>
                </a:lnTo>
                <a:lnTo>
                  <a:pt x="257178" y="3929"/>
                </a:lnTo>
                <a:lnTo>
                  <a:pt x="250787" y="1774"/>
                </a:lnTo>
                <a:lnTo>
                  <a:pt x="248656" y="1774"/>
                </a:lnTo>
                <a:lnTo>
                  <a:pt x="241973" y="887"/>
                </a:lnTo>
                <a:lnTo>
                  <a:pt x="241060" y="887"/>
                </a:lnTo>
                <a:lnTo>
                  <a:pt x="234376" y="887"/>
                </a:lnTo>
                <a:lnTo>
                  <a:pt x="232550" y="887"/>
                </a:lnTo>
                <a:lnTo>
                  <a:pt x="225866" y="0"/>
                </a:lnTo>
                <a:lnTo>
                  <a:pt x="224040" y="0"/>
                </a:lnTo>
                <a:lnTo>
                  <a:pt x="217357" y="0"/>
                </a:lnTo>
                <a:lnTo>
                  <a:pt x="216444" y="0"/>
                </a:lnTo>
                <a:lnTo>
                  <a:pt x="209748" y="0"/>
                </a:lnTo>
                <a:lnTo>
                  <a:pt x="207630" y="0"/>
                </a:lnTo>
                <a:lnTo>
                  <a:pt x="202151" y="0"/>
                </a:lnTo>
                <a:lnTo>
                  <a:pt x="200021" y="0"/>
                </a:lnTo>
                <a:lnTo>
                  <a:pt x="193337" y="887"/>
                </a:lnTo>
                <a:lnTo>
                  <a:pt x="192424" y="887"/>
                </a:lnTo>
                <a:lnTo>
                  <a:pt x="185741" y="1774"/>
                </a:lnTo>
                <a:lnTo>
                  <a:pt x="184827" y="1774"/>
                </a:lnTo>
                <a:lnTo>
                  <a:pt x="178144" y="2788"/>
                </a:lnTo>
                <a:lnTo>
                  <a:pt x="177231" y="2788"/>
                </a:lnTo>
                <a:lnTo>
                  <a:pt x="170535" y="3929"/>
                </a:lnTo>
                <a:lnTo>
                  <a:pt x="169622" y="3929"/>
                </a:lnTo>
                <a:lnTo>
                  <a:pt x="163851" y="5831"/>
                </a:lnTo>
                <a:lnTo>
                  <a:pt x="162025" y="5831"/>
                </a:lnTo>
                <a:lnTo>
                  <a:pt x="156255" y="7605"/>
                </a:lnTo>
                <a:lnTo>
                  <a:pt x="154429" y="7605"/>
                </a:lnTo>
                <a:lnTo>
                  <a:pt x="148658" y="9380"/>
                </a:lnTo>
                <a:lnTo>
                  <a:pt x="147745" y="9380"/>
                </a:lnTo>
                <a:lnTo>
                  <a:pt x="141962" y="11535"/>
                </a:lnTo>
                <a:lnTo>
                  <a:pt x="141049" y="12423"/>
                </a:lnTo>
                <a:lnTo>
                  <a:pt x="135279" y="14324"/>
                </a:lnTo>
                <a:lnTo>
                  <a:pt x="133453" y="14324"/>
                </a:lnTo>
                <a:lnTo>
                  <a:pt x="128595" y="16986"/>
                </a:lnTo>
                <a:lnTo>
                  <a:pt x="126769" y="16986"/>
                </a:lnTo>
                <a:lnTo>
                  <a:pt x="121899" y="20028"/>
                </a:lnTo>
                <a:lnTo>
                  <a:pt x="120073" y="20028"/>
                </a:lnTo>
                <a:lnTo>
                  <a:pt x="115216" y="22817"/>
                </a:lnTo>
                <a:lnTo>
                  <a:pt x="113390" y="23705"/>
                </a:lnTo>
                <a:lnTo>
                  <a:pt x="108837" y="25733"/>
                </a:lnTo>
                <a:lnTo>
                  <a:pt x="107619" y="26747"/>
                </a:lnTo>
                <a:lnTo>
                  <a:pt x="103054" y="29409"/>
                </a:lnTo>
                <a:lnTo>
                  <a:pt x="100923" y="30296"/>
                </a:lnTo>
                <a:lnTo>
                  <a:pt x="96370" y="33339"/>
                </a:lnTo>
                <a:lnTo>
                  <a:pt x="95457" y="34226"/>
                </a:lnTo>
                <a:lnTo>
                  <a:pt x="90587" y="37015"/>
                </a:lnTo>
                <a:lnTo>
                  <a:pt x="89674" y="37902"/>
                </a:lnTo>
                <a:lnTo>
                  <a:pt x="84817" y="41832"/>
                </a:lnTo>
                <a:lnTo>
                  <a:pt x="83904" y="42846"/>
                </a:lnTo>
                <a:lnTo>
                  <a:pt x="79047" y="45508"/>
                </a:lnTo>
                <a:lnTo>
                  <a:pt x="78133" y="46776"/>
                </a:lnTo>
                <a:lnTo>
                  <a:pt x="73568" y="50325"/>
                </a:lnTo>
                <a:lnTo>
                  <a:pt x="72350" y="51340"/>
                </a:lnTo>
                <a:lnTo>
                  <a:pt x="68711" y="55269"/>
                </a:lnTo>
                <a:lnTo>
                  <a:pt x="67798" y="56157"/>
                </a:lnTo>
                <a:lnTo>
                  <a:pt x="62928" y="59833"/>
                </a:lnTo>
                <a:lnTo>
                  <a:pt x="62015" y="61861"/>
                </a:lnTo>
                <a:lnTo>
                  <a:pt x="58071" y="65537"/>
                </a:lnTo>
                <a:lnTo>
                  <a:pt x="57157" y="66425"/>
                </a:lnTo>
                <a:lnTo>
                  <a:pt x="53505" y="71242"/>
                </a:lnTo>
                <a:lnTo>
                  <a:pt x="52592" y="72256"/>
                </a:lnTo>
                <a:lnTo>
                  <a:pt x="48648" y="76186"/>
                </a:lnTo>
                <a:lnTo>
                  <a:pt x="47735" y="77960"/>
                </a:lnTo>
                <a:lnTo>
                  <a:pt x="44995" y="81890"/>
                </a:lnTo>
                <a:lnTo>
                  <a:pt x="43778" y="83791"/>
                </a:lnTo>
                <a:lnTo>
                  <a:pt x="40125" y="88228"/>
                </a:lnTo>
                <a:lnTo>
                  <a:pt x="39225" y="89496"/>
                </a:lnTo>
                <a:lnTo>
                  <a:pt x="36181" y="94059"/>
                </a:lnTo>
                <a:lnTo>
                  <a:pt x="35268" y="94947"/>
                </a:lnTo>
                <a:lnTo>
                  <a:pt x="32529" y="100778"/>
                </a:lnTo>
                <a:lnTo>
                  <a:pt x="31616" y="101665"/>
                </a:lnTo>
                <a:lnTo>
                  <a:pt x="28585" y="106482"/>
                </a:lnTo>
                <a:lnTo>
                  <a:pt x="27672" y="108257"/>
                </a:lnTo>
                <a:lnTo>
                  <a:pt x="24932" y="113201"/>
                </a:lnTo>
                <a:lnTo>
                  <a:pt x="24932" y="114976"/>
                </a:lnTo>
                <a:lnTo>
                  <a:pt x="21889" y="119793"/>
                </a:lnTo>
                <a:lnTo>
                  <a:pt x="20976" y="121694"/>
                </a:lnTo>
                <a:lnTo>
                  <a:pt x="19162" y="127399"/>
                </a:lnTo>
                <a:lnTo>
                  <a:pt x="18249" y="128286"/>
                </a:lnTo>
                <a:lnTo>
                  <a:pt x="16423" y="134117"/>
                </a:lnTo>
                <a:lnTo>
                  <a:pt x="15205" y="135892"/>
                </a:lnTo>
                <a:lnTo>
                  <a:pt x="13379" y="141723"/>
                </a:lnTo>
                <a:lnTo>
                  <a:pt x="13379" y="142611"/>
                </a:lnTo>
                <a:lnTo>
                  <a:pt x="11553" y="148315"/>
                </a:lnTo>
                <a:lnTo>
                  <a:pt x="10640" y="150217"/>
                </a:lnTo>
                <a:lnTo>
                  <a:pt x="9727" y="155921"/>
                </a:lnTo>
                <a:lnTo>
                  <a:pt x="8522" y="157696"/>
                </a:lnTo>
                <a:lnTo>
                  <a:pt x="7609" y="163527"/>
                </a:lnTo>
                <a:lnTo>
                  <a:pt x="6696" y="165302"/>
                </a:lnTo>
                <a:lnTo>
                  <a:pt x="5782" y="172020"/>
                </a:lnTo>
                <a:lnTo>
                  <a:pt x="4869" y="172908"/>
                </a:lnTo>
                <a:lnTo>
                  <a:pt x="3956" y="179626"/>
                </a:lnTo>
                <a:lnTo>
                  <a:pt x="3956" y="181781"/>
                </a:lnTo>
                <a:lnTo>
                  <a:pt x="3043" y="188373"/>
                </a:lnTo>
                <a:lnTo>
                  <a:pt x="3043" y="189260"/>
                </a:lnTo>
                <a:lnTo>
                  <a:pt x="1826" y="195979"/>
                </a:lnTo>
                <a:lnTo>
                  <a:pt x="1826" y="197754"/>
                </a:lnTo>
                <a:lnTo>
                  <a:pt x="913" y="204472"/>
                </a:lnTo>
                <a:lnTo>
                  <a:pt x="913" y="206247"/>
                </a:lnTo>
                <a:lnTo>
                  <a:pt x="913" y="212965"/>
                </a:lnTo>
                <a:lnTo>
                  <a:pt x="913" y="214791"/>
                </a:lnTo>
                <a:lnTo>
                  <a:pt x="0" y="221459"/>
                </a:lnTo>
                <a:lnTo>
                  <a:pt x="0" y="223284"/>
                </a:lnTo>
                <a:lnTo>
                  <a:pt x="913" y="229952"/>
                </a:lnTo>
                <a:lnTo>
                  <a:pt x="913" y="232082"/>
                </a:lnTo>
                <a:lnTo>
                  <a:pt x="913" y="239662"/>
                </a:lnTo>
                <a:lnTo>
                  <a:pt x="913" y="240575"/>
                </a:lnTo>
                <a:lnTo>
                  <a:pt x="913" y="248156"/>
                </a:lnTo>
                <a:lnTo>
                  <a:pt x="1826" y="249981"/>
                </a:lnTo>
                <a:lnTo>
                  <a:pt x="1826" y="257562"/>
                </a:lnTo>
                <a:lnTo>
                  <a:pt x="1826" y="258474"/>
                </a:lnTo>
                <a:lnTo>
                  <a:pt x="3043" y="266055"/>
                </a:lnTo>
                <a:lnTo>
                  <a:pt x="3956" y="268185"/>
                </a:lnTo>
                <a:lnTo>
                  <a:pt x="4869" y="276678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3692447" y="2690484"/>
            <a:ext cx="56232" cy="97989"/>
          </a:xfrm>
          <a:custGeom>
            <a:avLst/>
            <a:gdLst/>
            <a:ahLst/>
            <a:cxnLst/>
            <a:rect l="l" t="t" r="r" b="b"/>
            <a:pathLst>
              <a:path w="56232" h="97989">
                <a:moveTo>
                  <a:pt x="40734" y="97989"/>
                </a:moveTo>
                <a:lnTo>
                  <a:pt x="0" y="7580"/>
                </a:lnTo>
                <a:lnTo>
                  <a:pt x="30398" y="22754"/>
                </a:lnTo>
                <a:lnTo>
                  <a:pt x="56232" y="0"/>
                </a:lnTo>
                <a:lnTo>
                  <a:pt x="40734" y="97989"/>
                </a:lnTo>
                <a:close/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4189761" y="2465082"/>
            <a:ext cx="344710" cy="351900"/>
          </a:xfrm>
          <a:custGeom>
            <a:avLst/>
            <a:gdLst/>
            <a:ahLst/>
            <a:cxnLst/>
            <a:rect l="l" t="t" r="r" b="b"/>
            <a:pathLst>
              <a:path w="344710" h="351900">
                <a:moveTo>
                  <a:pt x="314311" y="276665"/>
                </a:moveTo>
                <a:lnTo>
                  <a:pt x="288773" y="255813"/>
                </a:lnTo>
                <a:lnTo>
                  <a:pt x="303671" y="351900"/>
                </a:lnTo>
                <a:lnTo>
                  <a:pt x="344710" y="261504"/>
                </a:lnTo>
                <a:lnTo>
                  <a:pt x="314311" y="276665"/>
                </a:lnTo>
                <a:close/>
              </a:path>
              <a:path w="344710" h="351900">
                <a:moveTo>
                  <a:pt x="305801" y="141723"/>
                </a:moveTo>
                <a:lnTo>
                  <a:pt x="303671" y="135892"/>
                </a:lnTo>
                <a:lnTo>
                  <a:pt x="302770" y="134117"/>
                </a:lnTo>
                <a:lnTo>
                  <a:pt x="300944" y="128286"/>
                </a:lnTo>
                <a:lnTo>
                  <a:pt x="300031" y="127399"/>
                </a:lnTo>
                <a:lnTo>
                  <a:pt x="298205" y="121694"/>
                </a:lnTo>
                <a:lnTo>
                  <a:pt x="297292" y="119793"/>
                </a:lnTo>
                <a:lnTo>
                  <a:pt x="294248" y="114976"/>
                </a:lnTo>
                <a:lnTo>
                  <a:pt x="294248" y="113201"/>
                </a:lnTo>
                <a:lnTo>
                  <a:pt x="291521" y="108257"/>
                </a:lnTo>
                <a:lnTo>
                  <a:pt x="290608" y="106483"/>
                </a:lnTo>
                <a:lnTo>
                  <a:pt x="287565" y="101665"/>
                </a:lnTo>
                <a:lnTo>
                  <a:pt x="286652" y="100778"/>
                </a:lnTo>
                <a:lnTo>
                  <a:pt x="283912" y="94947"/>
                </a:lnTo>
                <a:lnTo>
                  <a:pt x="282707" y="94059"/>
                </a:lnTo>
                <a:lnTo>
                  <a:pt x="279968" y="89496"/>
                </a:lnTo>
                <a:lnTo>
                  <a:pt x="279055" y="88228"/>
                </a:lnTo>
                <a:lnTo>
                  <a:pt x="275098" y="83791"/>
                </a:lnTo>
                <a:lnTo>
                  <a:pt x="274185" y="81890"/>
                </a:lnTo>
                <a:lnTo>
                  <a:pt x="271458" y="77960"/>
                </a:lnTo>
                <a:lnTo>
                  <a:pt x="270545" y="76186"/>
                </a:lnTo>
                <a:lnTo>
                  <a:pt x="266589" y="72256"/>
                </a:lnTo>
                <a:lnTo>
                  <a:pt x="265675" y="71242"/>
                </a:lnTo>
                <a:lnTo>
                  <a:pt x="262036" y="66425"/>
                </a:lnTo>
                <a:lnTo>
                  <a:pt x="260818" y="65537"/>
                </a:lnTo>
                <a:lnTo>
                  <a:pt x="257166" y="61861"/>
                </a:lnTo>
                <a:lnTo>
                  <a:pt x="256253" y="59706"/>
                </a:lnTo>
                <a:lnTo>
                  <a:pt x="251395" y="56157"/>
                </a:lnTo>
                <a:lnTo>
                  <a:pt x="250482" y="55269"/>
                </a:lnTo>
                <a:lnTo>
                  <a:pt x="246526" y="51213"/>
                </a:lnTo>
                <a:lnTo>
                  <a:pt x="245612" y="50325"/>
                </a:lnTo>
                <a:lnTo>
                  <a:pt x="241060" y="46776"/>
                </a:lnTo>
                <a:lnTo>
                  <a:pt x="239842" y="45508"/>
                </a:lnTo>
                <a:lnTo>
                  <a:pt x="235277" y="42719"/>
                </a:lnTo>
                <a:lnTo>
                  <a:pt x="234364" y="41832"/>
                </a:lnTo>
                <a:lnTo>
                  <a:pt x="229506" y="37902"/>
                </a:lnTo>
                <a:lnTo>
                  <a:pt x="228593" y="37015"/>
                </a:lnTo>
                <a:lnTo>
                  <a:pt x="223736" y="34226"/>
                </a:lnTo>
                <a:lnTo>
                  <a:pt x="222823" y="33339"/>
                </a:lnTo>
                <a:lnTo>
                  <a:pt x="217953" y="30296"/>
                </a:lnTo>
                <a:lnTo>
                  <a:pt x="216127" y="29409"/>
                </a:lnTo>
                <a:lnTo>
                  <a:pt x="211270" y="26747"/>
                </a:lnTo>
                <a:lnTo>
                  <a:pt x="210356" y="25733"/>
                </a:lnTo>
                <a:lnTo>
                  <a:pt x="205791" y="23705"/>
                </a:lnTo>
                <a:lnTo>
                  <a:pt x="203673" y="22817"/>
                </a:lnTo>
                <a:lnTo>
                  <a:pt x="199107" y="20028"/>
                </a:lnTo>
                <a:lnTo>
                  <a:pt x="196977" y="20028"/>
                </a:lnTo>
                <a:lnTo>
                  <a:pt x="192424" y="16986"/>
                </a:lnTo>
                <a:lnTo>
                  <a:pt x="190293" y="16986"/>
                </a:lnTo>
                <a:lnTo>
                  <a:pt x="185728" y="14324"/>
                </a:lnTo>
                <a:lnTo>
                  <a:pt x="183914" y="14324"/>
                </a:lnTo>
                <a:lnTo>
                  <a:pt x="178131" y="12423"/>
                </a:lnTo>
                <a:lnTo>
                  <a:pt x="177218" y="11535"/>
                </a:lnTo>
                <a:lnTo>
                  <a:pt x="171448" y="9380"/>
                </a:lnTo>
                <a:lnTo>
                  <a:pt x="170535" y="9380"/>
                </a:lnTo>
                <a:lnTo>
                  <a:pt x="164752" y="7605"/>
                </a:lnTo>
                <a:lnTo>
                  <a:pt x="162938" y="7605"/>
                </a:lnTo>
                <a:lnTo>
                  <a:pt x="157155" y="5704"/>
                </a:lnTo>
                <a:lnTo>
                  <a:pt x="155329" y="5704"/>
                </a:lnTo>
                <a:lnTo>
                  <a:pt x="149559" y="3929"/>
                </a:lnTo>
                <a:lnTo>
                  <a:pt x="148646" y="3929"/>
                </a:lnTo>
                <a:lnTo>
                  <a:pt x="141962" y="2788"/>
                </a:lnTo>
                <a:lnTo>
                  <a:pt x="141049" y="2788"/>
                </a:lnTo>
                <a:lnTo>
                  <a:pt x="134366" y="1774"/>
                </a:lnTo>
                <a:lnTo>
                  <a:pt x="133148" y="1774"/>
                </a:lnTo>
                <a:lnTo>
                  <a:pt x="126452" y="887"/>
                </a:lnTo>
                <a:lnTo>
                  <a:pt x="125539" y="887"/>
                </a:lnTo>
                <a:lnTo>
                  <a:pt x="118856" y="0"/>
                </a:lnTo>
                <a:lnTo>
                  <a:pt x="93327" y="0"/>
                </a:lnTo>
                <a:lnTo>
                  <a:pt x="86630" y="887"/>
                </a:lnTo>
                <a:lnTo>
                  <a:pt x="77208" y="887"/>
                </a:lnTo>
                <a:lnTo>
                  <a:pt x="70524" y="1774"/>
                </a:lnTo>
                <a:lnTo>
                  <a:pt x="68394" y="1774"/>
                </a:lnTo>
                <a:lnTo>
                  <a:pt x="61710" y="3929"/>
                </a:lnTo>
                <a:lnTo>
                  <a:pt x="59884" y="3929"/>
                </a:lnTo>
                <a:lnTo>
                  <a:pt x="53201" y="4817"/>
                </a:lnTo>
                <a:lnTo>
                  <a:pt x="51374" y="4817"/>
                </a:lnTo>
                <a:lnTo>
                  <a:pt x="44691" y="6718"/>
                </a:lnTo>
                <a:lnTo>
                  <a:pt x="42865" y="6718"/>
                </a:lnTo>
                <a:lnTo>
                  <a:pt x="36169" y="8493"/>
                </a:lnTo>
                <a:lnTo>
                  <a:pt x="34051" y="9380"/>
                </a:lnTo>
                <a:lnTo>
                  <a:pt x="27659" y="11535"/>
                </a:lnTo>
                <a:lnTo>
                  <a:pt x="25528" y="11535"/>
                </a:lnTo>
                <a:lnTo>
                  <a:pt x="18845" y="13310"/>
                </a:lnTo>
                <a:lnTo>
                  <a:pt x="17019" y="14324"/>
                </a:lnTo>
                <a:lnTo>
                  <a:pt x="9422" y="16099"/>
                </a:lnTo>
                <a:lnTo>
                  <a:pt x="7596" y="16986"/>
                </a:lnTo>
                <a:lnTo>
                  <a:pt x="0" y="20028"/>
                </a:lnTo>
                <a:lnTo>
                  <a:pt x="288773" y="255813"/>
                </a:lnTo>
                <a:lnTo>
                  <a:pt x="288478" y="253911"/>
                </a:lnTo>
                <a:lnTo>
                  <a:pt x="314311" y="276665"/>
                </a:lnTo>
                <a:lnTo>
                  <a:pt x="315224" y="268172"/>
                </a:lnTo>
                <a:lnTo>
                  <a:pt x="316137" y="266359"/>
                </a:lnTo>
                <a:lnTo>
                  <a:pt x="317050" y="258462"/>
                </a:lnTo>
                <a:lnTo>
                  <a:pt x="317050" y="249968"/>
                </a:lnTo>
                <a:lnTo>
                  <a:pt x="317964" y="248156"/>
                </a:lnTo>
                <a:lnTo>
                  <a:pt x="317964" y="229952"/>
                </a:lnTo>
                <a:lnTo>
                  <a:pt x="319181" y="223272"/>
                </a:lnTo>
                <a:lnTo>
                  <a:pt x="319181" y="221459"/>
                </a:lnTo>
                <a:lnTo>
                  <a:pt x="317964" y="214778"/>
                </a:lnTo>
                <a:lnTo>
                  <a:pt x="317964" y="204472"/>
                </a:lnTo>
                <a:lnTo>
                  <a:pt x="317050" y="197792"/>
                </a:lnTo>
                <a:lnTo>
                  <a:pt x="317050" y="195979"/>
                </a:lnTo>
                <a:lnTo>
                  <a:pt x="316137" y="189298"/>
                </a:lnTo>
                <a:lnTo>
                  <a:pt x="316137" y="188386"/>
                </a:lnTo>
                <a:lnTo>
                  <a:pt x="315224" y="181718"/>
                </a:lnTo>
                <a:lnTo>
                  <a:pt x="315224" y="179626"/>
                </a:lnTo>
                <a:lnTo>
                  <a:pt x="314311" y="172908"/>
                </a:lnTo>
                <a:lnTo>
                  <a:pt x="313398" y="172020"/>
                </a:lnTo>
                <a:lnTo>
                  <a:pt x="312498" y="165302"/>
                </a:lnTo>
                <a:lnTo>
                  <a:pt x="311584" y="163527"/>
                </a:lnTo>
                <a:lnTo>
                  <a:pt x="310367" y="157696"/>
                </a:lnTo>
                <a:lnTo>
                  <a:pt x="309454" y="155921"/>
                </a:lnTo>
                <a:lnTo>
                  <a:pt x="308541" y="150217"/>
                </a:lnTo>
                <a:lnTo>
                  <a:pt x="307628" y="148315"/>
                </a:lnTo>
                <a:lnTo>
                  <a:pt x="305801" y="142611"/>
                </a:lnTo>
                <a:lnTo>
                  <a:pt x="305801" y="14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4189761" y="2465082"/>
            <a:ext cx="319181" cy="276665"/>
          </a:xfrm>
          <a:custGeom>
            <a:avLst/>
            <a:gdLst/>
            <a:ahLst/>
            <a:cxnLst/>
            <a:rect l="l" t="t" r="r" b="b"/>
            <a:pathLst>
              <a:path w="319181" h="276665">
                <a:moveTo>
                  <a:pt x="0" y="20028"/>
                </a:moveTo>
                <a:lnTo>
                  <a:pt x="7596" y="16986"/>
                </a:lnTo>
                <a:lnTo>
                  <a:pt x="9422" y="16099"/>
                </a:lnTo>
                <a:lnTo>
                  <a:pt x="17019" y="14324"/>
                </a:lnTo>
                <a:lnTo>
                  <a:pt x="18845" y="13310"/>
                </a:lnTo>
                <a:lnTo>
                  <a:pt x="25528" y="11535"/>
                </a:lnTo>
                <a:lnTo>
                  <a:pt x="27659" y="11535"/>
                </a:lnTo>
                <a:lnTo>
                  <a:pt x="34051" y="9380"/>
                </a:lnTo>
                <a:lnTo>
                  <a:pt x="36169" y="8493"/>
                </a:lnTo>
                <a:lnTo>
                  <a:pt x="42865" y="6718"/>
                </a:lnTo>
                <a:lnTo>
                  <a:pt x="44691" y="6718"/>
                </a:lnTo>
                <a:lnTo>
                  <a:pt x="51374" y="4817"/>
                </a:lnTo>
                <a:lnTo>
                  <a:pt x="53201" y="4817"/>
                </a:lnTo>
                <a:lnTo>
                  <a:pt x="59884" y="3929"/>
                </a:lnTo>
                <a:lnTo>
                  <a:pt x="61710" y="3929"/>
                </a:lnTo>
                <a:lnTo>
                  <a:pt x="68394" y="1774"/>
                </a:lnTo>
                <a:lnTo>
                  <a:pt x="70524" y="1774"/>
                </a:lnTo>
                <a:lnTo>
                  <a:pt x="77208" y="887"/>
                </a:lnTo>
                <a:lnTo>
                  <a:pt x="78121" y="887"/>
                </a:lnTo>
                <a:lnTo>
                  <a:pt x="84804" y="887"/>
                </a:lnTo>
                <a:lnTo>
                  <a:pt x="86630" y="887"/>
                </a:lnTo>
                <a:lnTo>
                  <a:pt x="93327" y="0"/>
                </a:lnTo>
                <a:lnTo>
                  <a:pt x="95140" y="0"/>
                </a:lnTo>
                <a:lnTo>
                  <a:pt x="101836" y="0"/>
                </a:lnTo>
                <a:lnTo>
                  <a:pt x="102749" y="0"/>
                </a:lnTo>
                <a:lnTo>
                  <a:pt x="109433" y="0"/>
                </a:lnTo>
                <a:lnTo>
                  <a:pt x="111259" y="0"/>
                </a:lnTo>
                <a:lnTo>
                  <a:pt x="117029" y="0"/>
                </a:lnTo>
                <a:lnTo>
                  <a:pt x="118856" y="0"/>
                </a:lnTo>
                <a:lnTo>
                  <a:pt x="125539" y="887"/>
                </a:lnTo>
                <a:lnTo>
                  <a:pt x="126452" y="887"/>
                </a:lnTo>
                <a:lnTo>
                  <a:pt x="133148" y="1774"/>
                </a:lnTo>
                <a:lnTo>
                  <a:pt x="134366" y="1774"/>
                </a:lnTo>
                <a:lnTo>
                  <a:pt x="141049" y="2788"/>
                </a:lnTo>
                <a:lnTo>
                  <a:pt x="141962" y="2788"/>
                </a:lnTo>
                <a:lnTo>
                  <a:pt x="148646" y="3929"/>
                </a:lnTo>
                <a:lnTo>
                  <a:pt x="149559" y="3929"/>
                </a:lnTo>
                <a:lnTo>
                  <a:pt x="155329" y="5704"/>
                </a:lnTo>
                <a:lnTo>
                  <a:pt x="157155" y="5704"/>
                </a:lnTo>
                <a:lnTo>
                  <a:pt x="162938" y="7605"/>
                </a:lnTo>
                <a:lnTo>
                  <a:pt x="164752" y="7605"/>
                </a:lnTo>
                <a:lnTo>
                  <a:pt x="170535" y="9380"/>
                </a:lnTo>
                <a:lnTo>
                  <a:pt x="171448" y="9380"/>
                </a:lnTo>
                <a:lnTo>
                  <a:pt x="177218" y="11535"/>
                </a:lnTo>
                <a:lnTo>
                  <a:pt x="178131" y="12423"/>
                </a:lnTo>
                <a:lnTo>
                  <a:pt x="183914" y="14324"/>
                </a:lnTo>
                <a:lnTo>
                  <a:pt x="185728" y="14324"/>
                </a:lnTo>
                <a:lnTo>
                  <a:pt x="190293" y="16986"/>
                </a:lnTo>
                <a:lnTo>
                  <a:pt x="192424" y="16986"/>
                </a:lnTo>
                <a:lnTo>
                  <a:pt x="196977" y="20028"/>
                </a:lnTo>
                <a:lnTo>
                  <a:pt x="199107" y="20028"/>
                </a:lnTo>
                <a:lnTo>
                  <a:pt x="203673" y="22817"/>
                </a:lnTo>
                <a:lnTo>
                  <a:pt x="205791" y="23705"/>
                </a:lnTo>
                <a:lnTo>
                  <a:pt x="210356" y="25733"/>
                </a:lnTo>
                <a:lnTo>
                  <a:pt x="211270" y="26747"/>
                </a:lnTo>
                <a:lnTo>
                  <a:pt x="216127" y="29409"/>
                </a:lnTo>
                <a:lnTo>
                  <a:pt x="217953" y="30296"/>
                </a:lnTo>
                <a:lnTo>
                  <a:pt x="222823" y="33339"/>
                </a:lnTo>
                <a:lnTo>
                  <a:pt x="223736" y="34226"/>
                </a:lnTo>
                <a:lnTo>
                  <a:pt x="228593" y="37015"/>
                </a:lnTo>
                <a:lnTo>
                  <a:pt x="229506" y="37902"/>
                </a:lnTo>
                <a:lnTo>
                  <a:pt x="234364" y="41832"/>
                </a:lnTo>
                <a:lnTo>
                  <a:pt x="235277" y="42719"/>
                </a:lnTo>
                <a:lnTo>
                  <a:pt x="239842" y="45508"/>
                </a:lnTo>
                <a:lnTo>
                  <a:pt x="241060" y="46776"/>
                </a:lnTo>
                <a:lnTo>
                  <a:pt x="245612" y="50325"/>
                </a:lnTo>
                <a:lnTo>
                  <a:pt x="246526" y="51213"/>
                </a:lnTo>
                <a:lnTo>
                  <a:pt x="250482" y="55269"/>
                </a:lnTo>
                <a:lnTo>
                  <a:pt x="251395" y="56157"/>
                </a:lnTo>
                <a:lnTo>
                  <a:pt x="256253" y="59706"/>
                </a:lnTo>
                <a:lnTo>
                  <a:pt x="257166" y="61861"/>
                </a:lnTo>
                <a:lnTo>
                  <a:pt x="260818" y="65537"/>
                </a:lnTo>
                <a:lnTo>
                  <a:pt x="262036" y="66425"/>
                </a:lnTo>
                <a:lnTo>
                  <a:pt x="265675" y="71242"/>
                </a:lnTo>
                <a:lnTo>
                  <a:pt x="266589" y="72256"/>
                </a:lnTo>
                <a:lnTo>
                  <a:pt x="270545" y="76186"/>
                </a:lnTo>
                <a:lnTo>
                  <a:pt x="271458" y="77960"/>
                </a:lnTo>
                <a:lnTo>
                  <a:pt x="274185" y="81890"/>
                </a:lnTo>
                <a:lnTo>
                  <a:pt x="275098" y="83791"/>
                </a:lnTo>
                <a:lnTo>
                  <a:pt x="279055" y="88228"/>
                </a:lnTo>
                <a:lnTo>
                  <a:pt x="279968" y="89496"/>
                </a:lnTo>
                <a:lnTo>
                  <a:pt x="282707" y="94059"/>
                </a:lnTo>
                <a:lnTo>
                  <a:pt x="283912" y="94947"/>
                </a:lnTo>
                <a:lnTo>
                  <a:pt x="286652" y="100778"/>
                </a:lnTo>
                <a:lnTo>
                  <a:pt x="287565" y="101665"/>
                </a:lnTo>
                <a:lnTo>
                  <a:pt x="290608" y="106483"/>
                </a:lnTo>
                <a:lnTo>
                  <a:pt x="291521" y="108257"/>
                </a:lnTo>
                <a:lnTo>
                  <a:pt x="294248" y="113201"/>
                </a:lnTo>
                <a:lnTo>
                  <a:pt x="294248" y="114976"/>
                </a:lnTo>
                <a:lnTo>
                  <a:pt x="297292" y="119793"/>
                </a:lnTo>
                <a:lnTo>
                  <a:pt x="298205" y="121694"/>
                </a:lnTo>
                <a:lnTo>
                  <a:pt x="300031" y="127399"/>
                </a:lnTo>
                <a:lnTo>
                  <a:pt x="300944" y="128286"/>
                </a:lnTo>
                <a:lnTo>
                  <a:pt x="302770" y="134117"/>
                </a:lnTo>
                <a:lnTo>
                  <a:pt x="303671" y="135892"/>
                </a:lnTo>
                <a:lnTo>
                  <a:pt x="305801" y="141723"/>
                </a:lnTo>
                <a:lnTo>
                  <a:pt x="305801" y="142611"/>
                </a:lnTo>
                <a:lnTo>
                  <a:pt x="307628" y="148315"/>
                </a:lnTo>
                <a:lnTo>
                  <a:pt x="308541" y="150217"/>
                </a:lnTo>
                <a:lnTo>
                  <a:pt x="309454" y="155921"/>
                </a:lnTo>
                <a:lnTo>
                  <a:pt x="310367" y="157696"/>
                </a:lnTo>
                <a:lnTo>
                  <a:pt x="311584" y="163527"/>
                </a:lnTo>
                <a:lnTo>
                  <a:pt x="312498" y="165302"/>
                </a:lnTo>
                <a:lnTo>
                  <a:pt x="313398" y="172020"/>
                </a:lnTo>
                <a:lnTo>
                  <a:pt x="314311" y="172908"/>
                </a:lnTo>
                <a:lnTo>
                  <a:pt x="315224" y="179626"/>
                </a:lnTo>
                <a:lnTo>
                  <a:pt x="315224" y="181718"/>
                </a:lnTo>
                <a:lnTo>
                  <a:pt x="316137" y="188386"/>
                </a:lnTo>
                <a:lnTo>
                  <a:pt x="316137" y="189298"/>
                </a:lnTo>
                <a:lnTo>
                  <a:pt x="317050" y="195979"/>
                </a:lnTo>
                <a:lnTo>
                  <a:pt x="317050" y="197792"/>
                </a:lnTo>
                <a:lnTo>
                  <a:pt x="317964" y="204472"/>
                </a:lnTo>
                <a:lnTo>
                  <a:pt x="317964" y="206285"/>
                </a:lnTo>
                <a:lnTo>
                  <a:pt x="317964" y="212966"/>
                </a:lnTo>
                <a:lnTo>
                  <a:pt x="317964" y="214778"/>
                </a:lnTo>
                <a:lnTo>
                  <a:pt x="319181" y="221459"/>
                </a:lnTo>
                <a:lnTo>
                  <a:pt x="319181" y="223272"/>
                </a:lnTo>
                <a:lnTo>
                  <a:pt x="317964" y="229952"/>
                </a:lnTo>
                <a:lnTo>
                  <a:pt x="317964" y="232069"/>
                </a:lnTo>
                <a:lnTo>
                  <a:pt x="317964" y="239662"/>
                </a:lnTo>
                <a:lnTo>
                  <a:pt x="317964" y="240562"/>
                </a:lnTo>
                <a:lnTo>
                  <a:pt x="317964" y="248156"/>
                </a:lnTo>
                <a:lnTo>
                  <a:pt x="317050" y="249968"/>
                </a:lnTo>
                <a:lnTo>
                  <a:pt x="317050" y="257562"/>
                </a:lnTo>
                <a:lnTo>
                  <a:pt x="317050" y="258462"/>
                </a:lnTo>
                <a:lnTo>
                  <a:pt x="316137" y="266359"/>
                </a:lnTo>
                <a:lnTo>
                  <a:pt x="315224" y="268172"/>
                </a:lnTo>
                <a:lnTo>
                  <a:pt x="314311" y="276665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4478239" y="2718994"/>
            <a:ext cx="56232" cy="97989"/>
          </a:xfrm>
          <a:custGeom>
            <a:avLst/>
            <a:gdLst/>
            <a:ahLst/>
            <a:cxnLst/>
            <a:rect l="l" t="t" r="r" b="b"/>
            <a:pathLst>
              <a:path w="56232" h="97989">
                <a:moveTo>
                  <a:pt x="15193" y="97989"/>
                </a:moveTo>
                <a:lnTo>
                  <a:pt x="56232" y="7593"/>
                </a:lnTo>
                <a:lnTo>
                  <a:pt x="25833" y="22754"/>
                </a:lnTo>
                <a:lnTo>
                  <a:pt x="0" y="0"/>
                </a:lnTo>
                <a:lnTo>
                  <a:pt x="15193" y="97989"/>
                </a:lnTo>
                <a:close/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6130378" y="2823360"/>
            <a:ext cx="141911" cy="0"/>
          </a:xfrm>
          <a:custGeom>
            <a:avLst/>
            <a:gdLst/>
            <a:ahLst/>
            <a:cxnLst/>
            <a:rect l="l" t="t" r="r" b="b"/>
            <a:pathLst>
              <a:path w="141911" h="0">
                <a:moveTo>
                  <a:pt x="0" y="0"/>
                </a:moveTo>
                <a:lnTo>
                  <a:pt x="141911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6130378" y="2789374"/>
            <a:ext cx="141911" cy="0"/>
          </a:xfrm>
          <a:custGeom>
            <a:avLst/>
            <a:gdLst/>
            <a:ahLst/>
            <a:cxnLst/>
            <a:rect l="l" t="t" r="r" b="b"/>
            <a:pathLst>
              <a:path w="141911" h="0">
                <a:moveTo>
                  <a:pt x="0" y="0"/>
                </a:moveTo>
                <a:lnTo>
                  <a:pt x="141911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6520097" y="2806361"/>
            <a:ext cx="99046" cy="0"/>
          </a:xfrm>
          <a:custGeom>
            <a:avLst/>
            <a:gdLst/>
            <a:ahLst/>
            <a:cxnLst/>
            <a:rect l="l" t="t" r="r" b="b"/>
            <a:pathLst>
              <a:path w="99046" h="0">
                <a:moveTo>
                  <a:pt x="0" y="0"/>
                </a:moveTo>
                <a:lnTo>
                  <a:pt x="99046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6752686" y="2529733"/>
            <a:ext cx="0" cy="214753"/>
          </a:xfrm>
          <a:custGeom>
            <a:avLst/>
            <a:gdLst/>
            <a:ahLst/>
            <a:cxnLst/>
            <a:rect l="l" t="t" r="r" b="b"/>
            <a:pathLst>
              <a:path w="0" h="214753">
                <a:moveTo>
                  <a:pt x="0" y="214753"/>
                </a:moveTo>
                <a:lnTo>
                  <a:pt x="0" y="0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6866951" y="2806361"/>
            <a:ext cx="160808" cy="0"/>
          </a:xfrm>
          <a:custGeom>
            <a:avLst/>
            <a:gdLst/>
            <a:ahLst/>
            <a:cxnLst/>
            <a:rect l="l" t="t" r="r" b="b"/>
            <a:pathLst>
              <a:path w="160808" h="0">
                <a:moveTo>
                  <a:pt x="0" y="0"/>
                </a:moveTo>
                <a:lnTo>
                  <a:pt x="160808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6078129" y="3499540"/>
            <a:ext cx="0" cy="195675"/>
          </a:xfrm>
          <a:custGeom>
            <a:avLst/>
            <a:gdLst/>
            <a:ahLst/>
            <a:cxnLst/>
            <a:rect l="l" t="t" r="r" b="b"/>
            <a:pathLst>
              <a:path w="0" h="195675">
                <a:moveTo>
                  <a:pt x="0" y="195675"/>
                </a:moveTo>
                <a:lnTo>
                  <a:pt x="0" y="0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6149528" y="3776205"/>
            <a:ext cx="141911" cy="0"/>
          </a:xfrm>
          <a:custGeom>
            <a:avLst/>
            <a:gdLst/>
            <a:ahLst/>
            <a:cxnLst/>
            <a:rect l="l" t="t" r="r" b="b"/>
            <a:pathLst>
              <a:path w="141911" h="0">
                <a:moveTo>
                  <a:pt x="0" y="0"/>
                </a:moveTo>
                <a:lnTo>
                  <a:pt x="141911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6539247" y="3790468"/>
            <a:ext cx="98793" cy="0"/>
          </a:xfrm>
          <a:custGeom>
            <a:avLst/>
            <a:gdLst/>
            <a:ahLst/>
            <a:cxnLst/>
            <a:rect l="l" t="t" r="r" b="b"/>
            <a:pathLst>
              <a:path w="98793" h="0">
                <a:moveTo>
                  <a:pt x="0" y="0"/>
                </a:moveTo>
                <a:lnTo>
                  <a:pt x="98793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6539247" y="3761957"/>
            <a:ext cx="98793" cy="0"/>
          </a:xfrm>
          <a:custGeom>
            <a:avLst/>
            <a:gdLst/>
            <a:ahLst/>
            <a:cxnLst/>
            <a:rect l="l" t="t" r="r" b="b"/>
            <a:pathLst>
              <a:path w="98793" h="0">
                <a:moveTo>
                  <a:pt x="0" y="0"/>
                </a:moveTo>
                <a:lnTo>
                  <a:pt x="98793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6885721" y="3776205"/>
            <a:ext cx="161188" cy="0"/>
          </a:xfrm>
          <a:custGeom>
            <a:avLst/>
            <a:gdLst/>
            <a:ahLst/>
            <a:cxnLst/>
            <a:rect l="l" t="t" r="r" b="b"/>
            <a:pathLst>
              <a:path w="161188" h="0">
                <a:moveTo>
                  <a:pt x="0" y="0"/>
                </a:moveTo>
                <a:lnTo>
                  <a:pt x="161188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528320" y="165454"/>
            <a:ext cx="2528995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)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R</a:t>
            </a:r>
            <a:r>
              <a:rPr dirty="0" smtClean="0" baseline="1708" sz="2100" spc="-4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a</a:t>
            </a:r>
            <a:r>
              <a:rPr dirty="0" smtClean="0" baseline="1708" sz="2100" spc="-4" b="1">
                <a:latin typeface="Comic Sans MS"/>
                <a:cs typeface="Comic Sans MS"/>
              </a:rPr>
              <a:t>c</a:t>
            </a:r>
            <a:r>
              <a:rPr dirty="0" smtClean="0" baseline="1708" sz="2100" spc="0" b="1">
                <a:latin typeface="Comic Sans MS"/>
                <a:cs typeface="Comic Sans MS"/>
              </a:rPr>
              <a:t>tions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d’</a:t>
            </a:r>
            <a:r>
              <a:rPr dirty="0" smtClean="0" baseline="1708" sz="2100" spc="-9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limina</a:t>
            </a:r>
            <a:r>
              <a:rPr dirty="0" smtClean="0" baseline="1708" sz="2100" spc="-4" b="1">
                <a:latin typeface="Comic Sans MS"/>
                <a:cs typeface="Comic Sans MS"/>
              </a:rPr>
              <a:t>t</a:t>
            </a:r>
            <a:r>
              <a:rPr dirty="0" smtClean="0" baseline="1708" sz="2100" spc="0" b="1">
                <a:latin typeface="Comic Sans MS"/>
                <a:cs typeface="Comic Sans MS"/>
              </a:rPr>
              <a:t>i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r>
              <a:rPr dirty="0" smtClean="0" baseline="1708" sz="2100" spc="-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(E)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70382" y="649252"/>
            <a:ext cx="9702347" cy="3637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35"/>
              </a:lnSpc>
              <a:spcBef>
                <a:spcPts val="71"/>
              </a:spcBef>
            </a:pPr>
            <a:r>
              <a:rPr dirty="0" smtClean="0" baseline="1993" sz="1800" spc="0">
                <a:latin typeface="Comic Sans MS"/>
                <a:cs typeface="Comic Sans MS"/>
              </a:rPr>
              <a:t>C</a:t>
            </a:r>
            <a:r>
              <a:rPr dirty="0" smtClean="0" baseline="1993" sz="1800" spc="4">
                <a:latin typeface="Comic Sans MS"/>
                <a:cs typeface="Comic Sans MS"/>
              </a:rPr>
              <a:t>e</a:t>
            </a:r>
            <a:r>
              <a:rPr dirty="0" smtClean="0" baseline="1993" sz="1800" spc="0">
                <a:latin typeface="Comic Sans MS"/>
                <a:cs typeface="Comic Sans MS"/>
              </a:rPr>
              <a:t>tte</a:t>
            </a:r>
            <a:r>
              <a:rPr dirty="0" smtClean="0" baseline="1993" sz="1800" spc="154">
                <a:latin typeface="Comic Sans MS"/>
                <a:cs typeface="Comic Sans MS"/>
              </a:rPr>
              <a:t> 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éa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0">
                <a:latin typeface="Comic Sans MS"/>
                <a:cs typeface="Comic Sans MS"/>
              </a:rPr>
              <a:t>tion</a:t>
            </a:r>
            <a:r>
              <a:rPr dirty="0" smtClean="0" baseline="1993" sz="1800" spc="154">
                <a:latin typeface="Comic Sans MS"/>
                <a:cs typeface="Comic Sans MS"/>
              </a:rPr>
              <a:t> </a:t>
            </a:r>
            <a:r>
              <a:rPr dirty="0" smtClean="0" baseline="1993" sz="1800" spc="4">
                <a:latin typeface="Comic Sans MS"/>
                <a:cs typeface="Comic Sans MS"/>
              </a:rPr>
              <a:t>s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159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b</a:t>
            </a:r>
            <a:r>
              <a:rPr dirty="0" smtClean="0" baseline="1993" sz="1800" spc="4">
                <a:latin typeface="Comic Sans MS"/>
                <a:cs typeface="Comic Sans MS"/>
              </a:rPr>
              <a:t>a</a:t>
            </a:r>
            <a:r>
              <a:rPr dirty="0" smtClean="0" baseline="1993" sz="1800" spc="0">
                <a:latin typeface="Comic Sans MS"/>
                <a:cs typeface="Comic Sans MS"/>
              </a:rPr>
              <a:t>se</a:t>
            </a:r>
            <a:r>
              <a:rPr dirty="0" smtClean="0" baseline="1993" sz="1800" spc="16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s</a:t>
            </a:r>
            <a:r>
              <a:rPr dirty="0" smtClean="0" baseline="1993" sz="1800" spc="4">
                <a:latin typeface="Comic Sans MS"/>
                <a:cs typeface="Comic Sans MS"/>
              </a:rPr>
              <a:t>u</a:t>
            </a:r>
            <a:r>
              <a:rPr dirty="0" smtClean="0" baseline="1993" sz="1800" spc="0">
                <a:latin typeface="Comic Sans MS"/>
                <a:cs typeface="Comic Sans MS"/>
              </a:rPr>
              <a:t>r</a:t>
            </a:r>
            <a:r>
              <a:rPr dirty="0" smtClean="0" baseline="1993" sz="1800" spc="169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159">
                <a:latin typeface="Comic Sans MS"/>
                <a:cs typeface="Comic Sans MS"/>
              </a:rPr>
              <a:t> </a:t>
            </a:r>
            <a:r>
              <a:rPr dirty="0" smtClean="0" baseline="1993" sz="1800" spc="-4" b="1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993" sz="1800" spc="4" b="1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993" sz="1800" spc="4" b="1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993" sz="1800" spc="-4" b="1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tère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993" sz="1800" spc="4" b="1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égère</a:t>
            </a:r>
            <a:r>
              <a:rPr dirty="0" smtClean="0" baseline="1993" sz="1800" spc="4" b="1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ent</a:t>
            </a:r>
            <a:r>
              <a:rPr dirty="0" smtClean="0" baseline="1993" sz="1800" spc="4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993" sz="1800" spc="4" b="1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993" sz="1800" spc="-4" b="1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ide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des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hydr</a:t>
            </a:r>
            <a:r>
              <a:rPr dirty="0" smtClean="0" baseline="1993" sz="1800" spc="4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gè</a:t>
            </a:r>
            <a:r>
              <a:rPr dirty="0" smtClean="0" baseline="1993" sz="1800" spc="-4" b="1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es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993" sz="1800" spc="4" b="1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993" sz="1800" spc="-4" b="1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es</a:t>
            </a:r>
            <a:r>
              <a:rPr dirty="0" smtClean="0" baseline="1993" sz="1800" spc="25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993" sz="1800" spc="-4" b="1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993" sz="1800" spc="4" b="1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rbones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en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267" sz="1800" spc="0">
                <a:solidFill>
                  <a:srgbClr val="FF0000"/>
                </a:solidFill>
                <a:latin typeface="Symbol"/>
                <a:cs typeface="Symbol"/>
              </a:rPr>
              <a:t></a:t>
            </a:r>
            <a:r>
              <a:rPr dirty="0" smtClean="0" baseline="2415" sz="1800" spc="21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993" sz="1800" spc="4" b="1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993" sz="1800" spc="-4" b="1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993" sz="1800" spc="4" b="1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rbone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993" sz="1800" spc="-4" b="1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993" sz="1800" spc="4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rta</a:t>
            </a:r>
            <a:r>
              <a:rPr dirty="0" smtClean="0" baseline="1993" sz="1800" spc="-4" b="1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993" sz="1800" spc="-4" b="1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993" sz="1800" spc="4" b="1">
                <a:solidFill>
                  <a:srgbClr val="FF0000"/>
                </a:solidFill>
                <a:latin typeface="Comic Sans MS"/>
                <a:cs typeface="Comic Sans MS"/>
              </a:rPr>
              <a:t>’</a:t>
            </a:r>
            <a:r>
              <a:rPr dirty="0" smtClean="0" baseline="1993" sz="1800" spc="-9" b="1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dirty="0" smtClean="0" baseline="1993" sz="1800" spc="4" b="1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993" sz="1800" spc="-14" b="1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993" sz="1800" spc="4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993" sz="1800" spc="-14" b="1">
                <a:solidFill>
                  <a:srgbClr val="FF0000"/>
                </a:solidFill>
                <a:latin typeface="Comic Sans MS"/>
                <a:cs typeface="Comic Sans MS"/>
              </a:rPr>
              <a:t>g</a:t>
            </a:r>
            <a:r>
              <a:rPr dirty="0" smtClean="0" baseline="1993" sz="1800" spc="0" b="1">
                <a:solidFill>
                  <a:srgbClr val="FF0000"/>
                </a:solidFill>
                <a:latin typeface="Comic Sans MS"/>
                <a:cs typeface="Comic Sans MS"/>
              </a:rPr>
              <a:t>ène</a:t>
            </a:r>
            <a:r>
              <a:rPr dirty="0" smtClean="0" baseline="1993" sz="1800" spc="0">
                <a:latin typeface="Comic Sans MS"/>
                <a:cs typeface="Comic Sans MS"/>
              </a:rPr>
              <a:t>.</a:t>
            </a:r>
            <a:r>
              <a:rPr dirty="0" smtClean="0" baseline="1993" sz="1800" spc="169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Ce</a:t>
            </a:r>
            <a:endParaRPr sz="1200">
              <a:latin typeface="Comic Sans MS"/>
              <a:cs typeface="Comic Sans MS"/>
            </a:endParaRPr>
          </a:p>
          <a:p>
            <a:pPr marL="12700" marR="23541">
              <a:lnSpc>
                <a:spcPts val="1430"/>
              </a:lnSpc>
            </a:pPr>
            <a:r>
              <a:rPr dirty="0" smtClean="0" baseline="1993" sz="1800" spc="0">
                <a:latin typeface="Comic Sans MS"/>
                <a:cs typeface="Comic Sans MS"/>
              </a:rPr>
              <a:t>s</a:t>
            </a:r>
            <a:r>
              <a:rPr dirty="0" smtClean="0" baseline="1993" sz="1800" spc="9">
                <a:latin typeface="Comic Sans MS"/>
                <a:cs typeface="Comic Sans MS"/>
              </a:rPr>
              <a:t>o</a:t>
            </a:r>
            <a:r>
              <a:rPr dirty="0" smtClean="0" baseline="1993" sz="1800" spc="0">
                <a:latin typeface="Comic Sans MS"/>
                <a:cs typeface="Comic Sans MS"/>
              </a:rPr>
              <a:t>nt</a:t>
            </a:r>
            <a:r>
              <a:rPr dirty="0" smtClean="0" baseline="1993" sz="1800" spc="-1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des</a:t>
            </a:r>
            <a:r>
              <a:rPr dirty="0" smtClean="0" baseline="1993" sz="1800" spc="9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élimin</a:t>
            </a:r>
            <a:r>
              <a:rPr dirty="0" smtClean="0" baseline="1993" sz="1800" spc="-4">
                <a:latin typeface="Comic Sans MS"/>
                <a:cs typeface="Comic Sans MS"/>
              </a:rPr>
              <a:t>a</a:t>
            </a:r>
            <a:r>
              <a:rPr dirty="0" smtClean="0" baseline="1993" sz="1800" spc="0">
                <a:latin typeface="Comic Sans MS"/>
                <a:cs typeface="Comic Sans MS"/>
              </a:rPr>
              <a:t>tio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s</a:t>
            </a:r>
            <a:r>
              <a:rPr dirty="0" smtClean="0" baseline="1993" sz="1800" spc="9">
                <a:latin typeface="Comic Sans MS"/>
                <a:cs typeface="Comic Sans MS"/>
              </a:rPr>
              <a:t> </a:t>
            </a:r>
            <a:r>
              <a:rPr dirty="0" smtClean="0" baseline="1993" sz="1800" spc="4">
                <a:latin typeface="Comic Sans MS"/>
                <a:cs typeface="Comic Sans MS"/>
              </a:rPr>
              <a:t>v</a:t>
            </a:r>
            <a:r>
              <a:rPr dirty="0" smtClean="0" baseline="1993" sz="1800" spc="0">
                <a:latin typeface="Comic Sans MS"/>
                <a:cs typeface="Comic Sans MS"/>
              </a:rPr>
              <a:t>i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0">
                <a:latin typeface="Comic Sans MS"/>
                <a:cs typeface="Comic Sans MS"/>
              </a:rPr>
              <a:t>i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es</a:t>
            </a:r>
            <a:r>
              <a:rPr dirty="0" smtClean="0" baseline="1993" sz="1800" spc="19">
                <a:latin typeface="Comic Sans MS"/>
                <a:cs typeface="Comic Sans MS"/>
              </a:rPr>
              <a:t> </a:t>
            </a:r>
            <a:r>
              <a:rPr dirty="0" smtClean="0" baseline="1993" sz="1800" spc="4">
                <a:latin typeface="Comic Sans MS"/>
                <a:cs typeface="Comic Sans MS"/>
              </a:rPr>
              <a:t>(</a:t>
            </a:r>
            <a:r>
              <a:rPr dirty="0" smtClean="0" baseline="1993" sz="1800" spc="0">
                <a:latin typeface="Comic Sans MS"/>
                <a:cs typeface="Comic Sans MS"/>
              </a:rPr>
              <a:t>1</a:t>
            </a:r>
            <a:r>
              <a:rPr dirty="0" smtClean="0" baseline="1993" sz="1800" spc="4">
                <a:latin typeface="Comic Sans MS"/>
                <a:cs typeface="Comic Sans MS"/>
              </a:rPr>
              <a:t>,</a:t>
            </a:r>
            <a:r>
              <a:rPr dirty="0" smtClean="0" baseline="1993" sz="1800" spc="0">
                <a:latin typeface="Comic Sans MS"/>
                <a:cs typeface="Comic Sans MS"/>
              </a:rPr>
              <a:t>2)</a:t>
            </a:r>
            <a:r>
              <a:rPr dirty="0" smtClean="0" baseline="1993" sz="1800" spc="-4">
                <a:latin typeface="Comic Sans MS"/>
                <a:cs typeface="Comic Sans MS"/>
              </a:rPr>
              <a:t> </a:t>
            </a:r>
            <a:r>
              <a:rPr dirty="0" smtClean="0" baseline="1993" sz="1800" spc="4">
                <a:latin typeface="Comic Sans MS"/>
                <a:cs typeface="Comic Sans MS"/>
              </a:rPr>
              <a:t>d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H</a:t>
            </a:r>
            <a:r>
              <a:rPr dirty="0" smtClean="0" baseline="1993" sz="1800" spc="4">
                <a:latin typeface="Comic Sans MS"/>
                <a:cs typeface="Comic Sans MS"/>
              </a:rPr>
              <a:t>H</a:t>
            </a: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.</a:t>
            </a:r>
            <a:r>
              <a:rPr dirty="0" smtClean="0" baseline="1993" sz="1800" spc="1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Ces</a:t>
            </a:r>
            <a:r>
              <a:rPr dirty="0" smtClean="0" baseline="1993" sz="1800" spc="4">
                <a:latin typeface="Comic Sans MS"/>
                <a:cs typeface="Comic Sans MS"/>
              </a:rPr>
              <a:t> 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éa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0">
                <a:latin typeface="Comic Sans MS"/>
                <a:cs typeface="Comic Sans MS"/>
              </a:rPr>
              <a:t>tio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s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m</a:t>
            </a:r>
            <a:r>
              <a:rPr dirty="0" smtClean="0" baseline="1993" sz="1800" spc="4">
                <a:latin typeface="Comic Sans MS"/>
                <a:cs typeface="Comic Sans MS"/>
              </a:rPr>
              <a:t>e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t</a:t>
            </a:r>
            <a:r>
              <a:rPr dirty="0" smtClean="0" baseline="1993" sz="1800" spc="1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à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4">
                <a:latin typeface="Comic Sans MS"/>
                <a:cs typeface="Comic Sans MS"/>
              </a:rPr>
              <a:t>é</a:t>
            </a: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-4">
                <a:latin typeface="Comic Sans MS"/>
                <a:cs typeface="Comic Sans MS"/>
              </a:rPr>
              <a:t>t</a:t>
            </a:r>
            <a:r>
              <a:rPr dirty="0" smtClean="0" baseline="1993" sz="1800" spc="0">
                <a:latin typeface="Comic Sans MS"/>
                <a:cs typeface="Comic Sans MS"/>
              </a:rPr>
              <a:t>i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0">
                <a:latin typeface="Comic Sans MS"/>
                <a:cs typeface="Comic Sans MS"/>
              </a:rPr>
              <a:t>n</a:t>
            </a:r>
            <a:r>
              <a:rPr dirty="0" smtClean="0" baseline="1993" sz="1800" spc="-1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d’u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-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d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0">
                <a:latin typeface="Comic Sans MS"/>
                <a:cs typeface="Comic Sans MS"/>
              </a:rPr>
              <a:t>ub</a:t>
            </a:r>
            <a:r>
              <a:rPr dirty="0" smtClean="0" baseline="1993" sz="1800" spc="-9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4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iais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0">
                <a:latin typeface="Comic Sans MS"/>
                <a:cs typeface="Comic Sans MS"/>
              </a:rPr>
              <a:t>n</a:t>
            </a:r>
            <a:r>
              <a:rPr dirty="0" smtClean="0" baseline="1993" sz="1800" spc="-1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s</a:t>
            </a:r>
            <a:r>
              <a:rPr dirty="0" smtClean="0" baseline="1993" sz="1800" spc="9">
                <a:latin typeface="Comic Sans MS"/>
                <a:cs typeface="Comic Sans MS"/>
              </a:rPr>
              <a:t>o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t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d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c</a:t>
            </a:r>
            <a:r>
              <a:rPr dirty="0" smtClean="0" baseline="1993" sz="1800" spc="-19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i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itiées</a:t>
            </a:r>
            <a:r>
              <a:rPr dirty="0" smtClean="0" baseline="1993" sz="1800" spc="19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p</a:t>
            </a:r>
            <a:r>
              <a:rPr dirty="0" smtClean="0" baseline="1993" sz="1800" spc="0">
                <a:latin typeface="Comic Sans MS"/>
                <a:cs typeface="Comic Sans MS"/>
              </a:rPr>
              <a:t>ar</a:t>
            </a:r>
            <a:r>
              <a:rPr dirty="0" smtClean="0" baseline="1993" sz="1800" spc="9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u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b</a:t>
            </a:r>
            <a:r>
              <a:rPr dirty="0" smtClean="0" baseline="1993" sz="1800" spc="-4">
                <a:latin typeface="Comic Sans MS"/>
                <a:cs typeface="Comic Sans MS"/>
              </a:rPr>
              <a:t>a</a:t>
            </a:r>
            <a:r>
              <a:rPr dirty="0" smtClean="0" baseline="1993" sz="1800" spc="0">
                <a:latin typeface="Comic Sans MS"/>
                <a:cs typeface="Comic Sans MS"/>
              </a:rPr>
              <a:t>se</a:t>
            </a:r>
            <a:r>
              <a:rPr dirty="0" smtClean="0" baseline="1993" sz="1800" spc="19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: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038672" y="1300694"/>
            <a:ext cx="159661" cy="1783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651117" y="1480060"/>
            <a:ext cx="3944204" cy="360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baseline="1993" sz="1800" spc="0">
                <a:latin typeface="Comic Sans MS"/>
                <a:cs typeface="Comic Sans MS"/>
              </a:rPr>
              <a:t>Cette</a:t>
            </a:r>
            <a:r>
              <a:rPr dirty="0" smtClean="0" baseline="1993" sz="1800" spc="207">
                <a:latin typeface="Comic Sans MS"/>
                <a:cs typeface="Comic Sans MS"/>
              </a:rPr>
              <a:t> 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éa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0">
                <a:latin typeface="Comic Sans MS"/>
                <a:cs typeface="Comic Sans MS"/>
              </a:rPr>
              <a:t>tion</a:t>
            </a:r>
            <a:r>
              <a:rPr dirty="0" smtClean="0" baseline="1993" sz="1800" spc="202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4">
                <a:latin typeface="Comic Sans MS"/>
                <a:cs typeface="Comic Sans MS"/>
              </a:rPr>
              <a:t>s</a:t>
            </a:r>
            <a:r>
              <a:rPr dirty="0" smtClean="0" baseline="1993" sz="1800" spc="0">
                <a:latin typeface="Comic Sans MS"/>
                <a:cs typeface="Comic Sans MS"/>
              </a:rPr>
              <a:t>t</a:t>
            </a:r>
            <a:r>
              <a:rPr dirty="0" smtClean="0" baseline="1993" sz="1800" spc="207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217">
                <a:latin typeface="Comic Sans MS"/>
                <a:cs typeface="Comic Sans MS"/>
              </a:rPr>
              <a:t> 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éa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0">
                <a:latin typeface="Comic Sans MS"/>
                <a:cs typeface="Comic Sans MS"/>
              </a:rPr>
              <a:t>tion</a:t>
            </a:r>
            <a:r>
              <a:rPr dirty="0" smtClean="0" baseline="1993" sz="1800" spc="202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inv</a:t>
            </a:r>
            <a:r>
              <a:rPr dirty="0" smtClean="0" baseline="1993" sz="1800" spc="4">
                <a:latin typeface="Comic Sans MS"/>
                <a:cs typeface="Comic Sans MS"/>
              </a:rPr>
              <a:t>e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se</a:t>
            </a:r>
            <a:r>
              <a:rPr dirty="0" smtClean="0" baseline="1993" sz="1800" spc="212">
                <a:latin typeface="Comic Sans MS"/>
                <a:cs typeface="Comic Sans MS"/>
              </a:rPr>
              <a:t> </a:t>
            </a:r>
            <a:r>
              <a:rPr dirty="0" smtClean="0" baseline="1993" sz="1800" spc="4">
                <a:latin typeface="Comic Sans MS"/>
                <a:cs typeface="Comic Sans MS"/>
              </a:rPr>
              <a:t>d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197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202">
                <a:latin typeface="Comic Sans MS"/>
                <a:cs typeface="Comic Sans MS"/>
              </a:rPr>
              <a:t> 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éa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0">
                <a:latin typeface="Comic Sans MS"/>
                <a:cs typeface="Comic Sans MS"/>
              </a:rPr>
              <a:t>tion</a:t>
            </a:r>
            <a:endParaRPr sz="1200">
              <a:latin typeface="Comic Sans MS"/>
              <a:cs typeface="Comic Sans MS"/>
            </a:endParaRPr>
          </a:p>
          <a:p>
            <a:pPr marL="12700" marR="22859">
              <a:lnSpc>
                <a:spcPts val="1440"/>
              </a:lnSpc>
              <a:spcBef>
                <a:spcPts val="2"/>
              </a:spcBef>
            </a:pPr>
            <a:r>
              <a:rPr dirty="0" smtClean="0" baseline="1993" sz="1800" spc="0">
                <a:latin typeface="Comic Sans MS"/>
                <a:cs typeface="Comic Sans MS"/>
              </a:rPr>
              <a:t>d’ad</a:t>
            </a:r>
            <a:r>
              <a:rPr dirty="0" smtClean="0" baseline="1993" sz="1800" spc="4">
                <a:latin typeface="Comic Sans MS"/>
                <a:cs typeface="Comic Sans MS"/>
              </a:rPr>
              <a:t>d</a:t>
            </a:r>
            <a:r>
              <a:rPr dirty="0" smtClean="0" baseline="1993" sz="1800" spc="0">
                <a:latin typeface="Comic Sans MS"/>
                <a:cs typeface="Comic Sans MS"/>
              </a:rPr>
              <a:t>ition</a:t>
            </a:r>
            <a:r>
              <a:rPr dirty="0" smtClean="0" baseline="1993" sz="1800" spc="-29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éle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0">
                <a:latin typeface="Comic Sans MS"/>
                <a:cs typeface="Comic Sans MS"/>
              </a:rPr>
              <a:t>t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-4">
                <a:latin typeface="Comic Sans MS"/>
                <a:cs typeface="Comic Sans MS"/>
              </a:rPr>
              <a:t>p</a:t>
            </a:r>
            <a:r>
              <a:rPr dirty="0" smtClean="0" baseline="1993" sz="1800" spc="0">
                <a:latin typeface="Comic Sans MS"/>
                <a:cs typeface="Comic Sans MS"/>
              </a:rPr>
              <a:t>hile</a:t>
            </a:r>
            <a:r>
              <a:rPr dirty="0" smtClean="0" baseline="1993" sz="1800" spc="-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étu</a:t>
            </a:r>
            <a:r>
              <a:rPr dirty="0" smtClean="0" baseline="1993" sz="1800" spc="4">
                <a:latin typeface="Comic Sans MS"/>
                <a:cs typeface="Comic Sans MS"/>
              </a:rPr>
              <a:t>d</a:t>
            </a:r>
            <a:r>
              <a:rPr dirty="0" smtClean="0" baseline="1993" sz="1800" spc="0">
                <a:latin typeface="Comic Sans MS"/>
                <a:cs typeface="Comic Sans MS"/>
              </a:rPr>
              <a:t>iée</a:t>
            </a:r>
            <a:r>
              <a:rPr dirty="0" smtClean="0" baseline="1993" sz="1800" spc="9">
                <a:latin typeface="Comic Sans MS"/>
                <a:cs typeface="Comic Sans MS"/>
              </a:rPr>
              <a:t> </a:t>
            </a:r>
            <a:r>
              <a:rPr dirty="0" smtClean="0" baseline="1993" sz="1800" spc="4">
                <a:latin typeface="Comic Sans MS"/>
                <a:cs typeface="Comic Sans MS"/>
              </a:rPr>
              <a:t>d</a:t>
            </a: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s</a:t>
            </a:r>
            <a:r>
              <a:rPr dirty="0" smtClean="0" baseline="1993" sz="1800" spc="4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4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0">
                <a:latin typeface="Comic Sans MS"/>
                <a:cs typeface="Comic Sans MS"/>
              </a:rPr>
              <a:t>as</a:t>
            </a:r>
            <a:r>
              <a:rPr dirty="0" smtClean="0" baseline="1993" sz="1800" spc="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des</a:t>
            </a:r>
            <a:r>
              <a:rPr dirty="0" smtClean="0" baseline="1993" sz="1800" spc="9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0">
                <a:latin typeface="Comic Sans MS"/>
                <a:cs typeface="Comic Sans MS"/>
              </a:rPr>
              <a:t>ène</a:t>
            </a:r>
            <a:r>
              <a:rPr dirty="0" smtClean="0" baseline="1993" sz="1800" spc="4">
                <a:latin typeface="Comic Sans MS"/>
                <a:cs typeface="Comic Sans MS"/>
              </a:rPr>
              <a:t>s</a:t>
            </a:r>
            <a:r>
              <a:rPr dirty="0" smtClean="0" baseline="1993" sz="1800" spc="0">
                <a:latin typeface="Comic Sans MS"/>
                <a:cs typeface="Comic Sans MS"/>
              </a:rPr>
              <a:t>.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029465" y="1488308"/>
            <a:ext cx="194315" cy="2138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5"/>
              </a:lnSpc>
              <a:spcBef>
                <a:spcPts val="79"/>
              </a:spcBef>
            </a:pPr>
            <a:r>
              <a:rPr dirty="0" smtClean="0" baseline="-4831" sz="1800" spc="-4">
                <a:latin typeface="Arial"/>
                <a:cs typeface="Arial"/>
              </a:rPr>
              <a:t>B</a:t>
            </a:r>
            <a:r>
              <a:rPr dirty="0" smtClean="0" baseline="28987" sz="1350" spc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868929" y="1516920"/>
            <a:ext cx="321785" cy="2138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9"/>
              </a:lnSpc>
              <a:spcBef>
                <a:spcPts val="10"/>
              </a:spcBef>
            </a:pPr>
            <a:r>
              <a:rPr dirty="0" smtClean="0" sz="1200" spc="-4">
                <a:latin typeface="Arial"/>
                <a:cs typeface="Arial"/>
              </a:rPr>
              <a:t>H</a:t>
            </a:r>
            <a:r>
              <a:rPr dirty="0" smtClean="0" sz="1200" spc="-4">
                <a:latin typeface="Arial"/>
                <a:cs typeface="Arial"/>
              </a:rPr>
              <a:t>a</a:t>
            </a:r>
            <a:r>
              <a:rPr dirty="0" smtClean="0" sz="1200" spc="0">
                <a:latin typeface="Arial"/>
                <a:cs typeface="Arial"/>
              </a:rPr>
              <a:t>l</a:t>
            </a:r>
            <a:r>
              <a:rPr dirty="0" smtClean="0" baseline="32208" sz="1350" spc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033813" y="1555433"/>
            <a:ext cx="414194" cy="1783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C</a:t>
            </a:r>
            <a:r>
              <a:rPr dirty="0" smtClean="0" sz="1200" spc="0">
                <a:latin typeface="Arial"/>
                <a:cs typeface="Arial"/>
              </a:rPr>
              <a:t>  </a:t>
            </a:r>
            <a:r>
              <a:rPr dirty="0" smtClean="0" sz="1200" spc="138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774310" y="1567776"/>
            <a:ext cx="138383" cy="1783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280110" y="1577414"/>
            <a:ext cx="261540" cy="1783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-10">
                <a:latin typeface="Arial"/>
                <a:cs typeface="Arial"/>
              </a:rPr>
              <a:t>B</a:t>
            </a: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661238" y="1577414"/>
            <a:ext cx="138383" cy="1783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032326" y="1586750"/>
            <a:ext cx="138383" cy="1783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293219" y="1808959"/>
            <a:ext cx="277799" cy="1783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H</a:t>
            </a:r>
            <a:r>
              <a:rPr dirty="0" smtClean="0" sz="1200" spc="-4">
                <a:latin typeface="Arial"/>
                <a:cs typeface="Arial"/>
              </a:rPr>
              <a:t>a</a:t>
            </a:r>
            <a:r>
              <a:rPr dirty="0" smtClean="0" sz="1200" spc="0"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060639" y="2198180"/>
            <a:ext cx="193808" cy="2135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5"/>
              </a:lnSpc>
              <a:spcBef>
                <a:spcPts val="81"/>
              </a:spcBef>
            </a:pPr>
            <a:r>
              <a:rPr dirty="0" smtClean="0" baseline="-2415" sz="1800" spc="4">
                <a:latin typeface="Arial"/>
                <a:cs typeface="Arial"/>
              </a:rPr>
              <a:t>B</a:t>
            </a:r>
            <a:r>
              <a:rPr dirty="0" smtClean="0" baseline="32208" sz="1350" spc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690399" y="2374535"/>
            <a:ext cx="158194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815014" y="2534399"/>
            <a:ext cx="132912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72201" y="2543805"/>
            <a:ext cx="132912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89787" y="2608942"/>
            <a:ext cx="168182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4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494" sz="2400" spc="4">
                <a:solidFill>
                  <a:srgbClr val="FF0000"/>
                </a:solidFill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ioséle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ti</a:t>
            </a:r>
            <a:r>
              <a:rPr dirty="0" smtClean="0" baseline="1494" sz="2400" spc="4">
                <a:solidFill>
                  <a:srgbClr val="FF0000"/>
                </a:solidFill>
                <a:latin typeface="Comic Sans MS"/>
                <a:cs typeface="Comic Sans MS"/>
              </a:rPr>
              <a:t>v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ité</a:t>
            </a:r>
            <a:r>
              <a:rPr dirty="0" smtClean="0" baseline="1494" sz="2400" spc="-118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820411" y="2722494"/>
            <a:ext cx="335894" cy="198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0"/>
              </a:lnSpc>
              <a:spcBef>
                <a:spcPts val="73"/>
              </a:spcBef>
            </a:pPr>
            <a:r>
              <a:rPr dirty="0" smtClean="0" baseline="4831" sz="1800" spc="4">
                <a:latin typeface="Arial"/>
                <a:cs typeface="Arial"/>
              </a:rPr>
              <a:t>H</a:t>
            </a:r>
            <a:r>
              <a:rPr dirty="0" smtClean="0" baseline="-9662" sz="1350" spc="4">
                <a:latin typeface="Arial"/>
                <a:cs typeface="Arial"/>
              </a:rPr>
              <a:t>2</a:t>
            </a:r>
            <a:r>
              <a:rPr dirty="0" smtClean="0" baseline="4831" sz="1800" spc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76711" y="2722494"/>
            <a:ext cx="268781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4">
                <a:latin typeface="Arial"/>
                <a:cs typeface="Arial"/>
              </a:rPr>
              <a:t>C</a:t>
            </a: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623565" y="2722494"/>
            <a:ext cx="268781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4">
                <a:latin typeface="Arial"/>
                <a:cs typeface="Arial"/>
              </a:rPr>
              <a:t>C</a:t>
            </a: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32307" y="2722494"/>
            <a:ext cx="336027" cy="198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0"/>
              </a:lnSpc>
              <a:spcBef>
                <a:spcPts val="73"/>
              </a:spcBef>
            </a:pPr>
            <a:r>
              <a:rPr dirty="0" smtClean="0" baseline="4831" sz="1800" spc="4">
                <a:latin typeface="Arial"/>
                <a:cs typeface="Arial"/>
              </a:rPr>
              <a:t>C</a:t>
            </a:r>
            <a:r>
              <a:rPr dirty="0" smtClean="0" baseline="4831" sz="1800" spc="4">
                <a:latin typeface="Arial"/>
                <a:cs typeface="Arial"/>
              </a:rPr>
              <a:t>H</a:t>
            </a:r>
            <a:r>
              <a:rPr dirty="0" smtClean="0" baseline="-9662" sz="1350" spc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59118" y="2724611"/>
            <a:ext cx="699926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bu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-4">
                <a:latin typeface="Arial"/>
                <a:cs typeface="Arial"/>
              </a:rPr>
              <a:t>-</a:t>
            </a:r>
            <a:r>
              <a:rPr dirty="0" smtClean="0" sz="1200" spc="0">
                <a:latin typeface="Arial"/>
                <a:cs typeface="Arial"/>
              </a:rPr>
              <a:t>1-ène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90996" y="2831093"/>
            <a:ext cx="158194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84678" y="2831093"/>
            <a:ext cx="158194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568039" y="3019175"/>
            <a:ext cx="132912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14686" y="3179039"/>
            <a:ext cx="335876" cy="1989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0"/>
              </a:lnSpc>
              <a:spcBef>
                <a:spcPts val="73"/>
              </a:spcBef>
            </a:pPr>
            <a:r>
              <a:rPr dirty="0" smtClean="0" baseline="4831" sz="1800" spc="4">
                <a:latin typeface="Arial"/>
                <a:cs typeface="Arial"/>
              </a:rPr>
              <a:t>H</a:t>
            </a:r>
            <a:r>
              <a:rPr dirty="0" smtClean="0" baseline="-9662" sz="1350" spc="0">
                <a:latin typeface="Arial"/>
                <a:cs typeface="Arial"/>
              </a:rPr>
              <a:t>2</a:t>
            </a:r>
            <a:r>
              <a:rPr dirty="0" smtClean="0" baseline="4831" sz="1800" spc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71269" y="3179039"/>
            <a:ext cx="268540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4">
                <a:latin typeface="Arial"/>
                <a:cs typeface="Arial"/>
              </a:rPr>
              <a:t>C</a:t>
            </a: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18110" y="3179039"/>
            <a:ext cx="268540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4">
                <a:latin typeface="Arial"/>
                <a:cs typeface="Arial"/>
              </a:rPr>
              <a:t>C</a:t>
            </a: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26662" y="3179039"/>
            <a:ext cx="335953" cy="1989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0"/>
              </a:lnSpc>
              <a:spcBef>
                <a:spcPts val="73"/>
              </a:spcBef>
            </a:pPr>
            <a:r>
              <a:rPr dirty="0" smtClean="0" baseline="4831" sz="1800" spc="4">
                <a:latin typeface="Arial"/>
                <a:cs typeface="Arial"/>
              </a:rPr>
              <a:t>C</a:t>
            </a:r>
            <a:r>
              <a:rPr dirty="0" smtClean="0" baseline="4831" sz="1800" spc="4">
                <a:latin typeface="Arial"/>
                <a:cs typeface="Arial"/>
              </a:rPr>
              <a:t>H</a:t>
            </a:r>
            <a:r>
              <a:rPr dirty="0" smtClean="0" baseline="-9662" sz="1350" spc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15842" y="3344380"/>
            <a:ext cx="158194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68039" y="3437514"/>
            <a:ext cx="132912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37837" y="3526998"/>
            <a:ext cx="277500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4">
                <a:latin typeface="Arial"/>
                <a:cs typeface="Arial"/>
              </a:rPr>
              <a:t>H</a:t>
            </a:r>
            <a:r>
              <a:rPr dirty="0" smtClean="0" sz="1200" spc="0">
                <a:latin typeface="Arial"/>
                <a:cs typeface="Arial"/>
              </a:rPr>
              <a:t>al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24418" y="3644773"/>
            <a:ext cx="155785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39">
                <a:latin typeface="Calibri"/>
                <a:cs typeface="Calibri"/>
              </a:rPr>
              <a:t>R</a:t>
            </a:r>
            <a:r>
              <a:rPr dirty="0" smtClean="0" baseline="3034" sz="2700" spc="0">
                <a:latin typeface="Calibri"/>
                <a:cs typeface="Calibri"/>
              </a:rPr>
              <a:t>è</a:t>
            </a:r>
            <a:r>
              <a:rPr dirty="0" smtClean="0" baseline="3034" sz="2700" spc="4">
                <a:latin typeface="Calibri"/>
                <a:cs typeface="Calibri"/>
              </a:rPr>
              <a:t>g</a:t>
            </a:r>
            <a:r>
              <a:rPr dirty="0" smtClean="0" baseline="3034" sz="2700" spc="-4">
                <a:latin typeface="Calibri"/>
                <a:cs typeface="Calibri"/>
              </a:rPr>
              <a:t>l</a:t>
            </a:r>
            <a:r>
              <a:rPr dirty="0" smtClean="0" baseline="3034" sz="2700" spc="0">
                <a:latin typeface="Calibri"/>
                <a:cs typeface="Calibri"/>
              </a:rPr>
              <a:t>e</a:t>
            </a:r>
            <a:r>
              <a:rPr dirty="0" smtClean="0" baseline="3034" sz="2700" spc="14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de</a:t>
            </a:r>
            <a:r>
              <a:rPr dirty="0" smtClean="0" baseline="3034" sz="2700" spc="25">
                <a:latin typeface="Calibri"/>
                <a:cs typeface="Calibri"/>
              </a:rPr>
              <a:t> </a:t>
            </a:r>
            <a:r>
              <a:rPr dirty="0" smtClean="0" baseline="3034" sz="2700" spc="-14">
                <a:latin typeface="Calibri"/>
                <a:cs typeface="Calibri"/>
              </a:rPr>
              <a:t>Z</a:t>
            </a:r>
            <a:r>
              <a:rPr dirty="0" smtClean="0" baseline="3034" sz="2700" spc="0">
                <a:latin typeface="Calibri"/>
                <a:cs typeface="Calibri"/>
              </a:rPr>
              <a:t>aï</a:t>
            </a:r>
            <a:r>
              <a:rPr dirty="0" smtClean="0" baseline="3034" sz="2700" spc="-4">
                <a:latin typeface="Calibri"/>
                <a:cs typeface="Calibri"/>
              </a:rPr>
              <a:t>t</a:t>
            </a:r>
            <a:r>
              <a:rPr dirty="0" smtClean="0" baseline="3034" sz="2700" spc="0">
                <a:latin typeface="Calibri"/>
                <a:cs typeface="Calibri"/>
              </a:rPr>
              <a:t>sev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39562" y="3692331"/>
            <a:ext cx="335515" cy="1989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0"/>
              </a:lnSpc>
              <a:spcBef>
                <a:spcPts val="73"/>
              </a:spcBef>
            </a:pPr>
            <a:r>
              <a:rPr dirty="0" smtClean="0" baseline="4831" sz="1800" spc="4">
                <a:latin typeface="Arial"/>
                <a:cs typeface="Arial"/>
              </a:rPr>
              <a:t>H</a:t>
            </a:r>
            <a:r>
              <a:rPr dirty="0" smtClean="0" baseline="-9662" sz="1350" spc="0">
                <a:latin typeface="Arial"/>
                <a:cs typeface="Arial"/>
              </a:rPr>
              <a:t>2</a:t>
            </a:r>
            <a:r>
              <a:rPr dirty="0" smtClean="0" baseline="4831" sz="1800" spc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95861" y="3692331"/>
            <a:ext cx="268781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4">
                <a:latin typeface="Arial"/>
                <a:cs typeface="Arial"/>
              </a:rPr>
              <a:t>C</a:t>
            </a: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42715" y="3692331"/>
            <a:ext cx="268528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4">
                <a:latin typeface="Arial"/>
                <a:cs typeface="Arial"/>
              </a:rPr>
              <a:t>C</a:t>
            </a: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51203" y="3692331"/>
            <a:ext cx="336282" cy="1989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0"/>
              </a:lnSpc>
              <a:spcBef>
                <a:spcPts val="73"/>
              </a:spcBef>
            </a:pPr>
            <a:r>
              <a:rPr dirty="0" smtClean="0" baseline="4831" sz="1800" spc="4">
                <a:latin typeface="Arial"/>
                <a:cs typeface="Arial"/>
              </a:rPr>
              <a:t>C</a:t>
            </a:r>
            <a:r>
              <a:rPr dirty="0" smtClean="0" baseline="4831" sz="1800" spc="4">
                <a:latin typeface="Arial"/>
                <a:cs typeface="Arial"/>
              </a:rPr>
              <a:t>H</a:t>
            </a:r>
            <a:r>
              <a:rPr dirty="0" smtClean="0" baseline="-9662" sz="1350" spc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59119" y="3694151"/>
            <a:ext cx="699926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bu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-4">
                <a:latin typeface="Arial"/>
                <a:cs typeface="Arial"/>
              </a:rPr>
              <a:t>-</a:t>
            </a:r>
            <a:r>
              <a:rPr dirty="0" smtClean="0" sz="1200" spc="0">
                <a:latin typeface="Arial"/>
                <a:cs typeface="Arial"/>
              </a:rPr>
              <a:t>2-ène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48290" y="6465214"/>
            <a:ext cx="857935" cy="235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4"/>
              </a:lnSpc>
              <a:spcBef>
                <a:spcPts val="90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201</a:t>
            </a:r>
            <a:r>
              <a:rPr dirty="0" smtClean="0" baseline="-5012" sz="1500" spc="-19">
                <a:latin typeface="Segoe UI"/>
                <a:cs typeface="Segoe UI"/>
              </a:rPr>
              <a:t>5</a:t>
            </a:r>
            <a:r>
              <a:rPr dirty="0" smtClean="0" baseline="20480" sz="1800" spc="4">
                <a:solidFill>
                  <a:srgbClr val="888888"/>
                </a:solidFill>
                <a:latin typeface="Calibri"/>
                <a:cs typeface="Calibri"/>
              </a:rPr>
              <a:t>49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49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1846407" y="1499947"/>
            <a:ext cx="18306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2172410" y="1499947"/>
            <a:ext cx="11130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2426651" y="1499947"/>
            <a:ext cx="182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6520097" y="2666661"/>
            <a:ext cx="9904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6866951" y="2666661"/>
            <a:ext cx="16080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3824683" y="3122915"/>
            <a:ext cx="14195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4214389" y="3122915"/>
            <a:ext cx="9909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4561230" y="3122915"/>
            <a:ext cx="16109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6149528" y="3636505"/>
            <a:ext cx="14191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6885721" y="3636505"/>
            <a:ext cx="16118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2271522" y="520446"/>
            <a:ext cx="3180588" cy="585215"/>
          </a:xfrm>
          <a:custGeom>
            <a:avLst/>
            <a:gdLst/>
            <a:ahLst/>
            <a:cxnLst/>
            <a:rect l="l" t="t" r="r" b="b"/>
            <a:pathLst>
              <a:path w="3180588" h="585215">
                <a:moveTo>
                  <a:pt x="0" y="585215"/>
                </a:moveTo>
                <a:lnTo>
                  <a:pt x="3180588" y="585215"/>
                </a:lnTo>
                <a:lnTo>
                  <a:pt x="3180588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28956">
            <a:solidFill>
              <a:srgbClr val="EC7C3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2865120" y="906779"/>
            <a:ext cx="381000" cy="76200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317500" y="44450"/>
                </a:moveTo>
                <a:lnTo>
                  <a:pt x="304799" y="44450"/>
                </a:lnTo>
                <a:lnTo>
                  <a:pt x="304800" y="76200"/>
                </a:lnTo>
                <a:lnTo>
                  <a:pt x="381000" y="38100"/>
                </a:lnTo>
                <a:lnTo>
                  <a:pt x="317500" y="44450"/>
                </a:lnTo>
                <a:close/>
              </a:path>
              <a:path w="381000" h="76200">
                <a:moveTo>
                  <a:pt x="317500" y="31750"/>
                </a:moveTo>
                <a:lnTo>
                  <a:pt x="304800" y="0"/>
                </a:lnTo>
                <a:lnTo>
                  <a:pt x="304799" y="31750"/>
                </a:lnTo>
                <a:lnTo>
                  <a:pt x="317500" y="31750"/>
                </a:lnTo>
                <a:close/>
              </a:path>
              <a:path w="381000" h="76200">
                <a:moveTo>
                  <a:pt x="0" y="31750"/>
                </a:moveTo>
                <a:lnTo>
                  <a:pt x="0" y="44450"/>
                </a:lnTo>
                <a:lnTo>
                  <a:pt x="317500" y="44450"/>
                </a:lnTo>
                <a:lnTo>
                  <a:pt x="381000" y="38100"/>
                </a:lnTo>
                <a:lnTo>
                  <a:pt x="304800" y="0"/>
                </a:lnTo>
                <a:lnTo>
                  <a:pt x="317500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8575548" y="2444496"/>
            <a:ext cx="2292096" cy="1990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8496300" y="4123944"/>
            <a:ext cx="320040" cy="310895"/>
          </a:xfrm>
          <a:custGeom>
            <a:avLst/>
            <a:gdLst/>
            <a:ahLst/>
            <a:cxnLst/>
            <a:rect l="l" t="t" r="r" b="b"/>
            <a:pathLst>
              <a:path w="320040" h="310896">
                <a:moveTo>
                  <a:pt x="0" y="310895"/>
                </a:moveTo>
                <a:lnTo>
                  <a:pt x="320040" y="310895"/>
                </a:lnTo>
                <a:lnTo>
                  <a:pt x="320040" y="0"/>
                </a:lnTo>
                <a:lnTo>
                  <a:pt x="0" y="0"/>
                </a:lnTo>
                <a:lnTo>
                  <a:pt x="0" y="3108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2420112" y="3790188"/>
            <a:ext cx="5256276" cy="2377440"/>
          </a:xfrm>
          <a:custGeom>
            <a:avLst/>
            <a:gdLst/>
            <a:ahLst/>
            <a:cxnLst/>
            <a:rect l="l" t="t" r="r" b="b"/>
            <a:pathLst>
              <a:path w="5256276" h="2377440">
                <a:moveTo>
                  <a:pt x="0" y="2377440"/>
                </a:moveTo>
                <a:lnTo>
                  <a:pt x="5256276" y="2377440"/>
                </a:lnTo>
                <a:lnTo>
                  <a:pt x="5256276" y="0"/>
                </a:lnTo>
                <a:lnTo>
                  <a:pt x="0" y="0"/>
                </a:lnTo>
                <a:lnTo>
                  <a:pt x="0" y="23774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2420112" y="3790188"/>
            <a:ext cx="5256276" cy="2377440"/>
          </a:xfrm>
          <a:custGeom>
            <a:avLst/>
            <a:gdLst/>
            <a:ahLst/>
            <a:cxnLst/>
            <a:rect l="l" t="t" r="r" b="b"/>
            <a:pathLst>
              <a:path w="5256276" h="2377440">
                <a:moveTo>
                  <a:pt x="0" y="2377440"/>
                </a:moveTo>
                <a:lnTo>
                  <a:pt x="5256276" y="2377440"/>
                </a:lnTo>
                <a:lnTo>
                  <a:pt x="5256276" y="0"/>
                </a:lnTo>
                <a:lnTo>
                  <a:pt x="0" y="0"/>
                </a:lnTo>
                <a:lnTo>
                  <a:pt x="0" y="237744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4960620" y="4977383"/>
            <a:ext cx="359663" cy="577596"/>
          </a:xfrm>
          <a:custGeom>
            <a:avLst/>
            <a:gdLst/>
            <a:ahLst/>
            <a:cxnLst/>
            <a:rect l="l" t="t" r="r" b="b"/>
            <a:pathLst>
              <a:path w="359663" h="577596">
                <a:moveTo>
                  <a:pt x="179831" y="577596"/>
                </a:moveTo>
                <a:lnTo>
                  <a:pt x="359663" y="398526"/>
                </a:lnTo>
                <a:lnTo>
                  <a:pt x="269366" y="398526"/>
                </a:lnTo>
                <a:lnTo>
                  <a:pt x="269366" y="179070"/>
                </a:lnTo>
                <a:lnTo>
                  <a:pt x="359663" y="179070"/>
                </a:lnTo>
                <a:lnTo>
                  <a:pt x="179831" y="0"/>
                </a:lnTo>
                <a:lnTo>
                  <a:pt x="0" y="179070"/>
                </a:lnTo>
                <a:lnTo>
                  <a:pt x="90296" y="179070"/>
                </a:lnTo>
                <a:lnTo>
                  <a:pt x="90296" y="398526"/>
                </a:lnTo>
                <a:lnTo>
                  <a:pt x="0" y="398526"/>
                </a:lnTo>
                <a:lnTo>
                  <a:pt x="179831" y="57759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960620" y="4977383"/>
            <a:ext cx="359663" cy="577596"/>
          </a:xfrm>
          <a:custGeom>
            <a:avLst/>
            <a:gdLst/>
            <a:ahLst/>
            <a:cxnLst/>
            <a:rect l="l" t="t" r="r" b="b"/>
            <a:pathLst>
              <a:path w="359663" h="577596">
                <a:moveTo>
                  <a:pt x="0" y="179070"/>
                </a:moveTo>
                <a:lnTo>
                  <a:pt x="179831" y="0"/>
                </a:lnTo>
                <a:lnTo>
                  <a:pt x="359663" y="179070"/>
                </a:lnTo>
                <a:lnTo>
                  <a:pt x="269366" y="179070"/>
                </a:lnTo>
                <a:lnTo>
                  <a:pt x="269366" y="398526"/>
                </a:lnTo>
                <a:lnTo>
                  <a:pt x="359663" y="398526"/>
                </a:lnTo>
                <a:lnTo>
                  <a:pt x="179831" y="577596"/>
                </a:lnTo>
                <a:lnTo>
                  <a:pt x="0" y="398526"/>
                </a:lnTo>
                <a:lnTo>
                  <a:pt x="90296" y="398526"/>
                </a:lnTo>
                <a:lnTo>
                  <a:pt x="90296" y="179070"/>
                </a:lnTo>
                <a:lnTo>
                  <a:pt x="0" y="17907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39241" y="188301"/>
            <a:ext cx="4139346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u="heavy">
                <a:solidFill>
                  <a:srgbClr val="FF3300"/>
                </a:solidFill>
                <a:latin typeface="Comic Sans MS"/>
                <a:cs typeface="Comic Sans MS"/>
              </a:rPr>
              <a:t>Expl</a:t>
            </a:r>
            <a:r>
              <a:rPr dirty="0" smtClean="0" baseline="1708" sz="2100" spc="4" u="heavy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0" u="heavy">
                <a:solidFill>
                  <a:srgbClr val="FF3300"/>
                </a:solidFill>
                <a:latin typeface="Comic Sans MS"/>
                <a:cs typeface="Comic Sans MS"/>
              </a:rPr>
              <a:t>cati</a:t>
            </a:r>
            <a:r>
              <a:rPr dirty="0" smtClean="0" baseline="1708" sz="2100" spc="4" u="heavy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u="heavy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-39" u="heavy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solidFill>
                  <a:srgbClr val="FF3300"/>
                </a:solidFill>
                <a:latin typeface="Comic Sans MS"/>
                <a:cs typeface="Comic Sans MS"/>
              </a:rPr>
              <a:t>:</a:t>
            </a:r>
            <a:r>
              <a:rPr dirty="0" smtClean="0" baseline="1708" sz="2100" spc="-9" u="heavy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solidFill>
                  <a:srgbClr val="FF3300"/>
                </a:solidFill>
                <a:latin typeface="Comic Sans MS"/>
                <a:cs typeface="Comic Sans MS"/>
              </a:rPr>
              <a:t>Nature</a:t>
            </a:r>
            <a:r>
              <a:rPr dirty="0" smtClean="0" baseline="1708" sz="2100" spc="-29" u="heavy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solidFill>
                  <a:srgbClr val="FF3300"/>
                </a:solidFill>
                <a:latin typeface="Comic Sans MS"/>
                <a:cs typeface="Comic Sans MS"/>
              </a:rPr>
              <a:t>des</a:t>
            </a:r>
            <a:r>
              <a:rPr dirty="0" smtClean="0" baseline="1708" sz="2100" spc="-9" u="heavy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 u="heavy">
                <a:solidFill>
                  <a:srgbClr val="FF330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4" u="heavy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u="heavy">
                <a:solidFill>
                  <a:srgbClr val="FF3300"/>
                </a:solidFill>
                <a:latin typeface="Comic Sans MS"/>
                <a:cs typeface="Comic Sans MS"/>
              </a:rPr>
              <a:t>rc</a:t>
            </a:r>
            <a:r>
              <a:rPr dirty="0" smtClean="0" baseline="1708" sz="2100" spc="-4" u="heavy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u="heavy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0" u="heavy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solidFill>
                  <a:srgbClr val="FF3300"/>
                </a:solidFill>
                <a:latin typeface="Comic Sans MS"/>
                <a:cs typeface="Comic Sans MS"/>
              </a:rPr>
              <a:t>intermoléculai</a:t>
            </a:r>
            <a:r>
              <a:rPr dirty="0" smtClean="0" baseline="1708" sz="2100" spc="0" u="heavy">
                <a:solidFill>
                  <a:srgbClr val="FF3300"/>
                </a:solidFill>
                <a:latin typeface="Comic Sans MS"/>
                <a:cs typeface="Comic Sans MS"/>
              </a:rPr>
              <a:t>res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4520" y="1258932"/>
            <a:ext cx="10226291" cy="471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Dans</a:t>
            </a:r>
            <a:r>
              <a:rPr dirty="0" smtClean="0" baseline="2989" sz="2400" spc="-3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les</a:t>
            </a:r>
            <a:r>
              <a:rPr dirty="0" smtClean="0" baseline="2989" sz="2400" spc="-2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mo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éc</a:t>
            </a:r>
            <a:r>
              <a:rPr dirty="0" smtClean="0" baseline="2989" sz="2400" spc="-4">
                <a:latin typeface="Comic Sans MS"/>
                <a:cs typeface="Comic Sans MS"/>
              </a:rPr>
              <a:t>u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r>
              <a:rPr dirty="0" smtClean="0" baseline="2989" sz="2400" spc="-4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apo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aires,</a:t>
            </a:r>
            <a:r>
              <a:rPr dirty="0" smtClean="0" baseline="2989" sz="2400" spc="-40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-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distribution</a:t>
            </a:r>
            <a:r>
              <a:rPr dirty="0" smtClean="0" baseline="2989" sz="2400" spc="-7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éle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o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i</a:t>
            </a:r>
            <a:r>
              <a:rPr dirty="0" smtClean="0" baseline="2989" sz="2400" spc="-4">
                <a:latin typeface="Comic Sans MS"/>
                <a:cs typeface="Comic Sans MS"/>
              </a:rPr>
              <a:t>q</a:t>
            </a:r>
            <a:r>
              <a:rPr dirty="0" smtClean="0" baseline="2989" sz="2400" spc="0">
                <a:latin typeface="Comic Sans MS"/>
                <a:cs typeface="Comic Sans MS"/>
              </a:rPr>
              <a:t>ue</a:t>
            </a:r>
            <a:r>
              <a:rPr dirty="0" smtClean="0" baseline="2989" sz="2400" spc="-5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subit</a:t>
            </a:r>
            <a:r>
              <a:rPr dirty="0" smtClean="0" baseline="2989" sz="2400" spc="-3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-30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f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u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tua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ions</a:t>
            </a:r>
            <a:r>
              <a:rPr dirty="0" smtClean="0" baseline="2989" sz="2400" spc="-2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;</a:t>
            </a:r>
            <a:r>
              <a:rPr dirty="0" smtClean="0" baseline="2989" sz="2400" spc="-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en</a:t>
            </a:r>
            <a:r>
              <a:rPr dirty="0" smtClean="0" baseline="2989" sz="2400" spc="-2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mo</a:t>
            </a:r>
            <a:r>
              <a:rPr dirty="0" smtClean="0" baseline="2989" sz="2400" spc="-4">
                <a:latin typeface="Comic Sans MS"/>
                <a:cs typeface="Comic Sans MS"/>
              </a:rPr>
              <a:t>y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ne,</a:t>
            </a:r>
            <a:r>
              <a:rPr dirty="0" smtClean="0" baseline="2989" sz="2400" spc="-7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ces</a:t>
            </a:r>
            <a:r>
              <a:rPr dirty="0" smtClean="0" baseline="2989" sz="2400" spc="-2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9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ti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és</a:t>
            </a:r>
            <a:r>
              <a:rPr dirty="0" smtClean="0" baseline="2989" sz="2400" spc="-6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ne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889"/>
              </a:lnSpc>
              <a:spcBef>
                <a:spcPts val="2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possèdent</a:t>
            </a:r>
            <a:r>
              <a:rPr dirty="0" smtClean="0" baseline="1494" sz="2400" spc="-1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0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o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ent</a:t>
            </a:r>
            <a:r>
              <a:rPr dirty="0" smtClean="0" baseline="1494" sz="2400" spc="-2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po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re</a:t>
            </a:r>
            <a:r>
              <a:rPr dirty="0" smtClean="0" baseline="1494" sz="2400" spc="1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per</a:t>
            </a:r>
            <a:r>
              <a:rPr dirty="0" smtClean="0" baseline="1494" sz="2400" spc="-9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ane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t.</a:t>
            </a:r>
            <a:r>
              <a:rPr dirty="0" smtClean="0" baseline="1494" sz="2400" spc="-1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</a:t>
            </a:r>
            <a:r>
              <a:rPr dirty="0" smtClean="0" baseline="1494" sz="2400" spc="-9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IS</a:t>
            </a:r>
            <a:r>
              <a:rPr dirty="0" smtClean="0" baseline="1494" sz="2400" spc="-2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pô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13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N</a:t>
            </a:r>
            <a:r>
              <a:rPr dirty="0" smtClean="0" baseline="1494" sz="2400" spc="-4">
                <a:latin typeface="Comic Sans MS"/>
                <a:cs typeface="Comic Sans MS"/>
              </a:rPr>
              <a:t>S</a:t>
            </a:r>
            <a:r>
              <a:rPr dirty="0" smtClean="0" baseline="1494" sz="2400" spc="-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latin typeface="Comic Sans MS"/>
                <a:cs typeface="Comic Sans MS"/>
              </a:rPr>
              <a:t>N</a:t>
            </a:r>
            <a:r>
              <a:rPr dirty="0" smtClean="0" baseline="1494" sz="2400" spc="-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4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éphé</a:t>
            </a:r>
            <a:r>
              <a:rPr dirty="0" smtClean="0" baseline="1494" sz="2400" spc="-9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ère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4520" y="1989309"/>
            <a:ext cx="11224335" cy="4719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Le</a:t>
            </a:r>
            <a:r>
              <a:rPr dirty="0" smtClean="0" baseline="2989" sz="2400" spc="-1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mo</a:t>
            </a:r>
            <a:r>
              <a:rPr dirty="0" smtClean="0" baseline="2989" sz="2400" spc="-9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-5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di</a:t>
            </a:r>
            <a:r>
              <a:rPr dirty="0" smtClean="0" baseline="2989" sz="2400" spc="-4">
                <a:latin typeface="Comic Sans MS"/>
                <a:cs typeface="Comic Sans MS"/>
              </a:rPr>
              <a:t>p</a:t>
            </a:r>
            <a:r>
              <a:rPr dirty="0" smtClean="0" baseline="2989" sz="2400" spc="0">
                <a:latin typeface="Comic Sans MS"/>
                <a:cs typeface="Comic Sans MS"/>
              </a:rPr>
              <a:t>o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aire</a:t>
            </a:r>
            <a:r>
              <a:rPr dirty="0" smtClean="0" baseline="2989" sz="2400" spc="-3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in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ta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ta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é</a:t>
            </a:r>
            <a:r>
              <a:rPr dirty="0" smtClean="0" baseline="2989" sz="2400" spc="-7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d’u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3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molé</a:t>
            </a:r>
            <a:r>
              <a:rPr dirty="0" smtClean="0" baseline="2989" sz="2400" spc="-9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u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3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dé</a:t>
            </a:r>
            <a:r>
              <a:rPr dirty="0" smtClean="0" baseline="2989" sz="2400" spc="4">
                <a:latin typeface="Comic Sans MS"/>
                <a:cs typeface="Comic Sans MS"/>
              </a:rPr>
              <a:t>f</a:t>
            </a:r>
            <a:r>
              <a:rPr dirty="0" smtClean="0" baseline="2989" sz="2400" spc="0">
                <a:latin typeface="Comic Sans MS"/>
                <a:cs typeface="Comic Sans MS"/>
              </a:rPr>
              <a:t>orme</a:t>
            </a:r>
            <a:r>
              <a:rPr dirty="0" smtClean="0" baseline="2989" sz="2400" spc="-6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le</a:t>
            </a:r>
            <a:r>
              <a:rPr dirty="0" smtClean="0" baseline="2989" sz="2400" spc="-23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uage</a:t>
            </a:r>
            <a:r>
              <a:rPr dirty="0" smtClean="0" baseline="2989" sz="2400" spc="-2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éle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o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i</a:t>
            </a:r>
            <a:r>
              <a:rPr dirty="0" smtClean="0" baseline="2989" sz="2400" spc="-4">
                <a:latin typeface="Comic Sans MS"/>
                <a:cs typeface="Comic Sans MS"/>
              </a:rPr>
              <a:t>q</a:t>
            </a:r>
            <a:r>
              <a:rPr dirty="0" smtClean="0" baseline="2989" sz="2400" spc="0">
                <a:latin typeface="Comic Sans MS"/>
                <a:cs typeface="Comic Sans MS"/>
              </a:rPr>
              <a:t>ue</a:t>
            </a:r>
            <a:r>
              <a:rPr dirty="0" smtClean="0" baseline="2989" sz="2400" spc="-6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1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la</a:t>
            </a:r>
            <a:r>
              <a:rPr dirty="0" smtClean="0" baseline="2989" sz="2400" spc="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mo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éc</a:t>
            </a:r>
            <a:r>
              <a:rPr dirty="0" smtClean="0" baseline="2989" sz="2400" spc="-4">
                <a:latin typeface="Comic Sans MS"/>
                <a:cs typeface="Comic Sans MS"/>
              </a:rPr>
              <a:t>u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2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v</a:t>
            </a:r>
            <a:r>
              <a:rPr dirty="0" smtClean="0" baseline="2989" sz="2400" spc="4">
                <a:latin typeface="Comic Sans MS"/>
                <a:cs typeface="Comic Sans MS"/>
              </a:rPr>
              <a:t>o</a:t>
            </a:r>
            <a:r>
              <a:rPr dirty="0" smtClean="0" baseline="2989" sz="2400" spc="0">
                <a:latin typeface="Comic Sans MS"/>
                <a:cs typeface="Comic Sans MS"/>
              </a:rPr>
              <a:t>isine</a:t>
            </a:r>
            <a:r>
              <a:rPr dirty="0" smtClean="0" baseline="2989" sz="2400" spc="-5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et</a:t>
            </a:r>
            <a:r>
              <a:rPr dirty="0" smtClean="0" baseline="2989" sz="2400" spc="-1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do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53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aissa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ce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885"/>
              </a:lnSpc>
              <a:spcBef>
                <a:spcPts val="2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à</a:t>
            </a:r>
            <a:r>
              <a:rPr dirty="0" smtClean="0" baseline="1494" sz="2400" spc="-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un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mo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5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di</a:t>
            </a:r>
            <a:r>
              <a:rPr dirty="0" smtClean="0" baseline="1494" sz="2400" spc="-4">
                <a:latin typeface="Comic Sans MS"/>
                <a:cs typeface="Comic Sans MS"/>
              </a:rPr>
              <a:t>p</a:t>
            </a:r>
            <a:r>
              <a:rPr dirty="0" smtClean="0" baseline="1494" sz="2400" spc="0">
                <a:latin typeface="Comic Sans MS"/>
                <a:cs typeface="Comic Sans MS"/>
              </a:rPr>
              <a:t>o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aire</a:t>
            </a:r>
            <a:r>
              <a:rPr dirty="0" smtClean="0" baseline="1494" sz="2400" spc="-3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sur</a:t>
            </a:r>
            <a:r>
              <a:rPr dirty="0" smtClean="0" baseline="1494" sz="2400" spc="-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cet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5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autre</a:t>
            </a:r>
            <a:r>
              <a:rPr dirty="0" smtClean="0" baseline="1494" sz="2400" spc="-2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mo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éc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e.</a:t>
            </a:r>
            <a:r>
              <a:rPr dirty="0" smtClean="0" baseline="1494" sz="2400" spc="-3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Les</a:t>
            </a:r>
            <a:r>
              <a:rPr dirty="0" smtClean="0" baseline="1494" sz="2400" spc="-2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2</a:t>
            </a:r>
            <a:r>
              <a:rPr dirty="0" smtClean="0" baseline="1494" sz="2400" spc="-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momen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7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di</a:t>
            </a:r>
            <a:r>
              <a:rPr dirty="0" smtClean="0" baseline="1494" sz="2400" spc="-4">
                <a:latin typeface="Comic Sans MS"/>
                <a:cs typeface="Comic Sans MS"/>
              </a:rPr>
              <a:t>p</a:t>
            </a:r>
            <a:r>
              <a:rPr dirty="0" smtClean="0" baseline="1494" sz="2400" spc="0">
                <a:latin typeface="Comic Sans MS"/>
                <a:cs typeface="Comic Sans MS"/>
              </a:rPr>
              <a:t>o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aires</a:t>
            </a:r>
            <a:r>
              <a:rPr dirty="0" smtClean="0" baseline="1494" sz="2400" spc="-5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in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ta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ta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és</a:t>
            </a:r>
            <a:r>
              <a:rPr dirty="0" smtClean="0" baseline="1494" sz="2400" spc="-8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s’a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tire</a:t>
            </a:r>
            <a:r>
              <a:rPr dirty="0" smtClean="0" baseline="1494" sz="2400" spc="9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27987" y="2672040"/>
            <a:ext cx="376326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intera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ô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instantané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–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9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ô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induit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=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27987" y="3106232"/>
            <a:ext cx="78243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3300"/>
                </a:solidFill>
                <a:latin typeface="Comic Sans MS"/>
                <a:cs typeface="Comic Sans MS"/>
              </a:rPr>
              <a:t>Forces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19197" y="3106232"/>
            <a:ext cx="31905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3300"/>
                </a:solidFill>
                <a:latin typeface="Comic Sans MS"/>
                <a:cs typeface="Comic Sans MS"/>
              </a:rPr>
              <a:t>de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46857" y="3106232"/>
            <a:ext cx="114093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3300"/>
                </a:solidFill>
                <a:latin typeface="Comic Sans MS"/>
                <a:cs typeface="Comic Sans MS"/>
              </a:rPr>
              <a:t>disp</a:t>
            </a:r>
            <a:r>
              <a:rPr dirty="0" smtClean="0" baseline="2657" sz="2700" spc="-4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solidFill>
                  <a:srgbClr val="FF3300"/>
                </a:solidFill>
                <a:latin typeface="Comic Sans MS"/>
                <a:cs typeface="Comic Sans MS"/>
              </a:rPr>
              <a:t>rsion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97477" y="3106232"/>
            <a:ext cx="29908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3300"/>
                </a:solidFill>
                <a:latin typeface="Comic Sans MS"/>
                <a:cs typeface="Comic Sans MS"/>
              </a:rPr>
              <a:t>ou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05325" y="3106232"/>
            <a:ext cx="31966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3300"/>
                </a:solidFill>
                <a:latin typeface="Comic Sans MS"/>
                <a:cs typeface="Comic Sans MS"/>
              </a:rPr>
              <a:t>de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33366" y="3106232"/>
            <a:ext cx="217065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3300"/>
                </a:solidFill>
                <a:latin typeface="Comic Sans MS"/>
                <a:cs typeface="Comic Sans MS"/>
              </a:rPr>
              <a:t>Lo</a:t>
            </a:r>
            <a:r>
              <a:rPr dirty="0" smtClean="0" baseline="2657" sz="2700" spc="9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FF3300"/>
                </a:solidFill>
                <a:latin typeface="Comic Sans MS"/>
                <a:cs typeface="Comic Sans MS"/>
              </a:rPr>
              <a:t>do</a:t>
            </a:r>
            <a:r>
              <a:rPr dirty="0" smtClean="0" baseline="2657" sz="2700" spc="4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.</a:t>
            </a:r>
            <a:r>
              <a:rPr dirty="0" smtClean="0" baseline="3417" sz="2100" spc="-2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:</a:t>
            </a:r>
            <a:r>
              <a:rPr dirty="0" smtClean="0" baseline="3417" sz="21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rc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0">
                <a:latin typeface="Comic Sans MS"/>
                <a:cs typeface="Comic Sans MS"/>
              </a:rPr>
              <a:t>aibles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56517" y="6531508"/>
            <a:ext cx="14271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0">
                <a:solidFill>
                  <a:srgbClr val="C00000"/>
                </a:solidFill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20112" y="3790188"/>
            <a:ext cx="5256276" cy="23774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252180" marR="302990" algn="ctr">
              <a:lnSpc>
                <a:spcPct val="116129"/>
              </a:lnSpc>
              <a:spcBef>
                <a:spcPts val="2276"/>
              </a:spcBef>
            </a:pPr>
            <a:r>
              <a:rPr dirty="0" smtClean="0" sz="1400" spc="0">
                <a:solidFill>
                  <a:srgbClr val="FF3300"/>
                </a:solidFill>
                <a:latin typeface="Comic Sans MS"/>
                <a:cs typeface="Comic Sans MS"/>
              </a:rPr>
              <a:t>Si</a:t>
            </a:r>
            <a:r>
              <a:rPr dirty="0" smtClean="0" sz="14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0">
                <a:solidFill>
                  <a:srgbClr val="FF3300"/>
                </a:solidFill>
                <a:latin typeface="Comic Sans MS"/>
                <a:cs typeface="Comic Sans MS"/>
              </a:rPr>
              <a:t>no</a:t>
            </a:r>
            <a:r>
              <a:rPr dirty="0" smtClean="0" sz="1400" spc="4">
                <a:solidFill>
                  <a:srgbClr val="FF3300"/>
                </a:solidFill>
                <a:latin typeface="Comic Sans MS"/>
                <a:cs typeface="Comic Sans MS"/>
              </a:rPr>
              <a:t>m</a:t>
            </a:r>
            <a:r>
              <a:rPr dirty="0" smtClean="0" sz="1400" spc="-4">
                <a:solidFill>
                  <a:srgbClr val="FF3300"/>
                </a:solidFill>
                <a:latin typeface="Comic Sans MS"/>
                <a:cs typeface="Comic Sans MS"/>
              </a:rPr>
              <a:t>b</a:t>
            </a:r>
            <a:r>
              <a:rPr dirty="0" smtClean="0" sz="1400" spc="0">
                <a:solidFill>
                  <a:srgbClr val="FF3300"/>
                </a:solidFill>
                <a:latin typeface="Comic Sans MS"/>
                <a:cs typeface="Comic Sans MS"/>
              </a:rPr>
              <a:t>re</a:t>
            </a:r>
            <a:r>
              <a:rPr dirty="0" smtClean="0" sz="1400" spc="-25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0">
                <a:solidFill>
                  <a:srgbClr val="FF3300"/>
                </a:solidFill>
                <a:latin typeface="Comic Sans MS"/>
                <a:cs typeface="Comic Sans MS"/>
              </a:rPr>
              <a:t>de</a:t>
            </a:r>
            <a:r>
              <a:rPr dirty="0" smtClean="0" sz="14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0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sz="1400" spc="-1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0">
                <a:solidFill>
                  <a:srgbClr val="FF3300"/>
                </a:solidFill>
                <a:latin typeface="Comic Sans MS"/>
                <a:cs typeface="Comic Sans MS"/>
              </a:rPr>
              <a:t>augmente,</a:t>
            </a:r>
            <a:r>
              <a:rPr dirty="0" smtClean="0" sz="1400" spc="-2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-4">
                <a:solidFill>
                  <a:srgbClr val="FF3300"/>
                </a:solidFill>
                <a:latin typeface="Comic Sans MS"/>
                <a:cs typeface="Comic Sans MS"/>
              </a:rPr>
              <a:t>f</a:t>
            </a:r>
            <a:r>
              <a:rPr dirty="0" smtClean="0" sz="14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sz="1400" spc="0">
                <a:solidFill>
                  <a:srgbClr val="FF3300"/>
                </a:solidFill>
                <a:latin typeface="Comic Sans MS"/>
                <a:cs typeface="Comic Sans MS"/>
              </a:rPr>
              <a:t>rc</a:t>
            </a:r>
            <a:r>
              <a:rPr dirty="0" smtClean="0" sz="1400" spc="-4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sz="1400" spc="0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dirty="0" smtClean="0" sz="14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0">
                <a:solidFill>
                  <a:srgbClr val="FF3300"/>
                </a:solidFill>
                <a:latin typeface="Comic Sans MS"/>
                <a:cs typeface="Comic Sans MS"/>
              </a:rPr>
              <a:t>de</a:t>
            </a:r>
            <a:r>
              <a:rPr dirty="0" smtClean="0" sz="14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-4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dirty="0" smtClean="0" sz="14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sz="1400" spc="0">
                <a:solidFill>
                  <a:srgbClr val="FF3300"/>
                </a:solidFill>
                <a:latin typeface="Comic Sans MS"/>
                <a:cs typeface="Comic Sans MS"/>
              </a:rPr>
              <a:t>nd</a:t>
            </a:r>
            <a:r>
              <a:rPr dirty="0" smtClean="0" sz="14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sz="1400" spc="0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sz="14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0">
                <a:solidFill>
                  <a:srgbClr val="FF3300"/>
                </a:solidFill>
                <a:latin typeface="Comic Sans MS"/>
                <a:cs typeface="Comic Sans MS"/>
              </a:rPr>
              <a:t>augmente</a:t>
            </a:r>
            <a:r>
              <a:rPr dirty="0" smtClean="0" sz="1400" spc="-4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sz="1400" spc="0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endParaRPr sz="1400">
              <a:latin typeface="Comic Sans MS"/>
              <a:cs typeface="Comic Sans MS"/>
            </a:endParaRPr>
          </a:p>
          <a:p>
            <a:pPr marL="1040726" marR="1039613" algn="ctr">
              <a:lnSpc>
                <a:spcPts val="1680"/>
              </a:lnSpc>
              <a:spcBef>
                <a:spcPts val="84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Plus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icile</a:t>
            </a:r>
            <a:r>
              <a:rPr dirty="0" smtClean="0" baseline="1708" sz="2100" spc="-1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de</a:t>
            </a:r>
            <a:r>
              <a:rPr dirty="0" smtClean="0" baseline="1708" sz="2100" spc="-1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sép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rer</a:t>
            </a: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les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lécules</a:t>
            </a:r>
            <a:endParaRPr sz="1400">
              <a:latin typeface="Comic Sans MS"/>
              <a:cs typeface="Comic Sans MS"/>
            </a:endParaRPr>
          </a:p>
          <a:p>
            <a:pPr marL="903566" marR="902993" algn="ctr">
              <a:lnSpc>
                <a:spcPct val="116129"/>
              </a:lnSpc>
              <a:spcBef>
                <a:spcPts val="6367"/>
              </a:spcBef>
            </a:pPr>
            <a:r>
              <a:rPr dirty="0" smtClean="0" sz="1400" spc="4">
                <a:latin typeface="Comic Sans MS"/>
                <a:cs typeface="Comic Sans MS"/>
              </a:rPr>
              <a:t>T</a:t>
            </a:r>
            <a:r>
              <a:rPr dirty="0" smtClean="0" sz="1400" spc="0">
                <a:latin typeface="Comic Sans MS"/>
                <a:cs typeface="Comic Sans MS"/>
              </a:rPr>
              <a:t>é</a:t>
            </a:r>
            <a:r>
              <a:rPr dirty="0" smtClean="0" sz="1400" spc="-4">
                <a:latin typeface="Comic Sans MS"/>
                <a:cs typeface="Comic Sans MS"/>
              </a:rPr>
              <a:t>b</a:t>
            </a:r>
            <a:r>
              <a:rPr dirty="0" smtClean="0" sz="1400" spc="0">
                <a:latin typeface="Comic Sans MS"/>
                <a:cs typeface="Comic Sans MS"/>
              </a:rPr>
              <a:t>ullit</a:t>
            </a:r>
            <a:r>
              <a:rPr dirty="0" smtClean="0" sz="1400" spc="4">
                <a:latin typeface="Comic Sans MS"/>
                <a:cs typeface="Comic Sans MS"/>
              </a:rPr>
              <a:t>i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</a:t>
            </a:r>
            <a:r>
              <a:rPr dirty="0" smtClean="0" sz="1400" spc="-3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,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T</a:t>
            </a:r>
            <a:r>
              <a:rPr dirty="0" smtClean="0" sz="1400" spc="0">
                <a:latin typeface="Comic Sans MS"/>
                <a:cs typeface="Comic Sans MS"/>
              </a:rPr>
              <a:t>fus</a:t>
            </a:r>
            <a:r>
              <a:rPr dirty="0" smtClean="0" sz="1400" spc="4">
                <a:latin typeface="Comic Sans MS"/>
                <a:cs typeface="Comic Sans MS"/>
              </a:rPr>
              <a:t>i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-9">
                <a:latin typeface="Comic Sans MS"/>
                <a:cs typeface="Comic Sans MS"/>
              </a:rPr>
              <a:t>n</a:t>
            </a:r>
            <a:r>
              <a:rPr dirty="0" smtClean="0" sz="1400" spc="0">
                <a:latin typeface="Comic Sans MS"/>
                <a:cs typeface="Comic Sans MS"/>
              </a:rPr>
              <a:t>,</a:t>
            </a:r>
            <a:r>
              <a:rPr dirty="0" smtClean="0" sz="1400" spc="-25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densité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augmente</a:t>
            </a:r>
            <a:r>
              <a:rPr dirty="0" smtClean="0" sz="1400" spc="-4">
                <a:latin typeface="Comic Sans MS"/>
                <a:cs typeface="Comic Sans MS"/>
              </a:rPr>
              <a:t>n</a:t>
            </a:r>
            <a:r>
              <a:rPr dirty="0" smtClean="0" sz="1400" spc="0">
                <a:latin typeface="Comic Sans MS"/>
                <a:cs typeface="Comic Sans MS"/>
              </a:rPr>
              <a:t>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1522" y="520446"/>
            <a:ext cx="3180588" cy="585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62101" marR="87625" indent="-970788">
              <a:lnSpc>
                <a:spcPct val="100041"/>
              </a:lnSpc>
              <a:spcBef>
                <a:spcPts val="409"/>
              </a:spcBef>
            </a:pPr>
            <a:r>
              <a:rPr dirty="0" smtClean="0" sz="1600" spc="0">
                <a:latin typeface="Arial"/>
                <a:cs typeface="Arial"/>
              </a:rPr>
              <a:t>A</a:t>
            </a:r>
            <a:r>
              <a:rPr dirty="0" smtClean="0" sz="1600" spc="9">
                <a:latin typeface="Arial"/>
                <a:cs typeface="Arial"/>
              </a:rPr>
              <a:t>l</a:t>
            </a:r>
            <a:r>
              <a:rPr dirty="0" smtClean="0" sz="1600" spc="4">
                <a:latin typeface="Arial"/>
                <a:cs typeface="Arial"/>
              </a:rPr>
              <a:t>c</a:t>
            </a:r>
            <a:r>
              <a:rPr dirty="0" smtClean="0" sz="1600" spc="0">
                <a:latin typeface="Arial"/>
                <a:cs typeface="Arial"/>
              </a:rPr>
              <a:t>anes</a:t>
            </a:r>
            <a:r>
              <a:rPr dirty="0" smtClean="0" sz="1600" spc="-71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:</a:t>
            </a:r>
            <a:r>
              <a:rPr dirty="0" smtClean="0" sz="1600" spc="9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mo</a:t>
            </a:r>
            <a:r>
              <a:rPr dirty="0" smtClean="0" sz="1600" spc="9">
                <a:latin typeface="Arial"/>
                <a:cs typeface="Arial"/>
              </a:rPr>
              <a:t>l</a:t>
            </a:r>
            <a:r>
              <a:rPr dirty="0" smtClean="0" sz="1600" spc="0">
                <a:latin typeface="Arial"/>
                <a:cs typeface="Arial"/>
              </a:rPr>
              <a:t>é</a:t>
            </a:r>
            <a:r>
              <a:rPr dirty="0" smtClean="0" sz="1600" spc="4">
                <a:latin typeface="Arial"/>
                <a:cs typeface="Arial"/>
              </a:rPr>
              <a:t>c</a:t>
            </a:r>
            <a:r>
              <a:rPr dirty="0" smtClean="0" sz="1600" spc="0">
                <a:latin typeface="Arial"/>
                <a:cs typeface="Arial"/>
              </a:rPr>
              <a:t>u</a:t>
            </a:r>
            <a:r>
              <a:rPr dirty="0" smtClean="0" sz="1600" spc="4">
                <a:latin typeface="Arial"/>
                <a:cs typeface="Arial"/>
              </a:rPr>
              <a:t>l</a:t>
            </a:r>
            <a:r>
              <a:rPr dirty="0" smtClean="0" sz="1600" spc="0">
                <a:latin typeface="Arial"/>
                <a:cs typeface="Arial"/>
              </a:rPr>
              <a:t>es</a:t>
            </a:r>
            <a:r>
              <a:rPr dirty="0" smtClean="0" sz="1600" spc="-76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non</a:t>
            </a:r>
            <a:r>
              <a:rPr dirty="0" smtClean="0" sz="1600" spc="-26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po</a:t>
            </a:r>
            <a:r>
              <a:rPr dirty="0" smtClean="0" sz="1600" spc="9">
                <a:latin typeface="Arial"/>
                <a:cs typeface="Arial"/>
              </a:rPr>
              <a:t>l</a:t>
            </a:r>
            <a:r>
              <a:rPr dirty="0" smtClean="0" sz="1600" spc="0">
                <a:latin typeface="Arial"/>
                <a:cs typeface="Arial"/>
              </a:rPr>
              <a:t>a</a:t>
            </a:r>
            <a:r>
              <a:rPr dirty="0" smtClean="0" sz="1600" spc="4">
                <a:latin typeface="Arial"/>
                <a:cs typeface="Arial"/>
              </a:rPr>
              <a:t>i</a:t>
            </a:r>
            <a:r>
              <a:rPr dirty="0" smtClean="0" sz="1600" spc="0">
                <a:latin typeface="Arial"/>
                <a:cs typeface="Arial"/>
              </a:rPr>
              <a:t>res</a:t>
            </a:r>
            <a:r>
              <a:rPr dirty="0" smtClean="0" sz="1600" spc="0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forces</a:t>
            </a:r>
            <a:r>
              <a:rPr dirty="0" smtClean="0" sz="1600" spc="-13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de</a:t>
            </a:r>
            <a:r>
              <a:rPr dirty="0" smtClean="0" sz="1600" spc="-17">
                <a:latin typeface="Arial"/>
                <a:cs typeface="Arial"/>
              </a:rPr>
              <a:t> </a:t>
            </a:r>
            <a:r>
              <a:rPr dirty="0" smtClean="0" sz="1600" spc="4">
                <a:latin typeface="Arial"/>
                <a:cs typeface="Arial"/>
              </a:rPr>
              <a:t>V</a:t>
            </a:r>
            <a:r>
              <a:rPr dirty="0" smtClean="0" sz="1600" spc="0">
                <a:latin typeface="Arial"/>
                <a:cs typeface="Arial"/>
              </a:rPr>
              <a:t>DW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1769693" y="202310"/>
            <a:ext cx="5191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753996" y="202310"/>
            <a:ext cx="5223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351461" y="202310"/>
            <a:ext cx="5334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848612" y="981456"/>
            <a:ext cx="8424672" cy="5401056"/>
          </a:xfrm>
          <a:custGeom>
            <a:avLst/>
            <a:gdLst/>
            <a:ahLst/>
            <a:cxnLst/>
            <a:rect l="l" t="t" r="r" b="b"/>
            <a:pathLst>
              <a:path w="8424672" h="5401056">
                <a:moveTo>
                  <a:pt x="0" y="5401056"/>
                </a:moveTo>
                <a:lnTo>
                  <a:pt x="8424672" y="5401056"/>
                </a:lnTo>
                <a:lnTo>
                  <a:pt x="8424672" y="0"/>
                </a:lnTo>
                <a:lnTo>
                  <a:pt x="0" y="0"/>
                </a:lnTo>
                <a:lnTo>
                  <a:pt x="0" y="540105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848612" y="981456"/>
            <a:ext cx="8424672" cy="5401056"/>
          </a:xfrm>
          <a:custGeom>
            <a:avLst/>
            <a:gdLst/>
            <a:ahLst/>
            <a:cxnLst/>
            <a:rect l="l" t="t" r="r" b="b"/>
            <a:pathLst>
              <a:path w="8424672" h="5401056">
                <a:moveTo>
                  <a:pt x="0" y="5401056"/>
                </a:moveTo>
                <a:lnTo>
                  <a:pt x="8424672" y="5401056"/>
                </a:lnTo>
                <a:lnTo>
                  <a:pt x="8424672" y="0"/>
                </a:lnTo>
                <a:lnTo>
                  <a:pt x="0" y="0"/>
                </a:lnTo>
                <a:lnTo>
                  <a:pt x="0" y="540105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5879592" y="1662684"/>
            <a:ext cx="1008888" cy="76200"/>
          </a:xfrm>
          <a:custGeom>
            <a:avLst/>
            <a:gdLst/>
            <a:ahLst/>
            <a:cxnLst/>
            <a:rect l="l" t="t" r="r" b="b"/>
            <a:pathLst>
              <a:path w="1008888" h="76200">
                <a:moveTo>
                  <a:pt x="945388" y="44450"/>
                </a:moveTo>
                <a:lnTo>
                  <a:pt x="932687" y="44450"/>
                </a:lnTo>
                <a:lnTo>
                  <a:pt x="932688" y="76200"/>
                </a:lnTo>
                <a:lnTo>
                  <a:pt x="1008888" y="38100"/>
                </a:lnTo>
                <a:lnTo>
                  <a:pt x="945388" y="44450"/>
                </a:lnTo>
                <a:close/>
              </a:path>
              <a:path w="1008888" h="76200">
                <a:moveTo>
                  <a:pt x="945388" y="31750"/>
                </a:moveTo>
                <a:lnTo>
                  <a:pt x="932688" y="0"/>
                </a:lnTo>
                <a:lnTo>
                  <a:pt x="932688" y="31749"/>
                </a:lnTo>
                <a:lnTo>
                  <a:pt x="945388" y="31750"/>
                </a:lnTo>
                <a:close/>
              </a:path>
              <a:path w="1008888" h="76200">
                <a:moveTo>
                  <a:pt x="0" y="31750"/>
                </a:moveTo>
                <a:lnTo>
                  <a:pt x="0" y="44450"/>
                </a:lnTo>
                <a:lnTo>
                  <a:pt x="945388" y="44450"/>
                </a:lnTo>
                <a:lnTo>
                  <a:pt x="1008888" y="38100"/>
                </a:lnTo>
                <a:lnTo>
                  <a:pt x="932688" y="0"/>
                </a:lnTo>
                <a:lnTo>
                  <a:pt x="945388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329684" y="1987296"/>
            <a:ext cx="76200" cy="720851"/>
          </a:xfrm>
          <a:custGeom>
            <a:avLst/>
            <a:gdLst/>
            <a:ahLst/>
            <a:cxnLst/>
            <a:rect l="l" t="t" r="r" b="b"/>
            <a:pathLst>
              <a:path w="76200" h="720851">
                <a:moveTo>
                  <a:pt x="31749" y="644652"/>
                </a:moveTo>
                <a:lnTo>
                  <a:pt x="0" y="644651"/>
                </a:lnTo>
                <a:lnTo>
                  <a:pt x="38100" y="720851"/>
                </a:lnTo>
                <a:lnTo>
                  <a:pt x="76200" y="644651"/>
                </a:lnTo>
                <a:lnTo>
                  <a:pt x="44450" y="644651"/>
                </a:lnTo>
                <a:lnTo>
                  <a:pt x="44450" y="657351"/>
                </a:lnTo>
                <a:lnTo>
                  <a:pt x="31750" y="657351"/>
                </a:lnTo>
                <a:lnTo>
                  <a:pt x="31749" y="644652"/>
                </a:lnTo>
                <a:close/>
              </a:path>
              <a:path w="76200" h="720851">
                <a:moveTo>
                  <a:pt x="31750" y="657351"/>
                </a:moveTo>
                <a:lnTo>
                  <a:pt x="44450" y="657351"/>
                </a:lnTo>
                <a:lnTo>
                  <a:pt x="44450" y="0"/>
                </a:lnTo>
                <a:lnTo>
                  <a:pt x="31750" y="0"/>
                </a:lnTo>
                <a:lnTo>
                  <a:pt x="31750" y="6573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544568" y="1915667"/>
            <a:ext cx="76200" cy="720852"/>
          </a:xfrm>
          <a:custGeom>
            <a:avLst/>
            <a:gdLst/>
            <a:ahLst/>
            <a:cxnLst/>
            <a:rect l="l" t="t" r="r" b="b"/>
            <a:pathLst>
              <a:path w="76200" h="720852">
                <a:moveTo>
                  <a:pt x="31750" y="720852"/>
                </a:moveTo>
                <a:lnTo>
                  <a:pt x="44450" y="720852"/>
                </a:lnTo>
                <a:lnTo>
                  <a:pt x="44450" y="63500"/>
                </a:lnTo>
                <a:lnTo>
                  <a:pt x="76200" y="76200"/>
                </a:lnTo>
                <a:lnTo>
                  <a:pt x="38100" y="0"/>
                </a:lnTo>
                <a:lnTo>
                  <a:pt x="31750" y="63500"/>
                </a:lnTo>
                <a:lnTo>
                  <a:pt x="31750" y="720852"/>
                </a:lnTo>
                <a:close/>
              </a:path>
              <a:path w="76200" h="720852">
                <a:moveTo>
                  <a:pt x="31750" y="63500"/>
                </a:moveTo>
                <a:lnTo>
                  <a:pt x="38100" y="0"/>
                </a:lnTo>
                <a:lnTo>
                  <a:pt x="0" y="76200"/>
                </a:lnTo>
                <a:lnTo>
                  <a:pt x="31749" y="76200"/>
                </a:lnTo>
                <a:lnTo>
                  <a:pt x="31750" y="63500"/>
                </a:lnTo>
                <a:close/>
              </a:path>
              <a:path w="76200" h="720852">
                <a:moveTo>
                  <a:pt x="76200" y="76200"/>
                </a:moveTo>
                <a:lnTo>
                  <a:pt x="44450" y="63500"/>
                </a:lnTo>
                <a:lnTo>
                  <a:pt x="44450" y="76199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432048" y="3424554"/>
            <a:ext cx="435737" cy="435737"/>
          </a:xfrm>
          <a:custGeom>
            <a:avLst/>
            <a:gdLst/>
            <a:ahLst/>
            <a:cxnLst/>
            <a:rect l="l" t="t" r="r" b="b"/>
            <a:pathLst>
              <a:path w="435737" h="435737">
                <a:moveTo>
                  <a:pt x="49341" y="377381"/>
                </a:moveTo>
                <a:lnTo>
                  <a:pt x="26924" y="354965"/>
                </a:lnTo>
                <a:lnTo>
                  <a:pt x="0" y="435737"/>
                </a:lnTo>
                <a:lnTo>
                  <a:pt x="80772" y="408813"/>
                </a:lnTo>
                <a:lnTo>
                  <a:pt x="58355" y="386395"/>
                </a:lnTo>
                <a:lnTo>
                  <a:pt x="49402" y="395351"/>
                </a:lnTo>
                <a:lnTo>
                  <a:pt x="40386" y="386334"/>
                </a:lnTo>
                <a:lnTo>
                  <a:pt x="49341" y="377381"/>
                </a:lnTo>
                <a:close/>
              </a:path>
              <a:path w="435737" h="435737">
                <a:moveTo>
                  <a:pt x="40386" y="386334"/>
                </a:moveTo>
                <a:lnTo>
                  <a:pt x="49402" y="395351"/>
                </a:lnTo>
                <a:lnTo>
                  <a:pt x="58355" y="386395"/>
                </a:lnTo>
                <a:lnTo>
                  <a:pt x="435737" y="8890"/>
                </a:lnTo>
                <a:lnTo>
                  <a:pt x="426847" y="0"/>
                </a:lnTo>
                <a:lnTo>
                  <a:pt x="49341" y="377381"/>
                </a:lnTo>
                <a:lnTo>
                  <a:pt x="40386" y="386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2346833" y="1844039"/>
            <a:ext cx="1661287" cy="1805686"/>
          </a:xfrm>
          <a:custGeom>
            <a:avLst/>
            <a:gdLst/>
            <a:ahLst/>
            <a:cxnLst/>
            <a:rect l="l" t="t" r="r" b="b"/>
            <a:pathLst>
              <a:path w="1661287" h="1805686">
                <a:moveTo>
                  <a:pt x="0" y="1797050"/>
                </a:moveTo>
                <a:lnTo>
                  <a:pt x="9398" y="1805686"/>
                </a:lnTo>
                <a:lnTo>
                  <a:pt x="1614352" y="60384"/>
                </a:lnTo>
                <a:lnTo>
                  <a:pt x="1622933" y="51054"/>
                </a:lnTo>
                <a:lnTo>
                  <a:pt x="1637792" y="81914"/>
                </a:lnTo>
                <a:lnTo>
                  <a:pt x="1661287" y="0"/>
                </a:lnTo>
                <a:lnTo>
                  <a:pt x="1613662" y="42418"/>
                </a:lnTo>
                <a:lnTo>
                  <a:pt x="1605021" y="51813"/>
                </a:lnTo>
                <a:lnTo>
                  <a:pt x="0" y="1797050"/>
                </a:lnTo>
                <a:close/>
              </a:path>
              <a:path w="1661287" h="1805686">
                <a:moveTo>
                  <a:pt x="1613662" y="42418"/>
                </a:moveTo>
                <a:lnTo>
                  <a:pt x="1661287" y="0"/>
                </a:lnTo>
                <a:lnTo>
                  <a:pt x="1581658" y="30352"/>
                </a:lnTo>
                <a:lnTo>
                  <a:pt x="1605021" y="51813"/>
                </a:lnTo>
                <a:lnTo>
                  <a:pt x="1613662" y="42418"/>
                </a:lnTo>
                <a:close/>
              </a:path>
              <a:path w="1661287" h="1805686">
                <a:moveTo>
                  <a:pt x="1637792" y="81914"/>
                </a:moveTo>
                <a:lnTo>
                  <a:pt x="1622933" y="51054"/>
                </a:lnTo>
                <a:lnTo>
                  <a:pt x="1614352" y="60384"/>
                </a:lnTo>
                <a:lnTo>
                  <a:pt x="1637792" y="81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2424684" y="1984502"/>
            <a:ext cx="1588135" cy="1732534"/>
          </a:xfrm>
          <a:custGeom>
            <a:avLst/>
            <a:gdLst/>
            <a:ahLst/>
            <a:cxnLst/>
            <a:rect l="l" t="t" r="r" b="b"/>
            <a:pathLst>
              <a:path w="1588135" h="1732534">
                <a:moveTo>
                  <a:pt x="46840" y="1672078"/>
                </a:moveTo>
                <a:lnTo>
                  <a:pt x="23368" y="1650619"/>
                </a:lnTo>
                <a:lnTo>
                  <a:pt x="0" y="1732534"/>
                </a:lnTo>
                <a:lnTo>
                  <a:pt x="79629" y="1702054"/>
                </a:lnTo>
                <a:lnTo>
                  <a:pt x="56197" y="1680632"/>
                </a:lnTo>
                <a:lnTo>
                  <a:pt x="47625" y="1689989"/>
                </a:lnTo>
                <a:lnTo>
                  <a:pt x="38227" y="1681480"/>
                </a:lnTo>
                <a:lnTo>
                  <a:pt x="46840" y="1672078"/>
                </a:lnTo>
                <a:close/>
              </a:path>
              <a:path w="1588135" h="1732534">
                <a:moveTo>
                  <a:pt x="38227" y="1681480"/>
                </a:moveTo>
                <a:lnTo>
                  <a:pt x="47625" y="1689989"/>
                </a:lnTo>
                <a:lnTo>
                  <a:pt x="56197" y="1680632"/>
                </a:lnTo>
                <a:lnTo>
                  <a:pt x="1588135" y="8636"/>
                </a:lnTo>
                <a:lnTo>
                  <a:pt x="1578737" y="0"/>
                </a:lnTo>
                <a:lnTo>
                  <a:pt x="46840" y="1672078"/>
                </a:lnTo>
                <a:lnTo>
                  <a:pt x="38227" y="1681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165342" y="2197480"/>
            <a:ext cx="1658874" cy="661416"/>
          </a:xfrm>
          <a:custGeom>
            <a:avLst/>
            <a:gdLst/>
            <a:ahLst/>
            <a:cxnLst/>
            <a:rect l="l" t="t" r="r" b="b"/>
            <a:pathLst>
              <a:path w="1658874" h="661416">
                <a:moveTo>
                  <a:pt x="0" y="649478"/>
                </a:moveTo>
                <a:lnTo>
                  <a:pt x="4572" y="661416"/>
                </a:lnTo>
                <a:lnTo>
                  <a:pt x="1590214" y="41478"/>
                </a:lnTo>
                <a:lnTo>
                  <a:pt x="1602105" y="36830"/>
                </a:lnTo>
                <a:lnTo>
                  <a:pt x="1601724" y="70993"/>
                </a:lnTo>
                <a:lnTo>
                  <a:pt x="1658874" y="7747"/>
                </a:lnTo>
                <a:lnTo>
                  <a:pt x="1597406" y="24892"/>
                </a:lnTo>
                <a:lnTo>
                  <a:pt x="1585552" y="29526"/>
                </a:lnTo>
                <a:lnTo>
                  <a:pt x="0" y="649478"/>
                </a:lnTo>
                <a:close/>
              </a:path>
              <a:path w="1658874" h="661416">
                <a:moveTo>
                  <a:pt x="1597406" y="24892"/>
                </a:moveTo>
                <a:lnTo>
                  <a:pt x="1658874" y="7747"/>
                </a:lnTo>
                <a:lnTo>
                  <a:pt x="1574038" y="0"/>
                </a:lnTo>
                <a:lnTo>
                  <a:pt x="1585552" y="29526"/>
                </a:lnTo>
                <a:lnTo>
                  <a:pt x="1597406" y="24892"/>
                </a:lnTo>
                <a:close/>
              </a:path>
              <a:path w="1658874" h="661416">
                <a:moveTo>
                  <a:pt x="1601724" y="70993"/>
                </a:moveTo>
                <a:lnTo>
                  <a:pt x="1602105" y="36830"/>
                </a:lnTo>
                <a:lnTo>
                  <a:pt x="1590214" y="41478"/>
                </a:lnTo>
                <a:lnTo>
                  <a:pt x="1601724" y="70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730875" y="3209416"/>
            <a:ext cx="293497" cy="507619"/>
          </a:xfrm>
          <a:custGeom>
            <a:avLst/>
            <a:gdLst/>
            <a:ahLst/>
            <a:cxnLst/>
            <a:rect l="l" t="t" r="r" b="b"/>
            <a:pathLst>
              <a:path w="293497" h="507619">
                <a:moveTo>
                  <a:pt x="256539" y="455676"/>
                </a:moveTo>
                <a:lnTo>
                  <a:pt x="250214" y="444597"/>
                </a:lnTo>
                <a:lnTo>
                  <a:pt x="222630" y="460375"/>
                </a:lnTo>
                <a:lnTo>
                  <a:pt x="293497" y="507619"/>
                </a:lnTo>
                <a:lnTo>
                  <a:pt x="256539" y="455676"/>
                </a:lnTo>
                <a:close/>
              </a:path>
              <a:path w="293497" h="507619">
                <a:moveTo>
                  <a:pt x="288798" y="422529"/>
                </a:moveTo>
                <a:lnTo>
                  <a:pt x="261181" y="438325"/>
                </a:lnTo>
                <a:lnTo>
                  <a:pt x="267462" y="449326"/>
                </a:lnTo>
                <a:lnTo>
                  <a:pt x="288798" y="422529"/>
                </a:lnTo>
                <a:close/>
              </a:path>
              <a:path w="293497" h="507619">
                <a:moveTo>
                  <a:pt x="10922" y="0"/>
                </a:moveTo>
                <a:lnTo>
                  <a:pt x="0" y="6350"/>
                </a:lnTo>
                <a:lnTo>
                  <a:pt x="250214" y="444597"/>
                </a:lnTo>
                <a:lnTo>
                  <a:pt x="256539" y="455676"/>
                </a:lnTo>
                <a:lnTo>
                  <a:pt x="293497" y="507619"/>
                </a:lnTo>
                <a:lnTo>
                  <a:pt x="288798" y="422529"/>
                </a:lnTo>
                <a:lnTo>
                  <a:pt x="267462" y="449326"/>
                </a:lnTo>
                <a:lnTo>
                  <a:pt x="261181" y="438325"/>
                </a:lnTo>
                <a:lnTo>
                  <a:pt x="1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240272" y="2821559"/>
            <a:ext cx="1655572" cy="182499"/>
          </a:xfrm>
          <a:custGeom>
            <a:avLst/>
            <a:gdLst/>
            <a:ahLst/>
            <a:cxnLst/>
            <a:rect l="l" t="t" r="r" b="b"/>
            <a:pathLst>
              <a:path w="1655572" h="182499">
                <a:moveTo>
                  <a:pt x="0" y="169799"/>
                </a:moveTo>
                <a:lnTo>
                  <a:pt x="1015" y="182499"/>
                </a:lnTo>
                <a:lnTo>
                  <a:pt x="1580175" y="44287"/>
                </a:lnTo>
                <a:lnTo>
                  <a:pt x="1592833" y="43179"/>
                </a:lnTo>
                <a:lnTo>
                  <a:pt x="1582927" y="75945"/>
                </a:lnTo>
                <a:lnTo>
                  <a:pt x="1655572" y="31368"/>
                </a:lnTo>
                <a:lnTo>
                  <a:pt x="1591818" y="30606"/>
                </a:lnTo>
                <a:lnTo>
                  <a:pt x="1579082" y="31720"/>
                </a:lnTo>
                <a:lnTo>
                  <a:pt x="0" y="169799"/>
                </a:lnTo>
                <a:close/>
              </a:path>
              <a:path w="1655572" h="182499">
                <a:moveTo>
                  <a:pt x="1591818" y="30606"/>
                </a:moveTo>
                <a:lnTo>
                  <a:pt x="1655572" y="31368"/>
                </a:lnTo>
                <a:lnTo>
                  <a:pt x="1576324" y="0"/>
                </a:lnTo>
                <a:lnTo>
                  <a:pt x="1579082" y="31720"/>
                </a:lnTo>
                <a:lnTo>
                  <a:pt x="1591818" y="30606"/>
                </a:lnTo>
                <a:close/>
              </a:path>
              <a:path w="1655572" h="182499">
                <a:moveTo>
                  <a:pt x="1582927" y="75945"/>
                </a:moveTo>
                <a:lnTo>
                  <a:pt x="1592833" y="43179"/>
                </a:lnTo>
                <a:lnTo>
                  <a:pt x="1580175" y="44287"/>
                </a:lnTo>
                <a:lnTo>
                  <a:pt x="1582927" y="759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239891" y="3206369"/>
            <a:ext cx="1511173" cy="249554"/>
          </a:xfrm>
          <a:custGeom>
            <a:avLst/>
            <a:gdLst/>
            <a:ahLst/>
            <a:cxnLst/>
            <a:rect l="l" t="t" r="r" b="b"/>
            <a:pathLst>
              <a:path w="1511173" h="249554">
                <a:moveTo>
                  <a:pt x="1447418" y="219963"/>
                </a:moveTo>
                <a:lnTo>
                  <a:pt x="1434819" y="218157"/>
                </a:lnTo>
                <a:lnTo>
                  <a:pt x="1430274" y="249554"/>
                </a:lnTo>
                <a:lnTo>
                  <a:pt x="1511173" y="222630"/>
                </a:lnTo>
                <a:lnTo>
                  <a:pt x="1447418" y="219963"/>
                </a:lnTo>
                <a:close/>
              </a:path>
              <a:path w="1511173" h="249554">
                <a:moveTo>
                  <a:pt x="1449197" y="207390"/>
                </a:moveTo>
                <a:lnTo>
                  <a:pt x="1441195" y="174116"/>
                </a:lnTo>
                <a:lnTo>
                  <a:pt x="1436638" y="205591"/>
                </a:lnTo>
                <a:lnTo>
                  <a:pt x="1449197" y="207390"/>
                </a:lnTo>
                <a:close/>
              </a:path>
              <a:path w="1511173" h="249554">
                <a:moveTo>
                  <a:pt x="1778" y="0"/>
                </a:moveTo>
                <a:lnTo>
                  <a:pt x="0" y="12445"/>
                </a:lnTo>
                <a:lnTo>
                  <a:pt x="1434819" y="218157"/>
                </a:lnTo>
                <a:lnTo>
                  <a:pt x="1447418" y="219963"/>
                </a:lnTo>
                <a:lnTo>
                  <a:pt x="1511173" y="222630"/>
                </a:lnTo>
                <a:lnTo>
                  <a:pt x="1441195" y="174116"/>
                </a:lnTo>
                <a:lnTo>
                  <a:pt x="1449197" y="207390"/>
                </a:lnTo>
                <a:lnTo>
                  <a:pt x="1436638" y="205591"/>
                </a:lnTo>
                <a:lnTo>
                  <a:pt x="1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127119" y="2928492"/>
            <a:ext cx="166490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 b="1">
                <a:latin typeface="Calibri"/>
                <a:cs typeface="Calibri"/>
              </a:rPr>
              <a:t>Hal</a:t>
            </a:r>
            <a:r>
              <a:rPr dirty="0" smtClean="0" baseline="3034" sz="2700" spc="9" b="1">
                <a:latin typeface="Calibri"/>
                <a:cs typeface="Calibri"/>
              </a:rPr>
              <a:t>o</a:t>
            </a:r>
            <a:r>
              <a:rPr dirty="0" smtClean="0" baseline="3034" sz="2700" spc="-25" b="1">
                <a:latin typeface="Calibri"/>
                <a:cs typeface="Calibri"/>
              </a:rPr>
              <a:t>g</a:t>
            </a:r>
            <a:r>
              <a:rPr dirty="0" smtClean="0" baseline="3034" sz="2700" spc="4" b="1">
                <a:latin typeface="Calibri"/>
                <a:cs typeface="Calibri"/>
              </a:rPr>
              <a:t>é</a:t>
            </a:r>
            <a:r>
              <a:rPr dirty="0" smtClean="0" baseline="3034" sz="2700" spc="4" b="1">
                <a:latin typeface="Calibri"/>
                <a:cs typeface="Calibri"/>
              </a:rPr>
              <a:t>n</a:t>
            </a:r>
            <a:r>
              <a:rPr dirty="0" smtClean="0" baseline="3034" sz="2700" spc="-9" b="1">
                <a:latin typeface="Calibri"/>
                <a:cs typeface="Calibri"/>
              </a:rPr>
              <a:t>o</a:t>
            </a:r>
            <a:r>
              <a:rPr dirty="0" smtClean="0" baseline="3034" sz="2700" spc="0" b="1">
                <a:latin typeface="Calibri"/>
                <a:cs typeface="Calibri"/>
              </a:rPr>
              <a:t>a</a:t>
            </a:r>
            <a:r>
              <a:rPr dirty="0" smtClean="0" baseline="3034" sz="2700" spc="-9" b="1">
                <a:latin typeface="Calibri"/>
                <a:cs typeface="Calibri"/>
              </a:rPr>
              <a:t>l</a:t>
            </a:r>
            <a:r>
              <a:rPr dirty="0" smtClean="0" baseline="3034" sz="2700" spc="-9" b="1">
                <a:latin typeface="Calibri"/>
                <a:cs typeface="Calibri"/>
              </a:rPr>
              <a:t>c</a:t>
            </a:r>
            <a:r>
              <a:rPr dirty="0" smtClean="0" baseline="3034" sz="2700" spc="0" b="1">
                <a:latin typeface="Calibri"/>
                <a:cs typeface="Calibri"/>
              </a:rPr>
              <a:t>a</a:t>
            </a:r>
            <a:r>
              <a:rPr dirty="0" smtClean="0" baseline="3034" sz="2700" spc="-4" b="1">
                <a:latin typeface="Calibri"/>
                <a:cs typeface="Calibri"/>
              </a:rPr>
              <a:t>n</a:t>
            </a:r>
            <a:r>
              <a:rPr dirty="0" smtClean="0" baseline="3034" sz="2700" spc="-4" b="1">
                <a:latin typeface="Calibri"/>
                <a:cs typeface="Calibri"/>
              </a:rPr>
              <a:t>e</a:t>
            </a:r>
            <a:r>
              <a:rPr dirty="0" smtClean="0" baseline="3034" sz="2700" spc="0" b="1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465214"/>
            <a:ext cx="857935" cy="235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4"/>
              </a:lnSpc>
              <a:spcBef>
                <a:spcPts val="90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201</a:t>
            </a:r>
            <a:r>
              <a:rPr dirty="0" smtClean="0" baseline="-5012" sz="1500" spc="-19">
                <a:latin typeface="Segoe UI"/>
                <a:cs typeface="Segoe UI"/>
              </a:rPr>
              <a:t>5</a:t>
            </a:r>
            <a:r>
              <a:rPr dirty="0" smtClean="0" baseline="20480" sz="1800" spc="4">
                <a:solidFill>
                  <a:srgbClr val="888888"/>
                </a:solidFill>
                <a:latin typeface="Calibri"/>
                <a:cs typeface="Calibri"/>
              </a:rPr>
              <a:t>50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50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48612" y="981456"/>
            <a:ext cx="8424672" cy="54010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2323211">
              <a:lnSpc>
                <a:spcPts val="2030"/>
              </a:lnSpc>
              <a:spcBef>
                <a:spcPts val="3288"/>
              </a:spcBef>
            </a:pPr>
            <a:r>
              <a:rPr dirty="0" smtClean="0" sz="1800" spc="0" b="1">
                <a:latin typeface="Calibri"/>
                <a:cs typeface="Calibri"/>
              </a:rPr>
              <a:t>A</a:t>
            </a:r>
            <a:r>
              <a:rPr dirty="0" smtClean="0" sz="1800" spc="-29" b="1">
                <a:latin typeface="Calibri"/>
                <a:cs typeface="Calibri"/>
              </a:rPr>
              <a:t>L</a:t>
            </a:r>
            <a:r>
              <a:rPr dirty="0" smtClean="0" sz="1800" spc="0" b="1">
                <a:latin typeface="Calibri"/>
                <a:cs typeface="Calibri"/>
              </a:rPr>
              <a:t>CAN</a:t>
            </a:r>
            <a:r>
              <a:rPr dirty="0" smtClean="0" sz="1800" spc="-14" b="1">
                <a:latin typeface="Calibri"/>
                <a:cs typeface="Calibri"/>
              </a:rPr>
              <a:t>E</a:t>
            </a:r>
            <a:r>
              <a:rPr dirty="0" smtClean="0" sz="1800" spc="0" b="1">
                <a:latin typeface="Calibri"/>
                <a:cs typeface="Calibri"/>
              </a:rPr>
              <a:t>S</a:t>
            </a:r>
            <a:r>
              <a:rPr dirty="0" smtClean="0" sz="1800" spc="0" b="1">
                <a:latin typeface="Calibri"/>
                <a:cs typeface="Calibri"/>
              </a:rPr>
              <a:t>                                           </a:t>
            </a:r>
            <a:r>
              <a:rPr dirty="0" smtClean="0" sz="1800" spc="276" b="1">
                <a:latin typeface="Calibri"/>
                <a:cs typeface="Calibri"/>
              </a:rPr>
              <a:t> </a:t>
            </a:r>
            <a:r>
              <a:rPr dirty="0" smtClean="0" sz="1800" spc="-14" b="1">
                <a:latin typeface="Calibri"/>
                <a:cs typeface="Calibri"/>
              </a:rPr>
              <a:t>C</a:t>
            </a:r>
            <a:r>
              <a:rPr dirty="0" smtClean="0" sz="1800" spc="-4" b="1">
                <a:latin typeface="Calibri"/>
                <a:cs typeface="Calibri"/>
              </a:rPr>
              <a:t>O</a:t>
            </a:r>
            <a:r>
              <a:rPr dirty="0" smtClean="0" baseline="-20480" sz="1800" spc="0" b="1">
                <a:latin typeface="Calibri"/>
                <a:cs typeface="Calibri"/>
              </a:rPr>
              <a:t>2</a:t>
            </a:r>
            <a:r>
              <a:rPr dirty="0" smtClean="0" baseline="-20480" sz="1800" spc="0" b="1">
                <a:latin typeface="Calibri"/>
                <a:cs typeface="Calibri"/>
              </a:rPr>
              <a:t> </a:t>
            </a:r>
            <a:r>
              <a:rPr dirty="0" smtClean="0" baseline="-20480" sz="1800" spc="146" b="1">
                <a:latin typeface="Calibri"/>
                <a:cs typeface="Calibri"/>
              </a:rPr>
              <a:t> </a:t>
            </a:r>
            <a:r>
              <a:rPr dirty="0" smtClean="0" sz="1800" spc="0" b="1">
                <a:latin typeface="Calibri"/>
                <a:cs typeface="Calibri"/>
              </a:rPr>
              <a:t>+</a:t>
            </a:r>
            <a:r>
              <a:rPr dirty="0" smtClean="0" sz="1800" spc="0" b="1">
                <a:latin typeface="Calibri"/>
                <a:cs typeface="Calibri"/>
              </a:rPr>
              <a:t> </a:t>
            </a:r>
            <a:r>
              <a:rPr dirty="0" smtClean="0" sz="1800" spc="14" b="1">
                <a:latin typeface="Calibri"/>
                <a:cs typeface="Calibri"/>
              </a:rPr>
              <a:t> </a:t>
            </a:r>
            <a:r>
              <a:rPr dirty="0" smtClean="0" sz="1800" spc="9" b="1">
                <a:latin typeface="Calibri"/>
                <a:cs typeface="Calibri"/>
              </a:rPr>
              <a:t>H</a:t>
            </a:r>
            <a:r>
              <a:rPr dirty="0" smtClean="0" baseline="-20480" sz="1800" spc="4" b="1">
                <a:latin typeface="Calibri"/>
                <a:cs typeface="Calibri"/>
              </a:rPr>
              <a:t>2</a:t>
            </a:r>
            <a:r>
              <a:rPr dirty="0" smtClean="0" sz="1800" spc="0" b="1"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  <a:p>
            <a:pPr marR="1737257" algn="r">
              <a:lnSpc>
                <a:spcPct val="101725"/>
              </a:lnSpc>
              <a:spcBef>
                <a:spcPts val="1364"/>
              </a:spcBef>
            </a:pPr>
            <a:r>
              <a:rPr dirty="0" smtClean="0" sz="1800" spc="0">
                <a:latin typeface="Calibri"/>
                <a:cs typeface="Calibri"/>
              </a:rPr>
              <a:t>A</a:t>
            </a:r>
            <a:r>
              <a:rPr dirty="0" smtClean="0" sz="1800" spc="9">
                <a:latin typeface="Calibri"/>
                <a:cs typeface="Calibri"/>
              </a:rPr>
              <a:t>m</a:t>
            </a:r>
            <a:r>
              <a:rPr dirty="0" smtClean="0" sz="1800" spc="-4">
                <a:latin typeface="Calibri"/>
                <a:cs typeface="Calibri"/>
              </a:rPr>
              <a:t>i</a:t>
            </a:r>
            <a:r>
              <a:rPr dirty="0" smtClean="0" sz="1800" spc="4">
                <a:latin typeface="Calibri"/>
                <a:cs typeface="Calibri"/>
              </a:rPr>
              <a:t>n</a:t>
            </a:r>
            <a:r>
              <a:rPr dirty="0" smtClean="0" sz="1800" spc="4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R="1621535" algn="r">
              <a:lnSpc>
                <a:spcPct val="101725"/>
              </a:lnSpc>
              <a:spcBef>
                <a:spcPts val="3478"/>
              </a:spcBef>
            </a:pPr>
            <a:r>
              <a:rPr dirty="0" smtClean="0" sz="1800" spc="0">
                <a:latin typeface="Calibri"/>
                <a:cs typeface="Calibri"/>
              </a:rPr>
              <a:t>Ni</a:t>
            </a:r>
            <a:r>
              <a:rPr dirty="0" smtClean="0" sz="1800" spc="-4">
                <a:latin typeface="Calibri"/>
                <a:cs typeface="Calibri"/>
              </a:rPr>
              <a:t>t</a:t>
            </a:r>
            <a:r>
              <a:rPr dirty="0" smtClean="0" sz="1800" spc="0">
                <a:latin typeface="Calibri"/>
                <a:cs typeface="Calibri"/>
              </a:rPr>
              <a:t>r</a:t>
            </a:r>
            <a:r>
              <a:rPr dirty="0" smtClean="0" sz="1800" spc="-4">
                <a:latin typeface="Calibri"/>
                <a:cs typeface="Calibri"/>
              </a:rPr>
              <a:t>i</a:t>
            </a:r>
            <a:r>
              <a:rPr dirty="0" smtClean="0" sz="1800" spc="-4">
                <a:latin typeface="Calibri"/>
                <a:cs typeface="Calibri"/>
              </a:rPr>
              <a:t>l</a:t>
            </a:r>
            <a:r>
              <a:rPr dirty="0" smtClean="0" sz="1800" spc="4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162432" marR="1603001" indent="2770378">
              <a:lnSpc>
                <a:spcPts val="2191"/>
              </a:lnSpc>
              <a:spcBef>
                <a:spcPts val="2341"/>
              </a:spcBef>
            </a:pPr>
            <a:r>
              <a:rPr dirty="0" smtClean="0" baseline="-12136" sz="2700" spc="-4" b="1">
                <a:latin typeface="Calibri"/>
                <a:cs typeface="Calibri"/>
              </a:rPr>
              <a:t>R</a:t>
            </a:r>
            <a:r>
              <a:rPr dirty="0" smtClean="0" baseline="-12136" sz="2700" spc="0" b="1">
                <a:latin typeface="Calibri"/>
                <a:cs typeface="Calibri"/>
              </a:rPr>
              <a:t>-X</a:t>
            </a:r>
            <a:r>
              <a:rPr dirty="0" smtClean="0" baseline="-12136" sz="2700" spc="0" b="1">
                <a:latin typeface="Calibri"/>
                <a:cs typeface="Calibri"/>
              </a:rPr>
              <a:t>                                                     </a:t>
            </a:r>
            <a:r>
              <a:rPr dirty="0" smtClean="0" baseline="-12136" sz="2700" spc="169" b="1">
                <a:latin typeface="Calibri"/>
                <a:cs typeface="Calibri"/>
              </a:rPr>
              <a:t> </a:t>
            </a:r>
            <a:r>
              <a:rPr dirty="0" smtClean="0" sz="1800" spc="0">
                <a:latin typeface="Calibri"/>
                <a:cs typeface="Calibri"/>
              </a:rPr>
              <a:t>ET</a:t>
            </a:r>
            <a:r>
              <a:rPr dirty="0" smtClean="0" sz="1800" spc="-9">
                <a:latin typeface="Calibri"/>
                <a:cs typeface="Calibri"/>
              </a:rPr>
              <a:t>H</a:t>
            </a:r>
            <a:r>
              <a:rPr dirty="0" smtClean="0" sz="1800" spc="0">
                <a:latin typeface="Calibri"/>
                <a:cs typeface="Calibri"/>
              </a:rPr>
              <a:t>E</a:t>
            </a:r>
            <a:r>
              <a:rPr dirty="0" smtClean="0" sz="1800" spc="-34">
                <a:latin typeface="Calibri"/>
                <a:cs typeface="Calibri"/>
              </a:rPr>
              <a:t>R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r>
              <a:rPr dirty="0" smtClean="0" sz="1800" spc="0">
                <a:latin typeface="Calibri"/>
                <a:cs typeface="Calibri"/>
              </a:rPr>
              <a:t> </a:t>
            </a:r>
            <a:endParaRPr sz="1800">
              <a:latin typeface="Calibri"/>
              <a:cs typeface="Calibri"/>
            </a:endParaRPr>
          </a:p>
          <a:p>
            <a:pPr marL="162432" marR="1603001">
              <a:lnSpc>
                <a:spcPts val="2197"/>
              </a:lnSpc>
              <a:spcBef>
                <a:spcPts val="2897"/>
              </a:spcBef>
            </a:pPr>
            <a:r>
              <a:rPr dirty="0" smtClean="0" sz="1800" spc="0">
                <a:latin typeface="Calibri"/>
                <a:cs typeface="Calibri"/>
              </a:rPr>
              <a:t>A</a:t>
            </a:r>
            <a:r>
              <a:rPr dirty="0" smtClean="0" sz="1800" spc="-19">
                <a:latin typeface="Calibri"/>
                <a:cs typeface="Calibri"/>
              </a:rPr>
              <a:t>L</a:t>
            </a:r>
            <a:r>
              <a:rPr dirty="0" smtClean="0" sz="1800" spc="0">
                <a:latin typeface="Calibri"/>
                <a:cs typeface="Calibri"/>
              </a:rPr>
              <a:t>CEN</a:t>
            </a:r>
            <a:r>
              <a:rPr dirty="0" smtClean="0" sz="1800" spc="-14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r>
              <a:rPr dirty="0" smtClean="0" sz="1800" spc="0">
                <a:latin typeface="Calibri"/>
                <a:cs typeface="Calibri"/>
              </a:rPr>
              <a:t>                                                  </a:t>
            </a:r>
            <a:r>
              <a:rPr dirty="0" smtClean="0" sz="1800" spc="0">
                <a:latin typeface="Calibri"/>
                <a:cs typeface="Calibri"/>
              </a:rPr>
              <a:t> </a:t>
            </a:r>
            <a:r>
              <a:rPr dirty="0" smtClean="0" baseline="-16687" sz="2700" spc="0">
                <a:latin typeface="Calibri"/>
                <a:cs typeface="Calibri"/>
              </a:rPr>
              <a:t>A</a:t>
            </a:r>
            <a:r>
              <a:rPr dirty="0" smtClean="0" baseline="-16687" sz="2700" spc="-25">
                <a:latin typeface="Calibri"/>
                <a:cs typeface="Calibri"/>
              </a:rPr>
              <a:t>L</a:t>
            </a:r>
            <a:r>
              <a:rPr dirty="0" smtClean="0" baseline="-16687" sz="2700" spc="-14">
                <a:latin typeface="Calibri"/>
                <a:cs typeface="Calibri"/>
              </a:rPr>
              <a:t>C</a:t>
            </a:r>
            <a:r>
              <a:rPr dirty="0" smtClean="0" baseline="-16687" sz="2700" spc="0">
                <a:latin typeface="Calibri"/>
                <a:cs typeface="Calibri"/>
              </a:rPr>
              <a:t>O</a:t>
            </a:r>
            <a:r>
              <a:rPr dirty="0" smtClean="0" baseline="-16687" sz="2700" spc="-9">
                <a:latin typeface="Calibri"/>
                <a:cs typeface="Calibri"/>
              </a:rPr>
              <a:t>O</a:t>
            </a:r>
            <a:r>
              <a:rPr dirty="0" smtClean="0" baseline="-16687" sz="2700" spc="0">
                <a:latin typeface="Calibri"/>
                <a:cs typeface="Calibri"/>
              </a:rPr>
              <a:t>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object 197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3" name="object 193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4" name="object 194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5" name="object 195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6" name="object 196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1" name="object 191"/>
          <p:cNvSpPr/>
          <p:nvPr/>
        </p:nvSpPr>
        <p:spPr>
          <a:xfrm>
            <a:off x="2339581" y="3332153"/>
            <a:ext cx="111550" cy="0"/>
          </a:xfrm>
          <a:custGeom>
            <a:avLst/>
            <a:gdLst/>
            <a:ahLst/>
            <a:cxnLst/>
            <a:rect l="l" t="t" r="r" b="b"/>
            <a:pathLst>
              <a:path w="111550" h="0">
                <a:moveTo>
                  <a:pt x="0" y="0"/>
                </a:moveTo>
                <a:lnTo>
                  <a:pt x="111550" y="0"/>
                </a:lnTo>
              </a:path>
            </a:pathLst>
          </a:custGeom>
          <a:ln w="48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2" name="object 192"/>
          <p:cNvSpPr/>
          <p:nvPr/>
        </p:nvSpPr>
        <p:spPr>
          <a:xfrm>
            <a:off x="2339581" y="3301643"/>
            <a:ext cx="111550" cy="0"/>
          </a:xfrm>
          <a:custGeom>
            <a:avLst/>
            <a:gdLst/>
            <a:ahLst/>
            <a:cxnLst/>
            <a:rect l="l" t="t" r="r" b="b"/>
            <a:pathLst>
              <a:path w="111550" h="0">
                <a:moveTo>
                  <a:pt x="0" y="0"/>
                </a:moveTo>
                <a:lnTo>
                  <a:pt x="111550" y="0"/>
                </a:lnTo>
              </a:path>
            </a:pathLst>
          </a:custGeom>
          <a:ln w="48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0" name="object 190"/>
          <p:cNvSpPr/>
          <p:nvPr/>
        </p:nvSpPr>
        <p:spPr>
          <a:xfrm>
            <a:off x="2567235" y="3096833"/>
            <a:ext cx="82068" cy="141972"/>
          </a:xfrm>
          <a:custGeom>
            <a:avLst/>
            <a:gdLst/>
            <a:ahLst/>
            <a:cxnLst/>
            <a:rect l="l" t="t" r="r" b="b"/>
            <a:pathLst>
              <a:path w="82068" h="141972">
                <a:moveTo>
                  <a:pt x="82068" y="0"/>
                </a:moveTo>
                <a:lnTo>
                  <a:pt x="0" y="141972"/>
                </a:lnTo>
              </a:path>
            </a:pathLst>
          </a:custGeom>
          <a:ln w="48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9" name="object 189"/>
          <p:cNvSpPr/>
          <p:nvPr/>
        </p:nvSpPr>
        <p:spPr>
          <a:xfrm>
            <a:off x="2563595" y="3388339"/>
            <a:ext cx="85707" cy="148321"/>
          </a:xfrm>
          <a:custGeom>
            <a:avLst/>
            <a:gdLst/>
            <a:ahLst/>
            <a:cxnLst/>
            <a:rect l="l" t="t" r="r" b="b"/>
            <a:pathLst>
              <a:path w="85707" h="148321">
                <a:moveTo>
                  <a:pt x="0" y="0"/>
                </a:moveTo>
                <a:lnTo>
                  <a:pt x="85707" y="148321"/>
                </a:lnTo>
              </a:path>
            </a:pathLst>
          </a:custGeom>
          <a:ln w="48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8" name="object 188"/>
          <p:cNvSpPr/>
          <p:nvPr/>
        </p:nvSpPr>
        <p:spPr>
          <a:xfrm>
            <a:off x="2141409" y="3388339"/>
            <a:ext cx="85707" cy="148321"/>
          </a:xfrm>
          <a:custGeom>
            <a:avLst/>
            <a:gdLst/>
            <a:ahLst/>
            <a:cxnLst/>
            <a:rect l="l" t="t" r="r" b="b"/>
            <a:pathLst>
              <a:path w="85707" h="148321">
                <a:moveTo>
                  <a:pt x="0" y="148321"/>
                </a:moveTo>
                <a:lnTo>
                  <a:pt x="85707" y="0"/>
                </a:lnTo>
              </a:path>
            </a:pathLst>
          </a:custGeom>
          <a:ln w="48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7" name="object 187"/>
          <p:cNvSpPr/>
          <p:nvPr/>
        </p:nvSpPr>
        <p:spPr>
          <a:xfrm>
            <a:off x="2141409" y="3096833"/>
            <a:ext cx="81155" cy="141972"/>
          </a:xfrm>
          <a:custGeom>
            <a:avLst/>
            <a:gdLst/>
            <a:ahLst/>
            <a:cxnLst/>
            <a:rect l="l" t="t" r="r" b="b"/>
            <a:pathLst>
              <a:path w="81155" h="141972">
                <a:moveTo>
                  <a:pt x="81155" y="141972"/>
                </a:moveTo>
                <a:lnTo>
                  <a:pt x="0" y="0"/>
                </a:lnTo>
              </a:path>
            </a:pathLst>
          </a:custGeom>
          <a:ln w="48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6" name="object 186"/>
          <p:cNvSpPr/>
          <p:nvPr/>
        </p:nvSpPr>
        <p:spPr>
          <a:xfrm>
            <a:off x="3296949" y="3335776"/>
            <a:ext cx="92441" cy="0"/>
          </a:xfrm>
          <a:custGeom>
            <a:avLst/>
            <a:gdLst/>
            <a:ahLst/>
            <a:cxnLst/>
            <a:rect l="l" t="t" r="r" b="b"/>
            <a:pathLst>
              <a:path w="92441" h="0">
                <a:moveTo>
                  <a:pt x="0" y="0"/>
                </a:moveTo>
                <a:lnTo>
                  <a:pt x="92441" y="0"/>
                </a:lnTo>
              </a:path>
            </a:pathLst>
          </a:custGeom>
          <a:ln w="48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3" name="object 183"/>
          <p:cNvSpPr/>
          <p:nvPr/>
        </p:nvSpPr>
        <p:spPr>
          <a:xfrm>
            <a:off x="4166581" y="3335776"/>
            <a:ext cx="95484" cy="57094"/>
          </a:xfrm>
          <a:custGeom>
            <a:avLst/>
            <a:gdLst/>
            <a:ahLst/>
            <a:cxnLst/>
            <a:rect l="l" t="t" r="r" b="b"/>
            <a:pathLst>
              <a:path w="95484" h="57094">
                <a:moveTo>
                  <a:pt x="95484" y="28692"/>
                </a:moveTo>
                <a:lnTo>
                  <a:pt x="0" y="0"/>
                </a:lnTo>
                <a:lnTo>
                  <a:pt x="19147" y="28692"/>
                </a:lnTo>
                <a:lnTo>
                  <a:pt x="0" y="57094"/>
                </a:lnTo>
                <a:lnTo>
                  <a:pt x="95484" y="28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4" name="object 184"/>
          <p:cNvSpPr/>
          <p:nvPr/>
        </p:nvSpPr>
        <p:spPr>
          <a:xfrm>
            <a:off x="3754083" y="3364469"/>
            <a:ext cx="507982" cy="0"/>
          </a:xfrm>
          <a:custGeom>
            <a:avLst/>
            <a:gdLst/>
            <a:ahLst/>
            <a:cxnLst/>
            <a:rect l="l" t="t" r="r" b="b"/>
            <a:pathLst>
              <a:path w="507982" h="0">
                <a:moveTo>
                  <a:pt x="0" y="0"/>
                </a:moveTo>
                <a:lnTo>
                  <a:pt x="507982" y="0"/>
                </a:lnTo>
              </a:path>
            </a:pathLst>
          </a:custGeom>
          <a:ln w="48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5" name="object 185"/>
          <p:cNvSpPr/>
          <p:nvPr/>
        </p:nvSpPr>
        <p:spPr>
          <a:xfrm>
            <a:off x="4166581" y="3335776"/>
            <a:ext cx="95484" cy="57094"/>
          </a:xfrm>
          <a:custGeom>
            <a:avLst/>
            <a:gdLst/>
            <a:ahLst/>
            <a:cxnLst/>
            <a:rect l="l" t="t" r="r" b="b"/>
            <a:pathLst>
              <a:path w="95484" h="57094">
                <a:moveTo>
                  <a:pt x="95484" y="28692"/>
                </a:moveTo>
                <a:lnTo>
                  <a:pt x="0" y="57094"/>
                </a:lnTo>
                <a:lnTo>
                  <a:pt x="19147" y="28692"/>
                </a:lnTo>
                <a:lnTo>
                  <a:pt x="0" y="0"/>
                </a:lnTo>
                <a:lnTo>
                  <a:pt x="95484" y="28692"/>
                </a:lnTo>
                <a:close/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2" name="object 182"/>
          <p:cNvSpPr/>
          <p:nvPr/>
        </p:nvSpPr>
        <p:spPr>
          <a:xfrm>
            <a:off x="4811514" y="3107399"/>
            <a:ext cx="0" cy="173403"/>
          </a:xfrm>
          <a:custGeom>
            <a:avLst/>
            <a:gdLst/>
            <a:ahLst/>
            <a:cxnLst/>
            <a:rect l="l" t="t" r="r" b="b"/>
            <a:pathLst>
              <a:path w="0" h="173403">
                <a:moveTo>
                  <a:pt x="0" y="0"/>
                </a:moveTo>
                <a:lnTo>
                  <a:pt x="0" y="173403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1" name="object 181"/>
          <p:cNvSpPr/>
          <p:nvPr/>
        </p:nvSpPr>
        <p:spPr>
          <a:xfrm>
            <a:off x="4652627" y="3361452"/>
            <a:ext cx="87495" cy="0"/>
          </a:xfrm>
          <a:custGeom>
            <a:avLst/>
            <a:gdLst/>
            <a:ahLst/>
            <a:cxnLst/>
            <a:rect l="l" t="t" r="r" b="b"/>
            <a:pathLst>
              <a:path w="87495" h="0">
                <a:moveTo>
                  <a:pt x="87495" y="0"/>
                </a:moveTo>
                <a:lnTo>
                  <a:pt x="0" y="0"/>
                </a:lnTo>
              </a:path>
            </a:pathLst>
          </a:custGeom>
          <a:ln w="48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0" name="object 180"/>
          <p:cNvSpPr/>
          <p:nvPr/>
        </p:nvSpPr>
        <p:spPr>
          <a:xfrm>
            <a:off x="4811514" y="3433050"/>
            <a:ext cx="0" cy="181848"/>
          </a:xfrm>
          <a:custGeom>
            <a:avLst/>
            <a:gdLst/>
            <a:ahLst/>
            <a:cxnLst/>
            <a:rect l="l" t="t" r="r" b="b"/>
            <a:pathLst>
              <a:path w="0" h="181848">
                <a:moveTo>
                  <a:pt x="0" y="0"/>
                </a:moveTo>
                <a:lnTo>
                  <a:pt x="0" y="181848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9" name="object 179"/>
          <p:cNvSpPr/>
          <p:nvPr/>
        </p:nvSpPr>
        <p:spPr>
          <a:xfrm>
            <a:off x="4883032" y="3361452"/>
            <a:ext cx="111462" cy="0"/>
          </a:xfrm>
          <a:custGeom>
            <a:avLst/>
            <a:gdLst/>
            <a:ahLst/>
            <a:cxnLst/>
            <a:rect l="l" t="t" r="r" b="b"/>
            <a:pathLst>
              <a:path w="111462" h="0">
                <a:moveTo>
                  <a:pt x="0" y="0"/>
                </a:moveTo>
                <a:lnTo>
                  <a:pt x="111462" y="0"/>
                </a:lnTo>
              </a:path>
            </a:pathLst>
          </a:custGeom>
          <a:ln w="48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8" name="object 178"/>
          <p:cNvSpPr/>
          <p:nvPr/>
        </p:nvSpPr>
        <p:spPr>
          <a:xfrm>
            <a:off x="5066013" y="3107399"/>
            <a:ext cx="0" cy="173403"/>
          </a:xfrm>
          <a:custGeom>
            <a:avLst/>
            <a:gdLst/>
            <a:ahLst/>
            <a:cxnLst/>
            <a:rect l="l" t="t" r="r" b="b"/>
            <a:pathLst>
              <a:path w="0" h="173403">
                <a:moveTo>
                  <a:pt x="0" y="173403"/>
                </a:moveTo>
                <a:lnTo>
                  <a:pt x="0" y="0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7" name="object 177"/>
          <p:cNvSpPr/>
          <p:nvPr/>
        </p:nvSpPr>
        <p:spPr>
          <a:xfrm>
            <a:off x="5137404" y="3361452"/>
            <a:ext cx="115139" cy="0"/>
          </a:xfrm>
          <a:custGeom>
            <a:avLst/>
            <a:gdLst/>
            <a:ahLst/>
            <a:cxnLst/>
            <a:rect l="l" t="t" r="r" b="b"/>
            <a:pathLst>
              <a:path w="115139" h="0">
                <a:moveTo>
                  <a:pt x="0" y="0"/>
                </a:moveTo>
                <a:lnTo>
                  <a:pt x="115139" y="0"/>
                </a:lnTo>
              </a:path>
            </a:pathLst>
          </a:custGeom>
          <a:ln w="48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6" name="object 176"/>
          <p:cNvSpPr/>
          <p:nvPr/>
        </p:nvSpPr>
        <p:spPr>
          <a:xfrm>
            <a:off x="5066013" y="3433050"/>
            <a:ext cx="0" cy="181848"/>
          </a:xfrm>
          <a:custGeom>
            <a:avLst/>
            <a:gdLst/>
            <a:ahLst/>
            <a:cxnLst/>
            <a:rect l="l" t="t" r="r" b="b"/>
            <a:pathLst>
              <a:path w="0" h="181848">
                <a:moveTo>
                  <a:pt x="0" y="0"/>
                </a:moveTo>
                <a:lnTo>
                  <a:pt x="0" y="181848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5" name="object 175"/>
          <p:cNvSpPr/>
          <p:nvPr/>
        </p:nvSpPr>
        <p:spPr>
          <a:xfrm>
            <a:off x="6024372" y="2997708"/>
            <a:ext cx="216407" cy="3311652"/>
          </a:xfrm>
          <a:custGeom>
            <a:avLst/>
            <a:gdLst/>
            <a:ahLst/>
            <a:cxnLst/>
            <a:rect l="l" t="t" r="r" b="b"/>
            <a:pathLst>
              <a:path w="216407" h="3311652">
                <a:moveTo>
                  <a:pt x="216407" y="3311652"/>
                </a:moveTo>
                <a:lnTo>
                  <a:pt x="174265" y="3289915"/>
                </a:lnTo>
                <a:lnTo>
                  <a:pt x="152479" y="3258283"/>
                </a:lnTo>
                <a:lnTo>
                  <a:pt x="134231" y="3215059"/>
                </a:lnTo>
                <a:lnTo>
                  <a:pt x="120270" y="3162163"/>
                </a:lnTo>
                <a:lnTo>
                  <a:pt x="113714" y="3122476"/>
                </a:lnTo>
                <a:lnTo>
                  <a:pt x="109618" y="3079913"/>
                </a:lnTo>
                <a:lnTo>
                  <a:pt x="108203" y="3035045"/>
                </a:lnTo>
                <a:lnTo>
                  <a:pt x="108203" y="1932431"/>
                </a:lnTo>
                <a:lnTo>
                  <a:pt x="107845" y="1909743"/>
                </a:lnTo>
                <a:lnTo>
                  <a:pt x="106789" y="1887561"/>
                </a:lnTo>
                <a:lnTo>
                  <a:pt x="105062" y="1865955"/>
                </a:lnTo>
                <a:lnTo>
                  <a:pt x="102693" y="1844997"/>
                </a:lnTo>
                <a:lnTo>
                  <a:pt x="99708" y="1824757"/>
                </a:lnTo>
                <a:lnTo>
                  <a:pt x="96137" y="1805308"/>
                </a:lnTo>
                <a:lnTo>
                  <a:pt x="92006" y="1786720"/>
                </a:lnTo>
                <a:lnTo>
                  <a:pt x="87343" y="1769065"/>
                </a:lnTo>
                <a:lnTo>
                  <a:pt x="82176" y="1752413"/>
                </a:lnTo>
                <a:lnTo>
                  <a:pt x="76533" y="1736836"/>
                </a:lnTo>
                <a:lnTo>
                  <a:pt x="70441" y="1722404"/>
                </a:lnTo>
                <a:lnTo>
                  <a:pt x="63928" y="1709190"/>
                </a:lnTo>
                <a:lnTo>
                  <a:pt x="57022" y="1697264"/>
                </a:lnTo>
                <a:lnTo>
                  <a:pt x="49751" y="1686697"/>
                </a:lnTo>
                <a:lnTo>
                  <a:pt x="42142" y="1677560"/>
                </a:lnTo>
                <a:lnTo>
                  <a:pt x="34222" y="1669926"/>
                </a:lnTo>
                <a:lnTo>
                  <a:pt x="26021" y="1663864"/>
                </a:lnTo>
                <a:lnTo>
                  <a:pt x="17565" y="1659445"/>
                </a:lnTo>
                <a:lnTo>
                  <a:pt x="8882" y="1656742"/>
                </a:lnTo>
                <a:lnTo>
                  <a:pt x="0" y="1655825"/>
                </a:lnTo>
                <a:lnTo>
                  <a:pt x="8882" y="1654909"/>
                </a:lnTo>
                <a:lnTo>
                  <a:pt x="42142" y="1634091"/>
                </a:lnTo>
                <a:lnTo>
                  <a:pt x="63928" y="1602461"/>
                </a:lnTo>
                <a:lnTo>
                  <a:pt x="82176" y="1559238"/>
                </a:lnTo>
                <a:lnTo>
                  <a:pt x="96137" y="1506343"/>
                </a:lnTo>
                <a:lnTo>
                  <a:pt x="102693" y="1466654"/>
                </a:lnTo>
                <a:lnTo>
                  <a:pt x="106789" y="1424090"/>
                </a:lnTo>
                <a:lnTo>
                  <a:pt x="108203" y="1379219"/>
                </a:lnTo>
                <a:lnTo>
                  <a:pt x="108203" y="276605"/>
                </a:lnTo>
                <a:lnTo>
                  <a:pt x="108562" y="253917"/>
                </a:lnTo>
                <a:lnTo>
                  <a:pt x="109618" y="231735"/>
                </a:lnTo>
                <a:lnTo>
                  <a:pt x="111345" y="210129"/>
                </a:lnTo>
                <a:lnTo>
                  <a:pt x="113714" y="189171"/>
                </a:lnTo>
                <a:lnTo>
                  <a:pt x="116699" y="168931"/>
                </a:lnTo>
                <a:lnTo>
                  <a:pt x="120270" y="149482"/>
                </a:lnTo>
                <a:lnTo>
                  <a:pt x="124401" y="130894"/>
                </a:lnTo>
                <a:lnTo>
                  <a:pt x="129064" y="113239"/>
                </a:lnTo>
                <a:lnTo>
                  <a:pt x="134231" y="96587"/>
                </a:lnTo>
                <a:lnTo>
                  <a:pt x="139874" y="81010"/>
                </a:lnTo>
                <a:lnTo>
                  <a:pt x="145966" y="66578"/>
                </a:lnTo>
                <a:lnTo>
                  <a:pt x="152479" y="53364"/>
                </a:lnTo>
                <a:lnTo>
                  <a:pt x="159385" y="41438"/>
                </a:lnTo>
                <a:lnTo>
                  <a:pt x="166656" y="30871"/>
                </a:lnTo>
                <a:lnTo>
                  <a:pt x="174265" y="21734"/>
                </a:lnTo>
                <a:lnTo>
                  <a:pt x="182185" y="14100"/>
                </a:lnTo>
                <a:lnTo>
                  <a:pt x="190386" y="8038"/>
                </a:lnTo>
                <a:lnTo>
                  <a:pt x="198842" y="3619"/>
                </a:lnTo>
                <a:lnTo>
                  <a:pt x="207525" y="916"/>
                </a:lnTo>
                <a:lnTo>
                  <a:pt x="216407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3" name="object 173"/>
          <p:cNvSpPr/>
          <p:nvPr/>
        </p:nvSpPr>
        <p:spPr>
          <a:xfrm>
            <a:off x="6937399" y="3098657"/>
            <a:ext cx="100365" cy="0"/>
          </a:xfrm>
          <a:custGeom>
            <a:avLst/>
            <a:gdLst/>
            <a:ahLst/>
            <a:cxnLst/>
            <a:rect l="l" t="t" r="r" b="b"/>
            <a:pathLst>
              <a:path w="100365" h="0">
                <a:moveTo>
                  <a:pt x="0" y="0"/>
                </a:moveTo>
                <a:lnTo>
                  <a:pt x="100365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4" name="object 174"/>
          <p:cNvSpPr/>
          <p:nvPr/>
        </p:nvSpPr>
        <p:spPr>
          <a:xfrm>
            <a:off x="6937399" y="3070969"/>
            <a:ext cx="100365" cy="0"/>
          </a:xfrm>
          <a:custGeom>
            <a:avLst/>
            <a:gdLst/>
            <a:ahLst/>
            <a:cxnLst/>
            <a:rect l="l" t="t" r="r" b="b"/>
            <a:pathLst>
              <a:path w="100365" h="0">
                <a:moveTo>
                  <a:pt x="0" y="0"/>
                </a:moveTo>
                <a:lnTo>
                  <a:pt x="100365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2" name="object 172"/>
          <p:cNvSpPr/>
          <p:nvPr/>
        </p:nvSpPr>
        <p:spPr>
          <a:xfrm>
            <a:off x="7142511" y="2886419"/>
            <a:ext cx="73766" cy="128143"/>
          </a:xfrm>
          <a:custGeom>
            <a:avLst/>
            <a:gdLst/>
            <a:ahLst/>
            <a:cxnLst/>
            <a:rect l="l" t="t" r="r" b="b"/>
            <a:pathLst>
              <a:path w="73766" h="128143">
                <a:moveTo>
                  <a:pt x="73766" y="0"/>
                </a:moveTo>
                <a:lnTo>
                  <a:pt x="0" y="128143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1" name="object 171"/>
          <p:cNvSpPr/>
          <p:nvPr/>
        </p:nvSpPr>
        <p:spPr>
          <a:xfrm>
            <a:off x="7139228" y="3149343"/>
            <a:ext cx="77049" cy="133864"/>
          </a:xfrm>
          <a:custGeom>
            <a:avLst/>
            <a:gdLst/>
            <a:ahLst/>
            <a:cxnLst/>
            <a:rect l="l" t="t" r="r" b="b"/>
            <a:pathLst>
              <a:path w="77049" h="133864">
                <a:moveTo>
                  <a:pt x="0" y="0"/>
                </a:moveTo>
                <a:lnTo>
                  <a:pt x="77049" y="133864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0" name="object 170"/>
          <p:cNvSpPr/>
          <p:nvPr/>
        </p:nvSpPr>
        <p:spPr>
          <a:xfrm>
            <a:off x="6758886" y="3149343"/>
            <a:ext cx="77335" cy="133864"/>
          </a:xfrm>
          <a:custGeom>
            <a:avLst/>
            <a:gdLst/>
            <a:ahLst/>
            <a:cxnLst/>
            <a:rect l="l" t="t" r="r" b="b"/>
            <a:pathLst>
              <a:path w="77335" h="133864">
                <a:moveTo>
                  <a:pt x="0" y="133864"/>
                </a:moveTo>
                <a:lnTo>
                  <a:pt x="77335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9" name="object 169"/>
          <p:cNvSpPr/>
          <p:nvPr/>
        </p:nvSpPr>
        <p:spPr>
          <a:xfrm>
            <a:off x="6758886" y="2886419"/>
            <a:ext cx="72942" cy="128143"/>
          </a:xfrm>
          <a:custGeom>
            <a:avLst/>
            <a:gdLst/>
            <a:ahLst/>
            <a:cxnLst/>
            <a:rect l="l" t="t" r="r" b="b"/>
            <a:pathLst>
              <a:path w="72942" h="128143">
                <a:moveTo>
                  <a:pt x="72942" y="128143"/>
                </a:moveTo>
                <a:lnTo>
                  <a:pt x="0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8" name="object 168"/>
          <p:cNvSpPr/>
          <p:nvPr/>
        </p:nvSpPr>
        <p:spPr>
          <a:xfrm>
            <a:off x="8031543" y="3101975"/>
            <a:ext cx="143117" cy="0"/>
          </a:xfrm>
          <a:custGeom>
            <a:avLst/>
            <a:gdLst/>
            <a:ahLst/>
            <a:cxnLst/>
            <a:rect l="l" t="t" r="r" b="b"/>
            <a:pathLst>
              <a:path w="143117" h="0">
                <a:moveTo>
                  <a:pt x="0" y="0"/>
                </a:moveTo>
                <a:lnTo>
                  <a:pt x="143117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5" name="object 165"/>
          <p:cNvSpPr/>
          <p:nvPr/>
        </p:nvSpPr>
        <p:spPr>
          <a:xfrm>
            <a:off x="8943558" y="3076232"/>
            <a:ext cx="85801" cy="51486"/>
          </a:xfrm>
          <a:custGeom>
            <a:avLst/>
            <a:gdLst/>
            <a:ahLst/>
            <a:cxnLst/>
            <a:rect l="l" t="t" r="r" b="b"/>
            <a:pathLst>
              <a:path w="85801" h="51486">
                <a:moveTo>
                  <a:pt x="85801" y="25743"/>
                </a:moveTo>
                <a:lnTo>
                  <a:pt x="0" y="0"/>
                </a:lnTo>
                <a:lnTo>
                  <a:pt x="17045" y="25743"/>
                </a:lnTo>
                <a:lnTo>
                  <a:pt x="0" y="51486"/>
                </a:lnTo>
                <a:lnTo>
                  <a:pt x="85801" y="25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6" name="object 166"/>
          <p:cNvSpPr/>
          <p:nvPr/>
        </p:nvSpPr>
        <p:spPr>
          <a:xfrm>
            <a:off x="8571980" y="3101975"/>
            <a:ext cx="457380" cy="0"/>
          </a:xfrm>
          <a:custGeom>
            <a:avLst/>
            <a:gdLst/>
            <a:ahLst/>
            <a:cxnLst/>
            <a:rect l="l" t="t" r="r" b="b"/>
            <a:pathLst>
              <a:path w="457380" h="0">
                <a:moveTo>
                  <a:pt x="0" y="0"/>
                </a:moveTo>
                <a:lnTo>
                  <a:pt x="457380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7" name="object 167"/>
          <p:cNvSpPr/>
          <p:nvPr/>
        </p:nvSpPr>
        <p:spPr>
          <a:xfrm>
            <a:off x="8943558" y="3076232"/>
            <a:ext cx="85801" cy="51486"/>
          </a:xfrm>
          <a:custGeom>
            <a:avLst/>
            <a:gdLst/>
            <a:ahLst/>
            <a:cxnLst/>
            <a:rect l="l" t="t" r="r" b="b"/>
            <a:pathLst>
              <a:path w="85801" h="51486">
                <a:moveTo>
                  <a:pt x="85801" y="25743"/>
                </a:moveTo>
                <a:lnTo>
                  <a:pt x="0" y="51486"/>
                </a:lnTo>
                <a:lnTo>
                  <a:pt x="17045" y="25743"/>
                </a:lnTo>
                <a:lnTo>
                  <a:pt x="0" y="0"/>
                </a:lnTo>
                <a:lnTo>
                  <a:pt x="85801" y="25743"/>
                </a:lnTo>
                <a:close/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4" name="object 164"/>
          <p:cNvSpPr/>
          <p:nvPr/>
        </p:nvSpPr>
        <p:spPr>
          <a:xfrm>
            <a:off x="9687517" y="2853010"/>
            <a:ext cx="0" cy="156404"/>
          </a:xfrm>
          <a:custGeom>
            <a:avLst/>
            <a:gdLst/>
            <a:ahLst/>
            <a:cxnLst/>
            <a:rect l="l" t="t" r="r" b="b"/>
            <a:pathLst>
              <a:path w="0" h="156404">
                <a:moveTo>
                  <a:pt x="0" y="0"/>
                </a:moveTo>
                <a:lnTo>
                  <a:pt x="0" y="156404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3" name="object 163"/>
          <p:cNvSpPr/>
          <p:nvPr/>
        </p:nvSpPr>
        <p:spPr>
          <a:xfrm>
            <a:off x="9483995" y="3082182"/>
            <a:ext cx="139113" cy="0"/>
          </a:xfrm>
          <a:custGeom>
            <a:avLst/>
            <a:gdLst/>
            <a:ahLst/>
            <a:cxnLst/>
            <a:rect l="l" t="t" r="r" b="b"/>
            <a:pathLst>
              <a:path w="139113" h="0">
                <a:moveTo>
                  <a:pt x="139113" y="0"/>
                </a:moveTo>
                <a:lnTo>
                  <a:pt x="0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2" name="object 162"/>
          <p:cNvSpPr/>
          <p:nvPr/>
        </p:nvSpPr>
        <p:spPr>
          <a:xfrm>
            <a:off x="9687517" y="3146597"/>
            <a:ext cx="0" cy="163955"/>
          </a:xfrm>
          <a:custGeom>
            <a:avLst/>
            <a:gdLst/>
            <a:ahLst/>
            <a:cxnLst/>
            <a:rect l="l" t="t" r="r" b="b"/>
            <a:pathLst>
              <a:path w="0" h="163955">
                <a:moveTo>
                  <a:pt x="0" y="0"/>
                </a:moveTo>
                <a:lnTo>
                  <a:pt x="0" y="163955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1" name="object 161"/>
          <p:cNvSpPr/>
          <p:nvPr/>
        </p:nvSpPr>
        <p:spPr>
          <a:xfrm>
            <a:off x="9751696" y="3082182"/>
            <a:ext cx="100330" cy="0"/>
          </a:xfrm>
          <a:custGeom>
            <a:avLst/>
            <a:gdLst/>
            <a:ahLst/>
            <a:cxnLst/>
            <a:rect l="l" t="t" r="r" b="b"/>
            <a:pathLst>
              <a:path w="100330" h="0">
                <a:moveTo>
                  <a:pt x="0" y="0"/>
                </a:moveTo>
                <a:lnTo>
                  <a:pt x="100330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0" name="object 160"/>
          <p:cNvSpPr/>
          <p:nvPr/>
        </p:nvSpPr>
        <p:spPr>
          <a:xfrm>
            <a:off x="9916436" y="2853010"/>
            <a:ext cx="0" cy="156404"/>
          </a:xfrm>
          <a:custGeom>
            <a:avLst/>
            <a:gdLst/>
            <a:ahLst/>
            <a:cxnLst/>
            <a:rect l="l" t="t" r="r" b="b"/>
            <a:pathLst>
              <a:path w="0" h="156404">
                <a:moveTo>
                  <a:pt x="0" y="156404"/>
                </a:moveTo>
                <a:lnTo>
                  <a:pt x="0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9" name="object 159"/>
          <p:cNvSpPr/>
          <p:nvPr/>
        </p:nvSpPr>
        <p:spPr>
          <a:xfrm>
            <a:off x="9980959" y="3082182"/>
            <a:ext cx="103648" cy="0"/>
          </a:xfrm>
          <a:custGeom>
            <a:avLst/>
            <a:gdLst/>
            <a:ahLst/>
            <a:cxnLst/>
            <a:rect l="l" t="t" r="r" b="b"/>
            <a:pathLst>
              <a:path w="103648" h="0">
                <a:moveTo>
                  <a:pt x="0" y="0"/>
                </a:moveTo>
                <a:lnTo>
                  <a:pt x="103648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8" name="object 158"/>
          <p:cNvSpPr/>
          <p:nvPr/>
        </p:nvSpPr>
        <p:spPr>
          <a:xfrm>
            <a:off x="9916436" y="3146597"/>
            <a:ext cx="0" cy="163955"/>
          </a:xfrm>
          <a:custGeom>
            <a:avLst/>
            <a:gdLst/>
            <a:ahLst/>
            <a:cxnLst/>
            <a:rect l="l" t="t" r="r" b="b"/>
            <a:pathLst>
              <a:path w="0" h="163955">
                <a:moveTo>
                  <a:pt x="0" y="0"/>
                </a:moveTo>
                <a:lnTo>
                  <a:pt x="0" y="163955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7" name="object 157"/>
          <p:cNvSpPr/>
          <p:nvPr/>
        </p:nvSpPr>
        <p:spPr>
          <a:xfrm>
            <a:off x="8031543" y="3548534"/>
            <a:ext cx="143117" cy="0"/>
          </a:xfrm>
          <a:custGeom>
            <a:avLst/>
            <a:gdLst/>
            <a:ahLst/>
            <a:cxnLst/>
            <a:rect l="l" t="t" r="r" b="b"/>
            <a:pathLst>
              <a:path w="143117" h="0">
                <a:moveTo>
                  <a:pt x="0" y="0"/>
                </a:moveTo>
                <a:lnTo>
                  <a:pt x="143117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5" name="object 155"/>
          <p:cNvSpPr/>
          <p:nvPr/>
        </p:nvSpPr>
        <p:spPr>
          <a:xfrm>
            <a:off x="6963174" y="4102986"/>
            <a:ext cx="100365" cy="0"/>
          </a:xfrm>
          <a:custGeom>
            <a:avLst/>
            <a:gdLst/>
            <a:ahLst/>
            <a:cxnLst/>
            <a:rect l="l" t="t" r="r" b="b"/>
            <a:pathLst>
              <a:path w="100365" h="0">
                <a:moveTo>
                  <a:pt x="0" y="0"/>
                </a:moveTo>
                <a:lnTo>
                  <a:pt x="100365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6" name="object 156"/>
          <p:cNvSpPr/>
          <p:nvPr/>
        </p:nvSpPr>
        <p:spPr>
          <a:xfrm>
            <a:off x="6963174" y="4075526"/>
            <a:ext cx="100365" cy="0"/>
          </a:xfrm>
          <a:custGeom>
            <a:avLst/>
            <a:gdLst/>
            <a:ahLst/>
            <a:cxnLst/>
            <a:rect l="l" t="t" r="r" b="b"/>
            <a:pathLst>
              <a:path w="100365" h="0">
                <a:moveTo>
                  <a:pt x="0" y="0"/>
                </a:moveTo>
                <a:lnTo>
                  <a:pt x="100365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4" name="object 154"/>
          <p:cNvSpPr/>
          <p:nvPr/>
        </p:nvSpPr>
        <p:spPr>
          <a:xfrm>
            <a:off x="7168297" y="3890976"/>
            <a:ext cx="73755" cy="127915"/>
          </a:xfrm>
          <a:custGeom>
            <a:avLst/>
            <a:gdLst/>
            <a:ahLst/>
            <a:cxnLst/>
            <a:rect l="l" t="t" r="r" b="b"/>
            <a:pathLst>
              <a:path w="73755" h="127915">
                <a:moveTo>
                  <a:pt x="73755" y="0"/>
                </a:moveTo>
                <a:lnTo>
                  <a:pt x="0" y="127915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3" name="object 153"/>
          <p:cNvSpPr/>
          <p:nvPr/>
        </p:nvSpPr>
        <p:spPr>
          <a:xfrm>
            <a:off x="7164728" y="4153557"/>
            <a:ext cx="77324" cy="133979"/>
          </a:xfrm>
          <a:custGeom>
            <a:avLst/>
            <a:gdLst/>
            <a:ahLst/>
            <a:cxnLst/>
            <a:rect l="l" t="t" r="r" b="b"/>
            <a:pathLst>
              <a:path w="77324" h="133979">
                <a:moveTo>
                  <a:pt x="0" y="0"/>
                </a:moveTo>
                <a:lnTo>
                  <a:pt x="77324" y="133979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2" name="object 152"/>
          <p:cNvSpPr/>
          <p:nvPr/>
        </p:nvSpPr>
        <p:spPr>
          <a:xfrm>
            <a:off x="6784661" y="4153557"/>
            <a:ext cx="77335" cy="133979"/>
          </a:xfrm>
          <a:custGeom>
            <a:avLst/>
            <a:gdLst/>
            <a:ahLst/>
            <a:cxnLst/>
            <a:rect l="l" t="t" r="r" b="b"/>
            <a:pathLst>
              <a:path w="77335" h="133979">
                <a:moveTo>
                  <a:pt x="0" y="133979"/>
                </a:moveTo>
                <a:lnTo>
                  <a:pt x="77335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1" name="object 151"/>
          <p:cNvSpPr/>
          <p:nvPr/>
        </p:nvSpPr>
        <p:spPr>
          <a:xfrm>
            <a:off x="6784661" y="3890976"/>
            <a:ext cx="72942" cy="127915"/>
          </a:xfrm>
          <a:custGeom>
            <a:avLst/>
            <a:gdLst/>
            <a:ahLst/>
            <a:cxnLst/>
            <a:rect l="l" t="t" r="r" b="b"/>
            <a:pathLst>
              <a:path w="72942" h="127915">
                <a:moveTo>
                  <a:pt x="72942" y="127915"/>
                </a:moveTo>
                <a:lnTo>
                  <a:pt x="0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0" name="object 150"/>
          <p:cNvSpPr/>
          <p:nvPr/>
        </p:nvSpPr>
        <p:spPr>
          <a:xfrm>
            <a:off x="8005803" y="4089256"/>
            <a:ext cx="108796" cy="0"/>
          </a:xfrm>
          <a:custGeom>
            <a:avLst/>
            <a:gdLst/>
            <a:ahLst/>
            <a:cxnLst/>
            <a:rect l="l" t="t" r="r" b="b"/>
            <a:pathLst>
              <a:path w="108796" h="0">
                <a:moveTo>
                  <a:pt x="0" y="0"/>
                </a:moveTo>
                <a:lnTo>
                  <a:pt x="108796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8969299" y="4080789"/>
            <a:ext cx="85916" cy="51486"/>
          </a:xfrm>
          <a:custGeom>
            <a:avLst/>
            <a:gdLst/>
            <a:ahLst/>
            <a:cxnLst/>
            <a:rect l="l" t="t" r="r" b="b"/>
            <a:pathLst>
              <a:path w="85916" h="51486">
                <a:moveTo>
                  <a:pt x="85916" y="25743"/>
                </a:moveTo>
                <a:lnTo>
                  <a:pt x="0" y="0"/>
                </a:lnTo>
                <a:lnTo>
                  <a:pt x="17045" y="25743"/>
                </a:lnTo>
                <a:lnTo>
                  <a:pt x="0" y="51486"/>
                </a:lnTo>
                <a:lnTo>
                  <a:pt x="85916" y="25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8597835" y="4106533"/>
            <a:ext cx="457380" cy="0"/>
          </a:xfrm>
          <a:custGeom>
            <a:avLst/>
            <a:gdLst/>
            <a:ahLst/>
            <a:cxnLst/>
            <a:rect l="l" t="t" r="r" b="b"/>
            <a:pathLst>
              <a:path w="457380" h="0">
                <a:moveTo>
                  <a:pt x="0" y="0"/>
                </a:moveTo>
                <a:lnTo>
                  <a:pt x="457380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9" name="object 149"/>
          <p:cNvSpPr/>
          <p:nvPr/>
        </p:nvSpPr>
        <p:spPr>
          <a:xfrm>
            <a:off x="8969299" y="4080789"/>
            <a:ext cx="85916" cy="51486"/>
          </a:xfrm>
          <a:custGeom>
            <a:avLst/>
            <a:gdLst/>
            <a:ahLst/>
            <a:cxnLst/>
            <a:rect l="l" t="t" r="r" b="b"/>
            <a:pathLst>
              <a:path w="85916" h="51486">
                <a:moveTo>
                  <a:pt x="85916" y="25743"/>
                </a:moveTo>
                <a:lnTo>
                  <a:pt x="0" y="51486"/>
                </a:lnTo>
                <a:lnTo>
                  <a:pt x="17045" y="25743"/>
                </a:lnTo>
                <a:lnTo>
                  <a:pt x="0" y="0"/>
                </a:lnTo>
                <a:lnTo>
                  <a:pt x="85916" y="25743"/>
                </a:lnTo>
                <a:close/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9713257" y="3857567"/>
            <a:ext cx="0" cy="156175"/>
          </a:xfrm>
          <a:custGeom>
            <a:avLst/>
            <a:gdLst/>
            <a:ahLst/>
            <a:cxnLst/>
            <a:rect l="l" t="t" r="r" b="b"/>
            <a:pathLst>
              <a:path w="0" h="156175">
                <a:moveTo>
                  <a:pt x="0" y="0"/>
                </a:moveTo>
                <a:lnTo>
                  <a:pt x="0" y="156175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9544056" y="4086739"/>
            <a:ext cx="104792" cy="0"/>
          </a:xfrm>
          <a:custGeom>
            <a:avLst/>
            <a:gdLst/>
            <a:ahLst/>
            <a:cxnLst/>
            <a:rect l="l" t="t" r="r" b="b"/>
            <a:pathLst>
              <a:path w="104792" h="0">
                <a:moveTo>
                  <a:pt x="104792" y="0"/>
                </a:moveTo>
                <a:lnTo>
                  <a:pt x="0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9713257" y="4151154"/>
            <a:ext cx="0" cy="163955"/>
          </a:xfrm>
          <a:custGeom>
            <a:avLst/>
            <a:gdLst/>
            <a:ahLst/>
            <a:cxnLst/>
            <a:rect l="l" t="t" r="r" b="b"/>
            <a:pathLst>
              <a:path w="0" h="163955">
                <a:moveTo>
                  <a:pt x="0" y="0"/>
                </a:moveTo>
                <a:lnTo>
                  <a:pt x="0" y="163955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9777437" y="4086739"/>
            <a:ext cx="100330" cy="0"/>
          </a:xfrm>
          <a:custGeom>
            <a:avLst/>
            <a:gdLst/>
            <a:ahLst/>
            <a:cxnLst/>
            <a:rect l="l" t="t" r="r" b="b"/>
            <a:pathLst>
              <a:path w="100330" h="0">
                <a:moveTo>
                  <a:pt x="0" y="0"/>
                </a:moveTo>
                <a:lnTo>
                  <a:pt x="100330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9942291" y="3857567"/>
            <a:ext cx="0" cy="156175"/>
          </a:xfrm>
          <a:custGeom>
            <a:avLst/>
            <a:gdLst/>
            <a:ahLst/>
            <a:cxnLst/>
            <a:rect l="l" t="t" r="r" b="b"/>
            <a:pathLst>
              <a:path w="0" h="156175">
                <a:moveTo>
                  <a:pt x="0" y="156175"/>
                </a:moveTo>
                <a:lnTo>
                  <a:pt x="0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10006699" y="4086739"/>
            <a:ext cx="103648" cy="0"/>
          </a:xfrm>
          <a:custGeom>
            <a:avLst/>
            <a:gdLst/>
            <a:ahLst/>
            <a:cxnLst/>
            <a:rect l="l" t="t" r="r" b="b"/>
            <a:pathLst>
              <a:path w="103648" h="0">
                <a:moveTo>
                  <a:pt x="0" y="0"/>
                </a:moveTo>
                <a:lnTo>
                  <a:pt x="103648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9942291" y="4151154"/>
            <a:ext cx="0" cy="163955"/>
          </a:xfrm>
          <a:custGeom>
            <a:avLst/>
            <a:gdLst/>
            <a:ahLst/>
            <a:cxnLst/>
            <a:rect l="l" t="t" r="r" b="b"/>
            <a:pathLst>
              <a:path w="0" h="163955">
                <a:moveTo>
                  <a:pt x="0" y="0"/>
                </a:moveTo>
                <a:lnTo>
                  <a:pt x="0" y="163955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7988528" y="4570025"/>
            <a:ext cx="109025" cy="0"/>
          </a:xfrm>
          <a:custGeom>
            <a:avLst/>
            <a:gdLst/>
            <a:ahLst/>
            <a:cxnLst/>
            <a:rect l="l" t="t" r="r" b="b"/>
            <a:pathLst>
              <a:path w="109025" h="0">
                <a:moveTo>
                  <a:pt x="0" y="0"/>
                </a:moveTo>
                <a:lnTo>
                  <a:pt x="109025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6963174" y="5072990"/>
            <a:ext cx="100365" cy="0"/>
          </a:xfrm>
          <a:custGeom>
            <a:avLst/>
            <a:gdLst/>
            <a:ahLst/>
            <a:cxnLst/>
            <a:rect l="l" t="t" r="r" b="b"/>
            <a:pathLst>
              <a:path w="100365" h="0">
                <a:moveTo>
                  <a:pt x="0" y="0"/>
                </a:moveTo>
                <a:lnTo>
                  <a:pt x="100365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6963174" y="5045645"/>
            <a:ext cx="100365" cy="0"/>
          </a:xfrm>
          <a:custGeom>
            <a:avLst/>
            <a:gdLst/>
            <a:ahLst/>
            <a:cxnLst/>
            <a:rect l="l" t="t" r="r" b="b"/>
            <a:pathLst>
              <a:path w="100365" h="0">
                <a:moveTo>
                  <a:pt x="0" y="0"/>
                </a:moveTo>
                <a:lnTo>
                  <a:pt x="100365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7168298" y="4861095"/>
            <a:ext cx="73755" cy="127915"/>
          </a:xfrm>
          <a:custGeom>
            <a:avLst/>
            <a:gdLst/>
            <a:ahLst/>
            <a:cxnLst/>
            <a:rect l="l" t="t" r="r" b="b"/>
            <a:pathLst>
              <a:path w="73755" h="127915">
                <a:moveTo>
                  <a:pt x="73755" y="0"/>
                </a:moveTo>
                <a:lnTo>
                  <a:pt x="0" y="127915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7164728" y="5123676"/>
            <a:ext cx="77324" cy="134207"/>
          </a:xfrm>
          <a:custGeom>
            <a:avLst/>
            <a:gdLst/>
            <a:ahLst/>
            <a:cxnLst/>
            <a:rect l="l" t="t" r="r" b="b"/>
            <a:pathLst>
              <a:path w="77324" h="134207">
                <a:moveTo>
                  <a:pt x="0" y="0"/>
                </a:moveTo>
                <a:lnTo>
                  <a:pt x="77324" y="134207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6784661" y="5123676"/>
            <a:ext cx="77335" cy="134207"/>
          </a:xfrm>
          <a:custGeom>
            <a:avLst/>
            <a:gdLst/>
            <a:ahLst/>
            <a:cxnLst/>
            <a:rect l="l" t="t" r="r" b="b"/>
            <a:pathLst>
              <a:path w="77335" h="134207">
                <a:moveTo>
                  <a:pt x="0" y="134207"/>
                </a:moveTo>
                <a:lnTo>
                  <a:pt x="77335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6784661" y="4861095"/>
            <a:ext cx="72942" cy="127915"/>
          </a:xfrm>
          <a:custGeom>
            <a:avLst/>
            <a:gdLst/>
            <a:ahLst/>
            <a:cxnLst/>
            <a:rect l="l" t="t" r="r" b="b"/>
            <a:pathLst>
              <a:path w="72942" h="127915">
                <a:moveTo>
                  <a:pt x="72942" y="127915"/>
                </a:moveTo>
                <a:lnTo>
                  <a:pt x="0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8048475" y="5076537"/>
            <a:ext cx="104792" cy="0"/>
          </a:xfrm>
          <a:custGeom>
            <a:avLst/>
            <a:gdLst/>
            <a:ahLst/>
            <a:cxnLst/>
            <a:rect l="l" t="t" r="r" b="b"/>
            <a:pathLst>
              <a:path w="104792" h="0">
                <a:moveTo>
                  <a:pt x="0" y="0"/>
                </a:moveTo>
                <a:lnTo>
                  <a:pt x="104792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8969299" y="5050908"/>
            <a:ext cx="85916" cy="51372"/>
          </a:xfrm>
          <a:custGeom>
            <a:avLst/>
            <a:gdLst/>
            <a:ahLst/>
            <a:cxnLst/>
            <a:rect l="l" t="t" r="r" b="b"/>
            <a:pathLst>
              <a:path w="85916" h="51372">
                <a:moveTo>
                  <a:pt x="85916" y="25628"/>
                </a:moveTo>
                <a:lnTo>
                  <a:pt x="0" y="0"/>
                </a:lnTo>
                <a:lnTo>
                  <a:pt x="17045" y="25628"/>
                </a:lnTo>
                <a:lnTo>
                  <a:pt x="0" y="51372"/>
                </a:lnTo>
                <a:lnTo>
                  <a:pt x="85916" y="25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8597835" y="5076537"/>
            <a:ext cx="457380" cy="0"/>
          </a:xfrm>
          <a:custGeom>
            <a:avLst/>
            <a:gdLst/>
            <a:ahLst/>
            <a:cxnLst/>
            <a:rect l="l" t="t" r="r" b="b"/>
            <a:pathLst>
              <a:path w="457380" h="0">
                <a:moveTo>
                  <a:pt x="0" y="0"/>
                </a:moveTo>
                <a:lnTo>
                  <a:pt x="457380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8969299" y="5050908"/>
            <a:ext cx="85916" cy="51372"/>
          </a:xfrm>
          <a:custGeom>
            <a:avLst/>
            <a:gdLst/>
            <a:ahLst/>
            <a:cxnLst/>
            <a:rect l="l" t="t" r="r" b="b"/>
            <a:pathLst>
              <a:path w="85916" h="51372">
                <a:moveTo>
                  <a:pt x="85916" y="25628"/>
                </a:moveTo>
                <a:lnTo>
                  <a:pt x="0" y="51372"/>
                </a:lnTo>
                <a:lnTo>
                  <a:pt x="17045" y="25628"/>
                </a:lnTo>
                <a:lnTo>
                  <a:pt x="0" y="0"/>
                </a:lnTo>
                <a:lnTo>
                  <a:pt x="85916" y="25628"/>
                </a:lnTo>
                <a:close/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9713258" y="4827686"/>
            <a:ext cx="0" cy="156061"/>
          </a:xfrm>
          <a:custGeom>
            <a:avLst/>
            <a:gdLst/>
            <a:ahLst/>
            <a:cxnLst/>
            <a:rect l="l" t="t" r="r" b="b"/>
            <a:pathLst>
              <a:path w="0" h="156061">
                <a:moveTo>
                  <a:pt x="0" y="0"/>
                </a:moveTo>
                <a:lnTo>
                  <a:pt x="0" y="156061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9544057" y="5056858"/>
            <a:ext cx="104792" cy="0"/>
          </a:xfrm>
          <a:custGeom>
            <a:avLst/>
            <a:gdLst/>
            <a:ahLst/>
            <a:cxnLst/>
            <a:rect l="l" t="t" r="r" b="b"/>
            <a:pathLst>
              <a:path w="104792" h="0">
                <a:moveTo>
                  <a:pt x="104792" y="0"/>
                </a:moveTo>
                <a:lnTo>
                  <a:pt x="0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9713258" y="5121273"/>
            <a:ext cx="0" cy="163955"/>
          </a:xfrm>
          <a:custGeom>
            <a:avLst/>
            <a:gdLst/>
            <a:ahLst/>
            <a:cxnLst/>
            <a:rect l="l" t="t" r="r" b="b"/>
            <a:pathLst>
              <a:path w="0" h="163955">
                <a:moveTo>
                  <a:pt x="0" y="0"/>
                </a:moveTo>
                <a:lnTo>
                  <a:pt x="0" y="163955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9777437" y="5056858"/>
            <a:ext cx="100330" cy="0"/>
          </a:xfrm>
          <a:custGeom>
            <a:avLst/>
            <a:gdLst/>
            <a:ahLst/>
            <a:cxnLst/>
            <a:rect l="l" t="t" r="r" b="b"/>
            <a:pathLst>
              <a:path w="100330" h="0">
                <a:moveTo>
                  <a:pt x="0" y="0"/>
                </a:moveTo>
                <a:lnTo>
                  <a:pt x="100330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9942291" y="4827686"/>
            <a:ext cx="0" cy="156061"/>
          </a:xfrm>
          <a:custGeom>
            <a:avLst/>
            <a:gdLst/>
            <a:ahLst/>
            <a:cxnLst/>
            <a:rect l="l" t="t" r="r" b="b"/>
            <a:pathLst>
              <a:path w="0" h="156061">
                <a:moveTo>
                  <a:pt x="0" y="156061"/>
                </a:moveTo>
                <a:lnTo>
                  <a:pt x="0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10006700" y="5056858"/>
            <a:ext cx="99530" cy="0"/>
          </a:xfrm>
          <a:custGeom>
            <a:avLst/>
            <a:gdLst/>
            <a:ahLst/>
            <a:cxnLst/>
            <a:rect l="l" t="t" r="r" b="b"/>
            <a:pathLst>
              <a:path w="99530" h="0">
                <a:moveTo>
                  <a:pt x="0" y="0"/>
                </a:moveTo>
                <a:lnTo>
                  <a:pt x="99530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9942291" y="5121273"/>
            <a:ext cx="0" cy="163955"/>
          </a:xfrm>
          <a:custGeom>
            <a:avLst/>
            <a:gdLst/>
            <a:ahLst/>
            <a:cxnLst/>
            <a:rect l="l" t="t" r="r" b="b"/>
            <a:pathLst>
              <a:path w="0" h="163955">
                <a:moveTo>
                  <a:pt x="0" y="0"/>
                </a:moveTo>
                <a:lnTo>
                  <a:pt x="0" y="163955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8005803" y="5454447"/>
            <a:ext cx="104678" cy="0"/>
          </a:xfrm>
          <a:custGeom>
            <a:avLst/>
            <a:gdLst/>
            <a:ahLst/>
            <a:cxnLst/>
            <a:rect l="l" t="t" r="r" b="b"/>
            <a:pathLst>
              <a:path w="104678" h="0">
                <a:moveTo>
                  <a:pt x="0" y="0"/>
                </a:moveTo>
                <a:lnTo>
                  <a:pt x="104678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6946174" y="5974666"/>
            <a:ext cx="100365" cy="0"/>
          </a:xfrm>
          <a:custGeom>
            <a:avLst/>
            <a:gdLst/>
            <a:ahLst/>
            <a:cxnLst/>
            <a:rect l="l" t="t" r="r" b="b"/>
            <a:pathLst>
              <a:path w="100365" h="0">
                <a:moveTo>
                  <a:pt x="0" y="0"/>
                </a:moveTo>
                <a:lnTo>
                  <a:pt x="100365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6946174" y="5947012"/>
            <a:ext cx="100365" cy="0"/>
          </a:xfrm>
          <a:custGeom>
            <a:avLst/>
            <a:gdLst/>
            <a:ahLst/>
            <a:cxnLst/>
            <a:rect l="l" t="t" r="r" b="b"/>
            <a:pathLst>
              <a:path w="100365" h="0">
                <a:moveTo>
                  <a:pt x="0" y="0"/>
                </a:moveTo>
                <a:lnTo>
                  <a:pt x="100365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7151023" y="5762462"/>
            <a:ext cx="73755" cy="127869"/>
          </a:xfrm>
          <a:custGeom>
            <a:avLst/>
            <a:gdLst/>
            <a:ahLst/>
            <a:cxnLst/>
            <a:rect l="l" t="t" r="r" b="b"/>
            <a:pathLst>
              <a:path w="73755" h="127869">
                <a:moveTo>
                  <a:pt x="73755" y="0"/>
                </a:moveTo>
                <a:lnTo>
                  <a:pt x="0" y="127869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7147728" y="6025317"/>
            <a:ext cx="77049" cy="133887"/>
          </a:xfrm>
          <a:custGeom>
            <a:avLst/>
            <a:gdLst/>
            <a:ahLst/>
            <a:cxnLst/>
            <a:rect l="l" t="t" r="r" b="b"/>
            <a:pathLst>
              <a:path w="77049" h="133887">
                <a:moveTo>
                  <a:pt x="0" y="0"/>
                </a:moveTo>
                <a:lnTo>
                  <a:pt x="77049" y="133887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6767661" y="6025317"/>
            <a:ext cx="77061" cy="133887"/>
          </a:xfrm>
          <a:custGeom>
            <a:avLst/>
            <a:gdLst/>
            <a:ahLst/>
            <a:cxnLst/>
            <a:rect l="l" t="t" r="r" b="b"/>
            <a:pathLst>
              <a:path w="77061" h="133887">
                <a:moveTo>
                  <a:pt x="0" y="133887"/>
                </a:moveTo>
                <a:lnTo>
                  <a:pt x="77061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6767661" y="5762462"/>
            <a:ext cx="72942" cy="127869"/>
          </a:xfrm>
          <a:custGeom>
            <a:avLst/>
            <a:gdLst/>
            <a:ahLst/>
            <a:cxnLst/>
            <a:rect l="l" t="t" r="r" b="b"/>
            <a:pathLst>
              <a:path w="72942" h="127869">
                <a:moveTo>
                  <a:pt x="72942" y="127869"/>
                </a:moveTo>
                <a:lnTo>
                  <a:pt x="0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8078677" y="5977950"/>
            <a:ext cx="104792" cy="0"/>
          </a:xfrm>
          <a:custGeom>
            <a:avLst/>
            <a:gdLst/>
            <a:ahLst/>
            <a:cxnLst/>
            <a:rect l="l" t="t" r="r" b="b"/>
            <a:pathLst>
              <a:path w="104792" h="0">
                <a:moveTo>
                  <a:pt x="0" y="0"/>
                </a:moveTo>
                <a:lnTo>
                  <a:pt x="104792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8952025" y="5952207"/>
            <a:ext cx="85916" cy="51474"/>
          </a:xfrm>
          <a:custGeom>
            <a:avLst/>
            <a:gdLst/>
            <a:ahLst/>
            <a:cxnLst/>
            <a:rect l="l" t="t" r="r" b="b"/>
            <a:pathLst>
              <a:path w="85916" h="51474">
                <a:moveTo>
                  <a:pt x="85916" y="25743"/>
                </a:moveTo>
                <a:lnTo>
                  <a:pt x="0" y="0"/>
                </a:lnTo>
                <a:lnTo>
                  <a:pt x="17274" y="25743"/>
                </a:lnTo>
                <a:lnTo>
                  <a:pt x="0" y="51474"/>
                </a:lnTo>
                <a:lnTo>
                  <a:pt x="85916" y="25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8580560" y="5977950"/>
            <a:ext cx="457380" cy="0"/>
          </a:xfrm>
          <a:custGeom>
            <a:avLst/>
            <a:gdLst/>
            <a:ahLst/>
            <a:cxnLst/>
            <a:rect l="l" t="t" r="r" b="b"/>
            <a:pathLst>
              <a:path w="457380" h="0">
                <a:moveTo>
                  <a:pt x="0" y="0"/>
                </a:moveTo>
                <a:lnTo>
                  <a:pt x="457380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8952025" y="5952207"/>
            <a:ext cx="85916" cy="51474"/>
          </a:xfrm>
          <a:custGeom>
            <a:avLst/>
            <a:gdLst/>
            <a:ahLst/>
            <a:cxnLst/>
            <a:rect l="l" t="t" r="r" b="b"/>
            <a:pathLst>
              <a:path w="85916" h="51474">
                <a:moveTo>
                  <a:pt x="85916" y="25743"/>
                </a:moveTo>
                <a:lnTo>
                  <a:pt x="0" y="51474"/>
                </a:lnTo>
                <a:lnTo>
                  <a:pt x="17274" y="25743"/>
                </a:lnTo>
                <a:lnTo>
                  <a:pt x="0" y="0"/>
                </a:lnTo>
                <a:lnTo>
                  <a:pt x="85916" y="25743"/>
                </a:lnTo>
                <a:close/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9695983" y="5729064"/>
            <a:ext cx="0" cy="156335"/>
          </a:xfrm>
          <a:custGeom>
            <a:avLst/>
            <a:gdLst/>
            <a:ahLst/>
            <a:cxnLst/>
            <a:rect l="l" t="t" r="r" b="b"/>
            <a:pathLst>
              <a:path w="0" h="156335">
                <a:moveTo>
                  <a:pt x="0" y="0"/>
                </a:moveTo>
                <a:lnTo>
                  <a:pt x="0" y="156335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9492576" y="5958236"/>
            <a:ext cx="138998" cy="0"/>
          </a:xfrm>
          <a:custGeom>
            <a:avLst/>
            <a:gdLst/>
            <a:ahLst/>
            <a:cxnLst/>
            <a:rect l="l" t="t" r="r" b="b"/>
            <a:pathLst>
              <a:path w="138998" h="0">
                <a:moveTo>
                  <a:pt x="138998" y="0"/>
                </a:moveTo>
                <a:lnTo>
                  <a:pt x="0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9695983" y="6022583"/>
            <a:ext cx="0" cy="164001"/>
          </a:xfrm>
          <a:custGeom>
            <a:avLst/>
            <a:gdLst/>
            <a:ahLst/>
            <a:cxnLst/>
            <a:rect l="l" t="t" r="r" b="b"/>
            <a:pathLst>
              <a:path w="0" h="164001">
                <a:moveTo>
                  <a:pt x="0" y="0"/>
                </a:moveTo>
                <a:lnTo>
                  <a:pt x="0" y="164001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9760506" y="5958236"/>
            <a:ext cx="100330" cy="0"/>
          </a:xfrm>
          <a:custGeom>
            <a:avLst/>
            <a:gdLst/>
            <a:ahLst/>
            <a:cxnLst/>
            <a:rect l="l" t="t" r="r" b="b"/>
            <a:pathLst>
              <a:path w="100330" h="0">
                <a:moveTo>
                  <a:pt x="0" y="0"/>
                </a:moveTo>
                <a:lnTo>
                  <a:pt x="100330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9925016" y="5729064"/>
            <a:ext cx="0" cy="156335"/>
          </a:xfrm>
          <a:custGeom>
            <a:avLst/>
            <a:gdLst/>
            <a:ahLst/>
            <a:cxnLst/>
            <a:rect l="l" t="t" r="r" b="b"/>
            <a:pathLst>
              <a:path w="0" h="156335">
                <a:moveTo>
                  <a:pt x="0" y="156335"/>
                </a:moveTo>
                <a:lnTo>
                  <a:pt x="0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9989425" y="5958236"/>
            <a:ext cx="99530" cy="0"/>
          </a:xfrm>
          <a:custGeom>
            <a:avLst/>
            <a:gdLst/>
            <a:ahLst/>
            <a:cxnLst/>
            <a:rect l="l" t="t" r="r" b="b"/>
            <a:pathLst>
              <a:path w="99530" h="0">
                <a:moveTo>
                  <a:pt x="0" y="0"/>
                </a:moveTo>
                <a:lnTo>
                  <a:pt x="99530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9925016" y="6022583"/>
            <a:ext cx="0" cy="164001"/>
          </a:xfrm>
          <a:custGeom>
            <a:avLst/>
            <a:gdLst/>
            <a:ahLst/>
            <a:cxnLst/>
            <a:rect l="l" t="t" r="r" b="b"/>
            <a:pathLst>
              <a:path w="0" h="164001">
                <a:moveTo>
                  <a:pt x="0" y="0"/>
                </a:moveTo>
                <a:lnTo>
                  <a:pt x="0" y="164001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7958555" y="6415756"/>
            <a:ext cx="100445" cy="0"/>
          </a:xfrm>
          <a:custGeom>
            <a:avLst/>
            <a:gdLst/>
            <a:ahLst/>
            <a:cxnLst/>
            <a:rect l="l" t="t" r="r" b="b"/>
            <a:pathLst>
              <a:path w="100445" h="0">
                <a:moveTo>
                  <a:pt x="0" y="0"/>
                </a:moveTo>
                <a:lnTo>
                  <a:pt x="100445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7748283" y="3402542"/>
            <a:ext cx="85801" cy="291870"/>
          </a:xfrm>
          <a:custGeom>
            <a:avLst/>
            <a:gdLst/>
            <a:ahLst/>
            <a:cxnLst/>
            <a:rect l="l" t="t" r="r" b="b"/>
            <a:pathLst>
              <a:path w="85801" h="291870">
                <a:moveTo>
                  <a:pt x="85801" y="0"/>
                </a:moveTo>
                <a:lnTo>
                  <a:pt x="0" y="0"/>
                </a:lnTo>
                <a:lnTo>
                  <a:pt x="0" y="291870"/>
                </a:lnTo>
                <a:lnTo>
                  <a:pt x="85801" y="29187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9309875" y="3402542"/>
            <a:ext cx="85916" cy="291870"/>
          </a:xfrm>
          <a:custGeom>
            <a:avLst/>
            <a:gdLst/>
            <a:ahLst/>
            <a:cxnLst/>
            <a:rect l="l" t="t" r="r" b="b"/>
            <a:pathLst>
              <a:path w="85916" h="291870">
                <a:moveTo>
                  <a:pt x="0" y="0"/>
                </a:moveTo>
                <a:lnTo>
                  <a:pt x="85916" y="0"/>
                </a:lnTo>
                <a:lnTo>
                  <a:pt x="85916" y="291870"/>
                </a:lnTo>
                <a:lnTo>
                  <a:pt x="0" y="29187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7748283" y="4424147"/>
            <a:ext cx="85801" cy="291870"/>
          </a:xfrm>
          <a:custGeom>
            <a:avLst/>
            <a:gdLst/>
            <a:ahLst/>
            <a:cxnLst/>
            <a:rect l="l" t="t" r="r" b="b"/>
            <a:pathLst>
              <a:path w="85801" h="291870">
                <a:moveTo>
                  <a:pt x="85801" y="0"/>
                </a:moveTo>
                <a:lnTo>
                  <a:pt x="0" y="0"/>
                </a:lnTo>
                <a:lnTo>
                  <a:pt x="0" y="291870"/>
                </a:lnTo>
                <a:lnTo>
                  <a:pt x="85801" y="29187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9412723" y="4424147"/>
            <a:ext cx="85801" cy="291870"/>
          </a:xfrm>
          <a:custGeom>
            <a:avLst/>
            <a:gdLst/>
            <a:ahLst/>
            <a:cxnLst/>
            <a:rect l="l" t="t" r="r" b="b"/>
            <a:pathLst>
              <a:path w="85801" h="291870">
                <a:moveTo>
                  <a:pt x="0" y="0"/>
                </a:moveTo>
                <a:lnTo>
                  <a:pt x="85801" y="0"/>
                </a:lnTo>
                <a:lnTo>
                  <a:pt x="85801" y="291870"/>
                </a:lnTo>
                <a:lnTo>
                  <a:pt x="0" y="29187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7765558" y="5334198"/>
            <a:ext cx="85801" cy="248931"/>
          </a:xfrm>
          <a:custGeom>
            <a:avLst/>
            <a:gdLst/>
            <a:ahLst/>
            <a:cxnLst/>
            <a:rect l="l" t="t" r="r" b="b"/>
            <a:pathLst>
              <a:path w="85801" h="248931">
                <a:moveTo>
                  <a:pt x="85801" y="0"/>
                </a:moveTo>
                <a:lnTo>
                  <a:pt x="0" y="0"/>
                </a:lnTo>
                <a:lnTo>
                  <a:pt x="0" y="248931"/>
                </a:lnTo>
                <a:lnTo>
                  <a:pt x="85801" y="248931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8331735" y="5334198"/>
            <a:ext cx="85916" cy="248931"/>
          </a:xfrm>
          <a:custGeom>
            <a:avLst/>
            <a:gdLst/>
            <a:ahLst/>
            <a:cxnLst/>
            <a:rect l="l" t="t" r="r" b="b"/>
            <a:pathLst>
              <a:path w="85916" h="248931">
                <a:moveTo>
                  <a:pt x="0" y="0"/>
                </a:moveTo>
                <a:lnTo>
                  <a:pt x="85916" y="0"/>
                </a:lnTo>
                <a:lnTo>
                  <a:pt x="85916" y="248931"/>
                </a:lnTo>
                <a:lnTo>
                  <a:pt x="0" y="248931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7705497" y="6295564"/>
            <a:ext cx="85801" cy="266133"/>
          </a:xfrm>
          <a:custGeom>
            <a:avLst/>
            <a:gdLst/>
            <a:ahLst/>
            <a:cxnLst/>
            <a:rect l="l" t="t" r="r" b="b"/>
            <a:pathLst>
              <a:path w="85801" h="266133">
                <a:moveTo>
                  <a:pt x="85801" y="0"/>
                </a:moveTo>
                <a:lnTo>
                  <a:pt x="0" y="0"/>
                </a:lnTo>
                <a:lnTo>
                  <a:pt x="0" y="266133"/>
                </a:lnTo>
                <a:lnTo>
                  <a:pt x="85801" y="266133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8880752" y="6295564"/>
            <a:ext cx="85801" cy="266133"/>
          </a:xfrm>
          <a:custGeom>
            <a:avLst/>
            <a:gdLst/>
            <a:ahLst/>
            <a:cxnLst/>
            <a:rect l="l" t="t" r="r" b="b"/>
            <a:pathLst>
              <a:path w="85801" h="266133">
                <a:moveTo>
                  <a:pt x="0" y="0"/>
                </a:moveTo>
                <a:lnTo>
                  <a:pt x="85801" y="0"/>
                </a:lnTo>
                <a:lnTo>
                  <a:pt x="85801" y="266133"/>
                </a:lnTo>
                <a:lnTo>
                  <a:pt x="0" y="266133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8644969" y="6424520"/>
            <a:ext cx="104678" cy="0"/>
          </a:xfrm>
          <a:custGeom>
            <a:avLst/>
            <a:gdLst/>
            <a:ahLst/>
            <a:cxnLst/>
            <a:rect l="l" t="t" r="r" b="b"/>
            <a:pathLst>
              <a:path w="104678" h="0">
                <a:moveTo>
                  <a:pt x="0" y="0"/>
                </a:moveTo>
                <a:lnTo>
                  <a:pt x="104678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6312408" y="5661660"/>
            <a:ext cx="120141" cy="720852"/>
          </a:xfrm>
          <a:custGeom>
            <a:avLst/>
            <a:gdLst/>
            <a:ahLst/>
            <a:cxnLst/>
            <a:rect l="l" t="t" r="r" b="b"/>
            <a:pathLst>
              <a:path w="120141" h="720851">
                <a:moveTo>
                  <a:pt x="120141" y="720851"/>
                </a:moveTo>
                <a:lnTo>
                  <a:pt x="91383" y="717382"/>
                </a:lnTo>
                <a:lnTo>
                  <a:pt x="65123" y="707527"/>
                </a:lnTo>
                <a:lnTo>
                  <a:pt x="42191" y="692111"/>
                </a:lnTo>
                <a:lnTo>
                  <a:pt x="23419" y="671962"/>
                </a:lnTo>
                <a:lnTo>
                  <a:pt x="9635" y="647907"/>
                </a:lnTo>
                <a:lnTo>
                  <a:pt x="1669" y="620772"/>
                </a:lnTo>
                <a:lnTo>
                  <a:pt x="0" y="600709"/>
                </a:lnTo>
                <a:lnTo>
                  <a:pt x="0" y="120141"/>
                </a:lnTo>
                <a:lnTo>
                  <a:pt x="3471" y="91362"/>
                </a:lnTo>
                <a:lnTo>
                  <a:pt x="13334" y="65095"/>
                </a:lnTo>
                <a:lnTo>
                  <a:pt x="28757" y="42165"/>
                </a:lnTo>
                <a:lnTo>
                  <a:pt x="48911" y="23400"/>
                </a:lnTo>
                <a:lnTo>
                  <a:pt x="72966" y="9626"/>
                </a:lnTo>
                <a:lnTo>
                  <a:pt x="100091" y="1667"/>
                </a:lnTo>
                <a:lnTo>
                  <a:pt x="114546" y="128"/>
                </a:lnTo>
                <a:lnTo>
                  <a:pt x="12014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10368026" y="5661660"/>
            <a:ext cx="120142" cy="720852"/>
          </a:xfrm>
          <a:custGeom>
            <a:avLst/>
            <a:gdLst/>
            <a:ahLst/>
            <a:cxnLst/>
            <a:rect l="l" t="t" r="r" b="b"/>
            <a:pathLst>
              <a:path w="120142" h="720851">
                <a:moveTo>
                  <a:pt x="0" y="0"/>
                </a:moveTo>
                <a:lnTo>
                  <a:pt x="28758" y="3468"/>
                </a:lnTo>
                <a:lnTo>
                  <a:pt x="55018" y="13322"/>
                </a:lnTo>
                <a:lnTo>
                  <a:pt x="77950" y="28736"/>
                </a:lnTo>
                <a:lnTo>
                  <a:pt x="96722" y="48884"/>
                </a:lnTo>
                <a:lnTo>
                  <a:pt x="110506" y="72939"/>
                </a:lnTo>
                <a:lnTo>
                  <a:pt x="118472" y="100075"/>
                </a:lnTo>
                <a:lnTo>
                  <a:pt x="120142" y="120141"/>
                </a:lnTo>
                <a:lnTo>
                  <a:pt x="120142" y="600709"/>
                </a:lnTo>
                <a:lnTo>
                  <a:pt x="116670" y="629485"/>
                </a:lnTo>
                <a:lnTo>
                  <a:pt x="106807" y="655751"/>
                </a:lnTo>
                <a:lnTo>
                  <a:pt x="91384" y="678681"/>
                </a:lnTo>
                <a:lnTo>
                  <a:pt x="71230" y="697447"/>
                </a:lnTo>
                <a:lnTo>
                  <a:pt x="47175" y="711224"/>
                </a:lnTo>
                <a:lnTo>
                  <a:pt x="20050" y="719183"/>
                </a:lnTo>
                <a:lnTo>
                  <a:pt x="5595" y="720723"/>
                </a:lnTo>
                <a:lnTo>
                  <a:pt x="0" y="72085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 txBox="1"/>
          <p:nvPr/>
        </p:nvSpPr>
        <p:spPr>
          <a:xfrm>
            <a:off x="4425823" y="116586"/>
            <a:ext cx="2889594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Chap</a:t>
            </a:r>
            <a:r>
              <a:rPr dirty="0" smtClean="0" baseline="3413" sz="3600" spc="-4" b="1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dirty="0" smtClean="0" baseline="3413" sz="3600" spc="-29" b="1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dirty="0" smtClean="0" baseline="3413" sz="3600" spc="9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3:</a:t>
            </a:r>
            <a:r>
              <a:rPr dirty="0" smtClean="0" baseline="3413" sz="3600" spc="-4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les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alc</a:t>
            </a:r>
            <a:r>
              <a:rPr dirty="0" smtClean="0" baseline="3413" sz="3600" spc="4" b="1">
                <a:solidFill>
                  <a:srgbClr val="C00000"/>
                </a:solidFill>
                <a:latin typeface="Calibri"/>
                <a:cs typeface="Calibri"/>
              </a:rPr>
              <a:t>è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nes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599033" y="594172"/>
            <a:ext cx="6926626" cy="6788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945">
              <a:lnSpc>
                <a:spcPts val="2050"/>
              </a:lnSpc>
              <a:spcBef>
                <a:spcPts val="102"/>
              </a:spcBef>
            </a:pPr>
            <a:r>
              <a:rPr dirty="0" smtClean="0" baseline="2657" sz="2700" spc="4">
                <a:solidFill>
                  <a:srgbClr val="FF9900"/>
                </a:solidFill>
                <a:latin typeface="Comic Sans MS"/>
                <a:cs typeface="Comic Sans MS"/>
              </a:rPr>
              <a:t>1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.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Réaction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d’additi</a:t>
            </a:r>
            <a:r>
              <a:rPr dirty="0" smtClean="0" baseline="2657" sz="2700" spc="4">
                <a:solidFill>
                  <a:srgbClr val="FF9900"/>
                </a:solidFill>
                <a:latin typeface="Comic Sans MS"/>
                <a:cs typeface="Comic Sans MS"/>
              </a:rPr>
              <a:t>o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14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él</a:t>
            </a:r>
            <a:r>
              <a:rPr dirty="0" smtClean="0" baseline="2657" sz="2700" spc="-4">
                <a:solidFill>
                  <a:srgbClr val="FF99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ctrophile</a:t>
            </a:r>
            <a:endParaRPr sz="1800">
              <a:latin typeface="Comic Sans MS"/>
              <a:cs typeface="Comic Sans MS"/>
            </a:endParaRPr>
          </a:p>
          <a:p>
            <a:pPr marL="1149629">
              <a:lnSpc>
                <a:spcPts val="2460"/>
              </a:lnSpc>
              <a:spcBef>
                <a:spcPts val="857"/>
              </a:spcBef>
            </a:pPr>
            <a:r>
              <a:rPr dirty="0" smtClean="0" sz="1800" spc="0">
                <a:latin typeface="Comic Sans MS"/>
                <a:cs typeface="Comic Sans MS"/>
              </a:rPr>
              <a:t>Espèce</a:t>
            </a:r>
            <a:r>
              <a:rPr dirty="0" smtClean="0" sz="1800" spc="0">
                <a:latin typeface="Comic Sans MS"/>
                <a:cs typeface="Comic Sans MS"/>
              </a:rPr>
              <a:t> </a:t>
            </a:r>
            <a:r>
              <a:rPr dirty="0" smtClean="0" sz="1800" spc="0">
                <a:latin typeface="Comic Sans MS"/>
                <a:cs typeface="Comic Sans MS"/>
              </a:rPr>
              <a:t>dé</a:t>
            </a:r>
            <a:r>
              <a:rPr dirty="0" smtClean="0" sz="1800" spc="-4">
                <a:latin typeface="Comic Sans MS"/>
                <a:cs typeface="Comic Sans MS"/>
              </a:rPr>
              <a:t>f</a:t>
            </a:r>
            <a:r>
              <a:rPr dirty="0" smtClean="0" sz="1800" spc="0">
                <a:latin typeface="Comic Sans MS"/>
                <a:cs typeface="Comic Sans MS"/>
              </a:rPr>
              <a:t>icit</a:t>
            </a:r>
            <a:r>
              <a:rPr dirty="0" smtClean="0" sz="1800" spc="4">
                <a:latin typeface="Comic Sans MS"/>
                <a:cs typeface="Comic Sans MS"/>
              </a:rPr>
              <a:t>a</a:t>
            </a:r>
            <a:r>
              <a:rPr dirty="0" smtClean="0" sz="1800" spc="0">
                <a:latin typeface="Comic Sans MS"/>
                <a:cs typeface="Comic Sans MS"/>
              </a:rPr>
              <a:t>ire</a:t>
            </a:r>
            <a:r>
              <a:rPr dirty="0" smtClean="0" sz="1800" spc="0">
                <a:latin typeface="Comic Sans MS"/>
                <a:cs typeface="Comic Sans MS"/>
              </a:rPr>
              <a:t> </a:t>
            </a:r>
            <a:r>
              <a:rPr dirty="0" smtClean="0" sz="1800" spc="0">
                <a:latin typeface="Comic Sans MS"/>
                <a:cs typeface="Comic Sans MS"/>
              </a:rPr>
              <a:t>en</a:t>
            </a:r>
            <a:r>
              <a:rPr dirty="0" smtClean="0" sz="1800" spc="-4">
                <a:latin typeface="Comic Sans MS"/>
                <a:cs typeface="Comic Sans MS"/>
              </a:rPr>
              <a:t> </a:t>
            </a:r>
            <a:r>
              <a:rPr dirty="0" smtClean="0" sz="1800" spc="0">
                <a:latin typeface="Comic Sans MS"/>
                <a:cs typeface="Comic Sans MS"/>
              </a:rPr>
              <a:t>él</a:t>
            </a:r>
            <a:r>
              <a:rPr dirty="0" smtClean="0" sz="1800" spc="-4">
                <a:latin typeface="Comic Sans MS"/>
                <a:cs typeface="Comic Sans MS"/>
              </a:rPr>
              <a:t>e</a:t>
            </a:r>
            <a:r>
              <a:rPr dirty="0" smtClean="0" sz="1800" spc="0">
                <a:latin typeface="Comic Sans MS"/>
                <a:cs typeface="Comic Sans MS"/>
              </a:rPr>
              <a:t>ctro</a:t>
            </a:r>
            <a:r>
              <a:rPr dirty="0" smtClean="0" sz="1800" spc="9">
                <a:latin typeface="Comic Sans MS"/>
                <a:cs typeface="Comic Sans MS"/>
              </a:rPr>
              <a:t>n</a:t>
            </a:r>
            <a:r>
              <a:rPr dirty="0" smtClean="0" sz="1800" spc="0">
                <a:latin typeface="Comic Sans MS"/>
                <a:cs typeface="Comic Sans MS"/>
              </a:rPr>
              <a:t>s</a:t>
            </a:r>
            <a:r>
              <a:rPr dirty="0" smtClean="0" sz="1800" spc="-9">
                <a:latin typeface="Comic Sans MS"/>
                <a:cs typeface="Comic Sans MS"/>
              </a:rPr>
              <a:t> </a:t>
            </a:r>
            <a:r>
              <a:rPr dirty="0" smtClean="0" sz="1800" spc="0">
                <a:latin typeface="Comic Sans MS"/>
                <a:cs typeface="Comic Sans MS"/>
              </a:rPr>
              <a:t>=</a:t>
            </a:r>
            <a:r>
              <a:rPr dirty="0" smtClean="0" sz="1800" spc="0">
                <a:latin typeface="Comic Sans MS"/>
                <a:cs typeface="Comic Sans MS"/>
              </a:rPr>
              <a:t> </a:t>
            </a:r>
            <a:r>
              <a:rPr dirty="0" smtClean="0" sz="1800" spc="0">
                <a:solidFill>
                  <a:srgbClr val="FF6600"/>
                </a:solidFill>
                <a:latin typeface="Comic Sans MS"/>
                <a:cs typeface="Comic Sans MS"/>
              </a:rPr>
              <a:t>l’él</a:t>
            </a:r>
            <a:r>
              <a:rPr dirty="0" smtClean="0" sz="1800" spc="-4">
                <a:solidFill>
                  <a:srgbClr val="FF6600"/>
                </a:solidFill>
                <a:latin typeface="Comic Sans MS"/>
                <a:cs typeface="Comic Sans MS"/>
              </a:rPr>
              <a:t>e</a:t>
            </a:r>
            <a:r>
              <a:rPr dirty="0" smtClean="0" sz="1800" spc="0">
                <a:solidFill>
                  <a:srgbClr val="FF6600"/>
                </a:solidFill>
                <a:latin typeface="Comic Sans MS"/>
                <a:cs typeface="Comic Sans MS"/>
              </a:rPr>
              <a:t>ctrophile</a:t>
            </a:r>
            <a:r>
              <a:rPr dirty="0" smtClean="0" sz="1800" spc="-4">
                <a:solidFill>
                  <a:srgbClr val="FF6600"/>
                </a:solidFill>
                <a:latin typeface="Comic Sans MS"/>
                <a:cs typeface="Comic Sans MS"/>
              </a:rPr>
              <a:t> </a:t>
            </a:r>
            <a:r>
              <a:rPr dirty="0" smtClean="0" sz="1800" spc="0">
                <a:solidFill>
                  <a:srgbClr val="FF6600"/>
                </a:solidFill>
                <a:latin typeface="Comic Sans MS"/>
                <a:cs typeface="Comic Sans MS"/>
              </a:rPr>
              <a:t>(E)</a:t>
            </a:r>
            <a:r>
              <a:rPr dirty="0" smtClean="0" sz="1800" spc="0">
                <a:solidFill>
                  <a:srgbClr val="FF6600"/>
                </a:solidFill>
                <a:latin typeface="Comic Sans MS"/>
                <a:cs typeface="Comic Sans MS"/>
              </a:rPr>
              <a:t> </a:t>
            </a:r>
            <a:r>
              <a:rPr dirty="0" smtClean="0" sz="1800" spc="49">
                <a:solidFill>
                  <a:srgbClr val="FF6600"/>
                </a:solidFill>
                <a:latin typeface="Comic Sans MS"/>
                <a:cs typeface="Comic Sans MS"/>
              </a:rPr>
              <a:t> </a:t>
            </a:r>
            <a:r>
              <a:rPr dirty="0" smtClean="0" sz="1800" spc="0">
                <a:solidFill>
                  <a:srgbClr val="FF6600"/>
                </a:solidFill>
                <a:latin typeface="Wingdings"/>
                <a:cs typeface="Wingdings"/>
              </a:rPr>
              <a:t>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8137652" y="1018987"/>
            <a:ext cx="140405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6600"/>
                </a:solidFill>
                <a:latin typeface="Comic Sans MS"/>
                <a:cs typeface="Comic Sans MS"/>
              </a:rPr>
              <a:t>orbitale</a:t>
            </a:r>
            <a:r>
              <a:rPr dirty="0" smtClean="0" baseline="2657" sz="2700" spc="-9">
                <a:solidFill>
                  <a:srgbClr val="FF66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6600"/>
                </a:solidFill>
                <a:latin typeface="Comic Sans MS"/>
                <a:cs typeface="Comic Sans MS"/>
              </a:rPr>
              <a:t>vide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99033" y="1582380"/>
            <a:ext cx="942307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ct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it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sur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ubl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roba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leme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réac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lus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im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rta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alcè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es.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99033" y="2005687"/>
            <a:ext cx="9618943" cy="209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943" sz="2100" spc="0">
                <a:latin typeface="Symbol"/>
                <a:cs typeface="Symbol"/>
              </a:rPr>
              <a:t></a:t>
            </a:r>
            <a:r>
              <a:rPr dirty="0" smtClean="0" baseline="2070" sz="2100" spc="54">
                <a:latin typeface="Times New Roman"/>
                <a:cs typeface="Times New Roman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lus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ragile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</a:t>
            </a:r>
            <a:r>
              <a:rPr dirty="0" smtClean="0" baseline="1708" sz="2100" spc="-4">
                <a:latin typeface="Comic Sans MS"/>
                <a:cs typeface="Comic Sans MS"/>
              </a:rPr>
              <a:t>25</a:t>
            </a:r>
            <a:r>
              <a:rPr dirty="0" smtClean="0" baseline="1708" sz="2100" spc="0">
                <a:latin typeface="Comic Sans MS"/>
                <a:cs typeface="Comic Sans MS"/>
              </a:rPr>
              <a:t>0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kJ/m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l)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que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943" sz="2100" spc="0">
                <a:latin typeface="Symbol"/>
                <a:cs typeface="Symbol"/>
              </a:rPr>
              <a:t></a:t>
            </a:r>
            <a:r>
              <a:rPr dirty="0" smtClean="0" baseline="2070" sz="2100" spc="64">
                <a:latin typeface="Times New Roman"/>
                <a:cs typeface="Times New Roman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</a:t>
            </a:r>
            <a:r>
              <a:rPr dirty="0" smtClean="0" baseline="1708" sz="2100" spc="-4">
                <a:latin typeface="Comic Sans MS"/>
                <a:cs typeface="Comic Sans MS"/>
              </a:rPr>
              <a:t>35</a:t>
            </a:r>
            <a:r>
              <a:rPr dirty="0" smtClean="0" baseline="1708" sz="2100" spc="0">
                <a:latin typeface="Comic Sans MS"/>
                <a:cs typeface="Comic Sans MS"/>
              </a:rPr>
              <a:t>0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kJ/m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l)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conséq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ent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eauc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up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lus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réac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ive.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99033" y="2436201"/>
            <a:ext cx="587316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schéma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gé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éral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réac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’a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it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4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sur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uble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392513" y="2990662"/>
            <a:ext cx="193270" cy="2541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379836" y="3007806"/>
            <a:ext cx="177621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1°</a:t>
            </a:r>
            <a:endParaRPr sz="105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811452" y="3007806"/>
            <a:ext cx="145441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C</a:t>
            </a:r>
            <a:endParaRPr sz="105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040691" y="3007806"/>
            <a:ext cx="145441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C</a:t>
            </a:r>
            <a:endParaRPr sz="105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9255303" y="3005289"/>
            <a:ext cx="1084610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H</a:t>
            </a:r>
            <a:r>
              <a:rPr dirty="0" smtClean="0" sz="1050" spc="-4">
                <a:latin typeface="Arial"/>
                <a:cs typeface="Arial"/>
              </a:rPr>
              <a:t>a</a:t>
            </a:r>
            <a:r>
              <a:rPr dirty="0" smtClean="0" sz="1050" spc="0">
                <a:latin typeface="Arial"/>
                <a:cs typeface="Arial"/>
              </a:rPr>
              <a:t>l</a:t>
            </a:r>
            <a:r>
              <a:rPr dirty="0" smtClean="0" sz="1050" spc="0">
                <a:latin typeface="Arial"/>
                <a:cs typeface="Arial"/>
              </a:rPr>
              <a:t>   </a:t>
            </a:r>
            <a:r>
              <a:rPr dirty="0" smtClean="0" sz="1050" spc="177">
                <a:latin typeface="Arial"/>
                <a:cs typeface="Arial"/>
              </a:rPr>
              <a:t> </a:t>
            </a:r>
            <a:r>
              <a:rPr dirty="0" smtClean="0" sz="1050" spc="0">
                <a:latin typeface="Arial"/>
                <a:cs typeface="Arial"/>
              </a:rPr>
              <a:t>C</a:t>
            </a:r>
            <a:r>
              <a:rPr dirty="0" smtClean="0" sz="1050" spc="0">
                <a:latin typeface="Arial"/>
                <a:cs typeface="Arial"/>
              </a:rPr>
              <a:t>  </a:t>
            </a:r>
            <a:r>
              <a:rPr dirty="0" smtClean="0" sz="1050" spc="173">
                <a:latin typeface="Arial"/>
                <a:cs typeface="Arial"/>
              </a:rPr>
              <a:t> </a:t>
            </a:r>
            <a:r>
              <a:rPr dirty="0" smtClean="0" sz="1050" spc="0">
                <a:latin typeface="Arial"/>
                <a:cs typeface="Arial"/>
              </a:rPr>
              <a:t>C</a:t>
            </a:r>
            <a:r>
              <a:rPr dirty="0" smtClean="0" sz="1050" spc="0">
                <a:latin typeface="Arial"/>
                <a:cs typeface="Arial"/>
              </a:rPr>
              <a:t>  </a:t>
            </a:r>
            <a:r>
              <a:rPr dirty="0" smtClean="0" sz="1050" spc="198">
                <a:latin typeface="Arial"/>
                <a:cs typeface="Arial"/>
              </a:rPr>
              <a:t> </a:t>
            </a:r>
            <a:r>
              <a:rPr dirty="0" smtClean="0" sz="1050" spc="0">
                <a:latin typeface="Arial"/>
                <a:cs typeface="Arial"/>
              </a:rPr>
              <a:t>Hal</a:t>
            </a:r>
            <a:endParaRPr sz="105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802508" y="3025083"/>
            <a:ext cx="252562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Hal</a:t>
            </a:r>
            <a:endParaRPr sz="105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8177633" y="3025083"/>
            <a:ext cx="252333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H</a:t>
            </a:r>
            <a:r>
              <a:rPr dirty="0" smtClean="0" sz="1050" spc="-5">
                <a:latin typeface="Arial"/>
                <a:cs typeface="Arial"/>
              </a:rPr>
              <a:t>a</a:t>
            </a:r>
            <a:r>
              <a:rPr dirty="0" smtClean="0" sz="1050" spc="0">
                <a:latin typeface="Arial"/>
                <a:cs typeface="Arial"/>
              </a:rPr>
              <a:t>l</a:t>
            </a:r>
            <a:endParaRPr sz="105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846022" y="3213988"/>
            <a:ext cx="212177" cy="278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0"/>
              </a:lnSpc>
              <a:spcBef>
                <a:spcPts val="107"/>
              </a:spcBef>
            </a:pPr>
            <a:r>
              <a:rPr dirty="0" smtClean="0" sz="2000" spc="0">
                <a:latin typeface="Arial"/>
                <a:cs typeface="Arial"/>
              </a:rPr>
              <a:t>+</a:t>
            </a:r>
            <a:endParaRPr sz="20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201052" y="3233030"/>
            <a:ext cx="413278" cy="1778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C</a:t>
            </a:r>
            <a:r>
              <a:rPr dirty="0" smtClean="0" sz="1200" spc="0">
                <a:latin typeface="Arial"/>
                <a:cs typeface="Arial"/>
              </a:rPr>
              <a:t>  </a:t>
            </a:r>
            <a:r>
              <a:rPr dirty="0" smtClean="0" sz="1200" spc="13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120480" y="3252066"/>
            <a:ext cx="424842" cy="1778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W</a:t>
            </a:r>
            <a:r>
              <a:rPr dirty="0" smtClean="0" sz="1200" spc="0">
                <a:latin typeface="Arial"/>
                <a:cs typeface="Arial"/>
              </a:rPr>
              <a:t>  </a:t>
            </a:r>
            <a:r>
              <a:rPr dirty="0" smtClean="0" sz="1200" spc="8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Z</a:t>
            </a:r>
            <a:endParaRPr sz="12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476094" y="3277742"/>
            <a:ext cx="681699" cy="1778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W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312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C</a:t>
            </a:r>
            <a:r>
              <a:rPr dirty="0" smtClean="0" sz="1200" spc="0">
                <a:latin typeface="Arial"/>
                <a:cs typeface="Arial"/>
              </a:rPr>
              <a:t>  </a:t>
            </a:r>
            <a:r>
              <a:rPr dirty="0" smtClean="0" sz="1200" spc="13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266599" y="3277742"/>
            <a:ext cx="141876" cy="1778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Z</a:t>
            </a:r>
            <a:endParaRPr sz="12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802508" y="3471299"/>
            <a:ext cx="252562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Hal</a:t>
            </a:r>
            <a:endParaRPr sz="105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177633" y="3471299"/>
            <a:ext cx="252333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H</a:t>
            </a:r>
            <a:r>
              <a:rPr dirty="0" smtClean="0" sz="1050" spc="-5">
                <a:latin typeface="Arial"/>
                <a:cs typeface="Arial"/>
              </a:rPr>
              <a:t>a</a:t>
            </a:r>
            <a:r>
              <a:rPr dirty="0" smtClean="0" sz="1050" spc="0">
                <a:latin typeface="Arial"/>
                <a:cs typeface="Arial"/>
              </a:rPr>
              <a:t>l</a:t>
            </a:r>
            <a:endParaRPr sz="105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793461" y="3480109"/>
            <a:ext cx="552424" cy="1822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dirty="0" smtClean="0" baseline="5521" sz="1575" spc="0">
                <a:latin typeface="Arial"/>
                <a:cs typeface="Arial"/>
              </a:rPr>
              <a:t>C</a:t>
            </a:r>
            <a:r>
              <a:rPr dirty="0" smtClean="0" baseline="5521" sz="1575" spc="4">
                <a:latin typeface="Arial"/>
                <a:cs typeface="Arial"/>
              </a:rPr>
              <a:t>l</a:t>
            </a:r>
            <a:r>
              <a:rPr dirty="0" smtClean="0" baseline="-7246" sz="1200" spc="0">
                <a:latin typeface="Arial"/>
                <a:cs typeface="Arial"/>
              </a:rPr>
              <a:t>2</a:t>
            </a:r>
            <a:r>
              <a:rPr dirty="0" smtClean="0" baseline="-7246" sz="1200" spc="109">
                <a:latin typeface="Arial"/>
                <a:cs typeface="Arial"/>
              </a:rPr>
              <a:t> </a:t>
            </a:r>
            <a:r>
              <a:rPr dirty="0" smtClean="0" baseline="5521" sz="1575" spc="0">
                <a:latin typeface="Arial"/>
                <a:cs typeface="Arial"/>
              </a:rPr>
              <a:t>-</a:t>
            </a:r>
            <a:r>
              <a:rPr dirty="0" smtClean="0" baseline="5521" sz="1575" spc="15">
                <a:latin typeface="Arial"/>
                <a:cs typeface="Arial"/>
              </a:rPr>
              <a:t> </a:t>
            </a:r>
            <a:r>
              <a:rPr dirty="0" smtClean="0" baseline="5521" sz="1575" spc="0">
                <a:latin typeface="Arial"/>
                <a:cs typeface="Arial"/>
              </a:rPr>
              <a:t>Br</a:t>
            </a:r>
            <a:r>
              <a:rPr dirty="0" smtClean="0" baseline="-7246" sz="1200" spc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567860" y="3497042"/>
            <a:ext cx="126444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=</a:t>
            </a:r>
            <a:endParaRPr sz="105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988590" y="3737511"/>
            <a:ext cx="982374" cy="1778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d</a:t>
            </a: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-4">
                <a:latin typeface="Arial"/>
                <a:cs typeface="Arial"/>
              </a:rPr>
              <a:t>u</a:t>
            </a:r>
            <a:r>
              <a:rPr dirty="0" smtClean="0" sz="1200" spc="-4">
                <a:latin typeface="Arial"/>
                <a:cs typeface="Arial"/>
              </a:rPr>
              <a:t>b</a:t>
            </a:r>
            <a:r>
              <a:rPr dirty="0" smtClean="0" sz="1200" spc="4">
                <a:latin typeface="Arial"/>
                <a:cs typeface="Arial"/>
              </a:rPr>
              <a:t>l</a:t>
            </a:r>
            <a:r>
              <a:rPr dirty="0" smtClean="0" sz="1200" spc="0">
                <a:latin typeface="Arial"/>
                <a:cs typeface="Arial"/>
              </a:rPr>
              <a:t>e</a:t>
            </a:r>
            <a:r>
              <a:rPr dirty="0" smtClean="0" sz="1200" spc="-4">
                <a:latin typeface="Arial"/>
                <a:cs typeface="Arial"/>
              </a:rPr>
              <a:t> </a:t>
            </a:r>
            <a:r>
              <a:rPr dirty="0" smtClean="0" sz="1200" spc="4">
                <a:latin typeface="Arial"/>
                <a:cs typeface="Arial"/>
              </a:rPr>
              <a:t>l</a:t>
            </a:r>
            <a:r>
              <a:rPr dirty="0" smtClean="0" sz="1200" spc="0">
                <a:latin typeface="Arial"/>
                <a:cs typeface="Arial"/>
              </a:rPr>
              <a:t>i</a:t>
            </a:r>
            <a:r>
              <a:rPr dirty="0" smtClean="0" sz="1200" spc="-4">
                <a:latin typeface="Arial"/>
                <a:cs typeface="Arial"/>
              </a:rPr>
              <a:t>a</a:t>
            </a:r>
            <a:r>
              <a:rPr dirty="0" smtClean="0" sz="1200" spc="4">
                <a:latin typeface="Arial"/>
                <a:cs typeface="Arial"/>
              </a:rPr>
              <a:t>i</a:t>
            </a:r>
            <a:r>
              <a:rPr dirty="0" smtClean="0" sz="1200" spc="0">
                <a:latin typeface="Arial"/>
                <a:cs typeface="Arial"/>
              </a:rPr>
              <a:t>s</a:t>
            </a: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515023" y="3737511"/>
            <a:ext cx="965041" cy="1778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s</a:t>
            </a:r>
            <a:r>
              <a:rPr dirty="0" smtClean="0" sz="1200" spc="4">
                <a:latin typeface="Arial"/>
                <a:cs typeface="Arial"/>
              </a:rPr>
              <a:t>i</a:t>
            </a:r>
            <a:r>
              <a:rPr dirty="0" smtClean="0" sz="1200" spc="-4">
                <a:latin typeface="Arial"/>
                <a:cs typeface="Arial"/>
              </a:rPr>
              <a:t>m</a:t>
            </a:r>
            <a:r>
              <a:rPr dirty="0" smtClean="0" sz="1200" spc="-4">
                <a:latin typeface="Arial"/>
                <a:cs typeface="Arial"/>
              </a:rPr>
              <a:t>p</a:t>
            </a:r>
            <a:r>
              <a:rPr dirty="0" smtClean="0" sz="1200" spc="0">
                <a:latin typeface="Arial"/>
                <a:cs typeface="Arial"/>
              </a:rPr>
              <a:t>le</a:t>
            </a:r>
            <a:r>
              <a:rPr dirty="0" smtClean="0" sz="1200" spc="-4">
                <a:latin typeface="Arial"/>
                <a:cs typeface="Arial"/>
              </a:rPr>
              <a:t> </a:t>
            </a:r>
            <a:r>
              <a:rPr dirty="0" smtClean="0" sz="1200" spc="4">
                <a:latin typeface="Arial"/>
                <a:cs typeface="Arial"/>
              </a:rPr>
              <a:t>l</a:t>
            </a:r>
            <a:r>
              <a:rPr dirty="0" smtClean="0" sz="1200" spc="4">
                <a:latin typeface="Arial"/>
                <a:cs typeface="Arial"/>
              </a:rPr>
              <a:t>i</a:t>
            </a:r>
            <a:r>
              <a:rPr dirty="0" smtClean="0" sz="1200" spc="-4">
                <a:latin typeface="Arial"/>
                <a:cs typeface="Arial"/>
              </a:rPr>
              <a:t>a</a:t>
            </a:r>
            <a:r>
              <a:rPr dirty="0" smtClean="0" sz="1200" spc="4">
                <a:latin typeface="Arial"/>
                <a:cs typeface="Arial"/>
              </a:rPr>
              <a:t>i</a:t>
            </a:r>
            <a:r>
              <a:rPr dirty="0" smtClean="0" sz="1200" spc="-4">
                <a:latin typeface="Arial"/>
                <a:cs typeface="Arial"/>
              </a:rPr>
              <a:t>s</a:t>
            </a: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418013" y="3995219"/>
            <a:ext cx="193270" cy="2541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837227" y="4012364"/>
            <a:ext cx="145441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C</a:t>
            </a:r>
            <a:endParaRPr sz="105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066478" y="4012364"/>
            <a:ext cx="145441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C</a:t>
            </a:r>
            <a:endParaRPr sz="10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888310" y="4012364"/>
            <a:ext cx="145441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H</a:t>
            </a:r>
            <a:endParaRPr sz="10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117572" y="4012364"/>
            <a:ext cx="252333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H</a:t>
            </a:r>
            <a:r>
              <a:rPr dirty="0" smtClean="0" sz="1050" spc="-5">
                <a:latin typeface="Arial"/>
                <a:cs typeface="Arial"/>
              </a:rPr>
              <a:t>a</a:t>
            </a:r>
            <a:r>
              <a:rPr dirty="0" smtClean="0" sz="1050" spc="0">
                <a:latin typeface="Arial"/>
                <a:cs typeface="Arial"/>
              </a:rPr>
              <a:t>l</a:t>
            </a:r>
            <a:endParaRPr sz="10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9426678" y="4009618"/>
            <a:ext cx="938976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H</a:t>
            </a:r>
            <a:r>
              <a:rPr dirty="0" smtClean="0" sz="1050" spc="0">
                <a:latin typeface="Arial"/>
                <a:cs typeface="Arial"/>
              </a:rPr>
              <a:t>  </a:t>
            </a:r>
            <a:r>
              <a:rPr dirty="0" smtClean="0" sz="1050" spc="137">
                <a:latin typeface="Arial"/>
                <a:cs typeface="Arial"/>
              </a:rPr>
              <a:t> </a:t>
            </a:r>
            <a:r>
              <a:rPr dirty="0" smtClean="0" sz="1050" spc="0">
                <a:latin typeface="Arial"/>
                <a:cs typeface="Arial"/>
              </a:rPr>
              <a:t>C</a:t>
            </a:r>
            <a:r>
              <a:rPr dirty="0" smtClean="0" sz="1050" spc="0">
                <a:latin typeface="Arial"/>
                <a:cs typeface="Arial"/>
              </a:rPr>
              <a:t>  </a:t>
            </a:r>
            <a:r>
              <a:rPr dirty="0" smtClean="0" sz="1050" spc="173">
                <a:latin typeface="Arial"/>
                <a:cs typeface="Arial"/>
              </a:rPr>
              <a:t> </a:t>
            </a:r>
            <a:r>
              <a:rPr dirty="0" smtClean="0" sz="1050" spc="0">
                <a:latin typeface="Arial"/>
                <a:cs typeface="Arial"/>
              </a:rPr>
              <a:t>C</a:t>
            </a:r>
            <a:r>
              <a:rPr dirty="0" smtClean="0" sz="1050" spc="0">
                <a:latin typeface="Arial"/>
                <a:cs typeface="Arial"/>
              </a:rPr>
              <a:t>  </a:t>
            </a:r>
            <a:r>
              <a:rPr dirty="0" smtClean="0" sz="1050" spc="198">
                <a:latin typeface="Arial"/>
                <a:cs typeface="Arial"/>
              </a:rPr>
              <a:t> </a:t>
            </a:r>
            <a:r>
              <a:rPr dirty="0" smtClean="0" sz="1050" spc="0">
                <a:latin typeface="Arial"/>
                <a:cs typeface="Arial"/>
              </a:rPr>
              <a:t>H</a:t>
            </a:r>
            <a:r>
              <a:rPr dirty="0" smtClean="0" sz="1050" spc="-5">
                <a:latin typeface="Arial"/>
                <a:cs typeface="Arial"/>
              </a:rPr>
              <a:t>a</a:t>
            </a:r>
            <a:r>
              <a:rPr dirty="0" smtClean="0" sz="1050" spc="0">
                <a:latin typeface="Arial"/>
                <a:cs typeface="Arial"/>
              </a:rPr>
              <a:t>l</a:t>
            </a:r>
            <a:endParaRPr sz="10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388611" y="4020830"/>
            <a:ext cx="177347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2°</a:t>
            </a:r>
            <a:endParaRPr sz="10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853945" y="4427688"/>
            <a:ext cx="177272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ut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ti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r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650399" y="4427688"/>
            <a:ext cx="2136844" cy="4170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d</a:t>
            </a:r>
            <a:r>
              <a:rPr dirty="0" smtClean="0" baseline="3417" sz="2100" spc="4" b="1">
                <a:solidFill>
                  <a:srgbClr val="EC7C30"/>
                </a:solidFill>
                <a:latin typeface="Comic Sans MS"/>
                <a:cs typeface="Comic Sans MS"/>
              </a:rPr>
              <a:t>i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ve</a:t>
            </a:r>
            <a:r>
              <a:rPr dirty="0" smtClean="0" baseline="3417" sz="2100" spc="-4" b="1">
                <a:solidFill>
                  <a:srgbClr val="EC7C30"/>
                </a:solidFill>
                <a:latin typeface="Comic Sans MS"/>
                <a:cs typeface="Comic Sans MS"/>
              </a:rPr>
              <a:t>r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r>
              <a:rPr dirty="0" smtClean="0" baseline="3417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r>
              <a:rPr dirty="0" smtClean="0" baseline="3417" sz="2100" spc="14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m</a:t>
            </a:r>
            <a:r>
              <a:rPr dirty="0" smtClean="0" baseline="3417" sz="21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3417" sz="2100" spc="-4" b="1">
                <a:solidFill>
                  <a:srgbClr val="EC7C30"/>
                </a:solidFill>
                <a:latin typeface="Comic Sans MS"/>
                <a:cs typeface="Comic Sans MS"/>
              </a:rPr>
              <a:t>é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cul</a:t>
            </a:r>
            <a:r>
              <a:rPr dirty="0" smtClean="0" baseline="3417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  <a:p>
            <a:pPr marL="959700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sur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u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alc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è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ne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871264" y="4492904"/>
            <a:ext cx="145441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H</a:t>
            </a:r>
            <a:endParaRPr sz="10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100298" y="4492904"/>
            <a:ext cx="252333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H</a:t>
            </a:r>
            <a:r>
              <a:rPr dirty="0" smtClean="0" sz="1050" spc="-5">
                <a:latin typeface="Arial"/>
                <a:cs typeface="Arial"/>
              </a:rPr>
              <a:t>a</a:t>
            </a:r>
            <a:r>
              <a:rPr dirty="0" smtClean="0" sz="1050" spc="0">
                <a:latin typeface="Arial"/>
                <a:cs typeface="Arial"/>
              </a:rPr>
              <a:t>l</a:t>
            </a:r>
            <a:endParaRPr sz="10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759255" y="4492904"/>
            <a:ext cx="642739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H</a:t>
            </a:r>
            <a:r>
              <a:rPr dirty="0" smtClean="0" sz="1050" spc="69">
                <a:latin typeface="Arial"/>
                <a:cs typeface="Arial"/>
              </a:rPr>
              <a:t>C</a:t>
            </a:r>
            <a:r>
              <a:rPr dirty="0" smtClean="0" sz="1050" spc="0">
                <a:latin typeface="Arial"/>
                <a:cs typeface="Arial"/>
              </a:rPr>
              <a:t>l</a:t>
            </a:r>
            <a:r>
              <a:rPr dirty="0" smtClean="0" sz="1050" spc="62">
                <a:latin typeface="Arial"/>
                <a:cs typeface="Arial"/>
              </a:rPr>
              <a:t> </a:t>
            </a:r>
            <a:r>
              <a:rPr dirty="0" smtClean="0" sz="1050" spc="0">
                <a:latin typeface="Arial"/>
                <a:cs typeface="Arial"/>
              </a:rPr>
              <a:t>-</a:t>
            </a:r>
            <a:r>
              <a:rPr dirty="0" smtClean="0" sz="1050" spc="10">
                <a:latin typeface="Arial"/>
                <a:cs typeface="Arial"/>
              </a:rPr>
              <a:t> </a:t>
            </a:r>
            <a:r>
              <a:rPr dirty="0" smtClean="0" sz="1050" spc="0">
                <a:latin typeface="Arial"/>
                <a:cs typeface="Arial"/>
              </a:rPr>
              <a:t>HBr</a:t>
            </a:r>
            <a:endParaRPr sz="10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567860" y="4510180"/>
            <a:ext cx="126444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=</a:t>
            </a:r>
            <a:endParaRPr sz="105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815076" y="4641048"/>
            <a:ext cx="129459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418014" y="4965338"/>
            <a:ext cx="193270" cy="2541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837227" y="4982482"/>
            <a:ext cx="145441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C</a:t>
            </a:r>
            <a:endParaRPr sz="105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066478" y="4982482"/>
            <a:ext cx="145441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C</a:t>
            </a:r>
            <a:endParaRPr sz="10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426678" y="4979736"/>
            <a:ext cx="934017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H</a:t>
            </a:r>
            <a:r>
              <a:rPr dirty="0" smtClean="0" sz="1050" spc="0">
                <a:latin typeface="Arial"/>
                <a:cs typeface="Arial"/>
              </a:rPr>
              <a:t>  </a:t>
            </a:r>
            <a:r>
              <a:rPr dirty="0" smtClean="0" sz="1050" spc="137">
                <a:latin typeface="Arial"/>
                <a:cs typeface="Arial"/>
              </a:rPr>
              <a:t> </a:t>
            </a:r>
            <a:r>
              <a:rPr dirty="0" smtClean="0" sz="1050" spc="0">
                <a:latin typeface="Arial"/>
                <a:cs typeface="Arial"/>
              </a:rPr>
              <a:t>C</a:t>
            </a:r>
            <a:r>
              <a:rPr dirty="0" smtClean="0" sz="1050" spc="0">
                <a:latin typeface="Arial"/>
                <a:cs typeface="Arial"/>
              </a:rPr>
              <a:t>  </a:t>
            </a:r>
            <a:r>
              <a:rPr dirty="0" smtClean="0" sz="1050" spc="173">
                <a:latin typeface="Arial"/>
                <a:cs typeface="Arial"/>
              </a:rPr>
              <a:t> </a:t>
            </a:r>
            <a:r>
              <a:rPr dirty="0" smtClean="0" sz="1050" spc="0">
                <a:latin typeface="Arial"/>
                <a:cs typeface="Arial"/>
              </a:rPr>
              <a:t>C</a:t>
            </a:r>
            <a:r>
              <a:rPr dirty="0" smtClean="0" sz="1050" spc="0">
                <a:latin typeface="Arial"/>
                <a:cs typeface="Arial"/>
              </a:rPr>
              <a:t>  </a:t>
            </a:r>
            <a:r>
              <a:rPr dirty="0" smtClean="0" sz="1050" spc="162">
                <a:latin typeface="Arial"/>
                <a:cs typeface="Arial"/>
              </a:rPr>
              <a:t> </a:t>
            </a:r>
            <a:r>
              <a:rPr dirty="0" smtClean="0" sz="1050" spc="-5">
                <a:latin typeface="Arial"/>
                <a:cs typeface="Arial"/>
              </a:rPr>
              <a:t>O</a:t>
            </a:r>
            <a:r>
              <a:rPr dirty="0" smtClean="0" sz="1050" spc="0">
                <a:latin typeface="Arial"/>
                <a:cs typeface="Arial"/>
              </a:rPr>
              <a:t>H</a:t>
            </a:r>
            <a:endParaRPr sz="10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388611" y="4990949"/>
            <a:ext cx="177347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3°</a:t>
            </a:r>
            <a:endParaRPr sz="10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931325" y="4999416"/>
            <a:ext cx="145441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H</a:t>
            </a:r>
            <a:endParaRPr sz="10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155897" y="4999416"/>
            <a:ext cx="251836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-5">
                <a:latin typeface="Arial"/>
                <a:cs typeface="Arial"/>
              </a:rPr>
              <a:t>O</a:t>
            </a:r>
            <a:r>
              <a:rPr dirty="0" smtClean="0" sz="1050" spc="0">
                <a:latin typeface="Arial"/>
                <a:cs typeface="Arial"/>
              </a:rPr>
              <a:t>H</a:t>
            </a:r>
            <a:endParaRPr sz="10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888310" y="5377269"/>
            <a:ext cx="145441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H</a:t>
            </a:r>
            <a:endParaRPr sz="10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113111" y="5377269"/>
            <a:ext cx="251836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-5">
                <a:latin typeface="Arial"/>
                <a:cs typeface="Arial"/>
              </a:rPr>
              <a:t>O</a:t>
            </a:r>
            <a:r>
              <a:rPr dirty="0" smtClean="0" sz="1050" spc="0">
                <a:latin typeface="Arial"/>
                <a:cs typeface="Arial"/>
              </a:rPr>
              <a:t>H</a:t>
            </a:r>
            <a:endParaRPr sz="10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435289" y="5858215"/>
            <a:ext cx="193270" cy="2541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20227" y="5883804"/>
            <a:ext cx="145441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C</a:t>
            </a:r>
            <a:endParaRPr sz="10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049192" y="5883804"/>
            <a:ext cx="145441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C</a:t>
            </a:r>
            <a:endParaRPr sz="10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263770" y="5881344"/>
            <a:ext cx="1079651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H</a:t>
            </a:r>
            <a:r>
              <a:rPr dirty="0" smtClean="0" sz="1050" spc="-4">
                <a:latin typeface="Arial"/>
                <a:cs typeface="Arial"/>
              </a:rPr>
              <a:t>a</a:t>
            </a:r>
            <a:r>
              <a:rPr dirty="0" smtClean="0" sz="1050" spc="0">
                <a:latin typeface="Arial"/>
                <a:cs typeface="Arial"/>
              </a:rPr>
              <a:t>l</a:t>
            </a:r>
            <a:r>
              <a:rPr dirty="0" smtClean="0" sz="1050" spc="0">
                <a:latin typeface="Arial"/>
                <a:cs typeface="Arial"/>
              </a:rPr>
              <a:t>   </a:t>
            </a:r>
            <a:r>
              <a:rPr dirty="0" smtClean="0" sz="1050" spc="177">
                <a:latin typeface="Arial"/>
                <a:cs typeface="Arial"/>
              </a:rPr>
              <a:t> </a:t>
            </a:r>
            <a:r>
              <a:rPr dirty="0" smtClean="0" sz="1050" spc="0">
                <a:latin typeface="Arial"/>
                <a:cs typeface="Arial"/>
              </a:rPr>
              <a:t>C</a:t>
            </a:r>
            <a:r>
              <a:rPr dirty="0" smtClean="0" sz="1050" spc="0">
                <a:latin typeface="Arial"/>
                <a:cs typeface="Arial"/>
              </a:rPr>
              <a:t>  </a:t>
            </a:r>
            <a:r>
              <a:rPr dirty="0" smtClean="0" sz="1050" spc="168">
                <a:latin typeface="Arial"/>
                <a:cs typeface="Arial"/>
              </a:rPr>
              <a:t> </a:t>
            </a:r>
            <a:r>
              <a:rPr dirty="0" smtClean="0" sz="1050" spc="0">
                <a:latin typeface="Arial"/>
                <a:cs typeface="Arial"/>
              </a:rPr>
              <a:t>C</a:t>
            </a:r>
            <a:r>
              <a:rPr dirty="0" smtClean="0" sz="1050" spc="0">
                <a:latin typeface="Arial"/>
                <a:cs typeface="Arial"/>
              </a:rPr>
              <a:t>  </a:t>
            </a:r>
            <a:r>
              <a:rPr dirty="0" smtClean="0" sz="1050" spc="162">
                <a:latin typeface="Arial"/>
                <a:cs typeface="Arial"/>
              </a:rPr>
              <a:t> </a:t>
            </a:r>
            <a:r>
              <a:rPr dirty="0" smtClean="0" sz="1050" spc="-5">
                <a:latin typeface="Arial"/>
                <a:cs typeface="Arial"/>
              </a:rPr>
              <a:t>O</a:t>
            </a:r>
            <a:r>
              <a:rPr dirty="0" smtClean="0" sz="1050" spc="0">
                <a:latin typeface="Arial"/>
                <a:cs typeface="Arial"/>
              </a:rPr>
              <a:t>H</a:t>
            </a:r>
            <a:endParaRPr sz="10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371335" y="5892293"/>
            <a:ext cx="177621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4°</a:t>
            </a:r>
            <a:endParaRPr sz="10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849642" y="5901057"/>
            <a:ext cx="252680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HO</a:t>
            </a:r>
            <a:endParaRPr sz="10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186100" y="5901057"/>
            <a:ext cx="252333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H</a:t>
            </a:r>
            <a:r>
              <a:rPr dirty="0" smtClean="0" sz="1050" spc="-5">
                <a:latin typeface="Arial"/>
                <a:cs typeface="Arial"/>
              </a:rPr>
              <a:t>a</a:t>
            </a:r>
            <a:r>
              <a:rPr dirty="0" smtClean="0" sz="1050" spc="0">
                <a:latin typeface="Arial"/>
                <a:cs typeface="Arial"/>
              </a:rPr>
              <a:t>l</a:t>
            </a:r>
            <a:endParaRPr sz="10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729520" y="6338864"/>
            <a:ext cx="661022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HO</a:t>
            </a:r>
            <a:r>
              <a:rPr dirty="0" smtClean="0" sz="1050" spc="0">
                <a:latin typeface="Arial"/>
                <a:cs typeface="Arial"/>
              </a:rPr>
              <a:t>  </a:t>
            </a:r>
            <a:r>
              <a:rPr dirty="0" smtClean="0" sz="1050" spc="162">
                <a:latin typeface="Arial"/>
                <a:cs typeface="Arial"/>
              </a:rPr>
              <a:t> </a:t>
            </a:r>
            <a:r>
              <a:rPr dirty="0" smtClean="0" sz="1050" spc="0">
                <a:latin typeface="Arial"/>
                <a:cs typeface="Arial"/>
              </a:rPr>
              <a:t>Cl</a:t>
            </a:r>
            <a:r>
              <a:rPr dirty="0" smtClean="0" sz="1050" spc="39">
                <a:latin typeface="Arial"/>
                <a:cs typeface="Arial"/>
              </a:rPr>
              <a:t> </a:t>
            </a:r>
            <a:r>
              <a:rPr dirty="0" smtClean="0" sz="1050" spc="0">
                <a:latin typeface="Arial"/>
                <a:cs typeface="Arial"/>
              </a:rPr>
              <a:t>et</a:t>
            </a:r>
            <a:endParaRPr sz="10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415934" y="6347353"/>
            <a:ext cx="252680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HO</a:t>
            </a:r>
            <a:endParaRPr sz="10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752391" y="6347353"/>
            <a:ext cx="183757" cy="163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Br</a:t>
            </a:r>
            <a:endParaRPr sz="10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51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05497" y="6295564"/>
            <a:ext cx="85801" cy="2661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0" name="object 30"/>
          <p:cNvSpPr txBox="1"/>
          <p:nvPr/>
        </p:nvSpPr>
        <p:spPr>
          <a:xfrm>
            <a:off x="7765558" y="5334198"/>
            <a:ext cx="85801" cy="2489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9" name="object 29"/>
          <p:cNvSpPr txBox="1"/>
          <p:nvPr/>
        </p:nvSpPr>
        <p:spPr>
          <a:xfrm>
            <a:off x="7748283" y="4424147"/>
            <a:ext cx="85801" cy="2918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8" name="object 28"/>
          <p:cNvSpPr txBox="1"/>
          <p:nvPr/>
        </p:nvSpPr>
        <p:spPr>
          <a:xfrm>
            <a:off x="7748283" y="3402542"/>
            <a:ext cx="85801" cy="2918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7" name="object 27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8031543" y="2962275"/>
            <a:ext cx="14311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9483995" y="2942482"/>
            <a:ext cx="13911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9751696" y="2942482"/>
            <a:ext cx="10033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9980959" y="2942482"/>
            <a:ext cx="10364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3296949" y="3196076"/>
            <a:ext cx="9244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4652627" y="3221752"/>
            <a:ext cx="8749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4883032" y="3221752"/>
            <a:ext cx="11146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5137404" y="3221752"/>
            <a:ext cx="11513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8031543" y="3408834"/>
            <a:ext cx="14311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8005803" y="3949556"/>
            <a:ext cx="10879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9544056" y="3947039"/>
            <a:ext cx="10479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9777437" y="3947039"/>
            <a:ext cx="10033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10006699" y="3947039"/>
            <a:ext cx="10364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7988528" y="4430325"/>
            <a:ext cx="10902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8048475" y="4936837"/>
            <a:ext cx="10479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9544057" y="4917158"/>
            <a:ext cx="10479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9777437" y="4917158"/>
            <a:ext cx="10033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10006700" y="4917158"/>
            <a:ext cx="9953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8005803" y="5314747"/>
            <a:ext cx="10467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8078677" y="5838250"/>
            <a:ext cx="10479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9492576" y="5818536"/>
            <a:ext cx="13899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9760506" y="5818536"/>
            <a:ext cx="10033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9989425" y="5818536"/>
            <a:ext cx="9953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7958555" y="6276056"/>
            <a:ext cx="10044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8644969" y="6284820"/>
            <a:ext cx="10467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848612" y="981456"/>
            <a:ext cx="8424672" cy="5401056"/>
          </a:xfrm>
          <a:custGeom>
            <a:avLst/>
            <a:gdLst/>
            <a:ahLst/>
            <a:cxnLst/>
            <a:rect l="l" t="t" r="r" b="b"/>
            <a:pathLst>
              <a:path w="8424672" h="5401056">
                <a:moveTo>
                  <a:pt x="0" y="5401056"/>
                </a:moveTo>
                <a:lnTo>
                  <a:pt x="8424672" y="5401056"/>
                </a:lnTo>
                <a:lnTo>
                  <a:pt x="8424672" y="0"/>
                </a:lnTo>
                <a:lnTo>
                  <a:pt x="0" y="0"/>
                </a:lnTo>
                <a:lnTo>
                  <a:pt x="0" y="540105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848612" y="981456"/>
            <a:ext cx="8424672" cy="5401056"/>
          </a:xfrm>
          <a:custGeom>
            <a:avLst/>
            <a:gdLst/>
            <a:ahLst/>
            <a:cxnLst/>
            <a:rect l="l" t="t" r="r" b="b"/>
            <a:pathLst>
              <a:path w="8424672" h="5401056">
                <a:moveTo>
                  <a:pt x="0" y="5401056"/>
                </a:moveTo>
                <a:lnTo>
                  <a:pt x="8424672" y="5401056"/>
                </a:lnTo>
                <a:lnTo>
                  <a:pt x="8424672" y="0"/>
                </a:lnTo>
                <a:lnTo>
                  <a:pt x="0" y="0"/>
                </a:lnTo>
                <a:lnTo>
                  <a:pt x="0" y="540105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5879592" y="1662684"/>
            <a:ext cx="1008888" cy="76200"/>
          </a:xfrm>
          <a:custGeom>
            <a:avLst/>
            <a:gdLst/>
            <a:ahLst/>
            <a:cxnLst/>
            <a:rect l="l" t="t" r="r" b="b"/>
            <a:pathLst>
              <a:path w="1008888" h="76200">
                <a:moveTo>
                  <a:pt x="945388" y="44450"/>
                </a:moveTo>
                <a:lnTo>
                  <a:pt x="932687" y="44450"/>
                </a:lnTo>
                <a:lnTo>
                  <a:pt x="932688" y="76200"/>
                </a:lnTo>
                <a:lnTo>
                  <a:pt x="1008888" y="38100"/>
                </a:lnTo>
                <a:lnTo>
                  <a:pt x="945388" y="44450"/>
                </a:lnTo>
                <a:close/>
              </a:path>
              <a:path w="1008888" h="76200">
                <a:moveTo>
                  <a:pt x="945388" y="31750"/>
                </a:moveTo>
                <a:lnTo>
                  <a:pt x="932688" y="0"/>
                </a:lnTo>
                <a:lnTo>
                  <a:pt x="932688" y="31749"/>
                </a:lnTo>
                <a:lnTo>
                  <a:pt x="945388" y="31750"/>
                </a:lnTo>
                <a:close/>
              </a:path>
              <a:path w="1008888" h="76200">
                <a:moveTo>
                  <a:pt x="0" y="31750"/>
                </a:moveTo>
                <a:lnTo>
                  <a:pt x="0" y="44450"/>
                </a:lnTo>
                <a:lnTo>
                  <a:pt x="945388" y="44450"/>
                </a:lnTo>
                <a:lnTo>
                  <a:pt x="1008888" y="38100"/>
                </a:lnTo>
                <a:lnTo>
                  <a:pt x="932688" y="0"/>
                </a:lnTo>
                <a:lnTo>
                  <a:pt x="945388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329684" y="1987296"/>
            <a:ext cx="76200" cy="720851"/>
          </a:xfrm>
          <a:custGeom>
            <a:avLst/>
            <a:gdLst/>
            <a:ahLst/>
            <a:cxnLst/>
            <a:rect l="l" t="t" r="r" b="b"/>
            <a:pathLst>
              <a:path w="76200" h="720851">
                <a:moveTo>
                  <a:pt x="31749" y="644652"/>
                </a:moveTo>
                <a:lnTo>
                  <a:pt x="0" y="644651"/>
                </a:lnTo>
                <a:lnTo>
                  <a:pt x="38100" y="720851"/>
                </a:lnTo>
                <a:lnTo>
                  <a:pt x="76200" y="644651"/>
                </a:lnTo>
                <a:lnTo>
                  <a:pt x="44450" y="644651"/>
                </a:lnTo>
                <a:lnTo>
                  <a:pt x="44450" y="657351"/>
                </a:lnTo>
                <a:lnTo>
                  <a:pt x="31750" y="657351"/>
                </a:lnTo>
                <a:lnTo>
                  <a:pt x="31749" y="644652"/>
                </a:lnTo>
                <a:close/>
              </a:path>
              <a:path w="76200" h="720851">
                <a:moveTo>
                  <a:pt x="31750" y="657351"/>
                </a:moveTo>
                <a:lnTo>
                  <a:pt x="44450" y="657351"/>
                </a:lnTo>
                <a:lnTo>
                  <a:pt x="44450" y="0"/>
                </a:lnTo>
                <a:lnTo>
                  <a:pt x="31750" y="0"/>
                </a:lnTo>
                <a:lnTo>
                  <a:pt x="31750" y="6573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544568" y="1915667"/>
            <a:ext cx="76200" cy="720852"/>
          </a:xfrm>
          <a:custGeom>
            <a:avLst/>
            <a:gdLst/>
            <a:ahLst/>
            <a:cxnLst/>
            <a:rect l="l" t="t" r="r" b="b"/>
            <a:pathLst>
              <a:path w="76200" h="720852">
                <a:moveTo>
                  <a:pt x="31750" y="720852"/>
                </a:moveTo>
                <a:lnTo>
                  <a:pt x="44450" y="720852"/>
                </a:lnTo>
                <a:lnTo>
                  <a:pt x="44450" y="63500"/>
                </a:lnTo>
                <a:lnTo>
                  <a:pt x="76200" y="76200"/>
                </a:lnTo>
                <a:lnTo>
                  <a:pt x="38100" y="0"/>
                </a:lnTo>
                <a:lnTo>
                  <a:pt x="31750" y="63500"/>
                </a:lnTo>
                <a:lnTo>
                  <a:pt x="31750" y="720852"/>
                </a:lnTo>
                <a:close/>
              </a:path>
              <a:path w="76200" h="720852">
                <a:moveTo>
                  <a:pt x="31750" y="63500"/>
                </a:moveTo>
                <a:lnTo>
                  <a:pt x="38100" y="0"/>
                </a:lnTo>
                <a:lnTo>
                  <a:pt x="0" y="76200"/>
                </a:lnTo>
                <a:lnTo>
                  <a:pt x="31749" y="76200"/>
                </a:lnTo>
                <a:lnTo>
                  <a:pt x="31750" y="63500"/>
                </a:lnTo>
                <a:close/>
              </a:path>
              <a:path w="76200" h="720852">
                <a:moveTo>
                  <a:pt x="76200" y="76200"/>
                </a:moveTo>
                <a:lnTo>
                  <a:pt x="44450" y="63500"/>
                </a:lnTo>
                <a:lnTo>
                  <a:pt x="44450" y="76199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282823" y="3284220"/>
            <a:ext cx="510413" cy="508888"/>
          </a:xfrm>
          <a:custGeom>
            <a:avLst/>
            <a:gdLst/>
            <a:ahLst/>
            <a:cxnLst/>
            <a:rect l="l" t="t" r="r" b="b"/>
            <a:pathLst>
              <a:path w="510413" h="508888">
                <a:moveTo>
                  <a:pt x="0" y="499998"/>
                </a:moveTo>
                <a:lnTo>
                  <a:pt x="8889" y="508888"/>
                </a:lnTo>
                <a:lnTo>
                  <a:pt x="460895" y="58252"/>
                </a:lnTo>
                <a:lnTo>
                  <a:pt x="469900" y="49275"/>
                </a:lnTo>
                <a:lnTo>
                  <a:pt x="483362" y="80771"/>
                </a:lnTo>
                <a:lnTo>
                  <a:pt x="510413" y="0"/>
                </a:lnTo>
                <a:lnTo>
                  <a:pt x="461010" y="40385"/>
                </a:lnTo>
                <a:lnTo>
                  <a:pt x="452016" y="49352"/>
                </a:lnTo>
                <a:lnTo>
                  <a:pt x="0" y="499998"/>
                </a:lnTo>
                <a:close/>
              </a:path>
              <a:path w="510413" h="508888">
                <a:moveTo>
                  <a:pt x="461010" y="40385"/>
                </a:moveTo>
                <a:lnTo>
                  <a:pt x="510413" y="0"/>
                </a:lnTo>
                <a:lnTo>
                  <a:pt x="429513" y="26796"/>
                </a:lnTo>
                <a:lnTo>
                  <a:pt x="452016" y="49352"/>
                </a:lnTo>
                <a:lnTo>
                  <a:pt x="461010" y="40385"/>
                </a:lnTo>
                <a:close/>
              </a:path>
              <a:path w="510413" h="508888">
                <a:moveTo>
                  <a:pt x="483362" y="80771"/>
                </a:moveTo>
                <a:lnTo>
                  <a:pt x="469900" y="49275"/>
                </a:lnTo>
                <a:lnTo>
                  <a:pt x="460895" y="58252"/>
                </a:lnTo>
                <a:lnTo>
                  <a:pt x="483362" y="8077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432048" y="3424554"/>
            <a:ext cx="435737" cy="435737"/>
          </a:xfrm>
          <a:custGeom>
            <a:avLst/>
            <a:gdLst/>
            <a:ahLst/>
            <a:cxnLst/>
            <a:rect l="l" t="t" r="r" b="b"/>
            <a:pathLst>
              <a:path w="435737" h="435737">
                <a:moveTo>
                  <a:pt x="49341" y="377381"/>
                </a:moveTo>
                <a:lnTo>
                  <a:pt x="26924" y="354965"/>
                </a:lnTo>
                <a:lnTo>
                  <a:pt x="0" y="435737"/>
                </a:lnTo>
                <a:lnTo>
                  <a:pt x="80772" y="408813"/>
                </a:lnTo>
                <a:lnTo>
                  <a:pt x="58355" y="386395"/>
                </a:lnTo>
                <a:lnTo>
                  <a:pt x="49402" y="395351"/>
                </a:lnTo>
                <a:lnTo>
                  <a:pt x="40386" y="386334"/>
                </a:lnTo>
                <a:lnTo>
                  <a:pt x="49341" y="377381"/>
                </a:lnTo>
                <a:close/>
              </a:path>
              <a:path w="435737" h="435737">
                <a:moveTo>
                  <a:pt x="40386" y="386334"/>
                </a:moveTo>
                <a:lnTo>
                  <a:pt x="49402" y="395351"/>
                </a:lnTo>
                <a:lnTo>
                  <a:pt x="58355" y="386395"/>
                </a:lnTo>
                <a:lnTo>
                  <a:pt x="435737" y="8890"/>
                </a:lnTo>
                <a:lnTo>
                  <a:pt x="426847" y="0"/>
                </a:lnTo>
                <a:lnTo>
                  <a:pt x="49341" y="377381"/>
                </a:lnTo>
                <a:lnTo>
                  <a:pt x="40386" y="386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2346833" y="1844039"/>
            <a:ext cx="1661287" cy="1805686"/>
          </a:xfrm>
          <a:custGeom>
            <a:avLst/>
            <a:gdLst/>
            <a:ahLst/>
            <a:cxnLst/>
            <a:rect l="l" t="t" r="r" b="b"/>
            <a:pathLst>
              <a:path w="1661287" h="1805686">
                <a:moveTo>
                  <a:pt x="0" y="1797050"/>
                </a:moveTo>
                <a:lnTo>
                  <a:pt x="9398" y="1805686"/>
                </a:lnTo>
                <a:lnTo>
                  <a:pt x="1614352" y="60384"/>
                </a:lnTo>
                <a:lnTo>
                  <a:pt x="1622933" y="51054"/>
                </a:lnTo>
                <a:lnTo>
                  <a:pt x="1637792" y="81914"/>
                </a:lnTo>
                <a:lnTo>
                  <a:pt x="1661287" y="0"/>
                </a:lnTo>
                <a:lnTo>
                  <a:pt x="1613662" y="42418"/>
                </a:lnTo>
                <a:lnTo>
                  <a:pt x="1605021" y="51813"/>
                </a:lnTo>
                <a:lnTo>
                  <a:pt x="0" y="1797050"/>
                </a:lnTo>
                <a:close/>
              </a:path>
              <a:path w="1661287" h="1805686">
                <a:moveTo>
                  <a:pt x="1613662" y="42418"/>
                </a:moveTo>
                <a:lnTo>
                  <a:pt x="1661287" y="0"/>
                </a:lnTo>
                <a:lnTo>
                  <a:pt x="1581658" y="30352"/>
                </a:lnTo>
                <a:lnTo>
                  <a:pt x="1605021" y="51813"/>
                </a:lnTo>
                <a:lnTo>
                  <a:pt x="1613662" y="42418"/>
                </a:lnTo>
                <a:close/>
              </a:path>
              <a:path w="1661287" h="1805686">
                <a:moveTo>
                  <a:pt x="1637792" y="81914"/>
                </a:moveTo>
                <a:lnTo>
                  <a:pt x="1622933" y="51054"/>
                </a:lnTo>
                <a:lnTo>
                  <a:pt x="1614352" y="60384"/>
                </a:lnTo>
                <a:lnTo>
                  <a:pt x="1637792" y="81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424684" y="1984502"/>
            <a:ext cx="1588135" cy="1732534"/>
          </a:xfrm>
          <a:custGeom>
            <a:avLst/>
            <a:gdLst/>
            <a:ahLst/>
            <a:cxnLst/>
            <a:rect l="l" t="t" r="r" b="b"/>
            <a:pathLst>
              <a:path w="1588135" h="1732534">
                <a:moveTo>
                  <a:pt x="46840" y="1672078"/>
                </a:moveTo>
                <a:lnTo>
                  <a:pt x="23368" y="1650619"/>
                </a:lnTo>
                <a:lnTo>
                  <a:pt x="0" y="1732534"/>
                </a:lnTo>
                <a:lnTo>
                  <a:pt x="79629" y="1702054"/>
                </a:lnTo>
                <a:lnTo>
                  <a:pt x="56197" y="1680632"/>
                </a:lnTo>
                <a:lnTo>
                  <a:pt x="47625" y="1689989"/>
                </a:lnTo>
                <a:lnTo>
                  <a:pt x="38227" y="1681480"/>
                </a:lnTo>
                <a:lnTo>
                  <a:pt x="46840" y="1672078"/>
                </a:lnTo>
                <a:close/>
              </a:path>
              <a:path w="1588135" h="1732534">
                <a:moveTo>
                  <a:pt x="38227" y="1681480"/>
                </a:moveTo>
                <a:lnTo>
                  <a:pt x="47625" y="1689989"/>
                </a:lnTo>
                <a:lnTo>
                  <a:pt x="56197" y="1680632"/>
                </a:lnTo>
                <a:lnTo>
                  <a:pt x="1588135" y="8636"/>
                </a:lnTo>
                <a:lnTo>
                  <a:pt x="1578737" y="0"/>
                </a:lnTo>
                <a:lnTo>
                  <a:pt x="46840" y="1672078"/>
                </a:lnTo>
                <a:lnTo>
                  <a:pt x="38227" y="1681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3648455" y="4038600"/>
            <a:ext cx="1583436" cy="76200"/>
          </a:xfrm>
          <a:custGeom>
            <a:avLst/>
            <a:gdLst/>
            <a:ahLst/>
            <a:cxnLst/>
            <a:rect l="l" t="t" r="r" b="b"/>
            <a:pathLst>
              <a:path w="1583436" h="76200">
                <a:moveTo>
                  <a:pt x="1519936" y="44450"/>
                </a:moveTo>
                <a:lnTo>
                  <a:pt x="1507235" y="44450"/>
                </a:lnTo>
                <a:lnTo>
                  <a:pt x="1507236" y="76200"/>
                </a:lnTo>
                <a:lnTo>
                  <a:pt x="1583436" y="38100"/>
                </a:lnTo>
                <a:lnTo>
                  <a:pt x="1519936" y="44450"/>
                </a:lnTo>
                <a:close/>
              </a:path>
              <a:path w="1583436" h="76200">
                <a:moveTo>
                  <a:pt x="1519936" y="31750"/>
                </a:moveTo>
                <a:lnTo>
                  <a:pt x="1507236" y="0"/>
                </a:lnTo>
                <a:lnTo>
                  <a:pt x="1507236" y="31749"/>
                </a:lnTo>
                <a:lnTo>
                  <a:pt x="1519936" y="31750"/>
                </a:lnTo>
                <a:close/>
              </a:path>
              <a:path w="1583436" h="76200">
                <a:moveTo>
                  <a:pt x="0" y="31750"/>
                </a:moveTo>
                <a:lnTo>
                  <a:pt x="0" y="44450"/>
                </a:lnTo>
                <a:lnTo>
                  <a:pt x="1519936" y="44450"/>
                </a:lnTo>
                <a:lnTo>
                  <a:pt x="1583436" y="38100"/>
                </a:lnTo>
                <a:lnTo>
                  <a:pt x="1507236" y="0"/>
                </a:lnTo>
                <a:lnTo>
                  <a:pt x="1519936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165342" y="2197480"/>
            <a:ext cx="1658874" cy="661416"/>
          </a:xfrm>
          <a:custGeom>
            <a:avLst/>
            <a:gdLst/>
            <a:ahLst/>
            <a:cxnLst/>
            <a:rect l="l" t="t" r="r" b="b"/>
            <a:pathLst>
              <a:path w="1658874" h="661416">
                <a:moveTo>
                  <a:pt x="0" y="649478"/>
                </a:moveTo>
                <a:lnTo>
                  <a:pt x="4572" y="661416"/>
                </a:lnTo>
                <a:lnTo>
                  <a:pt x="1590214" y="41478"/>
                </a:lnTo>
                <a:lnTo>
                  <a:pt x="1602105" y="36830"/>
                </a:lnTo>
                <a:lnTo>
                  <a:pt x="1601724" y="70993"/>
                </a:lnTo>
                <a:lnTo>
                  <a:pt x="1658874" y="7747"/>
                </a:lnTo>
                <a:lnTo>
                  <a:pt x="1597406" y="24892"/>
                </a:lnTo>
                <a:lnTo>
                  <a:pt x="1585552" y="29526"/>
                </a:lnTo>
                <a:lnTo>
                  <a:pt x="0" y="649478"/>
                </a:lnTo>
                <a:close/>
              </a:path>
              <a:path w="1658874" h="661416">
                <a:moveTo>
                  <a:pt x="1597406" y="24892"/>
                </a:moveTo>
                <a:lnTo>
                  <a:pt x="1658874" y="7747"/>
                </a:lnTo>
                <a:lnTo>
                  <a:pt x="1574038" y="0"/>
                </a:lnTo>
                <a:lnTo>
                  <a:pt x="1585552" y="29526"/>
                </a:lnTo>
                <a:lnTo>
                  <a:pt x="1597406" y="24892"/>
                </a:lnTo>
                <a:close/>
              </a:path>
              <a:path w="1658874" h="661416">
                <a:moveTo>
                  <a:pt x="1601724" y="70993"/>
                </a:moveTo>
                <a:lnTo>
                  <a:pt x="1602105" y="36830"/>
                </a:lnTo>
                <a:lnTo>
                  <a:pt x="1590214" y="41478"/>
                </a:lnTo>
                <a:lnTo>
                  <a:pt x="1601724" y="70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730875" y="3209416"/>
            <a:ext cx="293497" cy="507619"/>
          </a:xfrm>
          <a:custGeom>
            <a:avLst/>
            <a:gdLst/>
            <a:ahLst/>
            <a:cxnLst/>
            <a:rect l="l" t="t" r="r" b="b"/>
            <a:pathLst>
              <a:path w="293497" h="507619">
                <a:moveTo>
                  <a:pt x="256539" y="455676"/>
                </a:moveTo>
                <a:lnTo>
                  <a:pt x="250214" y="444597"/>
                </a:lnTo>
                <a:lnTo>
                  <a:pt x="222630" y="460375"/>
                </a:lnTo>
                <a:lnTo>
                  <a:pt x="293497" y="507619"/>
                </a:lnTo>
                <a:lnTo>
                  <a:pt x="256539" y="455676"/>
                </a:lnTo>
                <a:close/>
              </a:path>
              <a:path w="293497" h="507619">
                <a:moveTo>
                  <a:pt x="288798" y="422529"/>
                </a:moveTo>
                <a:lnTo>
                  <a:pt x="261181" y="438325"/>
                </a:lnTo>
                <a:lnTo>
                  <a:pt x="267462" y="449326"/>
                </a:lnTo>
                <a:lnTo>
                  <a:pt x="288798" y="422529"/>
                </a:lnTo>
                <a:close/>
              </a:path>
              <a:path w="293497" h="507619">
                <a:moveTo>
                  <a:pt x="10922" y="0"/>
                </a:moveTo>
                <a:lnTo>
                  <a:pt x="0" y="6350"/>
                </a:lnTo>
                <a:lnTo>
                  <a:pt x="250214" y="444597"/>
                </a:lnTo>
                <a:lnTo>
                  <a:pt x="256539" y="455676"/>
                </a:lnTo>
                <a:lnTo>
                  <a:pt x="293497" y="507619"/>
                </a:lnTo>
                <a:lnTo>
                  <a:pt x="288798" y="422529"/>
                </a:lnTo>
                <a:lnTo>
                  <a:pt x="267462" y="449326"/>
                </a:lnTo>
                <a:lnTo>
                  <a:pt x="261181" y="438325"/>
                </a:lnTo>
                <a:lnTo>
                  <a:pt x="1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6240272" y="2821559"/>
            <a:ext cx="1655572" cy="182499"/>
          </a:xfrm>
          <a:custGeom>
            <a:avLst/>
            <a:gdLst/>
            <a:ahLst/>
            <a:cxnLst/>
            <a:rect l="l" t="t" r="r" b="b"/>
            <a:pathLst>
              <a:path w="1655572" h="182499">
                <a:moveTo>
                  <a:pt x="0" y="169799"/>
                </a:moveTo>
                <a:lnTo>
                  <a:pt x="1015" y="182499"/>
                </a:lnTo>
                <a:lnTo>
                  <a:pt x="1580175" y="44287"/>
                </a:lnTo>
                <a:lnTo>
                  <a:pt x="1592833" y="43179"/>
                </a:lnTo>
                <a:lnTo>
                  <a:pt x="1582927" y="75945"/>
                </a:lnTo>
                <a:lnTo>
                  <a:pt x="1655572" y="31368"/>
                </a:lnTo>
                <a:lnTo>
                  <a:pt x="1591818" y="30606"/>
                </a:lnTo>
                <a:lnTo>
                  <a:pt x="1579082" y="31720"/>
                </a:lnTo>
                <a:lnTo>
                  <a:pt x="0" y="169799"/>
                </a:lnTo>
                <a:close/>
              </a:path>
              <a:path w="1655572" h="182499">
                <a:moveTo>
                  <a:pt x="1591818" y="30606"/>
                </a:moveTo>
                <a:lnTo>
                  <a:pt x="1655572" y="31368"/>
                </a:lnTo>
                <a:lnTo>
                  <a:pt x="1576324" y="0"/>
                </a:lnTo>
                <a:lnTo>
                  <a:pt x="1579082" y="31720"/>
                </a:lnTo>
                <a:lnTo>
                  <a:pt x="1591818" y="30606"/>
                </a:lnTo>
                <a:close/>
              </a:path>
              <a:path w="1655572" h="182499">
                <a:moveTo>
                  <a:pt x="1582927" y="75945"/>
                </a:moveTo>
                <a:lnTo>
                  <a:pt x="1592833" y="43179"/>
                </a:lnTo>
                <a:lnTo>
                  <a:pt x="1580175" y="44287"/>
                </a:lnTo>
                <a:lnTo>
                  <a:pt x="1582927" y="759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6239891" y="3206369"/>
            <a:ext cx="1511173" cy="249554"/>
          </a:xfrm>
          <a:custGeom>
            <a:avLst/>
            <a:gdLst/>
            <a:ahLst/>
            <a:cxnLst/>
            <a:rect l="l" t="t" r="r" b="b"/>
            <a:pathLst>
              <a:path w="1511173" h="249554">
                <a:moveTo>
                  <a:pt x="1447418" y="219963"/>
                </a:moveTo>
                <a:lnTo>
                  <a:pt x="1434819" y="218157"/>
                </a:lnTo>
                <a:lnTo>
                  <a:pt x="1430274" y="249554"/>
                </a:lnTo>
                <a:lnTo>
                  <a:pt x="1511173" y="222630"/>
                </a:lnTo>
                <a:lnTo>
                  <a:pt x="1447418" y="219963"/>
                </a:lnTo>
                <a:close/>
              </a:path>
              <a:path w="1511173" h="249554">
                <a:moveTo>
                  <a:pt x="1449197" y="207390"/>
                </a:moveTo>
                <a:lnTo>
                  <a:pt x="1441195" y="174116"/>
                </a:lnTo>
                <a:lnTo>
                  <a:pt x="1436638" y="205591"/>
                </a:lnTo>
                <a:lnTo>
                  <a:pt x="1449197" y="207390"/>
                </a:lnTo>
                <a:close/>
              </a:path>
              <a:path w="1511173" h="249554">
                <a:moveTo>
                  <a:pt x="1778" y="0"/>
                </a:moveTo>
                <a:lnTo>
                  <a:pt x="0" y="12445"/>
                </a:lnTo>
                <a:lnTo>
                  <a:pt x="1434819" y="218157"/>
                </a:lnTo>
                <a:lnTo>
                  <a:pt x="1447418" y="219963"/>
                </a:lnTo>
                <a:lnTo>
                  <a:pt x="1511173" y="222630"/>
                </a:lnTo>
                <a:lnTo>
                  <a:pt x="1441195" y="174116"/>
                </a:lnTo>
                <a:lnTo>
                  <a:pt x="1449197" y="207390"/>
                </a:lnTo>
                <a:lnTo>
                  <a:pt x="1436638" y="205591"/>
                </a:lnTo>
                <a:lnTo>
                  <a:pt x="1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127119" y="2928492"/>
            <a:ext cx="166490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 b="1">
                <a:latin typeface="Calibri"/>
                <a:cs typeface="Calibri"/>
              </a:rPr>
              <a:t>Hal</a:t>
            </a:r>
            <a:r>
              <a:rPr dirty="0" smtClean="0" baseline="3034" sz="2700" spc="9" b="1">
                <a:latin typeface="Calibri"/>
                <a:cs typeface="Calibri"/>
              </a:rPr>
              <a:t>o</a:t>
            </a:r>
            <a:r>
              <a:rPr dirty="0" smtClean="0" baseline="3034" sz="2700" spc="-25" b="1">
                <a:latin typeface="Calibri"/>
                <a:cs typeface="Calibri"/>
              </a:rPr>
              <a:t>g</a:t>
            </a:r>
            <a:r>
              <a:rPr dirty="0" smtClean="0" baseline="3034" sz="2700" spc="4" b="1">
                <a:latin typeface="Calibri"/>
                <a:cs typeface="Calibri"/>
              </a:rPr>
              <a:t>é</a:t>
            </a:r>
            <a:r>
              <a:rPr dirty="0" smtClean="0" baseline="3034" sz="2700" spc="4" b="1">
                <a:latin typeface="Calibri"/>
                <a:cs typeface="Calibri"/>
              </a:rPr>
              <a:t>n</a:t>
            </a:r>
            <a:r>
              <a:rPr dirty="0" smtClean="0" baseline="3034" sz="2700" spc="-9" b="1">
                <a:latin typeface="Calibri"/>
                <a:cs typeface="Calibri"/>
              </a:rPr>
              <a:t>o</a:t>
            </a:r>
            <a:r>
              <a:rPr dirty="0" smtClean="0" baseline="3034" sz="2700" spc="0" b="1">
                <a:latin typeface="Calibri"/>
                <a:cs typeface="Calibri"/>
              </a:rPr>
              <a:t>a</a:t>
            </a:r>
            <a:r>
              <a:rPr dirty="0" smtClean="0" baseline="3034" sz="2700" spc="-9" b="1">
                <a:latin typeface="Calibri"/>
                <a:cs typeface="Calibri"/>
              </a:rPr>
              <a:t>l</a:t>
            </a:r>
            <a:r>
              <a:rPr dirty="0" smtClean="0" baseline="3034" sz="2700" spc="-9" b="1">
                <a:latin typeface="Calibri"/>
                <a:cs typeface="Calibri"/>
              </a:rPr>
              <a:t>c</a:t>
            </a:r>
            <a:r>
              <a:rPr dirty="0" smtClean="0" baseline="3034" sz="2700" spc="0" b="1">
                <a:latin typeface="Calibri"/>
                <a:cs typeface="Calibri"/>
              </a:rPr>
              <a:t>a</a:t>
            </a:r>
            <a:r>
              <a:rPr dirty="0" smtClean="0" baseline="3034" sz="2700" spc="-4" b="1">
                <a:latin typeface="Calibri"/>
                <a:cs typeface="Calibri"/>
              </a:rPr>
              <a:t>n</a:t>
            </a:r>
            <a:r>
              <a:rPr dirty="0" smtClean="0" baseline="3034" sz="2700" spc="-4" b="1">
                <a:latin typeface="Calibri"/>
                <a:cs typeface="Calibri"/>
              </a:rPr>
              <a:t>e</a:t>
            </a:r>
            <a:r>
              <a:rPr dirty="0" smtClean="0" baseline="3034" sz="2700" spc="0" b="1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465214"/>
            <a:ext cx="857935" cy="235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4"/>
              </a:lnSpc>
              <a:spcBef>
                <a:spcPts val="90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201</a:t>
            </a:r>
            <a:r>
              <a:rPr dirty="0" smtClean="0" baseline="-5012" sz="1500" spc="-19">
                <a:latin typeface="Segoe UI"/>
                <a:cs typeface="Segoe UI"/>
              </a:rPr>
              <a:t>5</a:t>
            </a:r>
            <a:r>
              <a:rPr dirty="0" smtClean="0" baseline="20480" sz="1800" spc="4">
                <a:solidFill>
                  <a:srgbClr val="888888"/>
                </a:solidFill>
                <a:latin typeface="Calibri"/>
                <a:cs typeface="Calibri"/>
              </a:rPr>
              <a:t>52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52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48612" y="981456"/>
            <a:ext cx="8424672" cy="54010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2323211">
              <a:lnSpc>
                <a:spcPts val="2030"/>
              </a:lnSpc>
              <a:spcBef>
                <a:spcPts val="3288"/>
              </a:spcBef>
            </a:pPr>
            <a:r>
              <a:rPr dirty="0" smtClean="0" sz="1800" spc="0" b="1">
                <a:latin typeface="Calibri"/>
                <a:cs typeface="Calibri"/>
              </a:rPr>
              <a:t>A</a:t>
            </a:r>
            <a:r>
              <a:rPr dirty="0" smtClean="0" sz="1800" spc="-29" b="1">
                <a:latin typeface="Calibri"/>
                <a:cs typeface="Calibri"/>
              </a:rPr>
              <a:t>L</a:t>
            </a:r>
            <a:r>
              <a:rPr dirty="0" smtClean="0" sz="1800" spc="0" b="1">
                <a:latin typeface="Calibri"/>
                <a:cs typeface="Calibri"/>
              </a:rPr>
              <a:t>CAN</a:t>
            </a:r>
            <a:r>
              <a:rPr dirty="0" smtClean="0" sz="1800" spc="-14" b="1">
                <a:latin typeface="Calibri"/>
                <a:cs typeface="Calibri"/>
              </a:rPr>
              <a:t>E</a:t>
            </a:r>
            <a:r>
              <a:rPr dirty="0" smtClean="0" sz="1800" spc="0" b="1">
                <a:latin typeface="Calibri"/>
                <a:cs typeface="Calibri"/>
              </a:rPr>
              <a:t>S</a:t>
            </a:r>
            <a:r>
              <a:rPr dirty="0" smtClean="0" sz="1800" spc="0" b="1">
                <a:latin typeface="Calibri"/>
                <a:cs typeface="Calibri"/>
              </a:rPr>
              <a:t>                                           </a:t>
            </a:r>
            <a:r>
              <a:rPr dirty="0" smtClean="0" sz="1800" spc="276" b="1">
                <a:latin typeface="Calibri"/>
                <a:cs typeface="Calibri"/>
              </a:rPr>
              <a:t> </a:t>
            </a:r>
            <a:r>
              <a:rPr dirty="0" smtClean="0" sz="1800" spc="-14" b="1">
                <a:latin typeface="Calibri"/>
                <a:cs typeface="Calibri"/>
              </a:rPr>
              <a:t>C</a:t>
            </a:r>
            <a:r>
              <a:rPr dirty="0" smtClean="0" sz="1800" spc="-4" b="1">
                <a:latin typeface="Calibri"/>
                <a:cs typeface="Calibri"/>
              </a:rPr>
              <a:t>O</a:t>
            </a:r>
            <a:r>
              <a:rPr dirty="0" smtClean="0" baseline="-20480" sz="1800" spc="0" b="1">
                <a:latin typeface="Calibri"/>
                <a:cs typeface="Calibri"/>
              </a:rPr>
              <a:t>2</a:t>
            </a:r>
            <a:r>
              <a:rPr dirty="0" smtClean="0" baseline="-20480" sz="1800" spc="0" b="1">
                <a:latin typeface="Calibri"/>
                <a:cs typeface="Calibri"/>
              </a:rPr>
              <a:t> </a:t>
            </a:r>
            <a:r>
              <a:rPr dirty="0" smtClean="0" baseline="-20480" sz="1800" spc="146" b="1">
                <a:latin typeface="Calibri"/>
                <a:cs typeface="Calibri"/>
              </a:rPr>
              <a:t> </a:t>
            </a:r>
            <a:r>
              <a:rPr dirty="0" smtClean="0" sz="1800" spc="0" b="1">
                <a:latin typeface="Calibri"/>
                <a:cs typeface="Calibri"/>
              </a:rPr>
              <a:t>+</a:t>
            </a:r>
            <a:r>
              <a:rPr dirty="0" smtClean="0" sz="1800" spc="0" b="1">
                <a:latin typeface="Calibri"/>
                <a:cs typeface="Calibri"/>
              </a:rPr>
              <a:t> </a:t>
            </a:r>
            <a:r>
              <a:rPr dirty="0" smtClean="0" sz="1800" spc="14" b="1">
                <a:latin typeface="Calibri"/>
                <a:cs typeface="Calibri"/>
              </a:rPr>
              <a:t> </a:t>
            </a:r>
            <a:r>
              <a:rPr dirty="0" smtClean="0" sz="1800" spc="9" b="1">
                <a:latin typeface="Calibri"/>
                <a:cs typeface="Calibri"/>
              </a:rPr>
              <a:t>H</a:t>
            </a:r>
            <a:r>
              <a:rPr dirty="0" smtClean="0" baseline="-20480" sz="1800" spc="4" b="1">
                <a:latin typeface="Calibri"/>
                <a:cs typeface="Calibri"/>
              </a:rPr>
              <a:t>2</a:t>
            </a:r>
            <a:r>
              <a:rPr dirty="0" smtClean="0" sz="1800" spc="0" b="1"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  <a:p>
            <a:pPr marR="1737257" algn="r">
              <a:lnSpc>
                <a:spcPct val="101725"/>
              </a:lnSpc>
              <a:spcBef>
                <a:spcPts val="1364"/>
              </a:spcBef>
            </a:pPr>
            <a:r>
              <a:rPr dirty="0" smtClean="0" sz="1800" spc="0">
                <a:latin typeface="Calibri"/>
                <a:cs typeface="Calibri"/>
              </a:rPr>
              <a:t>A</a:t>
            </a:r>
            <a:r>
              <a:rPr dirty="0" smtClean="0" sz="1800" spc="9">
                <a:latin typeface="Calibri"/>
                <a:cs typeface="Calibri"/>
              </a:rPr>
              <a:t>m</a:t>
            </a:r>
            <a:r>
              <a:rPr dirty="0" smtClean="0" sz="1800" spc="-4">
                <a:latin typeface="Calibri"/>
                <a:cs typeface="Calibri"/>
              </a:rPr>
              <a:t>i</a:t>
            </a:r>
            <a:r>
              <a:rPr dirty="0" smtClean="0" sz="1800" spc="4">
                <a:latin typeface="Calibri"/>
                <a:cs typeface="Calibri"/>
              </a:rPr>
              <a:t>n</a:t>
            </a:r>
            <a:r>
              <a:rPr dirty="0" smtClean="0" sz="1800" spc="4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R="1621535" algn="r">
              <a:lnSpc>
                <a:spcPct val="101725"/>
              </a:lnSpc>
              <a:spcBef>
                <a:spcPts val="3478"/>
              </a:spcBef>
            </a:pPr>
            <a:r>
              <a:rPr dirty="0" smtClean="0" sz="1800" spc="0">
                <a:latin typeface="Calibri"/>
                <a:cs typeface="Calibri"/>
              </a:rPr>
              <a:t>Ni</a:t>
            </a:r>
            <a:r>
              <a:rPr dirty="0" smtClean="0" sz="1800" spc="-4">
                <a:latin typeface="Calibri"/>
                <a:cs typeface="Calibri"/>
              </a:rPr>
              <a:t>t</a:t>
            </a:r>
            <a:r>
              <a:rPr dirty="0" smtClean="0" sz="1800" spc="0">
                <a:latin typeface="Calibri"/>
                <a:cs typeface="Calibri"/>
              </a:rPr>
              <a:t>r</a:t>
            </a:r>
            <a:r>
              <a:rPr dirty="0" smtClean="0" sz="1800" spc="-4">
                <a:latin typeface="Calibri"/>
                <a:cs typeface="Calibri"/>
              </a:rPr>
              <a:t>i</a:t>
            </a:r>
            <a:r>
              <a:rPr dirty="0" smtClean="0" sz="1800" spc="-4">
                <a:latin typeface="Calibri"/>
                <a:cs typeface="Calibri"/>
              </a:rPr>
              <a:t>l</a:t>
            </a:r>
            <a:r>
              <a:rPr dirty="0" smtClean="0" sz="1800" spc="4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162432" marR="1603001" indent="2770378">
              <a:lnSpc>
                <a:spcPts val="2191"/>
              </a:lnSpc>
              <a:spcBef>
                <a:spcPts val="2341"/>
              </a:spcBef>
            </a:pPr>
            <a:r>
              <a:rPr dirty="0" smtClean="0" baseline="-12136" sz="2700" spc="-4" b="1">
                <a:latin typeface="Calibri"/>
                <a:cs typeface="Calibri"/>
              </a:rPr>
              <a:t>R</a:t>
            </a:r>
            <a:r>
              <a:rPr dirty="0" smtClean="0" baseline="-12136" sz="2700" spc="0" b="1">
                <a:latin typeface="Calibri"/>
                <a:cs typeface="Calibri"/>
              </a:rPr>
              <a:t>-X</a:t>
            </a:r>
            <a:r>
              <a:rPr dirty="0" smtClean="0" baseline="-12136" sz="2700" spc="0" b="1">
                <a:latin typeface="Calibri"/>
                <a:cs typeface="Calibri"/>
              </a:rPr>
              <a:t>                                                     </a:t>
            </a:r>
            <a:r>
              <a:rPr dirty="0" smtClean="0" baseline="-12136" sz="2700" spc="169" b="1">
                <a:latin typeface="Calibri"/>
                <a:cs typeface="Calibri"/>
              </a:rPr>
              <a:t> </a:t>
            </a:r>
            <a:r>
              <a:rPr dirty="0" smtClean="0" sz="1800" spc="0">
                <a:latin typeface="Calibri"/>
                <a:cs typeface="Calibri"/>
              </a:rPr>
              <a:t>ET</a:t>
            </a:r>
            <a:r>
              <a:rPr dirty="0" smtClean="0" sz="1800" spc="-9">
                <a:latin typeface="Calibri"/>
                <a:cs typeface="Calibri"/>
              </a:rPr>
              <a:t>H</a:t>
            </a:r>
            <a:r>
              <a:rPr dirty="0" smtClean="0" sz="1800" spc="0">
                <a:latin typeface="Calibri"/>
                <a:cs typeface="Calibri"/>
              </a:rPr>
              <a:t>E</a:t>
            </a:r>
            <a:r>
              <a:rPr dirty="0" smtClean="0" sz="1800" spc="-34">
                <a:latin typeface="Calibri"/>
                <a:cs typeface="Calibri"/>
              </a:rPr>
              <a:t>R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r>
              <a:rPr dirty="0" smtClean="0" sz="1800" spc="0">
                <a:latin typeface="Calibri"/>
                <a:cs typeface="Calibri"/>
              </a:rPr>
              <a:t> </a:t>
            </a:r>
            <a:endParaRPr sz="1800">
              <a:latin typeface="Calibri"/>
              <a:cs typeface="Calibri"/>
            </a:endParaRPr>
          </a:p>
          <a:p>
            <a:pPr marL="162432" marR="1603001">
              <a:lnSpc>
                <a:spcPts val="2197"/>
              </a:lnSpc>
              <a:spcBef>
                <a:spcPts val="2897"/>
              </a:spcBef>
            </a:pPr>
            <a:r>
              <a:rPr dirty="0" smtClean="0" sz="1800" spc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dirty="0" smtClean="0" sz="1800" spc="-19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dirty="0" smtClean="0" sz="1800" spc="0">
                <a:solidFill>
                  <a:srgbClr val="FF0000"/>
                </a:solidFill>
                <a:latin typeface="Calibri"/>
                <a:cs typeface="Calibri"/>
              </a:rPr>
              <a:t>CEN</a:t>
            </a:r>
            <a:r>
              <a:rPr dirty="0" smtClean="0" sz="1800" spc="-14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dirty="0" smtClean="0" sz="1800" spc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dirty="0" smtClean="0" sz="1800" spc="0">
                <a:solidFill>
                  <a:srgbClr val="FF0000"/>
                </a:solidFill>
                <a:latin typeface="Calibri"/>
                <a:cs typeface="Calibri"/>
              </a:rPr>
              <a:t>                                                  </a:t>
            </a:r>
            <a:r>
              <a:rPr dirty="0" smtClean="0" sz="1800" spc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mtClean="0" baseline="-16687" sz="2700" spc="0">
                <a:latin typeface="Calibri"/>
                <a:cs typeface="Calibri"/>
              </a:rPr>
              <a:t>A</a:t>
            </a:r>
            <a:r>
              <a:rPr dirty="0" smtClean="0" baseline="-16687" sz="2700" spc="-25">
                <a:latin typeface="Calibri"/>
                <a:cs typeface="Calibri"/>
              </a:rPr>
              <a:t>L</a:t>
            </a:r>
            <a:r>
              <a:rPr dirty="0" smtClean="0" baseline="-16687" sz="2700" spc="-14">
                <a:latin typeface="Calibri"/>
                <a:cs typeface="Calibri"/>
              </a:rPr>
              <a:t>C</a:t>
            </a:r>
            <a:r>
              <a:rPr dirty="0" smtClean="0" baseline="-16687" sz="2700" spc="0">
                <a:latin typeface="Calibri"/>
                <a:cs typeface="Calibri"/>
              </a:rPr>
              <a:t>O</a:t>
            </a:r>
            <a:r>
              <a:rPr dirty="0" smtClean="0" baseline="-16687" sz="2700" spc="-9">
                <a:latin typeface="Calibri"/>
                <a:cs typeface="Calibri"/>
              </a:rPr>
              <a:t>O</a:t>
            </a:r>
            <a:r>
              <a:rPr dirty="0" smtClean="0" baseline="-16687" sz="2700" spc="0">
                <a:latin typeface="Calibri"/>
                <a:cs typeface="Calibri"/>
              </a:rPr>
              <a:t>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6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6813016" y="548015"/>
            <a:ext cx="158974" cy="0"/>
          </a:xfrm>
          <a:custGeom>
            <a:avLst/>
            <a:gdLst/>
            <a:ahLst/>
            <a:cxnLst/>
            <a:rect l="l" t="t" r="r" b="b"/>
            <a:pathLst>
              <a:path w="158974" h="0">
                <a:moveTo>
                  <a:pt x="0" y="0"/>
                </a:moveTo>
                <a:lnTo>
                  <a:pt x="158974" y="0"/>
                </a:lnTo>
              </a:path>
            </a:pathLst>
          </a:custGeom>
          <a:ln w="48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6689309" y="928945"/>
            <a:ext cx="120676" cy="0"/>
          </a:xfrm>
          <a:custGeom>
            <a:avLst/>
            <a:gdLst/>
            <a:ahLst/>
            <a:cxnLst/>
            <a:rect l="l" t="t" r="r" b="b"/>
            <a:pathLst>
              <a:path w="120676" h="0">
                <a:moveTo>
                  <a:pt x="0" y="0"/>
                </a:moveTo>
                <a:lnTo>
                  <a:pt x="120676" y="0"/>
                </a:lnTo>
              </a:path>
            </a:pathLst>
          </a:custGeom>
          <a:ln w="48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6689309" y="1309571"/>
            <a:ext cx="116110" cy="0"/>
          </a:xfrm>
          <a:custGeom>
            <a:avLst/>
            <a:gdLst/>
            <a:ahLst/>
            <a:cxnLst/>
            <a:rect l="l" t="t" r="r" b="b"/>
            <a:pathLst>
              <a:path w="116110" h="0">
                <a:moveTo>
                  <a:pt x="0" y="0"/>
                </a:moveTo>
                <a:lnTo>
                  <a:pt x="116110" y="0"/>
                </a:lnTo>
              </a:path>
            </a:pathLst>
          </a:custGeom>
          <a:ln w="48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6798737" y="1671122"/>
            <a:ext cx="116110" cy="0"/>
          </a:xfrm>
          <a:custGeom>
            <a:avLst/>
            <a:gdLst/>
            <a:ahLst/>
            <a:cxnLst/>
            <a:rect l="l" t="t" r="r" b="b"/>
            <a:pathLst>
              <a:path w="116110" h="0">
                <a:moveTo>
                  <a:pt x="0" y="0"/>
                </a:moveTo>
                <a:lnTo>
                  <a:pt x="116110" y="0"/>
                </a:lnTo>
              </a:path>
            </a:pathLst>
          </a:custGeom>
          <a:ln w="48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7863277" y="538626"/>
            <a:ext cx="95110" cy="57231"/>
          </a:xfrm>
          <a:custGeom>
            <a:avLst/>
            <a:gdLst/>
            <a:ahLst/>
            <a:cxnLst/>
            <a:rect l="l" t="t" r="r" b="b"/>
            <a:pathLst>
              <a:path w="95110" h="57231">
                <a:moveTo>
                  <a:pt x="95110" y="28470"/>
                </a:moveTo>
                <a:lnTo>
                  <a:pt x="0" y="0"/>
                </a:lnTo>
                <a:lnTo>
                  <a:pt x="18768" y="28470"/>
                </a:lnTo>
                <a:lnTo>
                  <a:pt x="0" y="57231"/>
                </a:lnTo>
                <a:lnTo>
                  <a:pt x="95110" y="28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7450738" y="567096"/>
            <a:ext cx="507649" cy="0"/>
          </a:xfrm>
          <a:custGeom>
            <a:avLst/>
            <a:gdLst/>
            <a:ahLst/>
            <a:cxnLst/>
            <a:rect l="l" t="t" r="r" b="b"/>
            <a:pathLst>
              <a:path w="507649" h="0">
                <a:moveTo>
                  <a:pt x="0" y="0"/>
                </a:moveTo>
                <a:lnTo>
                  <a:pt x="507649" y="0"/>
                </a:lnTo>
              </a:path>
            </a:pathLst>
          </a:custGeom>
          <a:ln w="48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7863277" y="538626"/>
            <a:ext cx="95110" cy="57231"/>
          </a:xfrm>
          <a:custGeom>
            <a:avLst/>
            <a:gdLst/>
            <a:ahLst/>
            <a:cxnLst/>
            <a:rect l="l" t="t" r="r" b="b"/>
            <a:pathLst>
              <a:path w="95110" h="57231">
                <a:moveTo>
                  <a:pt x="95110" y="28470"/>
                </a:moveTo>
                <a:lnTo>
                  <a:pt x="0" y="57231"/>
                </a:lnTo>
                <a:lnTo>
                  <a:pt x="18768" y="28470"/>
                </a:lnTo>
                <a:lnTo>
                  <a:pt x="0" y="0"/>
                </a:lnTo>
                <a:lnTo>
                  <a:pt x="95110" y="28470"/>
                </a:lnTo>
                <a:close/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7872661" y="900171"/>
            <a:ext cx="95110" cy="57231"/>
          </a:xfrm>
          <a:custGeom>
            <a:avLst/>
            <a:gdLst/>
            <a:ahLst/>
            <a:cxnLst/>
            <a:rect l="l" t="t" r="r" b="b"/>
            <a:pathLst>
              <a:path w="95110" h="57231">
                <a:moveTo>
                  <a:pt x="95110" y="28773"/>
                </a:moveTo>
                <a:lnTo>
                  <a:pt x="0" y="0"/>
                </a:lnTo>
                <a:lnTo>
                  <a:pt x="18768" y="28773"/>
                </a:lnTo>
                <a:lnTo>
                  <a:pt x="0" y="57231"/>
                </a:lnTo>
                <a:lnTo>
                  <a:pt x="95110" y="287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7460465" y="928945"/>
            <a:ext cx="507306" cy="0"/>
          </a:xfrm>
          <a:custGeom>
            <a:avLst/>
            <a:gdLst/>
            <a:ahLst/>
            <a:cxnLst/>
            <a:rect l="l" t="t" r="r" b="b"/>
            <a:pathLst>
              <a:path w="507306" h="0">
                <a:moveTo>
                  <a:pt x="0" y="0"/>
                </a:moveTo>
                <a:lnTo>
                  <a:pt x="507306" y="0"/>
                </a:lnTo>
              </a:path>
            </a:pathLst>
          </a:custGeom>
          <a:ln w="48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7872661" y="900171"/>
            <a:ext cx="95110" cy="57231"/>
          </a:xfrm>
          <a:custGeom>
            <a:avLst/>
            <a:gdLst/>
            <a:ahLst/>
            <a:cxnLst/>
            <a:rect l="l" t="t" r="r" b="b"/>
            <a:pathLst>
              <a:path w="95110" h="57231">
                <a:moveTo>
                  <a:pt x="95110" y="28773"/>
                </a:moveTo>
                <a:lnTo>
                  <a:pt x="0" y="57231"/>
                </a:lnTo>
                <a:lnTo>
                  <a:pt x="18768" y="28773"/>
                </a:lnTo>
                <a:lnTo>
                  <a:pt x="0" y="0"/>
                </a:lnTo>
                <a:lnTo>
                  <a:pt x="95110" y="28773"/>
                </a:lnTo>
                <a:close/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7863277" y="1280810"/>
            <a:ext cx="95110" cy="57218"/>
          </a:xfrm>
          <a:custGeom>
            <a:avLst/>
            <a:gdLst/>
            <a:ahLst/>
            <a:cxnLst/>
            <a:rect l="l" t="t" r="r" b="b"/>
            <a:pathLst>
              <a:path w="95110" h="57218">
                <a:moveTo>
                  <a:pt x="95110" y="28761"/>
                </a:moveTo>
                <a:lnTo>
                  <a:pt x="0" y="0"/>
                </a:lnTo>
                <a:lnTo>
                  <a:pt x="18768" y="28761"/>
                </a:lnTo>
                <a:lnTo>
                  <a:pt x="0" y="57218"/>
                </a:lnTo>
                <a:lnTo>
                  <a:pt x="95110" y="28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7450738" y="1309571"/>
            <a:ext cx="507649" cy="0"/>
          </a:xfrm>
          <a:custGeom>
            <a:avLst/>
            <a:gdLst/>
            <a:ahLst/>
            <a:cxnLst/>
            <a:rect l="l" t="t" r="r" b="b"/>
            <a:pathLst>
              <a:path w="507649" h="0">
                <a:moveTo>
                  <a:pt x="0" y="0"/>
                </a:moveTo>
                <a:lnTo>
                  <a:pt x="507649" y="0"/>
                </a:lnTo>
              </a:path>
            </a:pathLst>
          </a:custGeom>
          <a:ln w="48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7863277" y="1280810"/>
            <a:ext cx="95110" cy="57218"/>
          </a:xfrm>
          <a:custGeom>
            <a:avLst/>
            <a:gdLst/>
            <a:ahLst/>
            <a:cxnLst/>
            <a:rect l="l" t="t" r="r" b="b"/>
            <a:pathLst>
              <a:path w="95110" h="57218">
                <a:moveTo>
                  <a:pt x="95110" y="28761"/>
                </a:moveTo>
                <a:lnTo>
                  <a:pt x="0" y="57218"/>
                </a:lnTo>
                <a:lnTo>
                  <a:pt x="18768" y="28761"/>
                </a:lnTo>
                <a:lnTo>
                  <a:pt x="0" y="0"/>
                </a:lnTo>
                <a:lnTo>
                  <a:pt x="95110" y="28761"/>
                </a:lnTo>
                <a:close/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7863277" y="1652048"/>
            <a:ext cx="95110" cy="57226"/>
          </a:xfrm>
          <a:custGeom>
            <a:avLst/>
            <a:gdLst/>
            <a:ahLst/>
            <a:cxnLst/>
            <a:rect l="l" t="t" r="r" b="b"/>
            <a:pathLst>
              <a:path w="95110" h="57226">
                <a:moveTo>
                  <a:pt x="95110" y="28460"/>
                </a:moveTo>
                <a:lnTo>
                  <a:pt x="0" y="0"/>
                </a:lnTo>
                <a:lnTo>
                  <a:pt x="18768" y="28459"/>
                </a:lnTo>
                <a:lnTo>
                  <a:pt x="0" y="57226"/>
                </a:lnTo>
                <a:lnTo>
                  <a:pt x="95110" y="284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7450738" y="1680508"/>
            <a:ext cx="507649" cy="0"/>
          </a:xfrm>
          <a:custGeom>
            <a:avLst/>
            <a:gdLst/>
            <a:ahLst/>
            <a:cxnLst/>
            <a:rect l="l" t="t" r="r" b="b"/>
            <a:pathLst>
              <a:path w="507649" h="0">
                <a:moveTo>
                  <a:pt x="0" y="0"/>
                </a:moveTo>
                <a:lnTo>
                  <a:pt x="507649" y="0"/>
                </a:lnTo>
              </a:path>
            </a:pathLst>
          </a:custGeom>
          <a:ln w="48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7863277" y="1652048"/>
            <a:ext cx="95110" cy="57226"/>
          </a:xfrm>
          <a:custGeom>
            <a:avLst/>
            <a:gdLst/>
            <a:ahLst/>
            <a:cxnLst/>
            <a:rect l="l" t="t" r="r" b="b"/>
            <a:pathLst>
              <a:path w="95110" h="57226">
                <a:moveTo>
                  <a:pt x="95110" y="28460"/>
                </a:moveTo>
                <a:lnTo>
                  <a:pt x="0" y="57226"/>
                </a:lnTo>
                <a:lnTo>
                  <a:pt x="18768" y="28459"/>
                </a:lnTo>
                <a:lnTo>
                  <a:pt x="0" y="0"/>
                </a:lnTo>
                <a:lnTo>
                  <a:pt x="95110" y="28460"/>
                </a:lnTo>
                <a:close/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6024372" y="405384"/>
            <a:ext cx="216407" cy="1438655"/>
          </a:xfrm>
          <a:custGeom>
            <a:avLst/>
            <a:gdLst/>
            <a:ahLst/>
            <a:cxnLst/>
            <a:rect l="l" t="t" r="r" b="b"/>
            <a:pathLst>
              <a:path w="216407" h="1438655">
                <a:moveTo>
                  <a:pt x="216407" y="1438655"/>
                </a:moveTo>
                <a:lnTo>
                  <a:pt x="189221" y="1434833"/>
                </a:lnTo>
                <a:lnTo>
                  <a:pt x="164584" y="1424005"/>
                </a:lnTo>
                <a:lnTo>
                  <a:pt x="143353" y="1407130"/>
                </a:lnTo>
                <a:lnTo>
                  <a:pt x="126388" y="1385166"/>
                </a:lnTo>
                <a:lnTo>
                  <a:pt x="114545" y="1359071"/>
                </a:lnTo>
                <a:lnTo>
                  <a:pt x="108684" y="1329805"/>
                </a:lnTo>
                <a:lnTo>
                  <a:pt x="108203" y="1318387"/>
                </a:lnTo>
                <a:lnTo>
                  <a:pt x="108203" y="839596"/>
                </a:lnTo>
                <a:lnTo>
                  <a:pt x="107327" y="824206"/>
                </a:lnTo>
                <a:lnTo>
                  <a:pt x="104768" y="809401"/>
                </a:lnTo>
                <a:lnTo>
                  <a:pt x="100635" y="795300"/>
                </a:lnTo>
                <a:lnTo>
                  <a:pt x="95035" y="782024"/>
                </a:lnTo>
                <a:lnTo>
                  <a:pt x="88074" y="769691"/>
                </a:lnTo>
                <a:lnTo>
                  <a:pt x="79861" y="758423"/>
                </a:lnTo>
                <a:lnTo>
                  <a:pt x="70503" y="748338"/>
                </a:lnTo>
                <a:lnTo>
                  <a:pt x="60106" y="739556"/>
                </a:lnTo>
                <a:lnTo>
                  <a:pt x="48778" y="732198"/>
                </a:lnTo>
                <a:lnTo>
                  <a:pt x="36626" y="726384"/>
                </a:lnTo>
                <a:lnTo>
                  <a:pt x="23758" y="722232"/>
                </a:lnTo>
                <a:lnTo>
                  <a:pt x="10281" y="719863"/>
                </a:lnTo>
                <a:lnTo>
                  <a:pt x="0" y="719327"/>
                </a:lnTo>
                <a:lnTo>
                  <a:pt x="13858" y="718352"/>
                </a:lnTo>
                <a:lnTo>
                  <a:pt x="39877" y="710907"/>
                </a:lnTo>
                <a:lnTo>
                  <a:pt x="62918" y="696935"/>
                </a:lnTo>
                <a:lnTo>
                  <a:pt x="82123" y="677396"/>
                </a:lnTo>
                <a:lnTo>
                  <a:pt x="96635" y="653247"/>
                </a:lnTo>
                <a:lnTo>
                  <a:pt x="105594" y="625447"/>
                </a:lnTo>
                <a:lnTo>
                  <a:pt x="108203" y="599058"/>
                </a:lnTo>
                <a:lnTo>
                  <a:pt x="108203" y="120268"/>
                </a:lnTo>
                <a:lnTo>
                  <a:pt x="109080" y="104878"/>
                </a:lnTo>
                <a:lnTo>
                  <a:pt x="111639" y="90073"/>
                </a:lnTo>
                <a:lnTo>
                  <a:pt x="115772" y="75972"/>
                </a:lnTo>
                <a:lnTo>
                  <a:pt x="121372" y="62696"/>
                </a:lnTo>
                <a:lnTo>
                  <a:pt x="128333" y="50363"/>
                </a:lnTo>
                <a:lnTo>
                  <a:pt x="136546" y="39095"/>
                </a:lnTo>
                <a:lnTo>
                  <a:pt x="145904" y="29010"/>
                </a:lnTo>
                <a:lnTo>
                  <a:pt x="156301" y="20228"/>
                </a:lnTo>
                <a:lnTo>
                  <a:pt x="167629" y="12870"/>
                </a:lnTo>
                <a:lnTo>
                  <a:pt x="179781" y="7056"/>
                </a:lnTo>
                <a:lnTo>
                  <a:pt x="192649" y="2904"/>
                </a:lnTo>
                <a:lnTo>
                  <a:pt x="206126" y="535"/>
                </a:lnTo>
                <a:lnTo>
                  <a:pt x="21640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3829812" y="2555748"/>
            <a:ext cx="4678680" cy="2072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6384036" y="1557527"/>
            <a:ext cx="36067" cy="216408"/>
          </a:xfrm>
          <a:custGeom>
            <a:avLst/>
            <a:gdLst/>
            <a:ahLst/>
            <a:cxnLst/>
            <a:rect l="l" t="t" r="r" b="b"/>
            <a:pathLst>
              <a:path w="36067" h="216408">
                <a:moveTo>
                  <a:pt x="36067" y="216408"/>
                </a:moveTo>
                <a:lnTo>
                  <a:pt x="22073" y="213598"/>
                </a:lnTo>
                <a:lnTo>
                  <a:pt x="10636" y="205930"/>
                </a:lnTo>
                <a:lnTo>
                  <a:pt x="2898" y="194545"/>
                </a:lnTo>
                <a:lnTo>
                  <a:pt x="0" y="180583"/>
                </a:lnTo>
                <a:lnTo>
                  <a:pt x="0" y="180339"/>
                </a:lnTo>
                <a:lnTo>
                  <a:pt x="0" y="36068"/>
                </a:lnTo>
                <a:lnTo>
                  <a:pt x="2809" y="22073"/>
                </a:lnTo>
                <a:lnTo>
                  <a:pt x="10477" y="10636"/>
                </a:lnTo>
                <a:lnTo>
                  <a:pt x="21862" y="2898"/>
                </a:lnTo>
                <a:lnTo>
                  <a:pt x="35824" y="0"/>
                </a:lnTo>
                <a:lnTo>
                  <a:pt x="3606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9299956" y="1557527"/>
            <a:ext cx="36068" cy="216408"/>
          </a:xfrm>
          <a:custGeom>
            <a:avLst/>
            <a:gdLst/>
            <a:ahLst/>
            <a:cxnLst/>
            <a:rect l="l" t="t" r="r" b="b"/>
            <a:pathLst>
              <a:path w="36068" h="216408">
                <a:moveTo>
                  <a:pt x="0" y="0"/>
                </a:moveTo>
                <a:lnTo>
                  <a:pt x="13994" y="2809"/>
                </a:lnTo>
                <a:lnTo>
                  <a:pt x="25431" y="10477"/>
                </a:lnTo>
                <a:lnTo>
                  <a:pt x="33169" y="21862"/>
                </a:lnTo>
                <a:lnTo>
                  <a:pt x="36067" y="35824"/>
                </a:lnTo>
                <a:lnTo>
                  <a:pt x="36068" y="36068"/>
                </a:lnTo>
                <a:lnTo>
                  <a:pt x="36068" y="180339"/>
                </a:lnTo>
                <a:lnTo>
                  <a:pt x="33258" y="194334"/>
                </a:lnTo>
                <a:lnTo>
                  <a:pt x="25590" y="205771"/>
                </a:lnTo>
                <a:lnTo>
                  <a:pt x="14205" y="213509"/>
                </a:lnTo>
                <a:lnTo>
                  <a:pt x="243" y="216407"/>
                </a:lnTo>
                <a:lnTo>
                  <a:pt x="0" y="21640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8040624" y="333755"/>
            <a:ext cx="647700" cy="1655064"/>
          </a:xfrm>
          <a:custGeom>
            <a:avLst/>
            <a:gdLst/>
            <a:ahLst/>
            <a:cxnLst/>
            <a:rect l="l" t="t" r="r" b="b"/>
            <a:pathLst>
              <a:path w="647700" h="1655064">
                <a:moveTo>
                  <a:pt x="0" y="827532"/>
                </a:moveTo>
                <a:lnTo>
                  <a:pt x="1073" y="759656"/>
                </a:lnTo>
                <a:lnTo>
                  <a:pt x="4239" y="693292"/>
                </a:lnTo>
                <a:lnTo>
                  <a:pt x="9414" y="628653"/>
                </a:lnTo>
                <a:lnTo>
                  <a:pt x="16514" y="565952"/>
                </a:lnTo>
                <a:lnTo>
                  <a:pt x="25455" y="505402"/>
                </a:lnTo>
                <a:lnTo>
                  <a:pt x="36155" y="447215"/>
                </a:lnTo>
                <a:lnTo>
                  <a:pt x="48530" y="391605"/>
                </a:lnTo>
                <a:lnTo>
                  <a:pt x="62496" y="338785"/>
                </a:lnTo>
                <a:lnTo>
                  <a:pt x="77970" y="288966"/>
                </a:lnTo>
                <a:lnTo>
                  <a:pt x="94868" y="242363"/>
                </a:lnTo>
                <a:lnTo>
                  <a:pt x="113108" y="199188"/>
                </a:lnTo>
                <a:lnTo>
                  <a:pt x="132606" y="159654"/>
                </a:lnTo>
                <a:lnTo>
                  <a:pt x="153278" y="123973"/>
                </a:lnTo>
                <a:lnTo>
                  <a:pt x="175040" y="92360"/>
                </a:lnTo>
                <a:lnTo>
                  <a:pt x="221504" y="42184"/>
                </a:lnTo>
                <a:lnTo>
                  <a:pt x="271329" y="10829"/>
                </a:lnTo>
                <a:lnTo>
                  <a:pt x="323850" y="0"/>
                </a:lnTo>
                <a:lnTo>
                  <a:pt x="350405" y="2742"/>
                </a:lnTo>
                <a:lnTo>
                  <a:pt x="401661" y="24048"/>
                </a:lnTo>
                <a:lnTo>
                  <a:pt x="449889" y="65025"/>
                </a:lnTo>
                <a:lnTo>
                  <a:pt x="494421" y="123973"/>
                </a:lnTo>
                <a:lnTo>
                  <a:pt x="515093" y="159654"/>
                </a:lnTo>
                <a:lnTo>
                  <a:pt x="534591" y="199188"/>
                </a:lnTo>
                <a:lnTo>
                  <a:pt x="552830" y="242363"/>
                </a:lnTo>
                <a:lnTo>
                  <a:pt x="569729" y="288966"/>
                </a:lnTo>
                <a:lnTo>
                  <a:pt x="585203" y="338785"/>
                </a:lnTo>
                <a:lnTo>
                  <a:pt x="599169" y="391605"/>
                </a:lnTo>
                <a:lnTo>
                  <a:pt x="611544" y="447215"/>
                </a:lnTo>
                <a:lnTo>
                  <a:pt x="622244" y="505402"/>
                </a:lnTo>
                <a:lnTo>
                  <a:pt x="631185" y="565952"/>
                </a:lnTo>
                <a:lnTo>
                  <a:pt x="638285" y="628653"/>
                </a:lnTo>
                <a:lnTo>
                  <a:pt x="643460" y="693292"/>
                </a:lnTo>
                <a:lnTo>
                  <a:pt x="646626" y="759656"/>
                </a:lnTo>
                <a:lnTo>
                  <a:pt x="647700" y="827532"/>
                </a:lnTo>
                <a:lnTo>
                  <a:pt x="646626" y="895407"/>
                </a:lnTo>
                <a:lnTo>
                  <a:pt x="643460" y="961771"/>
                </a:lnTo>
                <a:lnTo>
                  <a:pt x="638285" y="1026410"/>
                </a:lnTo>
                <a:lnTo>
                  <a:pt x="631185" y="1089111"/>
                </a:lnTo>
                <a:lnTo>
                  <a:pt x="622244" y="1149661"/>
                </a:lnTo>
                <a:lnTo>
                  <a:pt x="611544" y="1207848"/>
                </a:lnTo>
                <a:lnTo>
                  <a:pt x="599169" y="1263458"/>
                </a:lnTo>
                <a:lnTo>
                  <a:pt x="585203" y="1316278"/>
                </a:lnTo>
                <a:lnTo>
                  <a:pt x="569729" y="1366097"/>
                </a:lnTo>
                <a:lnTo>
                  <a:pt x="552830" y="1412700"/>
                </a:lnTo>
                <a:lnTo>
                  <a:pt x="534591" y="1455875"/>
                </a:lnTo>
                <a:lnTo>
                  <a:pt x="515093" y="1495409"/>
                </a:lnTo>
                <a:lnTo>
                  <a:pt x="494421" y="1531090"/>
                </a:lnTo>
                <a:lnTo>
                  <a:pt x="472659" y="1562703"/>
                </a:lnTo>
                <a:lnTo>
                  <a:pt x="426195" y="1612879"/>
                </a:lnTo>
                <a:lnTo>
                  <a:pt x="376370" y="1644234"/>
                </a:lnTo>
                <a:lnTo>
                  <a:pt x="323850" y="1655064"/>
                </a:lnTo>
                <a:lnTo>
                  <a:pt x="297294" y="1652321"/>
                </a:lnTo>
                <a:lnTo>
                  <a:pt x="246038" y="1631015"/>
                </a:lnTo>
                <a:lnTo>
                  <a:pt x="197810" y="1590038"/>
                </a:lnTo>
                <a:lnTo>
                  <a:pt x="153278" y="1531090"/>
                </a:lnTo>
                <a:lnTo>
                  <a:pt x="132606" y="1495409"/>
                </a:lnTo>
                <a:lnTo>
                  <a:pt x="113108" y="1455875"/>
                </a:lnTo>
                <a:lnTo>
                  <a:pt x="94868" y="1412700"/>
                </a:lnTo>
                <a:lnTo>
                  <a:pt x="77970" y="1366097"/>
                </a:lnTo>
                <a:lnTo>
                  <a:pt x="62496" y="1316278"/>
                </a:lnTo>
                <a:lnTo>
                  <a:pt x="48530" y="1263458"/>
                </a:lnTo>
                <a:lnTo>
                  <a:pt x="36155" y="1207848"/>
                </a:lnTo>
                <a:lnTo>
                  <a:pt x="25455" y="1149661"/>
                </a:lnTo>
                <a:lnTo>
                  <a:pt x="16514" y="1089111"/>
                </a:lnTo>
                <a:lnTo>
                  <a:pt x="9414" y="1026410"/>
                </a:lnTo>
                <a:lnTo>
                  <a:pt x="4239" y="961771"/>
                </a:lnTo>
                <a:lnTo>
                  <a:pt x="1073" y="895407"/>
                </a:lnTo>
                <a:lnTo>
                  <a:pt x="0" y="827532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2430272" y="331592"/>
            <a:ext cx="320201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-4">
                <a:solidFill>
                  <a:srgbClr val="FF0000"/>
                </a:solidFill>
                <a:latin typeface="Verdana"/>
                <a:cs typeface="Verdana"/>
              </a:rPr>
              <a:t>M</a:t>
            </a:r>
            <a:r>
              <a:rPr dirty="0" smtClean="0" sz="1800" spc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dirty="0" smtClean="0" sz="1800" spc="4">
                <a:solidFill>
                  <a:srgbClr val="FF0000"/>
                </a:solidFill>
                <a:latin typeface="Verdana"/>
                <a:cs typeface="Verdana"/>
              </a:rPr>
              <a:t>C</a:t>
            </a:r>
            <a:r>
              <a:rPr dirty="0" smtClean="0" sz="1800" spc="0">
                <a:solidFill>
                  <a:srgbClr val="FF0000"/>
                </a:solidFill>
                <a:latin typeface="Verdana"/>
                <a:cs typeface="Verdana"/>
              </a:rPr>
              <a:t>ANISME</a:t>
            </a:r>
            <a:r>
              <a:rPr dirty="0" smtClean="0" sz="1800" spc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Verdana"/>
                <a:cs typeface="Verdana"/>
              </a:rPr>
              <a:t>REA</a:t>
            </a:r>
            <a:r>
              <a:rPr dirty="0" smtClean="0" sz="1800" spc="4">
                <a:solidFill>
                  <a:srgbClr val="FF0000"/>
                </a:solidFill>
                <a:latin typeface="Verdana"/>
                <a:cs typeface="Verdana"/>
              </a:rPr>
              <a:t>C</a:t>
            </a:r>
            <a:r>
              <a:rPr dirty="0" smtClean="0" sz="1800" spc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dirty="0" smtClean="0" sz="1800" spc="-4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dirty="0" smtClean="0" sz="1800" spc="0">
                <a:solidFill>
                  <a:srgbClr val="FF0000"/>
                </a:solidFill>
                <a:latin typeface="Verdana"/>
                <a:cs typeface="Verdana"/>
              </a:rPr>
              <a:t>ON</a:t>
            </a:r>
            <a:r>
              <a:rPr dirty="0" smtClean="0" sz="1800" spc="-4">
                <a:solidFill>
                  <a:srgbClr val="FF0000"/>
                </a:solidFill>
                <a:latin typeface="Verdana"/>
                <a:cs typeface="Verdana"/>
              </a:rPr>
              <a:t>N</a:t>
            </a:r>
            <a:r>
              <a:rPr dirty="0" smtClean="0" sz="1800" spc="0">
                <a:solidFill>
                  <a:srgbClr val="FF0000"/>
                </a:solidFill>
                <a:latin typeface="Verdana"/>
                <a:cs typeface="Verdana"/>
              </a:rPr>
              <a:t>EL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88282" y="422682"/>
            <a:ext cx="336955" cy="8249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379"/>
              </a:lnSpc>
              <a:spcBef>
                <a:spcPts val="10"/>
              </a:spcBef>
            </a:pPr>
            <a:r>
              <a:rPr dirty="0" smtClean="0" sz="1200" spc="0">
                <a:latin typeface="Arial"/>
                <a:cs typeface="Arial"/>
              </a:rPr>
              <a:t>Hal</a:t>
            </a:r>
            <a:r>
              <a:rPr dirty="0" smtClean="0" baseline="32208" sz="1350" spc="0">
                <a:latin typeface="Arial"/>
                <a:cs typeface="Arial"/>
              </a:rPr>
              <a:t>+</a:t>
            </a:r>
            <a:endParaRPr sz="900">
              <a:latin typeface="Arial"/>
              <a:cs typeface="Arial"/>
            </a:endParaRPr>
          </a:p>
          <a:p>
            <a:pPr marL="41233" marR="15225">
              <a:lnSpc>
                <a:spcPts val="879"/>
              </a:lnSpc>
              <a:spcBef>
                <a:spcPts val="999"/>
              </a:spcBef>
            </a:pPr>
            <a:r>
              <a:rPr dirty="0" smtClean="0" baseline="-24156" sz="1800" spc="0">
                <a:latin typeface="Arial"/>
                <a:cs typeface="Arial"/>
              </a:rPr>
              <a:t>H</a:t>
            </a:r>
            <a:r>
              <a:rPr dirty="0" smtClean="0" sz="900" spc="0">
                <a:latin typeface="Arial"/>
                <a:cs typeface="Arial"/>
              </a:rPr>
              <a:t>+</a:t>
            </a:r>
            <a:endParaRPr sz="900">
              <a:latin typeface="Arial"/>
              <a:cs typeface="Arial"/>
            </a:endParaRPr>
          </a:p>
          <a:p>
            <a:pPr marL="149434" marR="78046" algn="ctr">
              <a:lnSpc>
                <a:spcPct val="95825"/>
              </a:lnSpc>
              <a:spcBef>
                <a:spcPts val="1674"/>
              </a:spcBef>
            </a:pPr>
            <a:r>
              <a:rPr dirty="0" smtClean="0" sz="900" spc="0">
                <a:latin typeface="Arial"/>
                <a:cs typeface="Arial"/>
              </a:rPr>
              <a:t>+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759706" y="422682"/>
            <a:ext cx="319341" cy="12794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just">
              <a:lnSpc>
                <a:spcPts val="1379"/>
              </a:lnSpc>
              <a:spcBef>
                <a:spcPts val="10"/>
              </a:spcBef>
            </a:pPr>
            <a:r>
              <a:rPr dirty="0" smtClean="0" sz="1200" spc="0">
                <a:latin typeface="Arial"/>
                <a:cs typeface="Arial"/>
              </a:rPr>
              <a:t>Ha</a:t>
            </a:r>
            <a:r>
              <a:rPr dirty="0" smtClean="0" sz="1200" spc="4">
                <a:latin typeface="Arial"/>
                <a:cs typeface="Arial"/>
              </a:rPr>
              <a:t>l</a:t>
            </a:r>
            <a:r>
              <a:rPr dirty="0" smtClean="0" baseline="32208" sz="1350" spc="0">
                <a:latin typeface="Arial"/>
                <a:cs typeface="Arial"/>
              </a:rPr>
              <a:t>-</a:t>
            </a:r>
            <a:r>
              <a:rPr dirty="0" smtClean="0" baseline="32208" sz="1350" spc="0">
                <a:latin typeface="Arial"/>
                <a:cs typeface="Arial"/>
              </a:rPr>
              <a:t> </a:t>
            </a:r>
            <a:endParaRPr sz="1200">
              <a:latin typeface="Arial"/>
              <a:cs typeface="Arial"/>
            </a:endParaRPr>
          </a:p>
          <a:p>
            <a:pPr marL="12700" algn="just">
              <a:lnSpc>
                <a:spcPts val="1379"/>
              </a:lnSpc>
              <a:spcBef>
                <a:spcPts val="982"/>
              </a:spcBef>
            </a:pPr>
            <a:r>
              <a:rPr dirty="0" smtClean="0" sz="1200" spc="0">
                <a:latin typeface="Arial"/>
                <a:cs typeface="Arial"/>
              </a:rPr>
              <a:t>Ha</a:t>
            </a:r>
            <a:r>
              <a:rPr dirty="0" smtClean="0" sz="1200" spc="4">
                <a:latin typeface="Arial"/>
                <a:cs typeface="Arial"/>
              </a:rPr>
              <a:t>l</a:t>
            </a:r>
            <a:r>
              <a:rPr dirty="0" smtClean="0" baseline="32208" sz="1350" spc="0">
                <a:latin typeface="Arial"/>
                <a:cs typeface="Arial"/>
              </a:rPr>
              <a:t>-</a:t>
            </a:r>
            <a:r>
              <a:rPr dirty="0" smtClean="0" baseline="32208" sz="1350" spc="0">
                <a:latin typeface="Arial"/>
                <a:cs typeface="Arial"/>
              </a:rPr>
              <a:t> </a:t>
            </a:r>
            <a:endParaRPr sz="1200">
              <a:latin typeface="Arial"/>
              <a:cs typeface="Arial"/>
            </a:endParaRPr>
          </a:p>
          <a:p>
            <a:pPr marL="12700" algn="just">
              <a:lnSpc>
                <a:spcPts val="1379"/>
              </a:lnSpc>
              <a:spcBef>
                <a:spcPts val="982"/>
              </a:spcBef>
            </a:pPr>
            <a:r>
              <a:rPr dirty="0" smtClean="0" sz="1200" spc="0">
                <a:latin typeface="Arial"/>
                <a:cs typeface="Arial"/>
              </a:rPr>
              <a:t>H</a:t>
            </a: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baseline="32208" sz="1350" spc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  <a:p>
            <a:pPr marL="22084" marR="2219" algn="just">
              <a:lnSpc>
                <a:spcPts val="1379"/>
              </a:lnSpc>
              <a:spcBef>
                <a:spcPts val="1187"/>
              </a:spcBef>
            </a:pPr>
            <a:r>
              <a:rPr dirty="0" smtClean="0" sz="1200" spc="0">
                <a:latin typeface="Arial"/>
                <a:cs typeface="Arial"/>
              </a:rPr>
              <a:t>H</a:t>
            </a: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baseline="32208" sz="1350" spc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60186" y="464076"/>
            <a:ext cx="277376" cy="1779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H</a:t>
            </a:r>
            <a:r>
              <a:rPr dirty="0" smtClean="0" sz="1200" spc="-4">
                <a:latin typeface="Arial"/>
                <a:cs typeface="Arial"/>
              </a:rPr>
              <a:t>a</a:t>
            </a:r>
            <a:r>
              <a:rPr dirty="0" smtClean="0" sz="1200" spc="0"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76321" y="464077"/>
            <a:ext cx="277369" cy="1779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Hal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571261" y="483158"/>
            <a:ext cx="137577" cy="1779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61496" y="825926"/>
            <a:ext cx="137577" cy="1779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60186" y="844703"/>
            <a:ext cx="158677" cy="1779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14608" y="844703"/>
            <a:ext cx="277369" cy="1779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Hal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08175" y="897850"/>
            <a:ext cx="3825767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réac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est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i</a:t>
            </a:r>
            <a:r>
              <a:rPr dirty="0" smtClean="0" baseline="3417" sz="2100" spc="9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ni</a:t>
            </a:r>
            <a:r>
              <a:rPr dirty="0" smtClean="0" baseline="3417" sz="2100" spc="4" b="1">
                <a:solidFill>
                  <a:srgbClr val="EC7C30"/>
                </a:solidFill>
                <a:latin typeface="Comic Sans MS"/>
                <a:cs typeface="Comic Sans MS"/>
              </a:rPr>
              <a:t>q</a:t>
            </a:r>
            <a:r>
              <a:rPr dirty="0" smtClean="0" baseline="3417" sz="2100" spc="4" b="1">
                <a:solidFill>
                  <a:srgbClr val="EC7C30"/>
                </a:solidFill>
                <a:latin typeface="Comic Sans MS"/>
                <a:cs typeface="Comic Sans MS"/>
              </a:rPr>
              <a:t>u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3417" sz="2100" spc="-229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(en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lvant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laire)</a:t>
            </a:r>
            <a:r>
              <a:rPr dirty="0" smtClean="0" baseline="3417" sz="2100" spc="-2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et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requiert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sciss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9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h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rol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y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tiq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u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-199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réac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if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35964" y="1143576"/>
            <a:ext cx="158677" cy="1779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61496" y="1177791"/>
            <a:ext cx="137577" cy="1779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60186" y="1225329"/>
            <a:ext cx="158677" cy="1779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09738" y="1225330"/>
            <a:ext cx="276614" cy="1779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-9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88282" y="1498245"/>
            <a:ext cx="349961" cy="213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9"/>
              </a:lnSpc>
              <a:spcBef>
                <a:spcPts val="10"/>
              </a:spcBef>
            </a:pPr>
            <a:r>
              <a:rPr dirty="0" smtClean="0" sz="1200" spc="0">
                <a:latin typeface="Arial"/>
                <a:cs typeface="Arial"/>
              </a:rPr>
              <a:t>Hal</a:t>
            </a:r>
            <a:r>
              <a:rPr dirty="0" smtClean="0" baseline="32208" sz="1350" spc="0">
                <a:latin typeface="Arial"/>
                <a:cs typeface="Arial"/>
              </a:rPr>
              <a:t>+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495790" y="1554916"/>
            <a:ext cx="784219" cy="5283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0987" marR="19984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Arial"/>
                <a:cs typeface="Arial"/>
              </a:rPr>
              <a:t>O</a:t>
            </a:r>
            <a:r>
              <a:rPr dirty="0" smtClean="0" sz="1800" spc="0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:</a:t>
            </a:r>
            <a:r>
              <a:rPr dirty="0" smtClean="0" sz="1800" spc="0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3.5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dirty="0" smtClean="0" sz="1800" spc="0">
                <a:latin typeface="Arial"/>
                <a:cs typeface="Arial"/>
              </a:rPr>
              <a:t>Cl</a:t>
            </a:r>
            <a:r>
              <a:rPr dirty="0" smtClean="0" sz="1800" spc="-4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:</a:t>
            </a:r>
            <a:r>
              <a:rPr dirty="0" smtClean="0" sz="1800" spc="4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3.0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80645" y="1568106"/>
            <a:ext cx="137577" cy="1779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45901" y="1587183"/>
            <a:ext cx="277886" cy="1779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HO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19166" y="1587183"/>
            <a:ext cx="277382" cy="1779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H</a:t>
            </a:r>
            <a:r>
              <a:rPr dirty="0" smtClean="0" sz="1200" spc="-4">
                <a:latin typeface="Arial"/>
                <a:cs typeface="Arial"/>
              </a:rPr>
              <a:t>a</a:t>
            </a:r>
            <a:r>
              <a:rPr dirty="0" smtClean="0" sz="1200" spc="0"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89694" y="2103937"/>
            <a:ext cx="28829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Arial"/>
                <a:cs typeface="Arial"/>
              </a:rPr>
              <a:t>Br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81844" y="2103937"/>
            <a:ext cx="50408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Arial"/>
                <a:cs typeface="Arial"/>
              </a:rPr>
              <a:t>:</a:t>
            </a:r>
            <a:r>
              <a:rPr dirty="0" smtClean="0" sz="1800" spc="0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2.8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7016" y="2133179"/>
            <a:ext cx="604263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uble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riche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éle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trons</a:t>
            </a:r>
            <a:r>
              <a:rPr dirty="0" smtClean="0" baseline="1708" sz="2100" spc="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ensité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éle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tronique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im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rta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te</a:t>
            </a:r>
            <a:r>
              <a:rPr dirty="0" smtClean="0" baseline="1708" sz="2100" spc="4">
                <a:latin typeface="Comic Sans MS"/>
                <a:cs typeface="Comic Sans MS"/>
              </a:rPr>
              <a:t>)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7016" y="4907253"/>
            <a:ext cx="784107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cons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que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ce</a:t>
            </a:r>
            <a:r>
              <a:rPr dirty="0" smtClean="0" baseline="1708" sz="2100" spc="-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:</a:t>
            </a:r>
            <a:r>
              <a:rPr dirty="0" smtClean="0" baseline="1708" sz="2100" spc="-1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ac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d’ad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iti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sera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toujours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initiée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par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l’a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taque</a:t>
            </a:r>
            <a:r>
              <a:rPr dirty="0" smtClean="0" baseline="1708" sz="2100" spc="-1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d’un</a:t>
            </a:r>
            <a:r>
              <a:rPr dirty="0" smtClean="0" baseline="1708" sz="2100" spc="-2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ac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if</a:t>
            </a:r>
            <a:r>
              <a:rPr dirty="0" smtClean="0" baseline="1708" sz="2100" spc="-1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él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ro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le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7016" y="5334468"/>
            <a:ext cx="1017902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cette</a:t>
            </a:r>
            <a:r>
              <a:rPr dirty="0" smtClean="0" baseline="1708" sz="2100" spc="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étape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initiale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égaleme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l’ét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déterminante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vitesse</a:t>
            </a:r>
            <a:r>
              <a:rPr dirty="0" smtClean="0" baseline="1708" sz="2100" spc="-1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squ’elle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corresp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nd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sciss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uble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7016" y="5761239"/>
            <a:ext cx="11057875" cy="4170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4">
                <a:latin typeface="Comic Sans MS"/>
                <a:cs typeface="Comic Sans MS"/>
              </a:rPr>
              <a:t> </a:t>
            </a:r>
            <a:r>
              <a:rPr dirty="0" smtClean="0" baseline="3417" sz="2100" spc="-4" b="1">
                <a:latin typeface="Comic Sans MS"/>
                <a:cs typeface="Comic Sans MS"/>
              </a:rPr>
              <a:t>P</a:t>
            </a:r>
            <a:r>
              <a:rPr dirty="0" smtClean="0" baseline="3417" sz="2100" spc="0" b="1">
                <a:latin typeface="Comic Sans MS"/>
                <a:cs typeface="Comic Sans MS"/>
              </a:rPr>
              <a:t>ar</a:t>
            </a:r>
            <a:r>
              <a:rPr dirty="0" smtClean="0" baseline="3417" sz="2100" spc="134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dé</a:t>
            </a:r>
            <a:r>
              <a:rPr dirty="0" smtClean="0" baseline="3417" sz="2100" spc="-4" b="1">
                <a:latin typeface="Comic Sans MS"/>
                <a:cs typeface="Comic Sans MS"/>
              </a:rPr>
              <a:t>f</a:t>
            </a:r>
            <a:r>
              <a:rPr dirty="0" smtClean="0" baseline="3417" sz="2100" spc="0" b="1">
                <a:latin typeface="Comic Sans MS"/>
                <a:cs typeface="Comic Sans MS"/>
              </a:rPr>
              <a:t>init</a:t>
            </a:r>
            <a:r>
              <a:rPr dirty="0" smtClean="0" baseline="3417" sz="2100" spc="-9" b="1">
                <a:latin typeface="Comic Sans MS"/>
                <a:cs typeface="Comic Sans MS"/>
              </a:rPr>
              <a:t>i</a:t>
            </a:r>
            <a:r>
              <a:rPr dirty="0" smtClean="0" baseline="3417" sz="2100" spc="4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n,</a:t>
            </a:r>
            <a:r>
              <a:rPr dirty="0" smtClean="0" baseline="3417" sz="2100" spc="139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c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t</a:t>
            </a:r>
            <a:r>
              <a:rPr dirty="0" smtClean="0" baseline="3417" sz="2100" spc="9" b="1">
                <a:latin typeface="Comic Sans MS"/>
                <a:cs typeface="Comic Sans MS"/>
              </a:rPr>
              <a:t>t</a:t>
            </a:r>
            <a:r>
              <a:rPr dirty="0" smtClean="0" baseline="3417" sz="2100" spc="0" b="1">
                <a:latin typeface="Comic Sans MS"/>
                <a:cs typeface="Comic Sans MS"/>
              </a:rPr>
              <a:t>e</a:t>
            </a:r>
            <a:r>
              <a:rPr dirty="0" smtClean="0" baseline="3417" sz="2100" spc="134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r</a:t>
            </a:r>
            <a:r>
              <a:rPr dirty="0" smtClean="0" baseline="3417" sz="2100" spc="-9" b="1">
                <a:latin typeface="Comic Sans MS"/>
                <a:cs typeface="Comic Sans MS"/>
              </a:rPr>
              <a:t>é</a:t>
            </a:r>
            <a:r>
              <a:rPr dirty="0" smtClean="0" baseline="3417" sz="2100" spc="0" b="1">
                <a:latin typeface="Comic Sans MS"/>
                <a:cs typeface="Comic Sans MS"/>
              </a:rPr>
              <a:t>a</a:t>
            </a:r>
            <a:r>
              <a:rPr dirty="0" smtClean="0" baseline="3417" sz="2100" spc="9" b="1">
                <a:latin typeface="Comic Sans MS"/>
                <a:cs typeface="Comic Sans MS"/>
              </a:rPr>
              <a:t>c</a:t>
            </a:r>
            <a:r>
              <a:rPr dirty="0" smtClean="0" baseline="3417" sz="2100" spc="0" b="1">
                <a:latin typeface="Comic Sans MS"/>
                <a:cs typeface="Comic Sans MS"/>
              </a:rPr>
              <a:t>ti</a:t>
            </a:r>
            <a:r>
              <a:rPr dirty="0" smtClean="0" baseline="3417" sz="2100" spc="4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n</a:t>
            </a:r>
            <a:r>
              <a:rPr dirty="0" smtClean="0" baseline="3417" sz="2100" spc="139" b="1">
                <a:latin typeface="Comic Sans MS"/>
                <a:cs typeface="Comic Sans MS"/>
              </a:rPr>
              <a:t> </a:t>
            </a:r>
            <a:r>
              <a:rPr dirty="0" smtClean="0" baseline="3417" sz="2100" spc="4" b="1">
                <a:latin typeface="Comic Sans MS"/>
                <a:cs typeface="Comic Sans MS"/>
              </a:rPr>
              <a:t>d</a:t>
            </a:r>
            <a:r>
              <a:rPr dirty="0" smtClean="0" baseline="3417" sz="2100" spc="-4" b="1">
                <a:latin typeface="Comic Sans MS"/>
                <a:cs typeface="Comic Sans MS"/>
              </a:rPr>
              <a:t>’</a:t>
            </a:r>
            <a:r>
              <a:rPr dirty="0" smtClean="0" baseline="3417" sz="2100" spc="-9" b="1" i="1">
                <a:latin typeface="Comic Sans MS"/>
                <a:cs typeface="Comic Sans MS"/>
              </a:rPr>
              <a:t>a</a:t>
            </a:r>
            <a:r>
              <a:rPr dirty="0" smtClean="0" baseline="3417" sz="2100" spc="4" b="1" i="1">
                <a:latin typeface="Comic Sans MS"/>
                <a:cs typeface="Comic Sans MS"/>
              </a:rPr>
              <a:t>d</a:t>
            </a:r>
            <a:r>
              <a:rPr dirty="0" smtClean="0" baseline="3417" sz="2100" spc="4" b="1" i="1">
                <a:latin typeface="Comic Sans MS"/>
                <a:cs typeface="Comic Sans MS"/>
              </a:rPr>
              <a:t>d</a:t>
            </a:r>
            <a:r>
              <a:rPr dirty="0" smtClean="0" baseline="3417" sz="2100" spc="0" b="1" i="1">
                <a:latin typeface="Comic Sans MS"/>
                <a:cs typeface="Comic Sans MS"/>
              </a:rPr>
              <a:t>i</a:t>
            </a:r>
            <a:r>
              <a:rPr dirty="0" smtClean="0" baseline="3417" sz="2100" spc="-9" b="1" i="1">
                <a:latin typeface="Comic Sans MS"/>
                <a:cs typeface="Comic Sans MS"/>
              </a:rPr>
              <a:t>t</a:t>
            </a:r>
            <a:r>
              <a:rPr dirty="0" smtClean="0" baseline="3417" sz="2100" spc="0" b="1" i="1">
                <a:latin typeface="Comic Sans MS"/>
                <a:cs typeface="Comic Sans MS"/>
              </a:rPr>
              <a:t>i</a:t>
            </a:r>
            <a:r>
              <a:rPr dirty="0" smtClean="0" baseline="3417" sz="2100" spc="9" b="1" i="1">
                <a:latin typeface="Comic Sans MS"/>
                <a:cs typeface="Comic Sans MS"/>
              </a:rPr>
              <a:t>o</a:t>
            </a:r>
            <a:r>
              <a:rPr dirty="0" smtClean="0" baseline="3417" sz="2100" spc="0" b="1" i="1">
                <a:latin typeface="Comic Sans MS"/>
                <a:cs typeface="Comic Sans MS"/>
              </a:rPr>
              <a:t>n</a:t>
            </a:r>
            <a:r>
              <a:rPr dirty="0" smtClean="0" baseline="3417" sz="2100" spc="129" b="1" i="1">
                <a:latin typeface="Comic Sans MS"/>
                <a:cs typeface="Comic Sans MS"/>
              </a:rPr>
              <a:t> </a:t>
            </a:r>
            <a:r>
              <a:rPr dirty="0" smtClean="0" baseline="3417" sz="2100" spc="-9" b="1">
                <a:latin typeface="Comic Sans MS"/>
                <a:cs typeface="Comic Sans MS"/>
              </a:rPr>
              <a:t>d</a:t>
            </a:r>
            <a:r>
              <a:rPr dirty="0" smtClean="0" baseline="3417" sz="2100" spc="0" b="1">
                <a:latin typeface="Comic Sans MS"/>
                <a:cs typeface="Comic Sans MS"/>
              </a:rPr>
              <a:t>ans</a:t>
            </a:r>
            <a:r>
              <a:rPr dirty="0" smtClean="0" baseline="3417" sz="2100" spc="134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laq</a:t>
            </a:r>
            <a:r>
              <a:rPr dirty="0" smtClean="0" baseline="3417" sz="2100" spc="-9" b="1">
                <a:latin typeface="Comic Sans MS"/>
                <a:cs typeface="Comic Sans MS"/>
              </a:rPr>
              <a:t>u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l</a:t>
            </a:r>
            <a:r>
              <a:rPr dirty="0" smtClean="0" baseline="3417" sz="2100" spc="9" b="1">
                <a:latin typeface="Comic Sans MS"/>
                <a:cs typeface="Comic Sans MS"/>
              </a:rPr>
              <a:t>l</a:t>
            </a:r>
            <a:r>
              <a:rPr dirty="0" smtClean="0" baseline="3417" sz="2100" spc="0" b="1">
                <a:latin typeface="Comic Sans MS"/>
                <a:cs typeface="Comic Sans MS"/>
              </a:rPr>
              <a:t>e</a:t>
            </a:r>
            <a:r>
              <a:rPr dirty="0" smtClean="0" baseline="3417" sz="2100" spc="134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 i="1">
                <a:latin typeface="Comic Sans MS"/>
                <a:cs typeface="Comic Sans MS"/>
              </a:rPr>
              <a:t>l</a:t>
            </a:r>
            <a:r>
              <a:rPr dirty="0" smtClean="0" baseline="3417" sz="2100" spc="4" b="1" i="1">
                <a:latin typeface="Comic Sans MS"/>
                <a:cs typeface="Comic Sans MS"/>
              </a:rPr>
              <a:t>’</a:t>
            </a:r>
            <a:r>
              <a:rPr dirty="0" smtClean="0" baseline="3417" sz="2100" spc="-4" b="1" i="1">
                <a:latin typeface="Comic Sans MS"/>
                <a:cs typeface="Comic Sans MS"/>
              </a:rPr>
              <a:t>é</a:t>
            </a:r>
            <a:r>
              <a:rPr dirty="0" smtClean="0" baseline="3417" sz="2100" spc="0" b="1" i="1">
                <a:latin typeface="Comic Sans MS"/>
                <a:cs typeface="Comic Sans MS"/>
              </a:rPr>
              <a:t>tape</a:t>
            </a:r>
            <a:r>
              <a:rPr dirty="0" smtClean="0" baseline="3417" sz="2100" spc="139" b="1" i="1">
                <a:latin typeface="Comic Sans MS"/>
                <a:cs typeface="Comic Sans MS"/>
              </a:rPr>
              <a:t> </a:t>
            </a:r>
            <a:r>
              <a:rPr dirty="0" smtClean="0" baseline="3417" sz="2100" spc="0" b="1" i="1">
                <a:latin typeface="Comic Sans MS"/>
                <a:cs typeface="Comic Sans MS"/>
              </a:rPr>
              <a:t>dé</a:t>
            </a:r>
            <a:r>
              <a:rPr dirty="0" smtClean="0" baseline="3417" sz="2100" spc="4" b="1" i="1">
                <a:latin typeface="Comic Sans MS"/>
                <a:cs typeface="Comic Sans MS"/>
              </a:rPr>
              <a:t>t</a:t>
            </a:r>
            <a:r>
              <a:rPr dirty="0" smtClean="0" baseline="3417" sz="2100" spc="-4" b="1" i="1">
                <a:latin typeface="Comic Sans MS"/>
                <a:cs typeface="Comic Sans MS"/>
              </a:rPr>
              <a:t>e</a:t>
            </a:r>
            <a:r>
              <a:rPr dirty="0" smtClean="0" baseline="3417" sz="2100" spc="9" b="1" i="1">
                <a:latin typeface="Comic Sans MS"/>
                <a:cs typeface="Comic Sans MS"/>
              </a:rPr>
              <a:t>r</a:t>
            </a:r>
            <a:r>
              <a:rPr dirty="0" smtClean="0" baseline="3417" sz="2100" spc="0" b="1" i="1">
                <a:latin typeface="Comic Sans MS"/>
                <a:cs typeface="Comic Sans MS"/>
              </a:rPr>
              <a:t>minante</a:t>
            </a:r>
            <a:r>
              <a:rPr dirty="0" smtClean="0" baseline="3417" sz="2100" spc="129" b="1" i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corr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s</a:t>
            </a:r>
            <a:r>
              <a:rPr dirty="0" smtClean="0" baseline="3417" sz="2100" spc="4" b="1">
                <a:latin typeface="Comic Sans MS"/>
                <a:cs typeface="Comic Sans MS"/>
              </a:rPr>
              <a:t>p</a:t>
            </a:r>
            <a:r>
              <a:rPr dirty="0" smtClean="0" baseline="3417" sz="2100" spc="4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nd</a:t>
            </a:r>
            <a:r>
              <a:rPr dirty="0" smtClean="0" baseline="3417" sz="2100" spc="139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à</a:t>
            </a:r>
            <a:r>
              <a:rPr dirty="0" smtClean="0" baseline="3417" sz="2100" spc="139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l</a:t>
            </a:r>
            <a:r>
              <a:rPr dirty="0" smtClean="0" baseline="3417" sz="2100" spc="-4" b="1">
                <a:latin typeface="Comic Sans MS"/>
                <a:cs typeface="Comic Sans MS"/>
              </a:rPr>
              <a:t>’</a:t>
            </a:r>
            <a:r>
              <a:rPr dirty="0" smtClean="0" baseline="3417" sz="2100" spc="0" b="1">
                <a:latin typeface="Comic Sans MS"/>
                <a:cs typeface="Comic Sans MS"/>
              </a:rPr>
              <a:t>atta</a:t>
            </a:r>
            <a:r>
              <a:rPr dirty="0" smtClean="0" baseline="3417" sz="2100" spc="-14" b="1">
                <a:latin typeface="Comic Sans MS"/>
                <a:cs typeface="Comic Sans MS"/>
              </a:rPr>
              <a:t>q</a:t>
            </a:r>
            <a:r>
              <a:rPr dirty="0" smtClean="0" baseline="3417" sz="2100" spc="0" b="1">
                <a:latin typeface="Comic Sans MS"/>
                <a:cs typeface="Comic Sans MS"/>
              </a:rPr>
              <a:t>ue</a:t>
            </a:r>
            <a:r>
              <a:rPr dirty="0" smtClean="0" baseline="3417" sz="2100" spc="134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d’</a:t>
            </a:r>
            <a:r>
              <a:rPr dirty="0" smtClean="0" baseline="3417" sz="2100" spc="-9" b="1">
                <a:latin typeface="Comic Sans MS"/>
                <a:cs typeface="Comic Sans MS"/>
              </a:rPr>
              <a:t>u</a:t>
            </a:r>
            <a:r>
              <a:rPr dirty="0" smtClean="0" baseline="3417" sz="2100" spc="0" b="1">
                <a:latin typeface="Comic Sans MS"/>
                <a:cs typeface="Comic Sans MS"/>
              </a:rPr>
              <a:t>n</a:t>
            </a:r>
            <a:r>
              <a:rPr dirty="0" smtClean="0" baseline="3417" sz="2100" spc="134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r</a:t>
            </a:r>
            <a:r>
              <a:rPr dirty="0" smtClean="0" baseline="3417" sz="2100" spc="-9" b="1">
                <a:latin typeface="Comic Sans MS"/>
                <a:cs typeface="Comic Sans MS"/>
              </a:rPr>
              <a:t>é</a:t>
            </a:r>
            <a:r>
              <a:rPr dirty="0" smtClean="0" baseline="3417" sz="2100" spc="0" b="1">
                <a:latin typeface="Comic Sans MS"/>
                <a:cs typeface="Comic Sans MS"/>
              </a:rPr>
              <a:t>actif</a:t>
            </a:r>
            <a:r>
              <a:rPr dirty="0" smtClean="0" baseline="3417" sz="2100" spc="129" b="1">
                <a:latin typeface="Comic Sans MS"/>
                <a:cs typeface="Comic Sans MS"/>
              </a:rPr>
              <a:t> </a:t>
            </a:r>
            <a:r>
              <a:rPr dirty="0" smtClean="0" baseline="3417" sz="2100" spc="4" b="1" i="1">
                <a:latin typeface="Comic Sans MS"/>
                <a:cs typeface="Comic Sans MS"/>
              </a:rPr>
              <a:t>é</a:t>
            </a:r>
            <a:r>
              <a:rPr dirty="0" smtClean="0" baseline="3417" sz="2100" spc="0" b="1" i="1">
                <a:latin typeface="Comic Sans MS"/>
                <a:cs typeface="Comic Sans MS"/>
              </a:rPr>
              <a:t>l</a:t>
            </a:r>
            <a:r>
              <a:rPr dirty="0" smtClean="0" baseline="3417" sz="2100" spc="4" b="1" i="1">
                <a:latin typeface="Comic Sans MS"/>
                <a:cs typeface="Comic Sans MS"/>
              </a:rPr>
              <a:t>e</a:t>
            </a:r>
            <a:r>
              <a:rPr dirty="0" smtClean="0" baseline="3417" sz="2100" spc="0" b="1" i="1">
                <a:latin typeface="Comic Sans MS"/>
                <a:cs typeface="Comic Sans MS"/>
              </a:rPr>
              <a:t>ct</a:t>
            </a:r>
            <a:r>
              <a:rPr dirty="0" smtClean="0" baseline="3417" sz="2100" spc="-4" b="1" i="1">
                <a:latin typeface="Comic Sans MS"/>
                <a:cs typeface="Comic Sans MS"/>
              </a:rPr>
              <a:t>r</a:t>
            </a:r>
            <a:r>
              <a:rPr dirty="0" smtClean="0" baseline="3417" sz="2100" spc="14" b="1" i="1">
                <a:latin typeface="Comic Sans MS"/>
                <a:cs typeface="Comic Sans MS"/>
              </a:rPr>
              <a:t>o</a:t>
            </a:r>
            <a:r>
              <a:rPr dirty="0" smtClean="0" baseline="3417" sz="2100" spc="4" b="1" i="1">
                <a:latin typeface="Comic Sans MS"/>
                <a:cs typeface="Comic Sans MS"/>
              </a:rPr>
              <a:t>p</a:t>
            </a:r>
            <a:r>
              <a:rPr dirty="0" smtClean="0" baseline="3417" sz="2100" spc="-4" b="1" i="1">
                <a:latin typeface="Comic Sans MS"/>
                <a:cs typeface="Comic Sans MS"/>
              </a:rPr>
              <a:t>h</a:t>
            </a:r>
            <a:r>
              <a:rPr dirty="0" smtClean="0" baseline="3417" sz="2100" spc="0" b="1" i="1">
                <a:latin typeface="Comic Sans MS"/>
                <a:cs typeface="Comic Sans MS"/>
              </a:rPr>
              <a:t>ile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st</a:t>
            </a:r>
            <a:r>
              <a:rPr dirty="0" smtClean="0" baseline="1708" sz="2100" spc="14" b="1"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latin typeface="Comic Sans MS"/>
                <a:cs typeface="Comic Sans MS"/>
              </a:rPr>
              <a:t>u</a:t>
            </a:r>
            <a:r>
              <a:rPr dirty="0" smtClean="0" baseline="1708" sz="2100" spc="0" b="1">
                <a:latin typeface="Comic Sans MS"/>
                <a:cs typeface="Comic Sans MS"/>
              </a:rPr>
              <a:t>ne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-596" b="1" i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 i="1" u="heavy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-9" b="1" i="1" u="heavy">
                <a:solidFill>
                  <a:srgbClr val="FF00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0" b="1" i="1" u="heavy">
                <a:solidFill>
                  <a:srgbClr val="FF0000"/>
                </a:solidFill>
                <a:latin typeface="Comic Sans MS"/>
                <a:cs typeface="Comic Sans MS"/>
              </a:rPr>
              <a:t>acti</a:t>
            </a:r>
            <a:r>
              <a:rPr dirty="0" smtClean="0" baseline="1708" sz="2100" spc="4" b="1" i="1" u="heavy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 i="1" u="heavy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 b="1" i="1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 i="1" u="heavy">
                <a:solidFill>
                  <a:srgbClr val="FF0000"/>
                </a:solidFill>
                <a:latin typeface="Comic Sans MS"/>
                <a:cs typeface="Comic Sans MS"/>
              </a:rPr>
              <a:t>d’add</a:t>
            </a:r>
            <a:r>
              <a:rPr dirty="0" smtClean="0" baseline="1708" sz="2100" spc="4" b="1" i="1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 i="1" u="heavy">
                <a:solidFill>
                  <a:srgbClr val="FF0000"/>
                </a:solidFill>
                <a:latin typeface="Comic Sans MS"/>
                <a:cs typeface="Comic Sans MS"/>
              </a:rPr>
              <a:t>iti</a:t>
            </a:r>
            <a:r>
              <a:rPr dirty="0" smtClean="0" baseline="1708" sz="2100" spc="4" b="1" i="1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 i="1" u="heavy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4" b="1" i="1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 i="1" u="heavy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591" b="1" i="1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 b="1" i="1" u="heavy">
                <a:solidFill>
                  <a:srgbClr val="FF00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0" b="1" i="1" u="heavy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708" sz="2100" spc="-4" b="1" i="1" u="heavy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 i="1" u="heavy">
                <a:solidFill>
                  <a:srgbClr val="FF0000"/>
                </a:solidFill>
                <a:latin typeface="Comic Sans MS"/>
                <a:cs typeface="Comic Sans MS"/>
              </a:rPr>
              <a:t>ct</a:t>
            </a:r>
            <a:r>
              <a:rPr dirty="0" smtClean="0" baseline="1708" sz="2100" spc="-4" b="1" i="1" u="heavy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4" b="1" i="1" u="heavy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4" b="1" i="1" u="heavy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4" b="1" i="1" u="heavy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dirty="0" smtClean="0" baseline="1708" sz="2100" spc="0" b="1" i="1" u="heavy">
                <a:solidFill>
                  <a:srgbClr val="FF0000"/>
                </a:solidFill>
                <a:latin typeface="Comic Sans MS"/>
                <a:cs typeface="Comic Sans MS"/>
              </a:rPr>
              <a:t>il</a:t>
            </a:r>
            <a:r>
              <a:rPr dirty="0" smtClean="0" baseline="1708" sz="2100" spc="4" b="1" i="1" u="heavy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6813016" y="408315"/>
            <a:ext cx="15897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6689309" y="789245"/>
            <a:ext cx="12067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6689309" y="1169871"/>
            <a:ext cx="11611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6798737" y="1531422"/>
            <a:ext cx="11611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039828" y="5988608"/>
            <a:ext cx="7764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2943215" y="5988608"/>
            <a:ext cx="7493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object 13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3677189" y="3017552"/>
            <a:ext cx="100222" cy="0"/>
          </a:xfrm>
          <a:custGeom>
            <a:avLst/>
            <a:gdLst/>
            <a:ahLst/>
            <a:cxnLst/>
            <a:rect l="l" t="t" r="r" b="b"/>
            <a:pathLst>
              <a:path w="100222" h="0">
                <a:moveTo>
                  <a:pt x="0" y="0"/>
                </a:moveTo>
                <a:lnTo>
                  <a:pt x="100222" y="0"/>
                </a:lnTo>
              </a:path>
            </a:pathLst>
          </a:custGeom>
          <a:ln w="4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3677189" y="2989963"/>
            <a:ext cx="100222" cy="0"/>
          </a:xfrm>
          <a:custGeom>
            <a:avLst/>
            <a:gdLst/>
            <a:ahLst/>
            <a:cxnLst/>
            <a:rect l="l" t="t" r="r" b="b"/>
            <a:pathLst>
              <a:path w="100222" h="0">
                <a:moveTo>
                  <a:pt x="0" y="0"/>
                </a:moveTo>
                <a:lnTo>
                  <a:pt x="100222" y="0"/>
                </a:lnTo>
              </a:path>
            </a:pathLst>
          </a:custGeom>
          <a:ln w="4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3882020" y="2806080"/>
            <a:ext cx="73650" cy="127452"/>
          </a:xfrm>
          <a:custGeom>
            <a:avLst/>
            <a:gdLst/>
            <a:ahLst/>
            <a:cxnLst/>
            <a:rect l="l" t="t" r="r" b="b"/>
            <a:pathLst>
              <a:path w="73650" h="127452">
                <a:moveTo>
                  <a:pt x="73650" y="0"/>
                </a:moveTo>
                <a:lnTo>
                  <a:pt x="0" y="127452"/>
                </a:lnTo>
              </a:path>
            </a:pathLst>
          </a:custGeom>
          <a:ln w="437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3878456" y="3068054"/>
            <a:ext cx="77214" cy="133380"/>
          </a:xfrm>
          <a:custGeom>
            <a:avLst/>
            <a:gdLst/>
            <a:ahLst/>
            <a:cxnLst/>
            <a:rect l="l" t="t" r="r" b="b"/>
            <a:pathLst>
              <a:path w="77214" h="133380">
                <a:moveTo>
                  <a:pt x="0" y="0"/>
                </a:moveTo>
                <a:lnTo>
                  <a:pt x="77214" y="133380"/>
                </a:lnTo>
              </a:path>
            </a:pathLst>
          </a:custGeom>
          <a:ln w="437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3498930" y="3068054"/>
            <a:ext cx="77225" cy="133380"/>
          </a:xfrm>
          <a:custGeom>
            <a:avLst/>
            <a:gdLst/>
            <a:ahLst/>
            <a:cxnLst/>
            <a:rect l="l" t="t" r="r" b="b"/>
            <a:pathLst>
              <a:path w="77225" h="133380">
                <a:moveTo>
                  <a:pt x="0" y="133380"/>
                </a:moveTo>
                <a:lnTo>
                  <a:pt x="77225" y="0"/>
                </a:lnTo>
              </a:path>
            </a:pathLst>
          </a:custGeom>
          <a:ln w="437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3498930" y="2806080"/>
            <a:ext cx="72839" cy="127452"/>
          </a:xfrm>
          <a:custGeom>
            <a:avLst/>
            <a:gdLst/>
            <a:ahLst/>
            <a:cxnLst/>
            <a:rect l="l" t="t" r="r" b="b"/>
            <a:pathLst>
              <a:path w="72839" h="127452">
                <a:moveTo>
                  <a:pt x="72839" y="127452"/>
                </a:moveTo>
                <a:lnTo>
                  <a:pt x="0" y="0"/>
                </a:lnTo>
              </a:path>
            </a:pathLst>
          </a:custGeom>
          <a:ln w="437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4538075" y="3020858"/>
            <a:ext cx="83280" cy="0"/>
          </a:xfrm>
          <a:custGeom>
            <a:avLst/>
            <a:gdLst/>
            <a:ahLst/>
            <a:cxnLst/>
            <a:rect l="l" t="t" r="r" b="b"/>
            <a:pathLst>
              <a:path w="83280" h="0">
                <a:moveTo>
                  <a:pt x="0" y="0"/>
                </a:moveTo>
                <a:lnTo>
                  <a:pt x="83280" y="0"/>
                </a:lnTo>
              </a:path>
            </a:pathLst>
          </a:custGeom>
          <a:ln w="4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5320386" y="3020858"/>
            <a:ext cx="85793" cy="51300"/>
          </a:xfrm>
          <a:custGeom>
            <a:avLst/>
            <a:gdLst/>
            <a:ahLst/>
            <a:cxnLst/>
            <a:rect l="l" t="t" r="r" b="b"/>
            <a:pathLst>
              <a:path w="85793" h="51300">
                <a:moveTo>
                  <a:pt x="85793" y="25650"/>
                </a:moveTo>
                <a:lnTo>
                  <a:pt x="0" y="0"/>
                </a:lnTo>
                <a:lnTo>
                  <a:pt x="17250" y="25650"/>
                </a:lnTo>
                <a:lnTo>
                  <a:pt x="0" y="51300"/>
                </a:lnTo>
                <a:lnTo>
                  <a:pt x="85793" y="256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4949337" y="3046508"/>
            <a:ext cx="456843" cy="0"/>
          </a:xfrm>
          <a:custGeom>
            <a:avLst/>
            <a:gdLst/>
            <a:ahLst/>
            <a:cxnLst/>
            <a:rect l="l" t="t" r="r" b="b"/>
            <a:pathLst>
              <a:path w="456843" h="0">
                <a:moveTo>
                  <a:pt x="0" y="0"/>
                </a:moveTo>
                <a:lnTo>
                  <a:pt x="456843" y="0"/>
                </a:lnTo>
              </a:path>
            </a:pathLst>
          </a:custGeom>
          <a:ln w="4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5320386" y="3020858"/>
            <a:ext cx="85793" cy="51300"/>
          </a:xfrm>
          <a:custGeom>
            <a:avLst/>
            <a:gdLst/>
            <a:ahLst/>
            <a:cxnLst/>
            <a:rect l="l" t="t" r="r" b="b"/>
            <a:pathLst>
              <a:path w="85793" h="51300">
                <a:moveTo>
                  <a:pt x="85793" y="25650"/>
                </a:moveTo>
                <a:lnTo>
                  <a:pt x="0" y="51300"/>
                </a:lnTo>
                <a:lnTo>
                  <a:pt x="17250" y="25650"/>
                </a:lnTo>
                <a:lnTo>
                  <a:pt x="0" y="0"/>
                </a:lnTo>
                <a:lnTo>
                  <a:pt x="85793" y="25650"/>
                </a:lnTo>
                <a:close/>
              </a:path>
            </a:pathLst>
          </a:custGeom>
          <a:ln w="437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5900608" y="2815428"/>
            <a:ext cx="0" cy="155725"/>
          </a:xfrm>
          <a:custGeom>
            <a:avLst/>
            <a:gdLst/>
            <a:ahLst/>
            <a:cxnLst/>
            <a:rect l="l" t="t" r="r" b="b"/>
            <a:pathLst>
              <a:path w="0" h="155725">
                <a:moveTo>
                  <a:pt x="0" y="0"/>
                </a:moveTo>
                <a:lnTo>
                  <a:pt x="0" y="155725"/>
                </a:lnTo>
              </a:path>
            </a:pathLst>
          </a:custGeom>
          <a:ln w="43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5757466" y="3044000"/>
            <a:ext cx="78825" cy="0"/>
          </a:xfrm>
          <a:custGeom>
            <a:avLst/>
            <a:gdLst/>
            <a:ahLst/>
            <a:cxnLst/>
            <a:rect l="l" t="t" r="r" b="b"/>
            <a:pathLst>
              <a:path w="78825" h="0">
                <a:moveTo>
                  <a:pt x="78825" y="0"/>
                </a:moveTo>
                <a:lnTo>
                  <a:pt x="0" y="0"/>
                </a:lnTo>
              </a:path>
            </a:pathLst>
          </a:custGeom>
          <a:ln w="4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5900608" y="3108182"/>
            <a:ext cx="0" cy="163363"/>
          </a:xfrm>
          <a:custGeom>
            <a:avLst/>
            <a:gdLst/>
            <a:ahLst/>
            <a:cxnLst/>
            <a:rect l="l" t="t" r="r" b="b"/>
            <a:pathLst>
              <a:path w="0" h="163363">
                <a:moveTo>
                  <a:pt x="0" y="0"/>
                </a:moveTo>
                <a:lnTo>
                  <a:pt x="0" y="163363"/>
                </a:lnTo>
              </a:path>
            </a:pathLst>
          </a:custGeom>
          <a:ln w="43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5964696" y="3044000"/>
            <a:ext cx="100302" cy="0"/>
          </a:xfrm>
          <a:custGeom>
            <a:avLst/>
            <a:gdLst/>
            <a:ahLst/>
            <a:cxnLst/>
            <a:rect l="l" t="t" r="r" b="b"/>
            <a:pathLst>
              <a:path w="100302" h="0">
                <a:moveTo>
                  <a:pt x="0" y="0"/>
                </a:moveTo>
                <a:lnTo>
                  <a:pt x="100302" y="0"/>
                </a:lnTo>
              </a:path>
            </a:pathLst>
          </a:custGeom>
          <a:ln w="4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6129315" y="2815428"/>
            <a:ext cx="0" cy="155725"/>
          </a:xfrm>
          <a:custGeom>
            <a:avLst/>
            <a:gdLst/>
            <a:ahLst/>
            <a:cxnLst/>
            <a:rect l="l" t="t" r="r" b="b"/>
            <a:pathLst>
              <a:path w="0" h="155725">
                <a:moveTo>
                  <a:pt x="0" y="155725"/>
                </a:moveTo>
                <a:lnTo>
                  <a:pt x="0" y="0"/>
                </a:lnTo>
              </a:path>
            </a:pathLst>
          </a:custGeom>
          <a:ln w="43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6193632" y="3044000"/>
            <a:ext cx="103500" cy="0"/>
          </a:xfrm>
          <a:custGeom>
            <a:avLst/>
            <a:gdLst/>
            <a:ahLst/>
            <a:cxnLst/>
            <a:rect l="l" t="t" r="r" b="b"/>
            <a:pathLst>
              <a:path w="103500" h="0">
                <a:moveTo>
                  <a:pt x="0" y="0"/>
                </a:moveTo>
                <a:lnTo>
                  <a:pt x="103500" y="0"/>
                </a:lnTo>
              </a:path>
            </a:pathLst>
          </a:custGeom>
          <a:ln w="4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6129316" y="3108182"/>
            <a:ext cx="0" cy="163363"/>
          </a:xfrm>
          <a:custGeom>
            <a:avLst/>
            <a:gdLst/>
            <a:ahLst/>
            <a:cxnLst/>
            <a:rect l="l" t="t" r="r" b="b"/>
            <a:pathLst>
              <a:path w="0" h="163363">
                <a:moveTo>
                  <a:pt x="0" y="0"/>
                </a:moveTo>
                <a:lnTo>
                  <a:pt x="0" y="163363"/>
                </a:lnTo>
              </a:path>
            </a:pathLst>
          </a:custGeom>
          <a:ln w="43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3313006" y="3380416"/>
            <a:ext cx="3247334" cy="0"/>
          </a:xfrm>
          <a:custGeom>
            <a:avLst/>
            <a:gdLst/>
            <a:ahLst/>
            <a:cxnLst/>
            <a:rect l="l" t="t" r="r" b="b"/>
            <a:pathLst>
              <a:path w="3247334" h="0">
                <a:moveTo>
                  <a:pt x="0" y="0"/>
                </a:moveTo>
                <a:lnTo>
                  <a:pt x="3247334" y="0"/>
                </a:lnTo>
              </a:path>
            </a:pathLst>
          </a:custGeom>
          <a:ln w="4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5947789" y="4128147"/>
            <a:ext cx="86479" cy="64980"/>
          </a:xfrm>
          <a:custGeom>
            <a:avLst/>
            <a:gdLst/>
            <a:ahLst/>
            <a:cxnLst/>
            <a:rect l="l" t="t" r="r" b="b"/>
            <a:pathLst>
              <a:path w="86479" h="64980">
                <a:moveTo>
                  <a:pt x="59061" y="30894"/>
                </a:moveTo>
                <a:lnTo>
                  <a:pt x="60775" y="0"/>
                </a:lnTo>
                <a:lnTo>
                  <a:pt x="0" y="64980"/>
                </a:lnTo>
                <a:lnTo>
                  <a:pt x="86479" y="44460"/>
                </a:lnTo>
                <a:lnTo>
                  <a:pt x="59061" y="308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5947789" y="3380416"/>
            <a:ext cx="1409371" cy="812711"/>
          </a:xfrm>
          <a:custGeom>
            <a:avLst/>
            <a:gdLst/>
            <a:ahLst/>
            <a:cxnLst/>
            <a:rect l="l" t="t" r="r" b="b"/>
            <a:pathLst>
              <a:path w="1409371" h="812711">
                <a:moveTo>
                  <a:pt x="1409371" y="0"/>
                </a:moveTo>
                <a:lnTo>
                  <a:pt x="0" y="812711"/>
                </a:lnTo>
              </a:path>
            </a:pathLst>
          </a:custGeom>
          <a:ln w="437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5947789" y="4128147"/>
            <a:ext cx="86479" cy="64980"/>
          </a:xfrm>
          <a:custGeom>
            <a:avLst/>
            <a:gdLst/>
            <a:ahLst/>
            <a:cxnLst/>
            <a:rect l="l" t="t" r="r" b="b"/>
            <a:pathLst>
              <a:path w="86479" h="64980">
                <a:moveTo>
                  <a:pt x="0" y="64980"/>
                </a:moveTo>
                <a:lnTo>
                  <a:pt x="60775" y="0"/>
                </a:lnTo>
                <a:lnTo>
                  <a:pt x="59061" y="30894"/>
                </a:lnTo>
                <a:lnTo>
                  <a:pt x="86479" y="44460"/>
                </a:lnTo>
                <a:lnTo>
                  <a:pt x="0" y="64980"/>
                </a:lnTo>
                <a:close/>
              </a:path>
            </a:pathLst>
          </a:custGeom>
          <a:ln w="43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3707040" y="3756846"/>
            <a:ext cx="83246" cy="0"/>
          </a:xfrm>
          <a:custGeom>
            <a:avLst/>
            <a:gdLst/>
            <a:ahLst/>
            <a:cxnLst/>
            <a:rect l="l" t="t" r="r" b="b"/>
            <a:pathLst>
              <a:path w="83246" h="0">
                <a:moveTo>
                  <a:pt x="0" y="0"/>
                </a:moveTo>
                <a:lnTo>
                  <a:pt x="83246" y="0"/>
                </a:lnTo>
              </a:path>
            </a:pathLst>
          </a:custGeom>
          <a:ln w="4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4437887" y="3739746"/>
            <a:ext cx="85679" cy="51186"/>
          </a:xfrm>
          <a:custGeom>
            <a:avLst/>
            <a:gdLst/>
            <a:ahLst/>
            <a:cxnLst/>
            <a:rect l="l" t="t" r="r" b="b"/>
            <a:pathLst>
              <a:path w="85679" h="51186">
                <a:moveTo>
                  <a:pt x="85679" y="25536"/>
                </a:moveTo>
                <a:lnTo>
                  <a:pt x="0" y="0"/>
                </a:lnTo>
                <a:lnTo>
                  <a:pt x="17250" y="25536"/>
                </a:lnTo>
                <a:lnTo>
                  <a:pt x="0" y="51186"/>
                </a:lnTo>
                <a:lnTo>
                  <a:pt x="85679" y="255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4066848" y="3765283"/>
            <a:ext cx="456717" cy="0"/>
          </a:xfrm>
          <a:custGeom>
            <a:avLst/>
            <a:gdLst/>
            <a:ahLst/>
            <a:cxnLst/>
            <a:rect l="l" t="t" r="r" b="b"/>
            <a:pathLst>
              <a:path w="456717" h="0">
                <a:moveTo>
                  <a:pt x="0" y="0"/>
                </a:moveTo>
                <a:lnTo>
                  <a:pt x="456717" y="0"/>
                </a:lnTo>
              </a:path>
            </a:pathLst>
          </a:custGeom>
          <a:ln w="4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4437887" y="3739746"/>
            <a:ext cx="85679" cy="51186"/>
          </a:xfrm>
          <a:custGeom>
            <a:avLst/>
            <a:gdLst/>
            <a:ahLst/>
            <a:cxnLst/>
            <a:rect l="l" t="t" r="r" b="b"/>
            <a:pathLst>
              <a:path w="85679" h="51186">
                <a:moveTo>
                  <a:pt x="85679" y="25536"/>
                </a:moveTo>
                <a:lnTo>
                  <a:pt x="0" y="51186"/>
                </a:lnTo>
                <a:lnTo>
                  <a:pt x="17250" y="25536"/>
                </a:lnTo>
                <a:lnTo>
                  <a:pt x="0" y="0"/>
                </a:lnTo>
                <a:lnTo>
                  <a:pt x="85679" y="25536"/>
                </a:lnTo>
                <a:close/>
              </a:path>
            </a:pathLst>
          </a:custGeom>
          <a:ln w="437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3668427" y="4309636"/>
            <a:ext cx="100496" cy="0"/>
          </a:xfrm>
          <a:custGeom>
            <a:avLst/>
            <a:gdLst/>
            <a:ahLst/>
            <a:cxnLst/>
            <a:rect l="l" t="t" r="r" b="b"/>
            <a:pathLst>
              <a:path w="100496" h="0">
                <a:moveTo>
                  <a:pt x="0" y="0"/>
                </a:moveTo>
                <a:lnTo>
                  <a:pt x="100496" y="0"/>
                </a:lnTo>
              </a:path>
            </a:pathLst>
          </a:custGeom>
          <a:ln w="4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3668427" y="4282048"/>
            <a:ext cx="100496" cy="0"/>
          </a:xfrm>
          <a:custGeom>
            <a:avLst/>
            <a:gdLst/>
            <a:ahLst/>
            <a:cxnLst/>
            <a:rect l="l" t="t" r="r" b="b"/>
            <a:pathLst>
              <a:path w="100496" h="0">
                <a:moveTo>
                  <a:pt x="0" y="0"/>
                </a:moveTo>
                <a:lnTo>
                  <a:pt x="100496" y="0"/>
                </a:lnTo>
              </a:path>
            </a:pathLst>
          </a:custGeom>
          <a:ln w="4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3873258" y="4098165"/>
            <a:ext cx="73650" cy="127452"/>
          </a:xfrm>
          <a:custGeom>
            <a:avLst/>
            <a:gdLst/>
            <a:ahLst/>
            <a:cxnLst/>
            <a:rect l="l" t="t" r="r" b="b"/>
            <a:pathLst>
              <a:path w="73650" h="127452">
                <a:moveTo>
                  <a:pt x="73650" y="0"/>
                </a:moveTo>
                <a:lnTo>
                  <a:pt x="0" y="127452"/>
                </a:lnTo>
              </a:path>
            </a:pathLst>
          </a:custGeom>
          <a:ln w="437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3869968" y="4360024"/>
            <a:ext cx="76940" cy="133494"/>
          </a:xfrm>
          <a:custGeom>
            <a:avLst/>
            <a:gdLst/>
            <a:ahLst/>
            <a:cxnLst/>
            <a:rect l="l" t="t" r="r" b="b"/>
            <a:pathLst>
              <a:path w="76940" h="133494">
                <a:moveTo>
                  <a:pt x="0" y="0"/>
                </a:moveTo>
                <a:lnTo>
                  <a:pt x="76940" y="133494"/>
                </a:lnTo>
              </a:path>
            </a:pathLst>
          </a:custGeom>
          <a:ln w="437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3490442" y="4360024"/>
            <a:ext cx="76951" cy="133494"/>
          </a:xfrm>
          <a:custGeom>
            <a:avLst/>
            <a:gdLst/>
            <a:ahLst/>
            <a:cxnLst/>
            <a:rect l="l" t="t" r="r" b="b"/>
            <a:pathLst>
              <a:path w="76951" h="133494">
                <a:moveTo>
                  <a:pt x="0" y="133494"/>
                </a:moveTo>
                <a:lnTo>
                  <a:pt x="76951" y="0"/>
                </a:lnTo>
              </a:path>
            </a:pathLst>
          </a:custGeom>
          <a:ln w="437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3490442" y="4098165"/>
            <a:ext cx="72839" cy="127452"/>
          </a:xfrm>
          <a:custGeom>
            <a:avLst/>
            <a:gdLst/>
            <a:ahLst/>
            <a:cxnLst/>
            <a:rect l="l" t="t" r="r" b="b"/>
            <a:pathLst>
              <a:path w="72839" h="127452">
                <a:moveTo>
                  <a:pt x="72839" y="127452"/>
                </a:moveTo>
                <a:lnTo>
                  <a:pt x="0" y="0"/>
                </a:lnTo>
              </a:path>
            </a:pathLst>
          </a:custGeom>
          <a:ln w="437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5020622" y="4278742"/>
            <a:ext cx="85679" cy="51300"/>
          </a:xfrm>
          <a:custGeom>
            <a:avLst/>
            <a:gdLst/>
            <a:ahLst/>
            <a:cxnLst/>
            <a:rect l="l" t="t" r="r" b="b"/>
            <a:pathLst>
              <a:path w="85679" h="51300">
                <a:moveTo>
                  <a:pt x="85679" y="25650"/>
                </a:moveTo>
                <a:lnTo>
                  <a:pt x="0" y="0"/>
                </a:lnTo>
                <a:lnTo>
                  <a:pt x="17250" y="25650"/>
                </a:lnTo>
                <a:lnTo>
                  <a:pt x="0" y="51300"/>
                </a:lnTo>
                <a:lnTo>
                  <a:pt x="85679" y="256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4649572" y="4304392"/>
            <a:ext cx="456729" cy="0"/>
          </a:xfrm>
          <a:custGeom>
            <a:avLst/>
            <a:gdLst/>
            <a:ahLst/>
            <a:cxnLst/>
            <a:rect l="l" t="t" r="r" b="b"/>
            <a:pathLst>
              <a:path w="456729" h="0">
                <a:moveTo>
                  <a:pt x="0" y="0"/>
                </a:moveTo>
                <a:lnTo>
                  <a:pt x="456729" y="0"/>
                </a:lnTo>
              </a:path>
            </a:pathLst>
          </a:custGeom>
          <a:ln w="4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5020622" y="4278742"/>
            <a:ext cx="85679" cy="51300"/>
          </a:xfrm>
          <a:custGeom>
            <a:avLst/>
            <a:gdLst/>
            <a:ahLst/>
            <a:cxnLst/>
            <a:rect l="l" t="t" r="r" b="b"/>
            <a:pathLst>
              <a:path w="85679" h="51300">
                <a:moveTo>
                  <a:pt x="85679" y="25650"/>
                </a:moveTo>
                <a:lnTo>
                  <a:pt x="0" y="51300"/>
                </a:lnTo>
                <a:lnTo>
                  <a:pt x="17250" y="25650"/>
                </a:lnTo>
                <a:lnTo>
                  <a:pt x="0" y="0"/>
                </a:lnTo>
                <a:lnTo>
                  <a:pt x="85679" y="25650"/>
                </a:lnTo>
                <a:close/>
              </a:path>
            </a:pathLst>
          </a:custGeom>
          <a:ln w="437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5575026" y="4073313"/>
            <a:ext cx="0" cy="155839"/>
          </a:xfrm>
          <a:custGeom>
            <a:avLst/>
            <a:gdLst/>
            <a:ahLst/>
            <a:cxnLst/>
            <a:rect l="l" t="t" r="r" b="b"/>
            <a:pathLst>
              <a:path w="0" h="155839">
                <a:moveTo>
                  <a:pt x="0" y="0"/>
                </a:moveTo>
                <a:lnTo>
                  <a:pt x="0" y="155839"/>
                </a:lnTo>
              </a:path>
            </a:pathLst>
          </a:custGeom>
          <a:ln w="43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5431884" y="4301998"/>
            <a:ext cx="78825" cy="0"/>
          </a:xfrm>
          <a:custGeom>
            <a:avLst/>
            <a:gdLst/>
            <a:ahLst/>
            <a:cxnLst/>
            <a:rect l="l" t="t" r="r" b="b"/>
            <a:pathLst>
              <a:path w="78825" h="0">
                <a:moveTo>
                  <a:pt x="78825" y="0"/>
                </a:moveTo>
                <a:lnTo>
                  <a:pt x="0" y="0"/>
                </a:lnTo>
              </a:path>
            </a:pathLst>
          </a:custGeom>
          <a:ln w="4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5575026" y="4366067"/>
            <a:ext cx="0" cy="163477"/>
          </a:xfrm>
          <a:custGeom>
            <a:avLst/>
            <a:gdLst/>
            <a:ahLst/>
            <a:cxnLst/>
            <a:rect l="l" t="t" r="r" b="b"/>
            <a:pathLst>
              <a:path w="0" h="163477">
                <a:moveTo>
                  <a:pt x="0" y="0"/>
                </a:moveTo>
                <a:lnTo>
                  <a:pt x="0" y="163477"/>
                </a:lnTo>
              </a:path>
            </a:pathLst>
          </a:custGeom>
          <a:ln w="43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5639114" y="4301998"/>
            <a:ext cx="100302" cy="0"/>
          </a:xfrm>
          <a:custGeom>
            <a:avLst/>
            <a:gdLst/>
            <a:ahLst/>
            <a:cxnLst/>
            <a:rect l="l" t="t" r="r" b="b"/>
            <a:pathLst>
              <a:path w="100302" h="0">
                <a:moveTo>
                  <a:pt x="0" y="0"/>
                </a:moveTo>
                <a:lnTo>
                  <a:pt x="100302" y="0"/>
                </a:lnTo>
              </a:path>
            </a:pathLst>
          </a:custGeom>
          <a:ln w="4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5868050" y="4301998"/>
            <a:ext cx="163476" cy="0"/>
          </a:xfrm>
          <a:custGeom>
            <a:avLst/>
            <a:gdLst/>
            <a:ahLst/>
            <a:cxnLst/>
            <a:rect l="l" t="t" r="r" b="b"/>
            <a:pathLst>
              <a:path w="163476" h="0">
                <a:moveTo>
                  <a:pt x="0" y="0"/>
                </a:moveTo>
                <a:lnTo>
                  <a:pt x="163476" y="0"/>
                </a:lnTo>
              </a:path>
            </a:pathLst>
          </a:custGeom>
          <a:ln w="4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5803733" y="4366067"/>
            <a:ext cx="0" cy="163477"/>
          </a:xfrm>
          <a:custGeom>
            <a:avLst/>
            <a:gdLst/>
            <a:ahLst/>
            <a:cxnLst/>
            <a:rect l="l" t="t" r="r" b="b"/>
            <a:pathLst>
              <a:path w="0" h="163477">
                <a:moveTo>
                  <a:pt x="0" y="0"/>
                </a:moveTo>
                <a:lnTo>
                  <a:pt x="0" y="163477"/>
                </a:lnTo>
              </a:path>
            </a:pathLst>
          </a:custGeom>
          <a:ln w="43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6948298" y="4278742"/>
            <a:ext cx="85679" cy="51300"/>
          </a:xfrm>
          <a:custGeom>
            <a:avLst/>
            <a:gdLst/>
            <a:ahLst/>
            <a:cxnLst/>
            <a:rect l="l" t="t" r="r" b="b"/>
            <a:pathLst>
              <a:path w="85679" h="51300">
                <a:moveTo>
                  <a:pt x="85679" y="25650"/>
                </a:moveTo>
                <a:lnTo>
                  <a:pt x="0" y="0"/>
                </a:lnTo>
                <a:lnTo>
                  <a:pt x="17250" y="25650"/>
                </a:lnTo>
                <a:lnTo>
                  <a:pt x="0" y="51300"/>
                </a:lnTo>
                <a:lnTo>
                  <a:pt x="85679" y="256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6577591" y="4304392"/>
            <a:ext cx="456386" cy="0"/>
          </a:xfrm>
          <a:custGeom>
            <a:avLst/>
            <a:gdLst/>
            <a:ahLst/>
            <a:cxnLst/>
            <a:rect l="l" t="t" r="r" b="b"/>
            <a:pathLst>
              <a:path w="456386" h="0">
                <a:moveTo>
                  <a:pt x="0" y="0"/>
                </a:moveTo>
                <a:lnTo>
                  <a:pt x="456386" y="0"/>
                </a:lnTo>
              </a:path>
            </a:pathLst>
          </a:custGeom>
          <a:ln w="4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6948298" y="4278742"/>
            <a:ext cx="85679" cy="51300"/>
          </a:xfrm>
          <a:custGeom>
            <a:avLst/>
            <a:gdLst/>
            <a:ahLst/>
            <a:cxnLst/>
            <a:rect l="l" t="t" r="r" b="b"/>
            <a:pathLst>
              <a:path w="85679" h="51300">
                <a:moveTo>
                  <a:pt x="85679" y="25650"/>
                </a:moveTo>
                <a:lnTo>
                  <a:pt x="0" y="51300"/>
                </a:lnTo>
                <a:lnTo>
                  <a:pt x="17250" y="25650"/>
                </a:lnTo>
                <a:lnTo>
                  <a:pt x="0" y="0"/>
                </a:lnTo>
                <a:lnTo>
                  <a:pt x="85679" y="25650"/>
                </a:lnTo>
                <a:close/>
              </a:path>
            </a:pathLst>
          </a:custGeom>
          <a:ln w="437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7477112" y="4056212"/>
            <a:ext cx="0" cy="155725"/>
          </a:xfrm>
          <a:custGeom>
            <a:avLst/>
            <a:gdLst/>
            <a:ahLst/>
            <a:cxnLst/>
            <a:rect l="l" t="t" r="r" b="b"/>
            <a:pathLst>
              <a:path w="0" h="155725">
                <a:moveTo>
                  <a:pt x="0" y="0"/>
                </a:moveTo>
                <a:lnTo>
                  <a:pt x="0" y="155725"/>
                </a:lnTo>
              </a:path>
            </a:pathLst>
          </a:custGeom>
          <a:ln w="43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7334085" y="4284784"/>
            <a:ext cx="78596" cy="0"/>
          </a:xfrm>
          <a:custGeom>
            <a:avLst/>
            <a:gdLst/>
            <a:ahLst/>
            <a:cxnLst/>
            <a:rect l="l" t="t" r="r" b="b"/>
            <a:pathLst>
              <a:path w="78596" h="0">
                <a:moveTo>
                  <a:pt x="78596" y="0"/>
                </a:moveTo>
                <a:lnTo>
                  <a:pt x="0" y="0"/>
                </a:lnTo>
              </a:path>
            </a:pathLst>
          </a:custGeom>
          <a:ln w="4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7477112" y="4348852"/>
            <a:ext cx="0" cy="163477"/>
          </a:xfrm>
          <a:custGeom>
            <a:avLst/>
            <a:gdLst/>
            <a:ahLst/>
            <a:cxnLst/>
            <a:rect l="l" t="t" r="r" b="b"/>
            <a:pathLst>
              <a:path w="0" h="163477">
                <a:moveTo>
                  <a:pt x="0" y="0"/>
                </a:moveTo>
                <a:lnTo>
                  <a:pt x="0" y="163477"/>
                </a:lnTo>
              </a:path>
            </a:pathLst>
          </a:custGeom>
          <a:ln w="43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7541429" y="4284784"/>
            <a:ext cx="100187" cy="0"/>
          </a:xfrm>
          <a:custGeom>
            <a:avLst/>
            <a:gdLst/>
            <a:ahLst/>
            <a:cxnLst/>
            <a:rect l="l" t="t" r="r" b="b"/>
            <a:pathLst>
              <a:path w="100187" h="0">
                <a:moveTo>
                  <a:pt x="0" y="0"/>
                </a:moveTo>
                <a:lnTo>
                  <a:pt x="100187" y="0"/>
                </a:lnTo>
              </a:path>
            </a:pathLst>
          </a:custGeom>
          <a:ln w="4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7705934" y="4056212"/>
            <a:ext cx="0" cy="155725"/>
          </a:xfrm>
          <a:custGeom>
            <a:avLst/>
            <a:gdLst/>
            <a:ahLst/>
            <a:cxnLst/>
            <a:rect l="l" t="t" r="r" b="b"/>
            <a:pathLst>
              <a:path w="0" h="155725">
                <a:moveTo>
                  <a:pt x="0" y="155725"/>
                </a:moveTo>
                <a:lnTo>
                  <a:pt x="0" y="0"/>
                </a:lnTo>
              </a:path>
            </a:pathLst>
          </a:custGeom>
          <a:ln w="43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7770022" y="4284784"/>
            <a:ext cx="103843" cy="0"/>
          </a:xfrm>
          <a:custGeom>
            <a:avLst/>
            <a:gdLst/>
            <a:ahLst/>
            <a:cxnLst/>
            <a:rect l="l" t="t" r="r" b="b"/>
            <a:pathLst>
              <a:path w="103843" h="0">
                <a:moveTo>
                  <a:pt x="0" y="0"/>
                </a:moveTo>
                <a:lnTo>
                  <a:pt x="103843" y="0"/>
                </a:lnTo>
              </a:path>
            </a:pathLst>
          </a:custGeom>
          <a:ln w="4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7705934" y="4348852"/>
            <a:ext cx="0" cy="163477"/>
          </a:xfrm>
          <a:custGeom>
            <a:avLst/>
            <a:gdLst/>
            <a:ahLst/>
            <a:cxnLst/>
            <a:rect l="l" t="t" r="r" b="b"/>
            <a:pathLst>
              <a:path w="0" h="163477">
                <a:moveTo>
                  <a:pt x="0" y="0"/>
                </a:moveTo>
                <a:lnTo>
                  <a:pt x="0" y="163477"/>
                </a:lnTo>
              </a:path>
            </a:pathLst>
          </a:custGeom>
          <a:ln w="43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7041975" y="6127082"/>
            <a:ext cx="85451" cy="51288"/>
          </a:xfrm>
          <a:custGeom>
            <a:avLst/>
            <a:gdLst/>
            <a:ahLst/>
            <a:cxnLst/>
            <a:rect l="l" t="t" r="r" b="b"/>
            <a:pathLst>
              <a:path w="85451" h="51288">
                <a:moveTo>
                  <a:pt x="85451" y="25650"/>
                </a:moveTo>
                <a:lnTo>
                  <a:pt x="0" y="0"/>
                </a:lnTo>
                <a:lnTo>
                  <a:pt x="16907" y="25650"/>
                </a:lnTo>
                <a:lnTo>
                  <a:pt x="0" y="51288"/>
                </a:lnTo>
                <a:lnTo>
                  <a:pt x="85451" y="256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5369395" y="6152732"/>
            <a:ext cx="1758030" cy="0"/>
          </a:xfrm>
          <a:custGeom>
            <a:avLst/>
            <a:gdLst/>
            <a:ahLst/>
            <a:cxnLst/>
            <a:rect l="l" t="t" r="r" b="b"/>
            <a:pathLst>
              <a:path w="1758030" h="0">
                <a:moveTo>
                  <a:pt x="0" y="0"/>
                </a:moveTo>
                <a:lnTo>
                  <a:pt x="1758030" y="0"/>
                </a:lnTo>
              </a:path>
            </a:pathLst>
          </a:custGeom>
          <a:ln w="4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7041975" y="6127082"/>
            <a:ext cx="85451" cy="51288"/>
          </a:xfrm>
          <a:custGeom>
            <a:avLst/>
            <a:gdLst/>
            <a:ahLst/>
            <a:cxnLst/>
            <a:rect l="l" t="t" r="r" b="b"/>
            <a:pathLst>
              <a:path w="85451" h="51288">
                <a:moveTo>
                  <a:pt x="85451" y="25650"/>
                </a:moveTo>
                <a:lnTo>
                  <a:pt x="0" y="51288"/>
                </a:lnTo>
                <a:lnTo>
                  <a:pt x="16907" y="25650"/>
                </a:lnTo>
                <a:lnTo>
                  <a:pt x="0" y="0"/>
                </a:lnTo>
                <a:lnTo>
                  <a:pt x="85451" y="25650"/>
                </a:lnTo>
                <a:close/>
              </a:path>
            </a:pathLst>
          </a:custGeom>
          <a:ln w="437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5472096" y="4781827"/>
            <a:ext cx="51521" cy="85728"/>
          </a:xfrm>
          <a:custGeom>
            <a:avLst/>
            <a:gdLst/>
            <a:ahLst/>
            <a:cxnLst/>
            <a:rect l="l" t="t" r="r" b="b"/>
            <a:pathLst>
              <a:path w="51521" h="85728">
                <a:moveTo>
                  <a:pt x="25818" y="0"/>
                </a:moveTo>
                <a:lnTo>
                  <a:pt x="0" y="85728"/>
                </a:lnTo>
                <a:lnTo>
                  <a:pt x="25818" y="68514"/>
                </a:lnTo>
                <a:lnTo>
                  <a:pt x="51521" y="85728"/>
                </a:lnTo>
                <a:lnTo>
                  <a:pt x="258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5497914" y="4781827"/>
            <a:ext cx="0" cy="1490664"/>
          </a:xfrm>
          <a:custGeom>
            <a:avLst/>
            <a:gdLst/>
            <a:ahLst/>
            <a:cxnLst/>
            <a:rect l="l" t="t" r="r" b="b"/>
            <a:pathLst>
              <a:path w="0" h="1490664">
                <a:moveTo>
                  <a:pt x="0" y="1490664"/>
                </a:moveTo>
                <a:lnTo>
                  <a:pt x="0" y="0"/>
                </a:lnTo>
              </a:path>
            </a:pathLst>
          </a:custGeom>
          <a:ln w="43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5472096" y="4781827"/>
            <a:ext cx="51521" cy="85728"/>
          </a:xfrm>
          <a:custGeom>
            <a:avLst/>
            <a:gdLst/>
            <a:ahLst/>
            <a:cxnLst/>
            <a:rect l="l" t="t" r="r" b="b"/>
            <a:pathLst>
              <a:path w="51521" h="85728">
                <a:moveTo>
                  <a:pt x="25818" y="0"/>
                </a:moveTo>
                <a:lnTo>
                  <a:pt x="51521" y="85728"/>
                </a:lnTo>
                <a:lnTo>
                  <a:pt x="25818" y="68514"/>
                </a:lnTo>
                <a:lnTo>
                  <a:pt x="0" y="85728"/>
                </a:lnTo>
                <a:lnTo>
                  <a:pt x="25818" y="0"/>
                </a:lnTo>
                <a:close/>
              </a:path>
            </a:pathLst>
          </a:custGeom>
          <a:ln w="437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5703545" y="4954766"/>
            <a:ext cx="291310" cy="798290"/>
          </a:xfrm>
          <a:custGeom>
            <a:avLst/>
            <a:gdLst/>
            <a:ahLst/>
            <a:cxnLst/>
            <a:rect l="l" t="t" r="r" b="b"/>
            <a:pathLst>
              <a:path w="291310" h="798290">
                <a:moveTo>
                  <a:pt x="0" y="787106"/>
                </a:moveTo>
                <a:lnTo>
                  <a:pt x="8453" y="790652"/>
                </a:lnTo>
                <a:lnTo>
                  <a:pt x="11195" y="791473"/>
                </a:lnTo>
                <a:lnTo>
                  <a:pt x="18849" y="793103"/>
                </a:lnTo>
                <a:lnTo>
                  <a:pt x="20448" y="793924"/>
                </a:lnTo>
                <a:lnTo>
                  <a:pt x="28217" y="795839"/>
                </a:lnTo>
                <a:lnTo>
                  <a:pt x="29816" y="795839"/>
                </a:lnTo>
                <a:lnTo>
                  <a:pt x="37699" y="797469"/>
                </a:lnTo>
                <a:lnTo>
                  <a:pt x="39412" y="797469"/>
                </a:lnTo>
                <a:lnTo>
                  <a:pt x="46266" y="798290"/>
                </a:lnTo>
                <a:lnTo>
                  <a:pt x="47866" y="798290"/>
                </a:lnTo>
                <a:lnTo>
                  <a:pt x="54720" y="798290"/>
                </a:lnTo>
                <a:lnTo>
                  <a:pt x="56320" y="798290"/>
                </a:lnTo>
                <a:lnTo>
                  <a:pt x="63517" y="797469"/>
                </a:lnTo>
                <a:lnTo>
                  <a:pt x="65116" y="797469"/>
                </a:lnTo>
                <a:lnTo>
                  <a:pt x="71970" y="796648"/>
                </a:lnTo>
                <a:lnTo>
                  <a:pt x="73570" y="796648"/>
                </a:lnTo>
                <a:lnTo>
                  <a:pt x="79624" y="794744"/>
                </a:lnTo>
                <a:lnTo>
                  <a:pt x="81338" y="793924"/>
                </a:lnTo>
                <a:lnTo>
                  <a:pt x="87278" y="792282"/>
                </a:lnTo>
                <a:lnTo>
                  <a:pt x="88992" y="791473"/>
                </a:lnTo>
                <a:lnTo>
                  <a:pt x="94932" y="788737"/>
                </a:lnTo>
                <a:lnTo>
                  <a:pt x="96875" y="788737"/>
                </a:lnTo>
                <a:lnTo>
                  <a:pt x="102586" y="785465"/>
                </a:lnTo>
                <a:lnTo>
                  <a:pt x="104529" y="784644"/>
                </a:lnTo>
                <a:lnTo>
                  <a:pt x="109441" y="781098"/>
                </a:lnTo>
                <a:lnTo>
                  <a:pt x="111383" y="780278"/>
                </a:lnTo>
                <a:lnTo>
                  <a:pt x="117438" y="775923"/>
                </a:lnTo>
                <a:lnTo>
                  <a:pt x="118237" y="775102"/>
                </a:lnTo>
                <a:lnTo>
                  <a:pt x="123492" y="771009"/>
                </a:lnTo>
                <a:lnTo>
                  <a:pt x="125092" y="769094"/>
                </a:lnTo>
                <a:lnTo>
                  <a:pt x="130347" y="765002"/>
                </a:lnTo>
                <a:lnTo>
                  <a:pt x="131946" y="763098"/>
                </a:lnTo>
                <a:lnTo>
                  <a:pt x="137087" y="758184"/>
                </a:lnTo>
                <a:lnTo>
                  <a:pt x="138001" y="756281"/>
                </a:lnTo>
                <a:lnTo>
                  <a:pt x="143141" y="750273"/>
                </a:lnTo>
                <a:lnTo>
                  <a:pt x="143941" y="749452"/>
                </a:lnTo>
                <a:lnTo>
                  <a:pt x="148968" y="742635"/>
                </a:lnTo>
                <a:lnTo>
                  <a:pt x="149996" y="740993"/>
                </a:lnTo>
                <a:lnTo>
                  <a:pt x="154908" y="734997"/>
                </a:lnTo>
                <a:lnTo>
                  <a:pt x="155708" y="733355"/>
                </a:lnTo>
                <a:lnTo>
                  <a:pt x="160963" y="725443"/>
                </a:lnTo>
                <a:lnTo>
                  <a:pt x="161763" y="723813"/>
                </a:lnTo>
                <a:lnTo>
                  <a:pt x="166218" y="716175"/>
                </a:lnTo>
                <a:lnTo>
                  <a:pt x="167018" y="714533"/>
                </a:lnTo>
                <a:lnTo>
                  <a:pt x="171359" y="706622"/>
                </a:lnTo>
                <a:lnTo>
                  <a:pt x="172158" y="704992"/>
                </a:lnTo>
                <a:lnTo>
                  <a:pt x="176614" y="696533"/>
                </a:lnTo>
                <a:lnTo>
                  <a:pt x="177413" y="693797"/>
                </a:lnTo>
                <a:lnTo>
                  <a:pt x="181526" y="685349"/>
                </a:lnTo>
                <a:lnTo>
                  <a:pt x="182326" y="683708"/>
                </a:lnTo>
                <a:lnTo>
                  <a:pt x="186667" y="674154"/>
                </a:lnTo>
                <a:lnTo>
                  <a:pt x="187581" y="671703"/>
                </a:lnTo>
                <a:lnTo>
                  <a:pt x="191122" y="662150"/>
                </a:lnTo>
                <a:lnTo>
                  <a:pt x="191922" y="659699"/>
                </a:lnTo>
                <a:lnTo>
                  <a:pt x="196263" y="650146"/>
                </a:lnTo>
                <a:lnTo>
                  <a:pt x="197062" y="647695"/>
                </a:lnTo>
                <a:lnTo>
                  <a:pt x="200375" y="637332"/>
                </a:lnTo>
                <a:lnTo>
                  <a:pt x="201175" y="634870"/>
                </a:lnTo>
                <a:lnTo>
                  <a:pt x="204831" y="624507"/>
                </a:lnTo>
                <a:lnTo>
                  <a:pt x="205630" y="622056"/>
                </a:lnTo>
                <a:lnTo>
                  <a:pt x="208829" y="610861"/>
                </a:lnTo>
                <a:lnTo>
                  <a:pt x="209972" y="608410"/>
                </a:lnTo>
                <a:lnTo>
                  <a:pt x="212485" y="597227"/>
                </a:lnTo>
                <a:lnTo>
                  <a:pt x="213284" y="594764"/>
                </a:lnTo>
                <a:lnTo>
                  <a:pt x="216826" y="582771"/>
                </a:lnTo>
                <a:lnTo>
                  <a:pt x="217626" y="580035"/>
                </a:lnTo>
                <a:lnTo>
                  <a:pt x="220139" y="568031"/>
                </a:lnTo>
                <a:lnTo>
                  <a:pt x="220939" y="565580"/>
                </a:lnTo>
                <a:lnTo>
                  <a:pt x="223680" y="552755"/>
                </a:lnTo>
                <a:lnTo>
                  <a:pt x="224480" y="550030"/>
                </a:lnTo>
                <a:lnTo>
                  <a:pt x="226993" y="537205"/>
                </a:lnTo>
                <a:lnTo>
                  <a:pt x="227793" y="534754"/>
                </a:lnTo>
                <a:lnTo>
                  <a:pt x="230535" y="521929"/>
                </a:lnTo>
                <a:lnTo>
                  <a:pt x="231334" y="518384"/>
                </a:lnTo>
                <a:lnTo>
                  <a:pt x="233848" y="505559"/>
                </a:lnTo>
                <a:lnTo>
                  <a:pt x="234647" y="502287"/>
                </a:lnTo>
                <a:lnTo>
                  <a:pt x="237389" y="489462"/>
                </a:lnTo>
                <a:lnTo>
                  <a:pt x="238189" y="485916"/>
                </a:lnTo>
                <a:lnTo>
                  <a:pt x="239788" y="472282"/>
                </a:lnTo>
                <a:lnTo>
                  <a:pt x="240702" y="468725"/>
                </a:lnTo>
                <a:lnTo>
                  <a:pt x="243444" y="455091"/>
                </a:lnTo>
                <a:lnTo>
                  <a:pt x="244243" y="451819"/>
                </a:lnTo>
                <a:lnTo>
                  <a:pt x="245843" y="438173"/>
                </a:lnTo>
                <a:lnTo>
                  <a:pt x="246642" y="434627"/>
                </a:lnTo>
                <a:lnTo>
                  <a:pt x="248356" y="420172"/>
                </a:lnTo>
                <a:lnTo>
                  <a:pt x="249384" y="416627"/>
                </a:lnTo>
                <a:lnTo>
                  <a:pt x="251098" y="402160"/>
                </a:lnTo>
                <a:lnTo>
                  <a:pt x="251897" y="398615"/>
                </a:lnTo>
                <a:lnTo>
                  <a:pt x="253497" y="384159"/>
                </a:lnTo>
                <a:lnTo>
                  <a:pt x="254296" y="380614"/>
                </a:lnTo>
                <a:lnTo>
                  <a:pt x="256238" y="366147"/>
                </a:lnTo>
                <a:lnTo>
                  <a:pt x="257038" y="361792"/>
                </a:lnTo>
                <a:lnTo>
                  <a:pt x="258752" y="347326"/>
                </a:lnTo>
                <a:lnTo>
                  <a:pt x="259551" y="342959"/>
                </a:lnTo>
                <a:lnTo>
                  <a:pt x="261151" y="328504"/>
                </a:lnTo>
                <a:lnTo>
                  <a:pt x="261151" y="324138"/>
                </a:lnTo>
                <a:lnTo>
                  <a:pt x="263893" y="308862"/>
                </a:lnTo>
                <a:lnTo>
                  <a:pt x="263893" y="305316"/>
                </a:lnTo>
                <a:lnTo>
                  <a:pt x="265606" y="290040"/>
                </a:lnTo>
                <a:lnTo>
                  <a:pt x="266406" y="285674"/>
                </a:lnTo>
                <a:lnTo>
                  <a:pt x="268005" y="270398"/>
                </a:lnTo>
                <a:lnTo>
                  <a:pt x="268005" y="266032"/>
                </a:lnTo>
                <a:lnTo>
                  <a:pt x="269947" y="250756"/>
                </a:lnTo>
                <a:lnTo>
                  <a:pt x="269947" y="246389"/>
                </a:lnTo>
                <a:lnTo>
                  <a:pt x="271547" y="230019"/>
                </a:lnTo>
                <a:lnTo>
                  <a:pt x="272460" y="226747"/>
                </a:lnTo>
                <a:lnTo>
                  <a:pt x="274060" y="210331"/>
                </a:lnTo>
                <a:lnTo>
                  <a:pt x="274060" y="206227"/>
                </a:lnTo>
                <a:lnTo>
                  <a:pt x="276002" y="189925"/>
                </a:lnTo>
                <a:lnTo>
                  <a:pt x="276002" y="185593"/>
                </a:lnTo>
                <a:lnTo>
                  <a:pt x="277601" y="169405"/>
                </a:lnTo>
                <a:lnTo>
                  <a:pt x="277601" y="165073"/>
                </a:lnTo>
                <a:lnTo>
                  <a:pt x="279315" y="148770"/>
                </a:lnTo>
                <a:lnTo>
                  <a:pt x="279315" y="144666"/>
                </a:lnTo>
                <a:lnTo>
                  <a:pt x="280914" y="128250"/>
                </a:lnTo>
                <a:lnTo>
                  <a:pt x="281714" y="123918"/>
                </a:lnTo>
                <a:lnTo>
                  <a:pt x="282856" y="107844"/>
                </a:lnTo>
                <a:lnTo>
                  <a:pt x="283656" y="103398"/>
                </a:lnTo>
                <a:lnTo>
                  <a:pt x="284456" y="86298"/>
                </a:lnTo>
                <a:lnTo>
                  <a:pt x="285255" y="82194"/>
                </a:lnTo>
                <a:lnTo>
                  <a:pt x="286055" y="65778"/>
                </a:lnTo>
                <a:lnTo>
                  <a:pt x="286055" y="61446"/>
                </a:lnTo>
                <a:lnTo>
                  <a:pt x="287769" y="44460"/>
                </a:lnTo>
                <a:lnTo>
                  <a:pt x="287769" y="40128"/>
                </a:lnTo>
                <a:lnTo>
                  <a:pt x="289711" y="22914"/>
                </a:lnTo>
                <a:lnTo>
                  <a:pt x="289711" y="18810"/>
                </a:lnTo>
                <a:lnTo>
                  <a:pt x="291310" y="0"/>
                </a:lnTo>
              </a:path>
            </a:pathLst>
          </a:custGeom>
          <a:ln w="438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6097557" y="4954766"/>
            <a:ext cx="214427" cy="376521"/>
          </a:xfrm>
          <a:custGeom>
            <a:avLst/>
            <a:gdLst/>
            <a:ahLst/>
            <a:cxnLst/>
            <a:rect l="l" t="t" r="r" b="b"/>
            <a:pathLst>
              <a:path w="214427" h="376521">
                <a:moveTo>
                  <a:pt x="0" y="0"/>
                </a:moveTo>
                <a:lnTo>
                  <a:pt x="1942" y="13680"/>
                </a:lnTo>
                <a:lnTo>
                  <a:pt x="2741" y="16188"/>
                </a:lnTo>
                <a:lnTo>
                  <a:pt x="4341" y="28158"/>
                </a:lnTo>
                <a:lnTo>
                  <a:pt x="4341" y="30894"/>
                </a:lnTo>
                <a:lnTo>
                  <a:pt x="6054" y="41724"/>
                </a:lnTo>
                <a:lnTo>
                  <a:pt x="6854" y="45372"/>
                </a:lnTo>
                <a:lnTo>
                  <a:pt x="8796" y="56544"/>
                </a:lnTo>
                <a:lnTo>
                  <a:pt x="9596" y="58938"/>
                </a:lnTo>
                <a:lnTo>
                  <a:pt x="11195" y="70110"/>
                </a:lnTo>
                <a:lnTo>
                  <a:pt x="11995" y="72618"/>
                </a:lnTo>
                <a:lnTo>
                  <a:pt x="13708" y="83790"/>
                </a:lnTo>
                <a:lnTo>
                  <a:pt x="14736" y="86298"/>
                </a:lnTo>
                <a:lnTo>
                  <a:pt x="16450" y="97470"/>
                </a:lnTo>
                <a:lnTo>
                  <a:pt x="17250" y="100206"/>
                </a:lnTo>
                <a:lnTo>
                  <a:pt x="18849" y="111036"/>
                </a:lnTo>
                <a:lnTo>
                  <a:pt x="19649" y="113772"/>
                </a:lnTo>
                <a:lnTo>
                  <a:pt x="22390" y="123918"/>
                </a:lnTo>
                <a:lnTo>
                  <a:pt x="22390" y="126654"/>
                </a:lnTo>
                <a:lnTo>
                  <a:pt x="24904" y="137028"/>
                </a:lnTo>
                <a:lnTo>
                  <a:pt x="25703" y="139422"/>
                </a:lnTo>
                <a:lnTo>
                  <a:pt x="28445" y="148770"/>
                </a:lnTo>
                <a:lnTo>
                  <a:pt x="28445" y="151393"/>
                </a:lnTo>
                <a:lnTo>
                  <a:pt x="30958" y="161539"/>
                </a:lnTo>
                <a:lnTo>
                  <a:pt x="31758" y="163477"/>
                </a:lnTo>
                <a:lnTo>
                  <a:pt x="34157" y="173509"/>
                </a:lnTo>
                <a:lnTo>
                  <a:pt x="35299" y="175447"/>
                </a:lnTo>
                <a:lnTo>
                  <a:pt x="37813" y="184681"/>
                </a:lnTo>
                <a:lnTo>
                  <a:pt x="37813" y="187417"/>
                </a:lnTo>
                <a:lnTo>
                  <a:pt x="40212" y="196765"/>
                </a:lnTo>
                <a:lnTo>
                  <a:pt x="41354" y="198361"/>
                </a:lnTo>
                <a:lnTo>
                  <a:pt x="43753" y="207937"/>
                </a:lnTo>
                <a:lnTo>
                  <a:pt x="44667" y="209533"/>
                </a:lnTo>
                <a:lnTo>
                  <a:pt x="47066" y="217969"/>
                </a:lnTo>
                <a:lnTo>
                  <a:pt x="48209" y="220705"/>
                </a:lnTo>
                <a:lnTo>
                  <a:pt x="50608" y="229255"/>
                </a:lnTo>
                <a:lnTo>
                  <a:pt x="51407" y="231113"/>
                </a:lnTo>
                <a:lnTo>
                  <a:pt x="53921" y="239572"/>
                </a:lnTo>
                <a:lnTo>
                  <a:pt x="55063" y="241202"/>
                </a:lnTo>
                <a:lnTo>
                  <a:pt x="58262" y="248840"/>
                </a:lnTo>
                <a:lnTo>
                  <a:pt x="58262" y="251565"/>
                </a:lnTo>
                <a:lnTo>
                  <a:pt x="61917" y="259214"/>
                </a:lnTo>
                <a:lnTo>
                  <a:pt x="62717" y="260845"/>
                </a:lnTo>
                <a:lnTo>
                  <a:pt x="65116" y="267662"/>
                </a:lnTo>
                <a:lnTo>
                  <a:pt x="65916" y="270398"/>
                </a:lnTo>
                <a:lnTo>
                  <a:pt x="68657" y="277215"/>
                </a:lnTo>
                <a:lnTo>
                  <a:pt x="69571" y="278857"/>
                </a:lnTo>
                <a:lnTo>
                  <a:pt x="72770" y="285674"/>
                </a:lnTo>
                <a:lnTo>
                  <a:pt x="73684" y="287578"/>
                </a:lnTo>
                <a:lnTo>
                  <a:pt x="76426" y="294406"/>
                </a:lnTo>
                <a:lnTo>
                  <a:pt x="77225" y="296037"/>
                </a:lnTo>
                <a:lnTo>
                  <a:pt x="80538" y="302045"/>
                </a:lnTo>
                <a:lnTo>
                  <a:pt x="81566" y="303675"/>
                </a:lnTo>
                <a:lnTo>
                  <a:pt x="84080" y="309683"/>
                </a:lnTo>
                <a:lnTo>
                  <a:pt x="84879" y="310503"/>
                </a:lnTo>
                <a:lnTo>
                  <a:pt x="88421" y="316500"/>
                </a:lnTo>
                <a:lnTo>
                  <a:pt x="89221" y="318141"/>
                </a:lnTo>
                <a:lnTo>
                  <a:pt x="91734" y="323317"/>
                </a:lnTo>
                <a:lnTo>
                  <a:pt x="92533" y="325232"/>
                </a:lnTo>
                <a:lnTo>
                  <a:pt x="96075" y="330146"/>
                </a:lnTo>
                <a:lnTo>
                  <a:pt x="96875" y="330955"/>
                </a:lnTo>
                <a:lnTo>
                  <a:pt x="99388" y="336142"/>
                </a:lnTo>
                <a:lnTo>
                  <a:pt x="100188" y="336963"/>
                </a:lnTo>
                <a:lnTo>
                  <a:pt x="103729" y="341329"/>
                </a:lnTo>
                <a:lnTo>
                  <a:pt x="104529" y="342959"/>
                </a:lnTo>
                <a:lnTo>
                  <a:pt x="107042" y="346505"/>
                </a:lnTo>
                <a:lnTo>
                  <a:pt x="108184" y="348146"/>
                </a:lnTo>
                <a:lnTo>
                  <a:pt x="111383" y="351692"/>
                </a:lnTo>
                <a:lnTo>
                  <a:pt x="112297" y="352513"/>
                </a:lnTo>
                <a:lnTo>
                  <a:pt x="115838" y="355784"/>
                </a:lnTo>
                <a:lnTo>
                  <a:pt x="115838" y="356879"/>
                </a:lnTo>
                <a:lnTo>
                  <a:pt x="119037" y="360151"/>
                </a:lnTo>
                <a:lnTo>
                  <a:pt x="119951" y="360971"/>
                </a:lnTo>
                <a:lnTo>
                  <a:pt x="123492" y="363696"/>
                </a:lnTo>
                <a:lnTo>
                  <a:pt x="124292" y="364517"/>
                </a:lnTo>
                <a:lnTo>
                  <a:pt x="126805" y="366968"/>
                </a:lnTo>
                <a:lnTo>
                  <a:pt x="127833" y="367789"/>
                </a:lnTo>
                <a:lnTo>
                  <a:pt x="131146" y="369704"/>
                </a:lnTo>
                <a:lnTo>
                  <a:pt x="131946" y="370513"/>
                </a:lnTo>
                <a:lnTo>
                  <a:pt x="134688" y="372155"/>
                </a:lnTo>
                <a:lnTo>
                  <a:pt x="135487" y="372155"/>
                </a:lnTo>
                <a:lnTo>
                  <a:pt x="138800" y="373797"/>
                </a:lnTo>
                <a:lnTo>
                  <a:pt x="139600" y="373797"/>
                </a:lnTo>
                <a:lnTo>
                  <a:pt x="142342" y="374606"/>
                </a:lnTo>
                <a:lnTo>
                  <a:pt x="143142" y="375700"/>
                </a:lnTo>
                <a:lnTo>
                  <a:pt x="146454" y="375700"/>
                </a:lnTo>
                <a:lnTo>
                  <a:pt x="147597" y="376521"/>
                </a:lnTo>
                <a:lnTo>
                  <a:pt x="149996" y="376521"/>
                </a:lnTo>
                <a:lnTo>
                  <a:pt x="150910" y="376521"/>
                </a:lnTo>
                <a:lnTo>
                  <a:pt x="153309" y="376521"/>
                </a:lnTo>
                <a:lnTo>
                  <a:pt x="154451" y="376521"/>
                </a:lnTo>
                <a:lnTo>
                  <a:pt x="157650" y="375700"/>
                </a:lnTo>
                <a:lnTo>
                  <a:pt x="158564" y="375700"/>
                </a:lnTo>
                <a:lnTo>
                  <a:pt x="161306" y="374606"/>
                </a:lnTo>
                <a:lnTo>
                  <a:pt x="162105" y="374606"/>
                </a:lnTo>
                <a:lnTo>
                  <a:pt x="164504" y="372976"/>
                </a:lnTo>
                <a:lnTo>
                  <a:pt x="165418" y="372976"/>
                </a:lnTo>
                <a:lnTo>
                  <a:pt x="168160" y="371334"/>
                </a:lnTo>
                <a:lnTo>
                  <a:pt x="168960" y="370513"/>
                </a:lnTo>
                <a:lnTo>
                  <a:pt x="172273" y="368610"/>
                </a:lnTo>
                <a:lnTo>
                  <a:pt x="172273" y="367789"/>
                </a:lnTo>
                <a:lnTo>
                  <a:pt x="175814" y="365338"/>
                </a:lnTo>
                <a:lnTo>
                  <a:pt x="175814" y="364517"/>
                </a:lnTo>
                <a:lnTo>
                  <a:pt x="179013" y="361792"/>
                </a:lnTo>
                <a:lnTo>
                  <a:pt x="179013" y="360971"/>
                </a:lnTo>
                <a:lnTo>
                  <a:pt x="181754" y="357700"/>
                </a:lnTo>
                <a:lnTo>
                  <a:pt x="182668" y="356879"/>
                </a:lnTo>
                <a:lnTo>
                  <a:pt x="185067" y="353333"/>
                </a:lnTo>
                <a:lnTo>
                  <a:pt x="185867" y="351692"/>
                </a:lnTo>
                <a:lnTo>
                  <a:pt x="188609" y="347326"/>
                </a:lnTo>
                <a:lnTo>
                  <a:pt x="189523" y="346505"/>
                </a:lnTo>
                <a:lnTo>
                  <a:pt x="191922" y="342150"/>
                </a:lnTo>
                <a:lnTo>
                  <a:pt x="191922" y="340508"/>
                </a:lnTo>
                <a:lnTo>
                  <a:pt x="194664" y="335321"/>
                </a:lnTo>
                <a:lnTo>
                  <a:pt x="195463" y="334501"/>
                </a:lnTo>
                <a:lnTo>
                  <a:pt x="197976" y="328504"/>
                </a:lnTo>
                <a:lnTo>
                  <a:pt x="197976" y="326862"/>
                </a:lnTo>
                <a:lnTo>
                  <a:pt x="200718" y="320866"/>
                </a:lnTo>
                <a:lnTo>
                  <a:pt x="201518" y="320045"/>
                </a:lnTo>
                <a:lnTo>
                  <a:pt x="204031" y="313228"/>
                </a:lnTo>
                <a:lnTo>
                  <a:pt x="204031" y="311313"/>
                </a:lnTo>
                <a:lnTo>
                  <a:pt x="206430" y="304496"/>
                </a:lnTo>
                <a:lnTo>
                  <a:pt x="206430" y="302854"/>
                </a:lnTo>
                <a:lnTo>
                  <a:pt x="209172" y="295216"/>
                </a:lnTo>
                <a:lnTo>
                  <a:pt x="209172" y="293312"/>
                </a:lnTo>
                <a:lnTo>
                  <a:pt x="211685" y="284853"/>
                </a:lnTo>
                <a:lnTo>
                  <a:pt x="211685" y="283212"/>
                </a:lnTo>
                <a:lnTo>
                  <a:pt x="214427" y="273670"/>
                </a:lnTo>
              </a:path>
            </a:pathLst>
          </a:custGeom>
          <a:ln w="437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6311985" y="5160994"/>
            <a:ext cx="256810" cy="837597"/>
          </a:xfrm>
          <a:custGeom>
            <a:avLst/>
            <a:gdLst/>
            <a:ahLst/>
            <a:cxnLst/>
            <a:rect l="l" t="t" r="r" b="b"/>
            <a:pathLst>
              <a:path w="256810" h="837597">
                <a:moveTo>
                  <a:pt x="0" y="76175"/>
                </a:moveTo>
                <a:lnTo>
                  <a:pt x="5711" y="64991"/>
                </a:lnTo>
                <a:lnTo>
                  <a:pt x="6854" y="62529"/>
                </a:lnTo>
                <a:lnTo>
                  <a:pt x="11766" y="52987"/>
                </a:lnTo>
                <a:lnTo>
                  <a:pt x="12794" y="51345"/>
                </a:lnTo>
                <a:lnTo>
                  <a:pt x="17707" y="42613"/>
                </a:lnTo>
                <a:lnTo>
                  <a:pt x="18621" y="40983"/>
                </a:lnTo>
                <a:lnTo>
                  <a:pt x="22962" y="33345"/>
                </a:lnTo>
                <a:lnTo>
                  <a:pt x="24561" y="31703"/>
                </a:lnTo>
                <a:lnTo>
                  <a:pt x="29016" y="25695"/>
                </a:lnTo>
                <a:lnTo>
                  <a:pt x="29816" y="23791"/>
                </a:lnTo>
                <a:lnTo>
                  <a:pt x="34157" y="18924"/>
                </a:lnTo>
                <a:lnTo>
                  <a:pt x="34957" y="16986"/>
                </a:lnTo>
                <a:lnTo>
                  <a:pt x="39412" y="12882"/>
                </a:lnTo>
                <a:lnTo>
                  <a:pt x="40212" y="11742"/>
                </a:lnTo>
                <a:lnTo>
                  <a:pt x="44324" y="8550"/>
                </a:lnTo>
                <a:lnTo>
                  <a:pt x="45124" y="7752"/>
                </a:lnTo>
                <a:lnTo>
                  <a:pt x="49465" y="4104"/>
                </a:lnTo>
                <a:lnTo>
                  <a:pt x="50379" y="4104"/>
                </a:lnTo>
                <a:lnTo>
                  <a:pt x="53920" y="1710"/>
                </a:lnTo>
                <a:lnTo>
                  <a:pt x="54720" y="1710"/>
                </a:lnTo>
                <a:lnTo>
                  <a:pt x="58833" y="0"/>
                </a:lnTo>
                <a:lnTo>
                  <a:pt x="59975" y="0"/>
                </a:lnTo>
                <a:lnTo>
                  <a:pt x="63174" y="0"/>
                </a:lnTo>
                <a:lnTo>
                  <a:pt x="64088" y="0"/>
                </a:lnTo>
                <a:lnTo>
                  <a:pt x="67629" y="0"/>
                </a:lnTo>
                <a:lnTo>
                  <a:pt x="68429" y="0"/>
                </a:lnTo>
                <a:lnTo>
                  <a:pt x="71742" y="1710"/>
                </a:lnTo>
                <a:lnTo>
                  <a:pt x="72770" y="1710"/>
                </a:lnTo>
                <a:lnTo>
                  <a:pt x="75283" y="4104"/>
                </a:lnTo>
                <a:lnTo>
                  <a:pt x="76083" y="4104"/>
                </a:lnTo>
                <a:lnTo>
                  <a:pt x="79624" y="6840"/>
                </a:lnTo>
                <a:lnTo>
                  <a:pt x="80424" y="7752"/>
                </a:lnTo>
                <a:lnTo>
                  <a:pt x="82937" y="10944"/>
                </a:lnTo>
                <a:lnTo>
                  <a:pt x="83737" y="11742"/>
                </a:lnTo>
                <a:lnTo>
                  <a:pt x="87278" y="16188"/>
                </a:lnTo>
                <a:lnTo>
                  <a:pt x="87278" y="16986"/>
                </a:lnTo>
                <a:lnTo>
                  <a:pt x="90591" y="22116"/>
                </a:lnTo>
                <a:lnTo>
                  <a:pt x="91391" y="23028"/>
                </a:lnTo>
                <a:lnTo>
                  <a:pt x="94133" y="28978"/>
                </a:lnTo>
                <a:lnTo>
                  <a:pt x="94932" y="29788"/>
                </a:lnTo>
                <a:lnTo>
                  <a:pt x="97446" y="35796"/>
                </a:lnTo>
                <a:lnTo>
                  <a:pt x="98245" y="37700"/>
                </a:lnTo>
                <a:lnTo>
                  <a:pt x="100987" y="44528"/>
                </a:lnTo>
                <a:lnTo>
                  <a:pt x="101787" y="46158"/>
                </a:lnTo>
                <a:lnTo>
                  <a:pt x="104300" y="53796"/>
                </a:lnTo>
                <a:lnTo>
                  <a:pt x="104300" y="55438"/>
                </a:lnTo>
                <a:lnTo>
                  <a:pt x="107042" y="63350"/>
                </a:lnTo>
                <a:lnTo>
                  <a:pt x="107842" y="65801"/>
                </a:lnTo>
                <a:lnTo>
                  <a:pt x="110355" y="73439"/>
                </a:lnTo>
                <a:lnTo>
                  <a:pt x="111154" y="76175"/>
                </a:lnTo>
                <a:lnTo>
                  <a:pt x="113896" y="85443"/>
                </a:lnTo>
                <a:lnTo>
                  <a:pt x="113896" y="87085"/>
                </a:lnTo>
                <a:lnTo>
                  <a:pt x="116295" y="97447"/>
                </a:lnTo>
                <a:lnTo>
                  <a:pt x="117209" y="99089"/>
                </a:lnTo>
                <a:lnTo>
                  <a:pt x="119837" y="109452"/>
                </a:lnTo>
                <a:lnTo>
                  <a:pt x="119837" y="111914"/>
                </a:lnTo>
                <a:lnTo>
                  <a:pt x="122350" y="123098"/>
                </a:lnTo>
                <a:lnTo>
                  <a:pt x="123150" y="125822"/>
                </a:lnTo>
                <a:lnTo>
                  <a:pt x="125891" y="136732"/>
                </a:lnTo>
                <a:lnTo>
                  <a:pt x="125891" y="139468"/>
                </a:lnTo>
                <a:lnTo>
                  <a:pt x="128405" y="151472"/>
                </a:lnTo>
                <a:lnTo>
                  <a:pt x="129204" y="154744"/>
                </a:lnTo>
                <a:lnTo>
                  <a:pt x="130804" y="166748"/>
                </a:lnTo>
                <a:lnTo>
                  <a:pt x="131718" y="169473"/>
                </a:lnTo>
                <a:lnTo>
                  <a:pt x="134459" y="182298"/>
                </a:lnTo>
                <a:lnTo>
                  <a:pt x="134459" y="185570"/>
                </a:lnTo>
                <a:lnTo>
                  <a:pt x="136858" y="198395"/>
                </a:lnTo>
                <a:lnTo>
                  <a:pt x="137658" y="201940"/>
                </a:lnTo>
                <a:lnTo>
                  <a:pt x="140400" y="215575"/>
                </a:lnTo>
                <a:lnTo>
                  <a:pt x="140400" y="218847"/>
                </a:lnTo>
                <a:lnTo>
                  <a:pt x="142913" y="232766"/>
                </a:lnTo>
                <a:lnTo>
                  <a:pt x="143713" y="236038"/>
                </a:lnTo>
                <a:lnTo>
                  <a:pt x="145655" y="249684"/>
                </a:lnTo>
                <a:lnTo>
                  <a:pt x="146454" y="254050"/>
                </a:lnTo>
                <a:lnTo>
                  <a:pt x="148968" y="268505"/>
                </a:lnTo>
                <a:lnTo>
                  <a:pt x="149767" y="272051"/>
                </a:lnTo>
                <a:lnTo>
                  <a:pt x="151367" y="286506"/>
                </a:lnTo>
                <a:lnTo>
                  <a:pt x="152509" y="290872"/>
                </a:lnTo>
                <a:lnTo>
                  <a:pt x="154908" y="306149"/>
                </a:lnTo>
                <a:lnTo>
                  <a:pt x="155708" y="309694"/>
                </a:lnTo>
                <a:lnTo>
                  <a:pt x="158221" y="324981"/>
                </a:lnTo>
                <a:lnTo>
                  <a:pt x="158221" y="329348"/>
                </a:lnTo>
                <a:lnTo>
                  <a:pt x="160963" y="345707"/>
                </a:lnTo>
                <a:lnTo>
                  <a:pt x="161763" y="348990"/>
                </a:lnTo>
                <a:lnTo>
                  <a:pt x="164276" y="365349"/>
                </a:lnTo>
                <a:lnTo>
                  <a:pt x="165075" y="369715"/>
                </a:lnTo>
                <a:lnTo>
                  <a:pt x="167817" y="385812"/>
                </a:lnTo>
                <a:lnTo>
                  <a:pt x="168617" y="390178"/>
                </a:lnTo>
                <a:lnTo>
                  <a:pt x="171130" y="406275"/>
                </a:lnTo>
                <a:lnTo>
                  <a:pt x="171130" y="410642"/>
                </a:lnTo>
                <a:lnTo>
                  <a:pt x="174672" y="427833"/>
                </a:lnTo>
                <a:lnTo>
                  <a:pt x="174672" y="431914"/>
                </a:lnTo>
                <a:lnTo>
                  <a:pt x="177985" y="449105"/>
                </a:lnTo>
                <a:lnTo>
                  <a:pt x="179013" y="453472"/>
                </a:lnTo>
                <a:lnTo>
                  <a:pt x="181526" y="471472"/>
                </a:lnTo>
                <a:lnTo>
                  <a:pt x="182326" y="475565"/>
                </a:lnTo>
                <a:lnTo>
                  <a:pt x="184839" y="492756"/>
                </a:lnTo>
                <a:lnTo>
                  <a:pt x="185867" y="497123"/>
                </a:lnTo>
                <a:lnTo>
                  <a:pt x="189180" y="515123"/>
                </a:lnTo>
                <a:lnTo>
                  <a:pt x="189980" y="519216"/>
                </a:lnTo>
                <a:lnTo>
                  <a:pt x="192721" y="537228"/>
                </a:lnTo>
                <a:lnTo>
                  <a:pt x="193521" y="541594"/>
                </a:lnTo>
                <a:lnTo>
                  <a:pt x="196834" y="559595"/>
                </a:lnTo>
                <a:lnTo>
                  <a:pt x="197634" y="564782"/>
                </a:lnTo>
                <a:lnTo>
                  <a:pt x="201175" y="582509"/>
                </a:lnTo>
                <a:lnTo>
                  <a:pt x="202089" y="586875"/>
                </a:lnTo>
                <a:lnTo>
                  <a:pt x="205631" y="604888"/>
                </a:lnTo>
                <a:lnTo>
                  <a:pt x="206430" y="610063"/>
                </a:lnTo>
                <a:lnTo>
                  <a:pt x="209743" y="628075"/>
                </a:lnTo>
                <a:lnTo>
                  <a:pt x="210543" y="632168"/>
                </a:lnTo>
                <a:lnTo>
                  <a:pt x="214084" y="650989"/>
                </a:lnTo>
                <a:lnTo>
                  <a:pt x="214884" y="655356"/>
                </a:lnTo>
                <a:lnTo>
                  <a:pt x="219339" y="674177"/>
                </a:lnTo>
                <a:lnTo>
                  <a:pt x="220139" y="678543"/>
                </a:lnTo>
                <a:lnTo>
                  <a:pt x="223452" y="697365"/>
                </a:lnTo>
                <a:lnTo>
                  <a:pt x="224252" y="701458"/>
                </a:lnTo>
                <a:lnTo>
                  <a:pt x="228593" y="720279"/>
                </a:lnTo>
                <a:lnTo>
                  <a:pt x="229392" y="724645"/>
                </a:lnTo>
                <a:lnTo>
                  <a:pt x="233848" y="743478"/>
                </a:lnTo>
                <a:lnTo>
                  <a:pt x="234647" y="747833"/>
                </a:lnTo>
                <a:lnTo>
                  <a:pt x="238988" y="766666"/>
                </a:lnTo>
                <a:lnTo>
                  <a:pt x="240702" y="771032"/>
                </a:lnTo>
                <a:lnTo>
                  <a:pt x="244815" y="789854"/>
                </a:lnTo>
                <a:lnTo>
                  <a:pt x="245843" y="793946"/>
                </a:lnTo>
                <a:lnTo>
                  <a:pt x="249955" y="812768"/>
                </a:lnTo>
                <a:lnTo>
                  <a:pt x="251897" y="817134"/>
                </a:lnTo>
                <a:lnTo>
                  <a:pt x="256810" y="837597"/>
                </a:lnTo>
              </a:path>
            </a:pathLst>
          </a:custGeom>
          <a:ln w="438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5994856" y="4845098"/>
            <a:ext cx="105442" cy="126654"/>
          </a:xfrm>
          <a:custGeom>
            <a:avLst/>
            <a:gdLst/>
            <a:ahLst/>
            <a:cxnLst/>
            <a:rect l="l" t="t" r="r" b="b"/>
            <a:pathLst>
              <a:path w="105442" h="126654">
                <a:moveTo>
                  <a:pt x="102701" y="126654"/>
                </a:moveTo>
                <a:lnTo>
                  <a:pt x="103500" y="124146"/>
                </a:lnTo>
                <a:lnTo>
                  <a:pt x="103500" y="123348"/>
                </a:lnTo>
                <a:lnTo>
                  <a:pt x="103500" y="120612"/>
                </a:lnTo>
                <a:lnTo>
                  <a:pt x="104643" y="120612"/>
                </a:lnTo>
                <a:lnTo>
                  <a:pt x="104643" y="118218"/>
                </a:lnTo>
                <a:lnTo>
                  <a:pt x="104643" y="117306"/>
                </a:lnTo>
                <a:lnTo>
                  <a:pt x="104643" y="114570"/>
                </a:lnTo>
                <a:lnTo>
                  <a:pt x="105442" y="113772"/>
                </a:lnTo>
                <a:lnTo>
                  <a:pt x="105442" y="111378"/>
                </a:lnTo>
                <a:lnTo>
                  <a:pt x="105442" y="110580"/>
                </a:lnTo>
                <a:lnTo>
                  <a:pt x="105442" y="106932"/>
                </a:lnTo>
                <a:lnTo>
                  <a:pt x="105442" y="106134"/>
                </a:lnTo>
                <a:lnTo>
                  <a:pt x="105442" y="103740"/>
                </a:lnTo>
                <a:lnTo>
                  <a:pt x="105442" y="102828"/>
                </a:lnTo>
                <a:lnTo>
                  <a:pt x="105442" y="99294"/>
                </a:lnTo>
                <a:lnTo>
                  <a:pt x="104643" y="95760"/>
                </a:lnTo>
                <a:lnTo>
                  <a:pt x="104643" y="94962"/>
                </a:lnTo>
                <a:lnTo>
                  <a:pt x="104643" y="91656"/>
                </a:lnTo>
                <a:lnTo>
                  <a:pt x="104643" y="90858"/>
                </a:lnTo>
                <a:lnTo>
                  <a:pt x="103500" y="87324"/>
                </a:lnTo>
                <a:lnTo>
                  <a:pt x="103500" y="86526"/>
                </a:lnTo>
                <a:lnTo>
                  <a:pt x="103500" y="84018"/>
                </a:lnTo>
                <a:lnTo>
                  <a:pt x="103500" y="82992"/>
                </a:lnTo>
                <a:lnTo>
                  <a:pt x="102701" y="79686"/>
                </a:lnTo>
                <a:lnTo>
                  <a:pt x="102701" y="78888"/>
                </a:lnTo>
                <a:lnTo>
                  <a:pt x="101901" y="75354"/>
                </a:lnTo>
                <a:lnTo>
                  <a:pt x="101901" y="74556"/>
                </a:lnTo>
                <a:lnTo>
                  <a:pt x="100987" y="71250"/>
                </a:lnTo>
                <a:lnTo>
                  <a:pt x="100987" y="70110"/>
                </a:lnTo>
                <a:lnTo>
                  <a:pt x="100187" y="66918"/>
                </a:lnTo>
                <a:lnTo>
                  <a:pt x="100187" y="66006"/>
                </a:lnTo>
                <a:lnTo>
                  <a:pt x="99388" y="62472"/>
                </a:lnTo>
                <a:lnTo>
                  <a:pt x="98588" y="61674"/>
                </a:lnTo>
                <a:lnTo>
                  <a:pt x="97788" y="58140"/>
                </a:lnTo>
                <a:lnTo>
                  <a:pt x="97788" y="57342"/>
                </a:lnTo>
                <a:lnTo>
                  <a:pt x="96646" y="54036"/>
                </a:lnTo>
                <a:lnTo>
                  <a:pt x="95846" y="54036"/>
                </a:lnTo>
                <a:lnTo>
                  <a:pt x="95047" y="50502"/>
                </a:lnTo>
                <a:lnTo>
                  <a:pt x="95047" y="49704"/>
                </a:lnTo>
                <a:lnTo>
                  <a:pt x="94247" y="46398"/>
                </a:lnTo>
                <a:lnTo>
                  <a:pt x="93333" y="45372"/>
                </a:lnTo>
                <a:lnTo>
                  <a:pt x="92533" y="42066"/>
                </a:lnTo>
                <a:lnTo>
                  <a:pt x="90934" y="38532"/>
                </a:lnTo>
                <a:lnTo>
                  <a:pt x="90934" y="37734"/>
                </a:lnTo>
                <a:lnTo>
                  <a:pt x="88992" y="35226"/>
                </a:lnTo>
                <a:lnTo>
                  <a:pt x="88992" y="34428"/>
                </a:lnTo>
                <a:lnTo>
                  <a:pt x="87393" y="30894"/>
                </a:lnTo>
                <a:lnTo>
                  <a:pt x="85679" y="27588"/>
                </a:lnTo>
                <a:lnTo>
                  <a:pt x="83737" y="24852"/>
                </a:lnTo>
                <a:lnTo>
                  <a:pt x="83737" y="24054"/>
                </a:lnTo>
                <a:lnTo>
                  <a:pt x="82138" y="21546"/>
                </a:lnTo>
                <a:lnTo>
                  <a:pt x="81338" y="20520"/>
                </a:lnTo>
                <a:lnTo>
                  <a:pt x="80538" y="18012"/>
                </a:lnTo>
                <a:lnTo>
                  <a:pt x="79624" y="18012"/>
                </a:lnTo>
                <a:lnTo>
                  <a:pt x="78025" y="15618"/>
                </a:lnTo>
                <a:lnTo>
                  <a:pt x="78025" y="14820"/>
                </a:lnTo>
                <a:lnTo>
                  <a:pt x="76083" y="12882"/>
                </a:lnTo>
                <a:lnTo>
                  <a:pt x="75283" y="12084"/>
                </a:lnTo>
                <a:lnTo>
                  <a:pt x="73684" y="10374"/>
                </a:lnTo>
                <a:lnTo>
                  <a:pt x="73684" y="9576"/>
                </a:lnTo>
                <a:lnTo>
                  <a:pt x="71970" y="7638"/>
                </a:lnTo>
                <a:lnTo>
                  <a:pt x="69229" y="6042"/>
                </a:lnTo>
                <a:lnTo>
                  <a:pt x="67629" y="4446"/>
                </a:lnTo>
                <a:lnTo>
                  <a:pt x="66830" y="4446"/>
                </a:lnTo>
                <a:lnTo>
                  <a:pt x="65116" y="2736"/>
                </a:lnTo>
                <a:lnTo>
                  <a:pt x="63288" y="1710"/>
                </a:lnTo>
                <a:lnTo>
                  <a:pt x="62374" y="1710"/>
                </a:lnTo>
                <a:lnTo>
                  <a:pt x="60775" y="798"/>
                </a:lnTo>
                <a:lnTo>
                  <a:pt x="59975" y="798"/>
                </a:lnTo>
                <a:lnTo>
                  <a:pt x="58376" y="0"/>
                </a:lnTo>
                <a:lnTo>
                  <a:pt x="55634" y="0"/>
                </a:lnTo>
                <a:lnTo>
                  <a:pt x="50379" y="0"/>
                </a:lnTo>
                <a:lnTo>
                  <a:pt x="48780" y="798"/>
                </a:lnTo>
                <a:lnTo>
                  <a:pt x="46266" y="1710"/>
                </a:lnTo>
                <a:lnTo>
                  <a:pt x="43525" y="3534"/>
                </a:lnTo>
                <a:lnTo>
                  <a:pt x="41925" y="5244"/>
                </a:lnTo>
                <a:lnTo>
                  <a:pt x="41126" y="5244"/>
                </a:lnTo>
                <a:lnTo>
                  <a:pt x="39412" y="6840"/>
                </a:lnTo>
                <a:lnTo>
                  <a:pt x="38612" y="7638"/>
                </a:lnTo>
                <a:lnTo>
                  <a:pt x="36670" y="9576"/>
                </a:lnTo>
                <a:lnTo>
                  <a:pt x="35871" y="10374"/>
                </a:lnTo>
                <a:lnTo>
                  <a:pt x="34271" y="12882"/>
                </a:lnTo>
                <a:lnTo>
                  <a:pt x="34271" y="13680"/>
                </a:lnTo>
                <a:lnTo>
                  <a:pt x="31758" y="16416"/>
                </a:lnTo>
                <a:lnTo>
                  <a:pt x="31758" y="17214"/>
                </a:lnTo>
                <a:lnTo>
                  <a:pt x="29016" y="19722"/>
                </a:lnTo>
                <a:lnTo>
                  <a:pt x="29016" y="20520"/>
                </a:lnTo>
                <a:lnTo>
                  <a:pt x="27417" y="24054"/>
                </a:lnTo>
                <a:lnTo>
                  <a:pt x="26503" y="25650"/>
                </a:lnTo>
                <a:lnTo>
                  <a:pt x="24904" y="29184"/>
                </a:lnTo>
                <a:lnTo>
                  <a:pt x="23876" y="30096"/>
                </a:lnTo>
                <a:lnTo>
                  <a:pt x="22162" y="34428"/>
                </a:lnTo>
                <a:lnTo>
                  <a:pt x="22162" y="36024"/>
                </a:lnTo>
                <a:lnTo>
                  <a:pt x="19763" y="40356"/>
                </a:lnTo>
                <a:lnTo>
                  <a:pt x="19763" y="41268"/>
                </a:lnTo>
                <a:lnTo>
                  <a:pt x="18049" y="46398"/>
                </a:lnTo>
                <a:lnTo>
                  <a:pt x="17021" y="47994"/>
                </a:lnTo>
                <a:lnTo>
                  <a:pt x="15308" y="53238"/>
                </a:lnTo>
                <a:lnTo>
                  <a:pt x="14508" y="54834"/>
                </a:lnTo>
                <a:lnTo>
                  <a:pt x="12909" y="60876"/>
                </a:lnTo>
                <a:lnTo>
                  <a:pt x="12909" y="62472"/>
                </a:lnTo>
                <a:lnTo>
                  <a:pt x="11195" y="68514"/>
                </a:lnTo>
                <a:lnTo>
                  <a:pt x="10167" y="70110"/>
                </a:lnTo>
                <a:lnTo>
                  <a:pt x="8453" y="76950"/>
                </a:lnTo>
                <a:lnTo>
                  <a:pt x="8453" y="78888"/>
                </a:lnTo>
                <a:lnTo>
                  <a:pt x="6854" y="86526"/>
                </a:lnTo>
                <a:lnTo>
                  <a:pt x="6054" y="88122"/>
                </a:lnTo>
                <a:lnTo>
                  <a:pt x="4112" y="95760"/>
                </a:lnTo>
                <a:lnTo>
                  <a:pt x="4112" y="97698"/>
                </a:lnTo>
                <a:lnTo>
                  <a:pt x="2513" y="106134"/>
                </a:lnTo>
                <a:lnTo>
                  <a:pt x="1599" y="108870"/>
                </a:lnTo>
                <a:lnTo>
                  <a:pt x="0" y="118218"/>
                </a:lnTo>
              </a:path>
            </a:pathLst>
          </a:custGeom>
          <a:ln w="437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6568795" y="5998592"/>
            <a:ext cx="278515" cy="78842"/>
          </a:xfrm>
          <a:custGeom>
            <a:avLst/>
            <a:gdLst/>
            <a:ahLst/>
            <a:cxnLst/>
            <a:rect l="l" t="t" r="r" b="b"/>
            <a:pathLst>
              <a:path w="278515" h="78842">
                <a:moveTo>
                  <a:pt x="0" y="0"/>
                </a:moveTo>
                <a:lnTo>
                  <a:pt x="7654" y="5996"/>
                </a:lnTo>
                <a:lnTo>
                  <a:pt x="9596" y="6817"/>
                </a:lnTo>
                <a:lnTo>
                  <a:pt x="16450" y="12004"/>
                </a:lnTo>
                <a:lnTo>
                  <a:pt x="18049" y="12813"/>
                </a:lnTo>
                <a:lnTo>
                  <a:pt x="24904" y="17179"/>
                </a:lnTo>
                <a:lnTo>
                  <a:pt x="26503" y="18000"/>
                </a:lnTo>
                <a:lnTo>
                  <a:pt x="33357" y="22366"/>
                </a:lnTo>
                <a:lnTo>
                  <a:pt x="35299" y="24008"/>
                </a:lnTo>
                <a:lnTo>
                  <a:pt x="42154" y="27553"/>
                </a:lnTo>
                <a:lnTo>
                  <a:pt x="43753" y="28363"/>
                </a:lnTo>
                <a:lnTo>
                  <a:pt x="50608" y="32456"/>
                </a:lnTo>
                <a:lnTo>
                  <a:pt x="52321" y="33276"/>
                </a:lnTo>
                <a:lnTo>
                  <a:pt x="59975" y="36822"/>
                </a:lnTo>
                <a:lnTo>
                  <a:pt x="61917" y="37643"/>
                </a:lnTo>
                <a:lnTo>
                  <a:pt x="68772" y="41188"/>
                </a:lnTo>
                <a:lnTo>
                  <a:pt x="70371" y="42009"/>
                </a:lnTo>
                <a:lnTo>
                  <a:pt x="77225" y="44460"/>
                </a:lnTo>
                <a:lnTo>
                  <a:pt x="78825" y="45281"/>
                </a:lnTo>
                <a:lnTo>
                  <a:pt x="84879" y="48826"/>
                </a:lnTo>
                <a:lnTo>
                  <a:pt x="86479" y="48826"/>
                </a:lnTo>
                <a:lnTo>
                  <a:pt x="93333" y="52098"/>
                </a:lnTo>
                <a:lnTo>
                  <a:pt x="95275" y="52098"/>
                </a:lnTo>
                <a:lnTo>
                  <a:pt x="102130" y="54834"/>
                </a:lnTo>
                <a:lnTo>
                  <a:pt x="103729" y="55655"/>
                </a:lnTo>
                <a:lnTo>
                  <a:pt x="110583" y="58106"/>
                </a:lnTo>
                <a:lnTo>
                  <a:pt x="112297" y="58106"/>
                </a:lnTo>
                <a:lnTo>
                  <a:pt x="118237" y="60830"/>
                </a:lnTo>
                <a:lnTo>
                  <a:pt x="119951" y="60830"/>
                </a:lnTo>
                <a:lnTo>
                  <a:pt x="126805" y="63293"/>
                </a:lnTo>
                <a:lnTo>
                  <a:pt x="128747" y="63293"/>
                </a:lnTo>
                <a:lnTo>
                  <a:pt x="134688" y="65197"/>
                </a:lnTo>
                <a:lnTo>
                  <a:pt x="136401" y="66017"/>
                </a:lnTo>
                <a:lnTo>
                  <a:pt x="143256" y="67648"/>
                </a:lnTo>
                <a:lnTo>
                  <a:pt x="144055" y="67648"/>
                </a:lnTo>
                <a:lnTo>
                  <a:pt x="150910" y="69289"/>
                </a:lnTo>
                <a:lnTo>
                  <a:pt x="151709" y="69289"/>
                </a:lnTo>
                <a:lnTo>
                  <a:pt x="158564" y="70931"/>
                </a:lnTo>
                <a:lnTo>
                  <a:pt x="159363" y="70931"/>
                </a:lnTo>
                <a:lnTo>
                  <a:pt x="165418" y="72014"/>
                </a:lnTo>
                <a:lnTo>
                  <a:pt x="167018" y="72835"/>
                </a:lnTo>
                <a:lnTo>
                  <a:pt x="173072" y="73655"/>
                </a:lnTo>
                <a:lnTo>
                  <a:pt x="175014" y="73655"/>
                </a:lnTo>
                <a:lnTo>
                  <a:pt x="179927" y="74476"/>
                </a:lnTo>
                <a:lnTo>
                  <a:pt x="181869" y="74476"/>
                </a:lnTo>
                <a:lnTo>
                  <a:pt x="187809" y="75297"/>
                </a:lnTo>
                <a:lnTo>
                  <a:pt x="188609" y="75297"/>
                </a:lnTo>
                <a:lnTo>
                  <a:pt x="194663" y="76106"/>
                </a:lnTo>
                <a:lnTo>
                  <a:pt x="195463" y="76106"/>
                </a:lnTo>
                <a:lnTo>
                  <a:pt x="200490" y="76927"/>
                </a:lnTo>
                <a:lnTo>
                  <a:pt x="202318" y="76927"/>
                </a:lnTo>
                <a:lnTo>
                  <a:pt x="207573" y="78022"/>
                </a:lnTo>
                <a:lnTo>
                  <a:pt x="208372" y="78022"/>
                </a:lnTo>
                <a:lnTo>
                  <a:pt x="213285" y="78022"/>
                </a:lnTo>
                <a:lnTo>
                  <a:pt x="215227" y="78022"/>
                </a:lnTo>
                <a:lnTo>
                  <a:pt x="219339" y="78022"/>
                </a:lnTo>
                <a:lnTo>
                  <a:pt x="220139" y="78842"/>
                </a:lnTo>
                <a:lnTo>
                  <a:pt x="242644" y="78842"/>
                </a:lnTo>
                <a:lnTo>
                  <a:pt x="245843" y="78022"/>
                </a:lnTo>
                <a:lnTo>
                  <a:pt x="255439" y="78022"/>
                </a:lnTo>
                <a:lnTo>
                  <a:pt x="258752" y="76927"/>
                </a:lnTo>
                <a:lnTo>
                  <a:pt x="262293" y="76927"/>
                </a:lnTo>
                <a:lnTo>
                  <a:pt x="263093" y="76927"/>
                </a:lnTo>
                <a:lnTo>
                  <a:pt x="265606" y="76106"/>
                </a:lnTo>
                <a:lnTo>
                  <a:pt x="268348" y="76106"/>
                </a:lnTo>
                <a:lnTo>
                  <a:pt x="269148" y="76106"/>
                </a:lnTo>
                <a:lnTo>
                  <a:pt x="270861" y="75297"/>
                </a:lnTo>
                <a:lnTo>
                  <a:pt x="271661" y="75297"/>
                </a:lnTo>
                <a:lnTo>
                  <a:pt x="273260" y="75297"/>
                </a:lnTo>
                <a:lnTo>
                  <a:pt x="273260" y="74476"/>
                </a:lnTo>
                <a:lnTo>
                  <a:pt x="275202" y="74476"/>
                </a:lnTo>
                <a:lnTo>
                  <a:pt x="275202" y="74476"/>
                </a:lnTo>
                <a:lnTo>
                  <a:pt x="276802" y="73655"/>
                </a:lnTo>
                <a:lnTo>
                  <a:pt x="277601" y="73655"/>
                </a:lnTo>
                <a:lnTo>
                  <a:pt x="278515" y="72835"/>
                </a:lnTo>
                <a:lnTo>
                  <a:pt x="278515" y="72014"/>
                </a:lnTo>
                <a:lnTo>
                  <a:pt x="278515" y="70931"/>
                </a:lnTo>
                <a:lnTo>
                  <a:pt x="277601" y="70931"/>
                </a:lnTo>
                <a:lnTo>
                  <a:pt x="276802" y="70931"/>
                </a:lnTo>
                <a:lnTo>
                  <a:pt x="276002" y="70931"/>
                </a:lnTo>
                <a:lnTo>
                  <a:pt x="274403" y="70110"/>
                </a:lnTo>
                <a:lnTo>
                  <a:pt x="272461" y="70110"/>
                </a:lnTo>
                <a:lnTo>
                  <a:pt x="271661" y="70110"/>
                </a:lnTo>
                <a:lnTo>
                  <a:pt x="269148" y="70110"/>
                </a:lnTo>
                <a:lnTo>
                  <a:pt x="266406" y="70110"/>
                </a:lnTo>
                <a:lnTo>
                  <a:pt x="265606" y="70110"/>
                </a:lnTo>
                <a:lnTo>
                  <a:pt x="262293" y="70110"/>
                </a:lnTo>
                <a:lnTo>
                  <a:pt x="258752" y="70931"/>
                </a:lnTo>
                <a:lnTo>
                  <a:pt x="257952" y="70931"/>
                </a:lnTo>
                <a:lnTo>
                  <a:pt x="253611" y="70931"/>
                </a:lnTo>
                <a:lnTo>
                  <a:pt x="252697" y="70931"/>
                </a:lnTo>
                <a:lnTo>
                  <a:pt x="248584" y="70931"/>
                </a:lnTo>
                <a:lnTo>
                  <a:pt x="247785" y="70931"/>
                </a:lnTo>
                <a:lnTo>
                  <a:pt x="243444" y="72014"/>
                </a:lnTo>
                <a:lnTo>
                  <a:pt x="241730" y="72014"/>
                </a:lnTo>
                <a:lnTo>
                  <a:pt x="236589" y="72835"/>
                </a:lnTo>
                <a:lnTo>
                  <a:pt x="235790" y="72835"/>
                </a:lnTo>
                <a:lnTo>
                  <a:pt x="230535" y="73655"/>
                </a:lnTo>
                <a:lnTo>
                  <a:pt x="228935" y="73655"/>
                </a:lnTo>
                <a:lnTo>
                  <a:pt x="222881" y="74476"/>
                </a:lnTo>
                <a:lnTo>
                  <a:pt x="221281" y="74476"/>
                </a:lnTo>
                <a:lnTo>
                  <a:pt x="215227" y="75297"/>
                </a:lnTo>
                <a:lnTo>
                  <a:pt x="213285" y="76106"/>
                </a:lnTo>
                <a:lnTo>
                  <a:pt x="205630" y="76927"/>
                </a:lnTo>
              </a:path>
            </a:pathLst>
          </a:custGeom>
          <a:ln w="4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1926717" y="318730"/>
            <a:ext cx="585876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 b="1" u="heavy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0" b="1" u="heavy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4" b="1" u="heavy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 b="1" u="heavy">
                <a:solidFill>
                  <a:srgbClr val="FF0000"/>
                </a:solidFill>
                <a:latin typeface="Comic Sans MS"/>
                <a:cs typeface="Comic Sans MS"/>
              </a:rPr>
              <a:t>iti</a:t>
            </a:r>
            <a:r>
              <a:rPr dirty="0" smtClean="0" baseline="1708" sz="2100" spc="4" b="1" u="heavy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 u="heavy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-25" b="1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 b="1" u="heavy">
                <a:solidFill>
                  <a:srgbClr val="FF00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0" b="1" u="heavy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708" sz="2100" spc="-4" b="1" u="heavy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 u="heavy">
                <a:solidFill>
                  <a:srgbClr val="FF0000"/>
                </a:solidFill>
                <a:latin typeface="Comic Sans MS"/>
                <a:cs typeface="Comic Sans MS"/>
              </a:rPr>
              <a:t>ct</a:t>
            </a:r>
            <a:r>
              <a:rPr dirty="0" smtClean="0" baseline="1708" sz="2100" spc="-4" b="1" u="heavy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4" b="1" u="heavy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4" b="1" u="heavy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4" b="1" u="heavy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dirty="0" smtClean="0" baseline="1708" sz="2100" spc="0" b="1" u="heavy">
                <a:solidFill>
                  <a:srgbClr val="FF0000"/>
                </a:solidFill>
                <a:latin typeface="Comic Sans MS"/>
                <a:cs typeface="Comic Sans MS"/>
              </a:rPr>
              <a:t>ile</a:t>
            </a:r>
            <a:r>
              <a:rPr dirty="0" smtClean="0" baseline="1708" sz="2100" spc="9" b="1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 u="heavy">
                <a:solidFill>
                  <a:srgbClr val="FF0000"/>
                </a:solidFill>
                <a:latin typeface="Comic Sans MS"/>
                <a:cs typeface="Comic Sans MS"/>
              </a:rPr>
              <a:t>sur</a:t>
            </a:r>
            <a:r>
              <a:rPr dirty="0" smtClean="0" baseline="1708" sz="2100" spc="0" b="1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b="1" u="heavy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4" b="1" u="heavy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 u="heavy">
                <a:solidFill>
                  <a:srgbClr val="FF0000"/>
                </a:solidFill>
                <a:latin typeface="Comic Sans MS"/>
                <a:cs typeface="Comic Sans MS"/>
              </a:rPr>
              <a:t>uble</a:t>
            </a:r>
            <a:r>
              <a:rPr dirty="0" smtClean="0" baseline="1708" sz="2100" spc="-19" b="1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 u="heavy">
                <a:solidFill>
                  <a:srgbClr val="FF0000"/>
                </a:solidFill>
                <a:latin typeface="Comic Sans MS"/>
                <a:cs typeface="Comic Sans MS"/>
              </a:rPr>
              <a:t>lia</a:t>
            </a:r>
            <a:r>
              <a:rPr dirty="0" smtClean="0" baseline="1708" sz="2100" spc="4" b="1" u="heavy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0" b="1" u="heavy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4" b="1" u="heavy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 u="heavy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9" b="1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 u="heavy">
                <a:solidFill>
                  <a:srgbClr val="FF0000"/>
                </a:solidFill>
                <a:latin typeface="Comic Sans MS"/>
                <a:cs typeface="Comic Sans MS"/>
              </a:rPr>
              <a:t>:</a:t>
            </a:r>
            <a:r>
              <a:rPr dirty="0" smtClean="0" baseline="1708" sz="2100" spc="4" b="1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 u="heavy">
                <a:solidFill>
                  <a:srgbClr val="FF0000"/>
                </a:solidFill>
                <a:latin typeface="Comic Sans MS"/>
                <a:cs typeface="Comic Sans MS"/>
              </a:rPr>
              <a:t>mé</a:t>
            </a:r>
            <a:r>
              <a:rPr dirty="0" smtClean="0" baseline="1708" sz="2100" spc="-4" b="1" u="heavy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0" b="1" u="heavy">
                <a:solidFill>
                  <a:srgbClr val="FF0000"/>
                </a:solidFill>
                <a:latin typeface="Comic Sans MS"/>
                <a:cs typeface="Comic Sans MS"/>
              </a:rPr>
              <a:t>anisme</a:t>
            </a:r>
            <a:r>
              <a:rPr dirty="0" smtClean="0" baseline="1708" sz="2100" spc="9" b="1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 b="1" u="heavy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 u="heavy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9" b="1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 u="heavy">
                <a:solidFill>
                  <a:srgbClr val="FF0000"/>
                </a:solidFill>
                <a:latin typeface="Comic Sans MS"/>
                <a:cs typeface="Comic Sans MS"/>
              </a:rPr>
              <a:t>im</a:t>
            </a:r>
            <a:r>
              <a:rPr dirty="0" smtClean="0" baseline="1708" sz="2100" spc="4" b="1" u="heavy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 b="1" u="heavy">
                <a:solidFill>
                  <a:srgbClr val="FF0000"/>
                </a:solidFill>
                <a:latin typeface="Comic Sans MS"/>
                <a:cs typeface="Comic Sans MS"/>
              </a:rPr>
              <a:t>licati</a:t>
            </a:r>
            <a:r>
              <a:rPr dirty="0" smtClean="0" baseline="1708" sz="2100" spc="4" b="1" u="heavy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 u="heavy">
                <a:solidFill>
                  <a:srgbClr val="FF0000"/>
                </a:solidFill>
                <a:latin typeface="Comic Sans MS"/>
                <a:cs typeface="Comic Sans MS"/>
              </a:rPr>
              <a:t>ns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926717" y="745209"/>
            <a:ext cx="126584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079117" y="745209"/>
            <a:ext cx="1251682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 i="1" u="heavy">
                <a:latin typeface="Comic Sans MS"/>
                <a:cs typeface="Comic Sans MS"/>
              </a:rPr>
              <a:t>deux</a:t>
            </a:r>
            <a:r>
              <a:rPr dirty="0" smtClean="0" baseline="1708" sz="2100" spc="-4" b="1" i="1" u="heavy">
                <a:latin typeface="Comic Sans MS"/>
                <a:cs typeface="Comic Sans MS"/>
              </a:rPr>
              <a:t> </a:t>
            </a:r>
            <a:r>
              <a:rPr dirty="0" smtClean="0" baseline="1708" sz="2100" spc="-4" b="1" i="1" u="heavy">
                <a:latin typeface="Comic Sans MS"/>
                <a:cs typeface="Comic Sans MS"/>
              </a:rPr>
              <a:t>é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t</a:t>
            </a:r>
            <a:r>
              <a:rPr dirty="0" smtClean="0" baseline="1708" sz="2100" spc="-4" b="1" i="1" u="heavy">
                <a:latin typeface="Comic Sans MS"/>
                <a:cs typeface="Comic Sans MS"/>
              </a:rPr>
              <a:t>a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pes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 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383917" y="1172424"/>
            <a:ext cx="642547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attaque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uble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éle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tro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ile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car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cati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interm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aire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;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383917" y="1592807"/>
            <a:ext cx="5671656" cy="2100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55"/>
              </a:lnSpc>
              <a:spcBef>
                <a:spcPts val="8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cati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sera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neut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alisé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ture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du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nucléo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ile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14">
                <a:latin typeface="Comic Sans MS"/>
                <a:cs typeface="Comic Sans MS"/>
              </a:rPr>
              <a:t>Z</a:t>
            </a:r>
            <a:r>
              <a:rPr dirty="0" smtClean="0" baseline="26577" sz="1350" spc="0">
                <a:latin typeface="Comic Sans MS"/>
                <a:cs typeface="Comic Sans MS"/>
              </a:rPr>
              <a:t>-</a:t>
            </a:r>
            <a:r>
              <a:rPr dirty="0" smtClean="0" baseline="26577" sz="1350" spc="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383917" y="2025623"/>
            <a:ext cx="1307444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simple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liais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131363" y="2909900"/>
            <a:ext cx="192956" cy="2532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sz="1800" spc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551404" y="2926983"/>
            <a:ext cx="145225" cy="1625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C</a:t>
            </a:r>
            <a:endParaRPr sz="10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780054" y="2926983"/>
            <a:ext cx="145225" cy="1625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C</a:t>
            </a:r>
            <a:endParaRPr sz="10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378086" y="2944197"/>
            <a:ext cx="175742" cy="1625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W</a:t>
            </a:r>
            <a:endParaRPr sz="105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632760" y="2944197"/>
            <a:ext cx="129967" cy="1625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Z</a:t>
            </a:r>
            <a:endParaRPr sz="105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597397" y="2967111"/>
            <a:ext cx="386727" cy="1625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W</a:t>
            </a:r>
            <a:r>
              <a:rPr dirty="0" smtClean="0" sz="1050" spc="0">
                <a:latin typeface="Arial"/>
                <a:cs typeface="Arial"/>
              </a:rPr>
              <a:t>  </a:t>
            </a:r>
            <a:r>
              <a:rPr dirty="0" smtClean="0" sz="1050" spc="34">
                <a:latin typeface="Arial"/>
                <a:cs typeface="Arial"/>
              </a:rPr>
              <a:t> </a:t>
            </a:r>
            <a:r>
              <a:rPr dirty="0" smtClean="0" sz="1050" spc="0">
                <a:latin typeface="Arial"/>
                <a:cs typeface="Arial"/>
              </a:rPr>
              <a:t>C</a:t>
            </a:r>
            <a:endParaRPr sz="105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067835" y="2967111"/>
            <a:ext cx="145225" cy="1625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C</a:t>
            </a:r>
            <a:endParaRPr sz="105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308538" y="2967111"/>
            <a:ext cx="129967" cy="1625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Z</a:t>
            </a:r>
            <a:endParaRPr sz="10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55973" y="3200927"/>
            <a:ext cx="1585128" cy="1625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carboca</a:t>
            </a:r>
            <a:r>
              <a:rPr dirty="0" smtClean="0" sz="1050" spc="-4">
                <a:latin typeface="Arial"/>
                <a:cs typeface="Arial"/>
              </a:rPr>
              <a:t>t</a:t>
            </a:r>
            <a:r>
              <a:rPr dirty="0" smtClean="0" sz="1050" spc="0">
                <a:latin typeface="Arial"/>
                <a:cs typeface="Arial"/>
              </a:rPr>
              <a:t>ion</a:t>
            </a:r>
            <a:r>
              <a:rPr dirty="0" smtClean="0" sz="1050" spc="167">
                <a:latin typeface="Arial"/>
                <a:cs typeface="Arial"/>
              </a:rPr>
              <a:t> </a:t>
            </a:r>
            <a:r>
              <a:rPr dirty="0" smtClean="0" sz="1050" spc="5">
                <a:latin typeface="Arial"/>
                <a:cs typeface="Arial"/>
              </a:rPr>
              <a:t>i</a:t>
            </a:r>
            <a:r>
              <a:rPr dirty="0" smtClean="0" sz="1050" spc="-5">
                <a:latin typeface="Arial"/>
                <a:cs typeface="Arial"/>
              </a:rPr>
              <a:t>n</a:t>
            </a:r>
            <a:r>
              <a:rPr dirty="0" smtClean="0" sz="1050" spc="-5">
                <a:latin typeface="Arial"/>
                <a:cs typeface="Arial"/>
              </a:rPr>
              <a:t>t</a:t>
            </a:r>
            <a:r>
              <a:rPr dirty="0" smtClean="0" sz="1050" spc="-5">
                <a:latin typeface="Arial"/>
                <a:cs typeface="Arial"/>
              </a:rPr>
              <a:t>e</a:t>
            </a:r>
            <a:r>
              <a:rPr dirty="0" smtClean="0" sz="1050" spc="0">
                <a:latin typeface="Arial"/>
                <a:cs typeface="Arial"/>
              </a:rPr>
              <a:t>r</a:t>
            </a:r>
            <a:r>
              <a:rPr dirty="0" smtClean="0" sz="1050" spc="-5">
                <a:latin typeface="Arial"/>
                <a:cs typeface="Arial"/>
              </a:rPr>
              <a:t>m</a:t>
            </a:r>
            <a:r>
              <a:rPr dirty="0" smtClean="0" sz="1050" spc="0">
                <a:latin typeface="Arial"/>
                <a:cs typeface="Arial"/>
              </a:rPr>
              <a:t>é</a:t>
            </a:r>
            <a:r>
              <a:rPr dirty="0" smtClean="0" sz="1050" spc="-5">
                <a:latin typeface="Arial"/>
                <a:cs typeface="Arial"/>
              </a:rPr>
              <a:t>d</a:t>
            </a:r>
            <a:r>
              <a:rPr dirty="0" smtClean="0" sz="1050" spc="5">
                <a:latin typeface="Arial"/>
                <a:cs typeface="Arial"/>
              </a:rPr>
              <a:t>i</a:t>
            </a:r>
            <a:r>
              <a:rPr dirty="0" smtClean="0" sz="1050" spc="-5">
                <a:latin typeface="Arial"/>
                <a:cs typeface="Arial"/>
              </a:rPr>
              <a:t>a</a:t>
            </a:r>
            <a:r>
              <a:rPr dirty="0" smtClean="0" sz="1050" spc="5">
                <a:latin typeface="Arial"/>
                <a:cs typeface="Arial"/>
              </a:rPr>
              <a:t>i</a:t>
            </a:r>
            <a:r>
              <a:rPr dirty="0" smtClean="0" sz="1050" spc="0">
                <a:latin typeface="Arial"/>
                <a:cs typeface="Arial"/>
              </a:rPr>
              <a:t>re</a:t>
            </a:r>
            <a:endParaRPr sz="10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209098" y="3642880"/>
            <a:ext cx="169117" cy="1944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57"/>
              </a:lnSpc>
              <a:spcBef>
                <a:spcPts val="5"/>
              </a:spcBef>
            </a:pPr>
            <a:r>
              <a:rPr dirty="0" smtClean="0" baseline="-24846" sz="1575">
                <a:latin typeface="Arial"/>
                <a:cs typeface="Arial"/>
              </a:rPr>
              <a:t>Z</a:t>
            </a:r>
            <a:r>
              <a:rPr dirty="0" smtClean="0" sz="80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695134" y="3651430"/>
            <a:ext cx="240232" cy="1946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57"/>
              </a:lnSpc>
              <a:spcBef>
                <a:spcPts val="5"/>
              </a:spcBef>
            </a:pPr>
            <a:r>
              <a:rPr dirty="0" smtClean="0" baseline="-24846" sz="1575" spc="-4">
                <a:latin typeface="Arial"/>
                <a:cs typeface="Arial"/>
              </a:rPr>
              <a:t>W</a:t>
            </a:r>
            <a:r>
              <a:rPr dirty="0" smtClean="0" sz="800" spc="0">
                <a:latin typeface="Arial"/>
                <a:cs typeface="Arial"/>
              </a:rPr>
              <a:t>+</a:t>
            </a:r>
            <a:endParaRPr sz="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47028" y="3679958"/>
            <a:ext cx="175742" cy="1625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W</a:t>
            </a:r>
            <a:endParaRPr sz="10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801405" y="3679958"/>
            <a:ext cx="129967" cy="1625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Z</a:t>
            </a:r>
            <a:endParaRPr sz="10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988159" y="3691212"/>
            <a:ext cx="142524" cy="1847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80"/>
              </a:lnSpc>
              <a:spcBef>
                <a:spcPts val="69"/>
              </a:spcBef>
            </a:pPr>
            <a:r>
              <a:rPr dirty="0" smtClean="0" sz="1250" spc="0">
                <a:latin typeface="Arial"/>
                <a:cs typeface="Arial"/>
              </a:rPr>
              <a:t>+</a:t>
            </a:r>
            <a:endParaRPr sz="12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742253" y="4108992"/>
            <a:ext cx="152253" cy="2785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721">
              <a:lnSpc>
                <a:spcPts val="1150"/>
              </a:lnSpc>
              <a:spcBef>
                <a:spcPts val="57"/>
              </a:spcBef>
            </a:pPr>
            <a:r>
              <a:rPr dirty="0" smtClean="0" baseline="-5041" sz="1725" spc="0">
                <a:latin typeface="Arial"/>
                <a:cs typeface="Arial"/>
              </a:rPr>
              <a:t>+</a:t>
            </a:r>
            <a:endParaRPr sz="1150">
              <a:latin typeface="Arial"/>
              <a:cs typeface="Arial"/>
            </a:endParaRPr>
          </a:p>
          <a:p>
            <a:pPr marL="12700" marR="7027">
              <a:lnSpc>
                <a:spcPts val="960"/>
              </a:lnSpc>
            </a:pPr>
            <a:r>
              <a:rPr dirty="0" smtClean="0" baseline="2760" sz="1575" spc="0">
                <a:latin typeface="Arial"/>
                <a:cs typeface="Arial"/>
              </a:rPr>
              <a:t>C</a:t>
            </a:r>
            <a:endParaRPr sz="10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331500" y="4173326"/>
            <a:ext cx="169151" cy="1946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57"/>
              </a:lnSpc>
              <a:spcBef>
                <a:spcPts val="5"/>
              </a:spcBef>
            </a:pPr>
            <a:r>
              <a:rPr dirty="0" smtClean="0" baseline="-24846" sz="1575">
                <a:latin typeface="Arial"/>
                <a:cs typeface="Arial"/>
              </a:rPr>
              <a:t>Z</a:t>
            </a:r>
            <a:r>
              <a:rPr dirty="0" smtClean="0" sz="80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343860" y="4181990"/>
            <a:ext cx="240415" cy="1944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57"/>
              </a:lnSpc>
              <a:spcBef>
                <a:spcPts val="5"/>
              </a:spcBef>
            </a:pPr>
            <a:r>
              <a:rPr dirty="0" smtClean="0" baseline="-24846" sz="1575">
                <a:latin typeface="Arial"/>
                <a:cs typeface="Arial"/>
              </a:rPr>
              <a:t>W</a:t>
            </a:r>
            <a:r>
              <a:rPr dirty="0" smtClean="0" sz="800">
                <a:latin typeface="Arial"/>
                <a:cs typeface="Arial"/>
              </a:rPr>
              <a:t>+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173787" y="4207896"/>
            <a:ext cx="841107" cy="1625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W</a:t>
            </a:r>
            <a:r>
              <a:rPr dirty="0" smtClean="0" sz="1050" spc="0">
                <a:latin typeface="Arial"/>
                <a:cs typeface="Arial"/>
              </a:rPr>
              <a:t>  </a:t>
            </a:r>
            <a:r>
              <a:rPr dirty="0" smtClean="0" sz="1050" spc="39">
                <a:latin typeface="Arial"/>
                <a:cs typeface="Arial"/>
              </a:rPr>
              <a:t> </a:t>
            </a:r>
            <a:r>
              <a:rPr dirty="0" smtClean="0" sz="1050" spc="0">
                <a:latin typeface="Arial"/>
                <a:cs typeface="Arial"/>
              </a:rPr>
              <a:t>C</a:t>
            </a:r>
            <a:r>
              <a:rPr dirty="0" smtClean="0" sz="1050" spc="0">
                <a:latin typeface="Arial"/>
                <a:cs typeface="Arial"/>
              </a:rPr>
              <a:t>  </a:t>
            </a:r>
            <a:r>
              <a:rPr dirty="0" smtClean="0" sz="1050" spc="168">
                <a:latin typeface="Arial"/>
                <a:cs typeface="Arial"/>
              </a:rPr>
              <a:t> </a:t>
            </a:r>
            <a:r>
              <a:rPr dirty="0" smtClean="0" sz="1050" spc="0">
                <a:latin typeface="Arial"/>
                <a:cs typeface="Arial"/>
              </a:rPr>
              <a:t>C</a:t>
            </a:r>
            <a:r>
              <a:rPr dirty="0" smtClean="0" sz="1050" spc="0">
                <a:latin typeface="Arial"/>
                <a:cs typeface="Arial"/>
              </a:rPr>
              <a:t>  </a:t>
            </a:r>
            <a:r>
              <a:rPr dirty="0" smtClean="0" sz="1050" spc="263">
                <a:latin typeface="Arial"/>
                <a:cs typeface="Arial"/>
              </a:rPr>
              <a:t> </a:t>
            </a:r>
            <a:r>
              <a:rPr dirty="0" smtClean="0" sz="1050" spc="0">
                <a:latin typeface="Arial"/>
                <a:cs typeface="Arial"/>
              </a:rPr>
              <a:t>Z</a:t>
            </a:r>
            <a:endParaRPr sz="10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97137" y="4213108"/>
            <a:ext cx="142524" cy="1847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80"/>
              </a:lnSpc>
              <a:spcBef>
                <a:spcPts val="69"/>
              </a:spcBef>
            </a:pPr>
            <a:r>
              <a:rPr dirty="0" smtClean="0" sz="1250" spc="0">
                <a:latin typeface="Arial"/>
                <a:cs typeface="Arial"/>
              </a:rPr>
              <a:t>+</a:t>
            </a:r>
            <a:endParaRPr sz="12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127811" y="4213108"/>
            <a:ext cx="142524" cy="1847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80"/>
              </a:lnSpc>
              <a:spcBef>
                <a:spcPts val="69"/>
              </a:spcBef>
            </a:pPr>
            <a:r>
              <a:rPr dirty="0" smtClean="0" sz="1250" spc="0">
                <a:latin typeface="Arial"/>
                <a:cs typeface="Arial"/>
              </a:rPr>
              <a:t>+</a:t>
            </a:r>
            <a:endParaRPr sz="12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542642" y="4219068"/>
            <a:ext cx="145225" cy="1625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C</a:t>
            </a:r>
            <a:endParaRPr sz="10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71566" y="4219068"/>
            <a:ext cx="145225" cy="1625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C</a:t>
            </a:r>
            <a:endParaRPr sz="10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71815" y="4224996"/>
            <a:ext cx="175742" cy="1625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W</a:t>
            </a:r>
            <a:endParaRPr sz="10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13317" y="4224996"/>
            <a:ext cx="145225" cy="1625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C</a:t>
            </a:r>
            <a:endParaRPr sz="10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90981" y="4381633"/>
            <a:ext cx="137665" cy="1625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A</a:t>
            </a:r>
            <a:endParaRPr sz="10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701750" y="4381633"/>
            <a:ext cx="137665" cy="1625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B</a:t>
            </a:r>
            <a:endParaRPr sz="10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99178" y="4664013"/>
            <a:ext cx="137665" cy="1625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A</a:t>
            </a:r>
            <a:endParaRPr sz="10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78976" y="5348473"/>
            <a:ext cx="1472602" cy="1625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dirty="0" smtClean="0" sz="1050" spc="0">
                <a:latin typeface="Arial"/>
                <a:cs typeface="Arial"/>
              </a:rPr>
              <a:t>A</a:t>
            </a:r>
            <a:r>
              <a:rPr dirty="0" smtClean="0" sz="1050" spc="25">
                <a:latin typeface="Arial"/>
                <a:cs typeface="Arial"/>
              </a:rPr>
              <a:t> </a:t>
            </a:r>
            <a:r>
              <a:rPr dirty="0" smtClean="0" sz="1050" spc="0">
                <a:latin typeface="Arial"/>
                <a:cs typeface="Arial"/>
              </a:rPr>
              <a:t>=</a:t>
            </a:r>
            <a:r>
              <a:rPr dirty="0" smtClean="0" sz="1050" spc="18">
                <a:latin typeface="Arial"/>
                <a:cs typeface="Arial"/>
              </a:rPr>
              <a:t> </a:t>
            </a:r>
            <a:r>
              <a:rPr dirty="0" smtClean="0" sz="1050" spc="0">
                <a:latin typeface="Arial"/>
                <a:cs typeface="Arial"/>
              </a:rPr>
              <a:t>é</a:t>
            </a:r>
            <a:r>
              <a:rPr dirty="0" smtClean="0" sz="1050" spc="-4">
                <a:latin typeface="Arial"/>
                <a:cs typeface="Arial"/>
              </a:rPr>
              <a:t>t</a:t>
            </a:r>
            <a:r>
              <a:rPr dirty="0" smtClean="0" sz="1050" spc="0">
                <a:latin typeface="Arial"/>
                <a:cs typeface="Arial"/>
              </a:rPr>
              <a:t>a</a:t>
            </a:r>
            <a:r>
              <a:rPr dirty="0" smtClean="0" sz="1050" spc="-4">
                <a:latin typeface="Arial"/>
                <a:cs typeface="Arial"/>
              </a:rPr>
              <a:t>p</a:t>
            </a:r>
            <a:r>
              <a:rPr dirty="0" smtClean="0" sz="1050" spc="0">
                <a:latin typeface="Arial"/>
                <a:cs typeface="Arial"/>
              </a:rPr>
              <a:t>e</a:t>
            </a:r>
            <a:r>
              <a:rPr dirty="0" smtClean="0" sz="1050" spc="83">
                <a:latin typeface="Arial"/>
                <a:cs typeface="Arial"/>
              </a:rPr>
              <a:t> </a:t>
            </a:r>
            <a:r>
              <a:rPr dirty="0" smtClean="0" sz="1050" spc="0">
                <a:latin typeface="Arial"/>
                <a:cs typeface="Arial"/>
              </a:rPr>
              <a:t>d</a:t>
            </a:r>
            <a:r>
              <a:rPr dirty="0" smtClean="0" sz="1050" spc="-4">
                <a:latin typeface="Arial"/>
                <a:cs typeface="Arial"/>
              </a:rPr>
              <a:t>é</a:t>
            </a:r>
            <a:r>
              <a:rPr dirty="0" smtClean="0" sz="1050" spc="-4">
                <a:latin typeface="Arial"/>
                <a:cs typeface="Arial"/>
              </a:rPr>
              <a:t>t</a:t>
            </a:r>
            <a:r>
              <a:rPr dirty="0" smtClean="0" sz="1050" spc="-4">
                <a:latin typeface="Arial"/>
                <a:cs typeface="Arial"/>
              </a:rPr>
              <a:t>e</a:t>
            </a:r>
            <a:r>
              <a:rPr dirty="0" smtClean="0" sz="1050" spc="0">
                <a:latin typeface="Arial"/>
                <a:cs typeface="Arial"/>
              </a:rPr>
              <a:t>r</a:t>
            </a:r>
            <a:r>
              <a:rPr dirty="0" smtClean="0" sz="1050" spc="-4">
                <a:latin typeface="Arial"/>
                <a:cs typeface="Arial"/>
              </a:rPr>
              <a:t>m</a:t>
            </a:r>
            <a:r>
              <a:rPr dirty="0" smtClean="0" sz="1050" spc="4">
                <a:latin typeface="Arial"/>
                <a:cs typeface="Arial"/>
              </a:rPr>
              <a:t>i</a:t>
            </a:r>
            <a:r>
              <a:rPr dirty="0" smtClean="0" sz="1050" spc="0">
                <a:latin typeface="Arial"/>
                <a:cs typeface="Arial"/>
              </a:rPr>
              <a:t>n</a:t>
            </a:r>
            <a:r>
              <a:rPr dirty="0" smtClean="0" sz="1050" spc="-4">
                <a:latin typeface="Arial"/>
                <a:cs typeface="Arial"/>
              </a:rPr>
              <a:t>a</a:t>
            </a:r>
            <a:r>
              <a:rPr dirty="0" smtClean="0" sz="1050" spc="0">
                <a:latin typeface="Arial"/>
                <a:cs typeface="Arial"/>
              </a:rPr>
              <a:t>n</a:t>
            </a:r>
            <a:r>
              <a:rPr dirty="0" smtClean="0" sz="1050" spc="-4">
                <a:latin typeface="Arial"/>
                <a:cs typeface="Arial"/>
              </a:rPr>
              <a:t>t</a:t>
            </a:r>
            <a:r>
              <a:rPr dirty="0" smtClean="0" sz="1050" spc="0">
                <a:latin typeface="Arial"/>
                <a:cs typeface="Arial"/>
              </a:rPr>
              <a:t>e</a:t>
            </a:r>
            <a:endParaRPr sz="10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54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69395" y="4781827"/>
            <a:ext cx="128519" cy="1370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5497914" y="4781827"/>
            <a:ext cx="1629511" cy="1370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88"/>
              </a:spcBef>
            </a:pPr>
            <a:endParaRPr sz="1400"/>
          </a:p>
          <a:p>
            <a:pPr marL="807989" marR="683856" algn="ctr">
              <a:lnSpc>
                <a:spcPct val="95825"/>
              </a:lnSpc>
            </a:pPr>
            <a:r>
              <a:rPr dirty="0" smtClean="0" sz="1050" spc="0">
                <a:latin typeface="Arial"/>
                <a:cs typeface="Arial"/>
              </a:rPr>
              <a:t>B</a:t>
            </a:r>
            <a:endParaRPr sz="1050">
              <a:latin typeface="Arial"/>
              <a:cs typeface="Arial"/>
            </a:endParaRPr>
          </a:p>
          <a:p>
            <a:pPr marR="12562" algn="r">
              <a:lnSpc>
                <a:spcPct val="95825"/>
              </a:lnSpc>
              <a:spcBef>
                <a:spcPts val="1756"/>
              </a:spcBef>
            </a:pPr>
            <a:r>
              <a:rPr dirty="0" smtClean="0" sz="1050" spc="0">
                <a:latin typeface="Arial"/>
                <a:cs typeface="Arial"/>
              </a:rPr>
              <a:t>A</a:t>
            </a:r>
            <a:r>
              <a:rPr dirty="0" smtClean="0" sz="1050" spc="25">
                <a:latin typeface="Arial"/>
                <a:cs typeface="Arial"/>
              </a:rPr>
              <a:t> </a:t>
            </a:r>
            <a:r>
              <a:rPr dirty="0" smtClean="0" sz="1050" spc="0">
                <a:latin typeface="Arial"/>
                <a:cs typeface="Arial"/>
              </a:rPr>
              <a:t>=</a:t>
            </a:r>
            <a:r>
              <a:rPr dirty="0" smtClean="0" sz="1050" spc="18">
                <a:latin typeface="Arial"/>
                <a:cs typeface="Arial"/>
              </a:rPr>
              <a:t> </a:t>
            </a:r>
            <a:r>
              <a:rPr dirty="0" smtClean="0" sz="1050" spc="0">
                <a:latin typeface="Arial"/>
                <a:cs typeface="Arial"/>
              </a:rPr>
              <a:t>é</a:t>
            </a:r>
            <a:endParaRPr sz="10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69395" y="6152732"/>
            <a:ext cx="128519" cy="1197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00"/>
              </a:lnSpc>
              <a:spcBef>
                <a:spcPts val="42"/>
              </a:spcBef>
            </a:pPr>
            <a:endParaRPr sz="900"/>
          </a:p>
        </p:txBody>
      </p:sp>
      <p:sp>
        <p:nvSpPr>
          <p:cNvPr id="24" name="object 24"/>
          <p:cNvSpPr txBox="1"/>
          <p:nvPr/>
        </p:nvSpPr>
        <p:spPr>
          <a:xfrm>
            <a:off x="5497914" y="6152732"/>
            <a:ext cx="1629511" cy="1197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00"/>
              </a:lnSpc>
              <a:spcBef>
                <a:spcPts val="42"/>
              </a:spcBef>
            </a:pPr>
            <a:endParaRPr sz="900"/>
          </a:p>
        </p:txBody>
      </p:sp>
      <p:sp>
        <p:nvSpPr>
          <p:cNvPr id="23" name="object 23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2652192" y="332740"/>
            <a:ext cx="74276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3726113" y="332740"/>
            <a:ext cx="78761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4070073" y="332740"/>
            <a:ext cx="77331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4694148" y="332740"/>
            <a:ext cx="75016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5291863" y="332740"/>
            <a:ext cx="78712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5447889" y="332740"/>
            <a:ext cx="77993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6422437" y="332740"/>
            <a:ext cx="78610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6684205" y="332740"/>
            <a:ext cx="78956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2494916" y="759460"/>
            <a:ext cx="7683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3136267" y="759460"/>
            <a:ext cx="7759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4538075" y="2881158"/>
            <a:ext cx="8328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5757466" y="2904300"/>
            <a:ext cx="7882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5964696" y="2904300"/>
            <a:ext cx="10030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6193632" y="2904300"/>
            <a:ext cx="10350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3707040" y="3617146"/>
            <a:ext cx="8324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5431884" y="4162298"/>
            <a:ext cx="7882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5639114" y="4162298"/>
            <a:ext cx="10030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5868050" y="4162298"/>
            <a:ext cx="16347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7334085" y="4145084"/>
            <a:ext cx="7859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7541429" y="4145084"/>
            <a:ext cx="10018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7770022" y="4145084"/>
            <a:ext cx="10384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bject 75"/>
          <p:cNvSpPr txBox="1"/>
          <p:nvPr/>
        </p:nvSpPr>
        <p:spPr>
          <a:xfrm>
            <a:off x="2566416" y="2997707"/>
            <a:ext cx="1658111" cy="5029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48"/>
              </a:spcBef>
            </a:pPr>
            <a:endParaRPr sz="650"/>
          </a:p>
          <a:p>
            <a:pPr marL="82207">
              <a:lnSpc>
                <a:spcPct val="95825"/>
              </a:lnSpc>
            </a:pPr>
            <a:r>
              <a:rPr dirty="0" smtClean="0" sz="1150" spc="0">
                <a:latin typeface="Arial"/>
                <a:cs typeface="Arial"/>
              </a:rPr>
              <a:t>carboca</a:t>
            </a:r>
            <a:r>
              <a:rPr dirty="0" smtClean="0" sz="1150" spc="-4">
                <a:latin typeface="Arial"/>
                <a:cs typeface="Arial"/>
              </a:rPr>
              <a:t>t</a:t>
            </a:r>
            <a:r>
              <a:rPr dirty="0" smtClean="0" sz="1150" spc="4">
                <a:latin typeface="Arial"/>
                <a:cs typeface="Arial"/>
              </a:rPr>
              <a:t>i</a:t>
            </a:r>
            <a:r>
              <a:rPr dirty="0" smtClean="0" sz="1150" spc="0">
                <a:latin typeface="Arial"/>
                <a:cs typeface="Arial"/>
              </a:rPr>
              <a:t>on</a:t>
            </a:r>
            <a:r>
              <a:rPr dirty="0" smtClean="0" sz="1150" spc="0">
                <a:latin typeface="Arial"/>
                <a:cs typeface="Arial"/>
              </a:rPr>
              <a:t> </a:t>
            </a:r>
            <a:r>
              <a:rPr dirty="0" smtClean="0" sz="1150" spc="0">
                <a:latin typeface="Arial"/>
                <a:cs typeface="Arial"/>
              </a:rPr>
              <a:t>secondaire</a:t>
            </a:r>
            <a:endParaRPr sz="1150">
              <a:latin typeface="Arial"/>
              <a:cs typeface="Arial"/>
            </a:endParaRPr>
          </a:p>
          <a:p>
            <a:pPr marL="82207">
              <a:lnSpc>
                <a:spcPts val="1295"/>
              </a:lnSpc>
              <a:spcBef>
                <a:spcPts val="64"/>
              </a:spcBef>
            </a:pPr>
            <a:r>
              <a:rPr dirty="0" smtClean="0" sz="1150" spc="0">
                <a:latin typeface="Arial"/>
                <a:cs typeface="Arial"/>
              </a:rPr>
              <a:t>6</a:t>
            </a:r>
            <a:r>
              <a:rPr dirty="0" smtClean="0" sz="1150" spc="0">
                <a:latin typeface="Arial"/>
                <a:cs typeface="Arial"/>
              </a:rPr>
              <a:t> </a:t>
            </a:r>
            <a:r>
              <a:rPr dirty="0" smtClean="0" sz="1150" spc="0">
                <a:latin typeface="Arial"/>
                <a:cs typeface="Arial"/>
              </a:rPr>
              <a:t>H</a:t>
            </a:r>
            <a:r>
              <a:rPr dirty="0" smtClean="0" sz="1150" spc="4">
                <a:latin typeface="Arial"/>
                <a:cs typeface="Arial"/>
              </a:rPr>
              <a:t> </a:t>
            </a:r>
            <a:r>
              <a:rPr dirty="0" smtClean="0" sz="1150" spc="0">
                <a:latin typeface="Arial"/>
                <a:cs typeface="Arial"/>
              </a:rPr>
              <a:t>hypercon</a:t>
            </a:r>
            <a:r>
              <a:rPr dirty="0" smtClean="0" sz="1150" spc="-4">
                <a:latin typeface="Arial"/>
                <a:cs typeface="Arial"/>
              </a:rPr>
              <a:t>j</a:t>
            </a:r>
            <a:r>
              <a:rPr dirty="0" smtClean="0" sz="1150" spc="0">
                <a:latin typeface="Arial"/>
                <a:cs typeface="Arial"/>
              </a:rPr>
              <a:t>ugués</a:t>
            </a:r>
            <a:endParaRPr sz="11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319772" y="2997707"/>
            <a:ext cx="1440179" cy="5029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4127">
              <a:lnSpc>
                <a:spcPct val="95825"/>
              </a:lnSpc>
              <a:spcBef>
                <a:spcPts val="480"/>
              </a:spcBef>
            </a:pPr>
            <a:r>
              <a:rPr dirty="0" smtClean="0" sz="1150" spc="0">
                <a:latin typeface="Arial"/>
                <a:cs typeface="Arial"/>
              </a:rPr>
              <a:t>carboca</a:t>
            </a:r>
            <a:r>
              <a:rPr dirty="0" smtClean="0" sz="1150" spc="-4">
                <a:latin typeface="Arial"/>
                <a:cs typeface="Arial"/>
              </a:rPr>
              <a:t>t</a:t>
            </a:r>
            <a:r>
              <a:rPr dirty="0" smtClean="0" sz="1150" spc="4">
                <a:latin typeface="Arial"/>
                <a:cs typeface="Arial"/>
              </a:rPr>
              <a:t>i</a:t>
            </a:r>
            <a:r>
              <a:rPr dirty="0" smtClean="0" sz="1150" spc="0">
                <a:latin typeface="Arial"/>
                <a:cs typeface="Arial"/>
              </a:rPr>
              <a:t>on</a:t>
            </a:r>
            <a:r>
              <a:rPr dirty="0" smtClean="0" sz="1150" spc="0">
                <a:latin typeface="Arial"/>
                <a:cs typeface="Arial"/>
              </a:rPr>
              <a:t> </a:t>
            </a:r>
            <a:r>
              <a:rPr dirty="0" smtClean="0" sz="1150" spc="0">
                <a:latin typeface="Arial"/>
                <a:cs typeface="Arial"/>
              </a:rPr>
              <a:t>pr</a:t>
            </a:r>
            <a:r>
              <a:rPr dirty="0" smtClean="0" sz="1150" spc="4">
                <a:latin typeface="Arial"/>
                <a:cs typeface="Arial"/>
              </a:rPr>
              <a:t>i</a:t>
            </a:r>
            <a:r>
              <a:rPr dirty="0" smtClean="0" sz="1150" spc="-4">
                <a:latin typeface="Arial"/>
                <a:cs typeface="Arial"/>
              </a:rPr>
              <a:t>m</a:t>
            </a:r>
            <a:r>
              <a:rPr dirty="0" smtClean="0" sz="1150" spc="0">
                <a:latin typeface="Arial"/>
                <a:cs typeface="Arial"/>
              </a:rPr>
              <a:t>a</a:t>
            </a:r>
            <a:r>
              <a:rPr dirty="0" smtClean="0" sz="1150" spc="4">
                <a:latin typeface="Arial"/>
                <a:cs typeface="Arial"/>
              </a:rPr>
              <a:t>i</a:t>
            </a:r>
            <a:r>
              <a:rPr dirty="0" smtClean="0" sz="1150" spc="0">
                <a:latin typeface="Arial"/>
                <a:cs typeface="Arial"/>
              </a:rPr>
              <a:t>re</a:t>
            </a:r>
            <a:endParaRPr sz="1150">
              <a:latin typeface="Arial"/>
              <a:cs typeface="Arial"/>
            </a:endParaRPr>
          </a:p>
          <a:p>
            <a:pPr marL="34127">
              <a:lnSpc>
                <a:spcPts val="1295"/>
              </a:lnSpc>
              <a:spcBef>
                <a:spcPts val="64"/>
              </a:spcBef>
            </a:pPr>
            <a:r>
              <a:rPr dirty="0" smtClean="0" sz="1150" spc="0">
                <a:latin typeface="Arial"/>
                <a:cs typeface="Arial"/>
              </a:rPr>
              <a:t>2</a:t>
            </a:r>
            <a:r>
              <a:rPr dirty="0" smtClean="0" sz="1150" spc="0">
                <a:latin typeface="Arial"/>
                <a:cs typeface="Arial"/>
              </a:rPr>
              <a:t> </a:t>
            </a:r>
            <a:r>
              <a:rPr dirty="0" smtClean="0" sz="1150" spc="0">
                <a:latin typeface="Arial"/>
                <a:cs typeface="Arial"/>
              </a:rPr>
              <a:t>H</a:t>
            </a:r>
            <a:r>
              <a:rPr dirty="0" smtClean="0" sz="1150" spc="4">
                <a:latin typeface="Arial"/>
                <a:cs typeface="Arial"/>
              </a:rPr>
              <a:t> </a:t>
            </a:r>
            <a:r>
              <a:rPr dirty="0" smtClean="0" sz="1150" spc="0">
                <a:latin typeface="Arial"/>
                <a:cs typeface="Arial"/>
              </a:rPr>
              <a:t>hypercon</a:t>
            </a:r>
            <a:r>
              <a:rPr dirty="0" smtClean="0" sz="1150" spc="-4">
                <a:latin typeface="Arial"/>
                <a:cs typeface="Arial"/>
              </a:rPr>
              <a:t>j</a:t>
            </a:r>
            <a:r>
              <a:rPr dirty="0" smtClean="0" sz="1150" spc="0">
                <a:latin typeface="Arial"/>
                <a:cs typeface="Arial"/>
              </a:rPr>
              <a:t>ugués</a:t>
            </a:r>
            <a:endParaRPr sz="11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367784" y="2997707"/>
            <a:ext cx="1511808" cy="5760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82655" marR="905589" algn="ctr">
              <a:lnSpc>
                <a:spcPts val="1105"/>
              </a:lnSpc>
              <a:spcBef>
                <a:spcPts val="255"/>
              </a:spcBef>
            </a:pPr>
            <a:r>
              <a:rPr dirty="0" smtClean="0" baseline="-5521" sz="1575" spc="0">
                <a:latin typeface="Arial"/>
                <a:cs typeface="Arial"/>
              </a:rPr>
              <a:t>+</a:t>
            </a:r>
            <a:endParaRPr sz="1050">
              <a:latin typeface="Arial"/>
              <a:cs typeface="Arial"/>
            </a:endParaRPr>
          </a:p>
          <a:p>
            <a:pPr marL="20716" marR="386494" algn="ctr">
              <a:lnSpc>
                <a:spcPts val="1210"/>
              </a:lnSpc>
              <a:spcBef>
                <a:spcPts val="5"/>
              </a:spcBef>
            </a:pPr>
            <a:r>
              <a:rPr dirty="0" smtClean="0" baseline="7562" sz="1725" spc="4">
                <a:latin typeface="Arial"/>
                <a:cs typeface="Arial"/>
              </a:rPr>
              <a:t>C</a:t>
            </a:r>
            <a:r>
              <a:rPr dirty="0" smtClean="0" baseline="7562" sz="1725" spc="4">
                <a:latin typeface="Arial"/>
                <a:cs typeface="Arial"/>
              </a:rPr>
              <a:t>H</a:t>
            </a:r>
            <a:r>
              <a:rPr dirty="0" smtClean="0" baseline="-6820" sz="1275" spc="0">
                <a:latin typeface="Arial"/>
                <a:cs typeface="Arial"/>
              </a:rPr>
              <a:t>3</a:t>
            </a:r>
            <a:r>
              <a:rPr dirty="0" smtClean="0" baseline="-6820" sz="1275" spc="0">
                <a:latin typeface="Arial"/>
                <a:cs typeface="Arial"/>
              </a:rPr>
              <a:t>    </a:t>
            </a:r>
            <a:r>
              <a:rPr dirty="0" smtClean="0" baseline="-6820" sz="1275" spc="74">
                <a:latin typeface="Arial"/>
                <a:cs typeface="Arial"/>
              </a:rPr>
              <a:t> </a:t>
            </a:r>
            <a:r>
              <a:rPr dirty="0" smtClean="0" baseline="7562" sz="1725" spc="4">
                <a:latin typeface="Arial"/>
                <a:cs typeface="Arial"/>
              </a:rPr>
              <a:t>C</a:t>
            </a:r>
            <a:r>
              <a:rPr dirty="0" smtClean="0" baseline="7562" sz="1725" spc="0">
                <a:latin typeface="Arial"/>
                <a:cs typeface="Arial"/>
              </a:rPr>
              <a:t>H</a:t>
            </a:r>
            <a:r>
              <a:rPr dirty="0" smtClean="0" baseline="7562" sz="1725" spc="0">
                <a:latin typeface="Arial"/>
                <a:cs typeface="Arial"/>
              </a:rPr>
              <a:t>  </a:t>
            </a:r>
            <a:r>
              <a:rPr dirty="0" smtClean="0" baseline="7562" sz="1725" spc="119">
                <a:latin typeface="Arial"/>
                <a:cs typeface="Arial"/>
              </a:rPr>
              <a:t> </a:t>
            </a:r>
            <a:r>
              <a:rPr dirty="0" smtClean="0" baseline="7562" sz="1725" spc="4">
                <a:latin typeface="Arial"/>
                <a:cs typeface="Arial"/>
              </a:rPr>
              <a:t>C</a:t>
            </a:r>
            <a:r>
              <a:rPr dirty="0" smtClean="0" baseline="7562" sz="1725" spc="4">
                <a:latin typeface="Arial"/>
                <a:cs typeface="Arial"/>
              </a:rPr>
              <a:t>H</a:t>
            </a:r>
            <a:r>
              <a:rPr dirty="0" smtClean="0" baseline="-6820" sz="1275" spc="0">
                <a:latin typeface="Arial"/>
                <a:cs typeface="Arial"/>
              </a:rPr>
              <a:t>2</a:t>
            </a:r>
            <a:endParaRPr sz="850">
              <a:latin typeface="Arial"/>
              <a:cs typeface="Arial"/>
            </a:endParaRPr>
          </a:p>
          <a:p>
            <a:pPr marL="803097" marR="555732" algn="ctr">
              <a:lnSpc>
                <a:spcPct val="95825"/>
              </a:lnSpc>
              <a:spcBef>
                <a:spcPts val="324"/>
              </a:spcBef>
            </a:pPr>
            <a:r>
              <a:rPr dirty="0" smtClean="0" sz="1150" spc="0" b="1">
                <a:latin typeface="Arial"/>
                <a:cs typeface="Arial"/>
              </a:rPr>
              <a:t>H</a:t>
            </a:r>
            <a:endParaRPr sz="115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024372" y="2997707"/>
            <a:ext cx="1150620" cy="5760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227894" algn="r">
              <a:lnSpc>
                <a:spcPts val="1140"/>
              </a:lnSpc>
              <a:spcBef>
                <a:spcPts val="187"/>
              </a:spcBef>
            </a:pPr>
            <a:r>
              <a:rPr dirty="0" smtClean="0" baseline="-2760" sz="1575" spc="0">
                <a:latin typeface="Arial"/>
                <a:cs typeface="Arial"/>
              </a:rPr>
              <a:t>+</a:t>
            </a:r>
            <a:endParaRPr sz="1050">
              <a:latin typeface="Arial"/>
              <a:cs typeface="Arial"/>
            </a:endParaRPr>
          </a:p>
          <a:p>
            <a:pPr marR="61457" algn="ctr">
              <a:lnSpc>
                <a:spcPts val="1245"/>
              </a:lnSpc>
              <a:spcBef>
                <a:spcPts val="5"/>
              </a:spcBef>
            </a:pPr>
            <a:r>
              <a:rPr dirty="0" smtClean="0" baseline="7562" sz="1725" spc="4">
                <a:latin typeface="Arial"/>
                <a:cs typeface="Arial"/>
              </a:rPr>
              <a:t>C</a:t>
            </a:r>
            <a:r>
              <a:rPr dirty="0" smtClean="0" baseline="7562" sz="1725" spc="4">
                <a:latin typeface="Arial"/>
                <a:cs typeface="Arial"/>
              </a:rPr>
              <a:t>H</a:t>
            </a:r>
            <a:r>
              <a:rPr dirty="0" smtClean="0" baseline="-6820" sz="1275" spc="0">
                <a:latin typeface="Arial"/>
                <a:cs typeface="Arial"/>
              </a:rPr>
              <a:t>3</a:t>
            </a:r>
            <a:r>
              <a:rPr dirty="0" smtClean="0" baseline="-6820" sz="1275" spc="0">
                <a:latin typeface="Arial"/>
                <a:cs typeface="Arial"/>
              </a:rPr>
              <a:t>    </a:t>
            </a:r>
            <a:r>
              <a:rPr dirty="0" smtClean="0" baseline="-6820" sz="1275" spc="74">
                <a:latin typeface="Arial"/>
                <a:cs typeface="Arial"/>
              </a:rPr>
              <a:t> </a:t>
            </a:r>
            <a:r>
              <a:rPr dirty="0" smtClean="0" baseline="7562" sz="1725" spc="4">
                <a:latin typeface="Arial"/>
                <a:cs typeface="Arial"/>
              </a:rPr>
              <a:t>C</a:t>
            </a:r>
            <a:r>
              <a:rPr dirty="0" smtClean="0" baseline="7562" sz="1725" spc="0">
                <a:latin typeface="Arial"/>
                <a:cs typeface="Arial"/>
              </a:rPr>
              <a:t>H</a:t>
            </a:r>
            <a:r>
              <a:rPr dirty="0" smtClean="0" baseline="7562" sz="1725" spc="0">
                <a:latin typeface="Arial"/>
                <a:cs typeface="Arial"/>
              </a:rPr>
              <a:t>  </a:t>
            </a:r>
            <a:r>
              <a:rPr dirty="0" smtClean="0" baseline="7562" sz="1725" spc="125">
                <a:latin typeface="Arial"/>
                <a:cs typeface="Arial"/>
              </a:rPr>
              <a:t> </a:t>
            </a:r>
            <a:r>
              <a:rPr dirty="0" smtClean="0" baseline="7562" sz="1725" spc="4">
                <a:latin typeface="Arial"/>
                <a:cs typeface="Arial"/>
              </a:rPr>
              <a:t>C</a:t>
            </a:r>
            <a:r>
              <a:rPr dirty="0" smtClean="0" baseline="7562" sz="1725" spc="4">
                <a:latin typeface="Arial"/>
                <a:cs typeface="Arial"/>
              </a:rPr>
              <a:t>H</a:t>
            </a:r>
            <a:r>
              <a:rPr dirty="0" smtClean="0" baseline="-6820" sz="1275" spc="0">
                <a:latin typeface="Arial"/>
                <a:cs typeface="Arial"/>
              </a:rPr>
              <a:t>2</a:t>
            </a:r>
            <a:endParaRPr sz="850">
              <a:latin typeface="Arial"/>
              <a:cs typeface="Arial"/>
            </a:endParaRPr>
          </a:p>
          <a:p>
            <a:pPr marL="418142" marR="579498" algn="ctr">
              <a:lnSpc>
                <a:spcPct val="95825"/>
              </a:lnSpc>
              <a:spcBef>
                <a:spcPts val="322"/>
              </a:spcBef>
            </a:pPr>
            <a:r>
              <a:rPr dirty="0" smtClean="0" sz="1150" spc="0" b="1">
                <a:latin typeface="Arial"/>
                <a:cs typeface="Arial"/>
              </a:rPr>
              <a:t>H</a:t>
            </a:r>
            <a:endParaRPr sz="115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367784" y="3573779"/>
            <a:ext cx="1583436" cy="14401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  <a:spcBef>
                <a:spcPts val="72"/>
              </a:spcBef>
            </a:pPr>
            <a:endParaRPr sz="1000"/>
          </a:p>
          <a:p>
            <a:pPr marL="706058" marR="641583" algn="ctr">
              <a:lnSpc>
                <a:spcPts val="1322"/>
              </a:lnSpc>
            </a:pPr>
            <a:r>
              <a:rPr dirty="0" smtClean="0" sz="1150" spc="4">
                <a:latin typeface="Arial"/>
                <a:cs typeface="Arial"/>
              </a:rPr>
              <a:t>B</a:t>
            </a:r>
            <a:r>
              <a:rPr dirty="0" smtClean="0" sz="1150" spc="0">
                <a:latin typeface="Arial"/>
                <a:cs typeface="Arial"/>
              </a:rPr>
              <a:t>r</a:t>
            </a:r>
            <a:r>
              <a:rPr dirty="0" smtClean="0" baseline="34103" sz="1275" spc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  <a:p>
            <a:pPr marL="541311" marR="848214" algn="ctr">
              <a:lnSpc>
                <a:spcPct val="95825"/>
              </a:lnSpc>
              <a:spcBef>
                <a:spcPts val="2188"/>
              </a:spcBef>
            </a:pPr>
            <a:r>
              <a:rPr dirty="0" smtClean="0" sz="1150" spc="0">
                <a:latin typeface="Arial"/>
                <a:cs typeface="Arial"/>
              </a:rPr>
              <a:t>Br</a:t>
            </a:r>
            <a:endParaRPr sz="1150">
              <a:latin typeface="Arial"/>
              <a:cs typeface="Arial"/>
            </a:endParaRPr>
          </a:p>
          <a:p>
            <a:pPr marL="103104" marR="375736" algn="ctr">
              <a:lnSpc>
                <a:spcPts val="1240"/>
              </a:lnSpc>
              <a:spcBef>
                <a:spcPts val="595"/>
              </a:spcBef>
            </a:pPr>
            <a:r>
              <a:rPr dirty="0" smtClean="0" sz="1150" spc="4">
                <a:latin typeface="Arial"/>
                <a:cs typeface="Arial"/>
              </a:rPr>
              <a:t>C</a:t>
            </a:r>
            <a:r>
              <a:rPr dirty="0" smtClean="0" sz="1150" spc="4">
                <a:latin typeface="Arial"/>
                <a:cs typeface="Arial"/>
              </a:rPr>
              <a:t>H</a:t>
            </a:r>
            <a:r>
              <a:rPr dirty="0" smtClean="0" baseline="-13641" sz="1275" spc="0">
                <a:latin typeface="Arial"/>
                <a:cs typeface="Arial"/>
              </a:rPr>
              <a:t>3</a:t>
            </a:r>
            <a:r>
              <a:rPr dirty="0" smtClean="0" baseline="-13641" sz="1275" spc="0">
                <a:latin typeface="Arial"/>
                <a:cs typeface="Arial"/>
              </a:rPr>
              <a:t>    </a:t>
            </a:r>
            <a:r>
              <a:rPr dirty="0" smtClean="0" baseline="-13641" sz="1275" spc="74">
                <a:latin typeface="Arial"/>
                <a:cs typeface="Arial"/>
              </a:rPr>
              <a:t> </a:t>
            </a:r>
            <a:r>
              <a:rPr dirty="0" smtClean="0" sz="1150" spc="4">
                <a:latin typeface="Arial"/>
                <a:cs typeface="Arial"/>
              </a:rPr>
              <a:t>C</a:t>
            </a:r>
            <a:r>
              <a:rPr dirty="0" smtClean="0" sz="1150" spc="0">
                <a:latin typeface="Arial"/>
                <a:cs typeface="Arial"/>
              </a:rPr>
              <a:t>H</a:t>
            </a:r>
            <a:r>
              <a:rPr dirty="0" smtClean="0" sz="1150" spc="0">
                <a:latin typeface="Arial"/>
                <a:cs typeface="Arial"/>
              </a:rPr>
              <a:t>  </a:t>
            </a:r>
            <a:r>
              <a:rPr dirty="0" smtClean="0" sz="1150" spc="119">
                <a:latin typeface="Arial"/>
                <a:cs typeface="Arial"/>
              </a:rPr>
              <a:t> </a:t>
            </a:r>
            <a:r>
              <a:rPr dirty="0" smtClean="0" sz="1150" spc="4">
                <a:latin typeface="Arial"/>
                <a:cs typeface="Arial"/>
              </a:rPr>
              <a:t>C</a:t>
            </a:r>
            <a:r>
              <a:rPr dirty="0" smtClean="0" sz="1150" spc="4">
                <a:latin typeface="Arial"/>
                <a:cs typeface="Arial"/>
              </a:rPr>
              <a:t>H</a:t>
            </a:r>
            <a:r>
              <a:rPr dirty="0" smtClean="0" baseline="-13641" sz="1275" spc="0">
                <a:latin typeface="Arial"/>
                <a:cs typeface="Arial"/>
              </a:rPr>
              <a:t>2</a:t>
            </a:r>
            <a:endParaRPr sz="850">
              <a:latin typeface="Arial"/>
              <a:cs typeface="Arial"/>
            </a:endParaRPr>
          </a:p>
          <a:p>
            <a:pPr marL="885484" marR="544973" algn="ctr">
              <a:lnSpc>
                <a:spcPct val="95825"/>
              </a:lnSpc>
              <a:spcBef>
                <a:spcPts val="585"/>
              </a:spcBef>
            </a:pPr>
            <a:r>
              <a:rPr dirty="0" smtClean="0" sz="1150" spc="0" b="1">
                <a:latin typeface="Arial"/>
                <a:cs typeface="Arial"/>
              </a:rPr>
              <a:t>H</a:t>
            </a:r>
            <a:endParaRPr sz="115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024372" y="3573779"/>
            <a:ext cx="1295400" cy="14401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50"/>
              </a:lnSpc>
              <a:spcBef>
                <a:spcPts val="7"/>
              </a:spcBef>
            </a:pPr>
            <a:endParaRPr sz="850"/>
          </a:p>
          <a:p>
            <a:pPr marL="422745" marR="637224" algn="ctr">
              <a:lnSpc>
                <a:spcPts val="1322"/>
              </a:lnSpc>
            </a:pPr>
            <a:r>
              <a:rPr dirty="0" smtClean="0" sz="1150">
                <a:latin typeface="Arial"/>
                <a:cs typeface="Arial"/>
              </a:rPr>
              <a:t>Br</a:t>
            </a:r>
            <a:r>
              <a:rPr dirty="0" smtClean="0" baseline="34103" sz="1275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  <a:p>
            <a:pPr marR="271179" algn="r">
              <a:lnSpc>
                <a:spcPct val="95825"/>
              </a:lnSpc>
              <a:spcBef>
                <a:spcPts val="2548"/>
              </a:spcBef>
            </a:pPr>
            <a:r>
              <a:rPr dirty="0" smtClean="0" sz="1150" spc="4">
                <a:latin typeface="Arial"/>
                <a:cs typeface="Arial"/>
              </a:rPr>
              <a:t>B</a:t>
            </a:r>
            <a:r>
              <a:rPr dirty="0" smtClean="0" sz="1150" spc="0">
                <a:latin typeface="Arial"/>
                <a:cs typeface="Arial"/>
              </a:rPr>
              <a:t>r</a:t>
            </a:r>
            <a:endParaRPr sz="1150">
              <a:latin typeface="Arial"/>
              <a:cs typeface="Arial"/>
            </a:endParaRPr>
          </a:p>
          <a:p>
            <a:pPr marL="66830" marR="123850" algn="ctr">
              <a:lnSpc>
                <a:spcPts val="1240"/>
              </a:lnSpc>
              <a:spcBef>
                <a:spcPts val="595"/>
              </a:spcBef>
            </a:pPr>
            <a:r>
              <a:rPr dirty="0" smtClean="0" sz="1150" spc="4">
                <a:latin typeface="Arial"/>
                <a:cs typeface="Arial"/>
              </a:rPr>
              <a:t>C</a:t>
            </a:r>
            <a:r>
              <a:rPr dirty="0" smtClean="0" sz="1150" spc="4">
                <a:latin typeface="Arial"/>
                <a:cs typeface="Arial"/>
              </a:rPr>
              <a:t>H</a:t>
            </a:r>
            <a:r>
              <a:rPr dirty="0" smtClean="0" baseline="-13641" sz="1275" spc="0">
                <a:latin typeface="Arial"/>
                <a:cs typeface="Arial"/>
              </a:rPr>
              <a:t>3</a:t>
            </a:r>
            <a:r>
              <a:rPr dirty="0" smtClean="0" baseline="-13641" sz="1275" spc="0">
                <a:latin typeface="Arial"/>
                <a:cs typeface="Arial"/>
              </a:rPr>
              <a:t>    </a:t>
            </a:r>
            <a:r>
              <a:rPr dirty="0" smtClean="0" baseline="-13641" sz="1275" spc="74">
                <a:latin typeface="Arial"/>
                <a:cs typeface="Arial"/>
              </a:rPr>
              <a:t> </a:t>
            </a:r>
            <a:r>
              <a:rPr dirty="0" smtClean="0" sz="1150" spc="4">
                <a:latin typeface="Arial"/>
                <a:cs typeface="Arial"/>
              </a:rPr>
              <a:t>C</a:t>
            </a:r>
            <a:r>
              <a:rPr dirty="0" smtClean="0" sz="1150" spc="0">
                <a:latin typeface="Arial"/>
                <a:cs typeface="Arial"/>
              </a:rPr>
              <a:t>H</a:t>
            </a:r>
            <a:r>
              <a:rPr dirty="0" smtClean="0" sz="1150" spc="0">
                <a:latin typeface="Arial"/>
                <a:cs typeface="Arial"/>
              </a:rPr>
              <a:t>  </a:t>
            </a:r>
            <a:r>
              <a:rPr dirty="0" smtClean="0" sz="1150" spc="125">
                <a:latin typeface="Arial"/>
                <a:cs typeface="Arial"/>
              </a:rPr>
              <a:t> </a:t>
            </a:r>
            <a:r>
              <a:rPr dirty="0" smtClean="0" sz="1150" spc="4">
                <a:latin typeface="Arial"/>
                <a:cs typeface="Arial"/>
              </a:rPr>
              <a:t>C</a:t>
            </a:r>
            <a:r>
              <a:rPr dirty="0" smtClean="0" sz="1150" spc="4">
                <a:latin typeface="Arial"/>
                <a:cs typeface="Arial"/>
              </a:rPr>
              <a:t>H</a:t>
            </a:r>
            <a:r>
              <a:rPr dirty="0" smtClean="0" baseline="-13641" sz="1275" spc="0">
                <a:latin typeface="Arial"/>
                <a:cs typeface="Arial"/>
              </a:rPr>
              <a:t>2</a:t>
            </a:r>
            <a:endParaRPr sz="850">
              <a:latin typeface="Arial"/>
              <a:cs typeface="Arial"/>
            </a:endParaRPr>
          </a:p>
          <a:p>
            <a:pPr marL="500407" marR="642013" algn="ctr">
              <a:lnSpc>
                <a:spcPct val="95825"/>
              </a:lnSpc>
              <a:spcBef>
                <a:spcPts val="585"/>
              </a:spcBef>
            </a:pPr>
            <a:r>
              <a:rPr dirty="0" smtClean="0" sz="1150" spc="0" b="1">
                <a:latin typeface="Arial"/>
                <a:cs typeface="Arial"/>
              </a:rPr>
              <a:t>H</a:t>
            </a:r>
            <a:endParaRPr sz="115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5175157" y="2385180"/>
            <a:ext cx="111880" cy="0"/>
          </a:xfrm>
          <a:custGeom>
            <a:avLst/>
            <a:gdLst/>
            <a:ahLst/>
            <a:cxnLst/>
            <a:rect l="l" t="t" r="r" b="b"/>
            <a:pathLst>
              <a:path w="111880" h="0">
                <a:moveTo>
                  <a:pt x="0" y="0"/>
                </a:moveTo>
                <a:lnTo>
                  <a:pt x="111880" y="0"/>
                </a:lnTo>
              </a:path>
            </a:pathLst>
          </a:custGeom>
          <a:ln w="46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5175157" y="2355870"/>
            <a:ext cx="111880" cy="0"/>
          </a:xfrm>
          <a:custGeom>
            <a:avLst/>
            <a:gdLst/>
            <a:ahLst/>
            <a:cxnLst/>
            <a:rect l="l" t="t" r="r" b="b"/>
            <a:pathLst>
              <a:path w="111880" h="0">
                <a:moveTo>
                  <a:pt x="0" y="0"/>
                </a:moveTo>
                <a:lnTo>
                  <a:pt x="111880" y="0"/>
                </a:lnTo>
              </a:path>
            </a:pathLst>
          </a:custGeom>
          <a:ln w="46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4920805" y="2222819"/>
            <a:ext cx="41193" cy="73092"/>
          </a:xfrm>
          <a:custGeom>
            <a:avLst/>
            <a:gdLst/>
            <a:ahLst/>
            <a:cxnLst/>
            <a:rect l="l" t="t" r="r" b="b"/>
            <a:pathLst>
              <a:path w="41193" h="73092">
                <a:moveTo>
                  <a:pt x="41193" y="73092"/>
                </a:moveTo>
                <a:lnTo>
                  <a:pt x="0" y="0"/>
                </a:lnTo>
              </a:path>
            </a:pathLst>
          </a:custGeom>
          <a:ln w="4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5233047" y="2876761"/>
            <a:ext cx="84093" cy="83794"/>
          </a:xfrm>
          <a:custGeom>
            <a:avLst/>
            <a:gdLst/>
            <a:ahLst/>
            <a:cxnLst/>
            <a:rect l="l" t="t" r="r" b="b"/>
            <a:pathLst>
              <a:path w="84093" h="83794">
                <a:moveTo>
                  <a:pt x="51187" y="32958"/>
                </a:moveTo>
                <a:lnTo>
                  <a:pt x="44727" y="0"/>
                </a:lnTo>
                <a:lnTo>
                  <a:pt x="0" y="83794"/>
                </a:lnTo>
                <a:lnTo>
                  <a:pt x="84093" y="39282"/>
                </a:lnTo>
                <a:lnTo>
                  <a:pt x="51187" y="329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5233047" y="2616862"/>
            <a:ext cx="345025" cy="343693"/>
          </a:xfrm>
          <a:custGeom>
            <a:avLst/>
            <a:gdLst/>
            <a:ahLst/>
            <a:cxnLst/>
            <a:rect l="l" t="t" r="r" b="b"/>
            <a:pathLst>
              <a:path w="345025" h="343693">
                <a:moveTo>
                  <a:pt x="345025" y="0"/>
                </a:moveTo>
                <a:lnTo>
                  <a:pt x="0" y="343693"/>
                </a:lnTo>
              </a:path>
            </a:pathLst>
          </a:custGeom>
          <a:ln w="466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5233047" y="2876761"/>
            <a:ext cx="84093" cy="83794"/>
          </a:xfrm>
          <a:custGeom>
            <a:avLst/>
            <a:gdLst/>
            <a:ahLst/>
            <a:cxnLst/>
            <a:rect l="l" t="t" r="r" b="b"/>
            <a:pathLst>
              <a:path w="84093" h="83794">
                <a:moveTo>
                  <a:pt x="0" y="83794"/>
                </a:moveTo>
                <a:lnTo>
                  <a:pt x="44727" y="0"/>
                </a:lnTo>
                <a:lnTo>
                  <a:pt x="51187" y="32958"/>
                </a:lnTo>
                <a:lnTo>
                  <a:pt x="84093" y="39282"/>
                </a:lnTo>
                <a:lnTo>
                  <a:pt x="0" y="83794"/>
                </a:lnTo>
                <a:close/>
              </a:path>
            </a:pathLst>
          </a:custGeom>
          <a:ln w="466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5660459" y="3036324"/>
            <a:ext cx="121752" cy="210642"/>
          </a:xfrm>
          <a:custGeom>
            <a:avLst/>
            <a:gdLst/>
            <a:ahLst/>
            <a:cxnLst/>
            <a:rect l="l" t="t" r="r" b="b"/>
            <a:pathLst>
              <a:path w="121752" h="210642">
                <a:moveTo>
                  <a:pt x="0" y="0"/>
                </a:moveTo>
                <a:lnTo>
                  <a:pt x="121752" y="210642"/>
                </a:lnTo>
              </a:path>
            </a:pathLst>
          </a:custGeom>
          <a:ln w="4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5660459" y="3246967"/>
            <a:ext cx="121752" cy="210764"/>
          </a:xfrm>
          <a:custGeom>
            <a:avLst/>
            <a:gdLst/>
            <a:ahLst/>
            <a:cxnLst/>
            <a:rect l="l" t="t" r="r" b="b"/>
            <a:pathLst>
              <a:path w="121752" h="210764">
                <a:moveTo>
                  <a:pt x="121752" y="0"/>
                </a:moveTo>
                <a:lnTo>
                  <a:pt x="0" y="210764"/>
                </a:lnTo>
              </a:path>
            </a:pathLst>
          </a:custGeom>
          <a:ln w="4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4367784" y="2997707"/>
            <a:ext cx="1511808" cy="576072"/>
          </a:xfrm>
          <a:custGeom>
            <a:avLst/>
            <a:gdLst/>
            <a:ahLst/>
            <a:cxnLst/>
            <a:rect l="l" t="t" r="r" b="b"/>
            <a:pathLst>
              <a:path w="1511808" h="576072">
                <a:moveTo>
                  <a:pt x="0" y="576072"/>
                </a:moveTo>
                <a:lnTo>
                  <a:pt x="1511808" y="576072"/>
                </a:lnTo>
                <a:lnTo>
                  <a:pt x="1511808" y="0"/>
                </a:lnTo>
                <a:lnTo>
                  <a:pt x="0" y="0"/>
                </a:lnTo>
                <a:lnTo>
                  <a:pt x="0" y="57607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4367784" y="2997707"/>
            <a:ext cx="1511808" cy="576072"/>
          </a:xfrm>
          <a:custGeom>
            <a:avLst/>
            <a:gdLst/>
            <a:ahLst/>
            <a:cxnLst/>
            <a:rect l="l" t="t" r="r" b="b"/>
            <a:pathLst>
              <a:path w="1511808" h="576072">
                <a:moveTo>
                  <a:pt x="0" y="576072"/>
                </a:moveTo>
                <a:lnTo>
                  <a:pt x="1511808" y="576072"/>
                </a:lnTo>
                <a:lnTo>
                  <a:pt x="1511808" y="0"/>
                </a:lnTo>
                <a:lnTo>
                  <a:pt x="0" y="0"/>
                </a:lnTo>
                <a:lnTo>
                  <a:pt x="0" y="5760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4973943" y="3978683"/>
            <a:ext cx="54965" cy="91092"/>
          </a:xfrm>
          <a:custGeom>
            <a:avLst/>
            <a:gdLst/>
            <a:ahLst/>
            <a:cxnLst/>
            <a:rect l="l" t="t" r="r" b="b"/>
            <a:pathLst>
              <a:path w="54965" h="91092">
                <a:moveTo>
                  <a:pt x="27421" y="18327"/>
                </a:moveTo>
                <a:lnTo>
                  <a:pt x="0" y="0"/>
                </a:lnTo>
                <a:lnTo>
                  <a:pt x="27421" y="91092"/>
                </a:lnTo>
                <a:lnTo>
                  <a:pt x="54965" y="0"/>
                </a:lnTo>
                <a:lnTo>
                  <a:pt x="27421" y="183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4973943" y="3978683"/>
            <a:ext cx="54965" cy="91092"/>
          </a:xfrm>
          <a:custGeom>
            <a:avLst/>
            <a:gdLst/>
            <a:ahLst/>
            <a:cxnLst/>
            <a:rect l="l" t="t" r="r" b="b"/>
            <a:pathLst>
              <a:path w="54965" h="91092">
                <a:moveTo>
                  <a:pt x="27421" y="91092"/>
                </a:moveTo>
                <a:lnTo>
                  <a:pt x="0" y="0"/>
                </a:lnTo>
                <a:lnTo>
                  <a:pt x="27421" y="18327"/>
                </a:lnTo>
                <a:lnTo>
                  <a:pt x="54965" y="0"/>
                </a:lnTo>
                <a:lnTo>
                  <a:pt x="27421" y="91092"/>
                </a:lnTo>
                <a:close/>
              </a:path>
            </a:pathLst>
          </a:custGeom>
          <a:ln w="4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5733705" y="4331716"/>
            <a:ext cx="121874" cy="210715"/>
          </a:xfrm>
          <a:custGeom>
            <a:avLst/>
            <a:gdLst/>
            <a:ahLst/>
            <a:cxnLst/>
            <a:rect l="l" t="t" r="r" b="b"/>
            <a:pathLst>
              <a:path w="121874" h="210715">
                <a:moveTo>
                  <a:pt x="0" y="0"/>
                </a:moveTo>
                <a:lnTo>
                  <a:pt x="121874" y="210715"/>
                </a:lnTo>
              </a:path>
            </a:pathLst>
          </a:custGeom>
          <a:ln w="4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5733705" y="4542432"/>
            <a:ext cx="121874" cy="210715"/>
          </a:xfrm>
          <a:custGeom>
            <a:avLst/>
            <a:gdLst/>
            <a:ahLst/>
            <a:cxnLst/>
            <a:rect l="l" t="t" r="r" b="b"/>
            <a:pathLst>
              <a:path w="121874" h="210715">
                <a:moveTo>
                  <a:pt x="121874" y="0"/>
                </a:moveTo>
                <a:lnTo>
                  <a:pt x="0" y="210715"/>
                </a:lnTo>
              </a:path>
            </a:pathLst>
          </a:custGeom>
          <a:ln w="4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4367784" y="3573779"/>
            <a:ext cx="1583436" cy="1440180"/>
          </a:xfrm>
          <a:custGeom>
            <a:avLst/>
            <a:gdLst/>
            <a:ahLst/>
            <a:cxnLst/>
            <a:rect l="l" t="t" r="r" b="b"/>
            <a:pathLst>
              <a:path w="1583436" h="1440180">
                <a:moveTo>
                  <a:pt x="0" y="1440180"/>
                </a:moveTo>
                <a:lnTo>
                  <a:pt x="1583436" y="1440180"/>
                </a:lnTo>
                <a:lnTo>
                  <a:pt x="1583436" y="0"/>
                </a:lnTo>
                <a:lnTo>
                  <a:pt x="0" y="0"/>
                </a:lnTo>
                <a:lnTo>
                  <a:pt x="0" y="144018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4367784" y="3573779"/>
            <a:ext cx="1583436" cy="1440180"/>
          </a:xfrm>
          <a:custGeom>
            <a:avLst/>
            <a:gdLst/>
            <a:ahLst/>
            <a:cxnLst/>
            <a:rect l="l" t="t" r="r" b="b"/>
            <a:pathLst>
              <a:path w="1583436" h="1440180">
                <a:moveTo>
                  <a:pt x="0" y="1440180"/>
                </a:moveTo>
                <a:lnTo>
                  <a:pt x="1583436" y="1440180"/>
                </a:lnTo>
                <a:lnTo>
                  <a:pt x="1583436" y="0"/>
                </a:lnTo>
                <a:lnTo>
                  <a:pt x="0" y="0"/>
                </a:lnTo>
                <a:lnTo>
                  <a:pt x="0" y="144018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6260201" y="2858396"/>
            <a:ext cx="84093" cy="84159"/>
          </a:xfrm>
          <a:custGeom>
            <a:avLst/>
            <a:gdLst/>
            <a:ahLst/>
            <a:cxnLst/>
            <a:rect l="l" t="t" r="r" b="b"/>
            <a:pathLst>
              <a:path w="84093" h="84159">
                <a:moveTo>
                  <a:pt x="33027" y="32958"/>
                </a:moveTo>
                <a:lnTo>
                  <a:pt x="0" y="39404"/>
                </a:lnTo>
                <a:lnTo>
                  <a:pt x="84093" y="84159"/>
                </a:lnTo>
                <a:lnTo>
                  <a:pt x="39121" y="0"/>
                </a:lnTo>
                <a:lnTo>
                  <a:pt x="33027" y="329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5999269" y="2598498"/>
            <a:ext cx="345025" cy="344058"/>
          </a:xfrm>
          <a:custGeom>
            <a:avLst/>
            <a:gdLst/>
            <a:ahLst/>
            <a:cxnLst/>
            <a:rect l="l" t="t" r="r" b="b"/>
            <a:pathLst>
              <a:path w="345025" h="344058">
                <a:moveTo>
                  <a:pt x="0" y="0"/>
                </a:moveTo>
                <a:lnTo>
                  <a:pt x="345025" y="344058"/>
                </a:lnTo>
              </a:path>
            </a:pathLst>
          </a:custGeom>
          <a:ln w="466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6260201" y="2858396"/>
            <a:ext cx="84093" cy="84159"/>
          </a:xfrm>
          <a:custGeom>
            <a:avLst/>
            <a:gdLst/>
            <a:ahLst/>
            <a:cxnLst/>
            <a:rect l="l" t="t" r="r" b="b"/>
            <a:pathLst>
              <a:path w="84093" h="84159">
                <a:moveTo>
                  <a:pt x="84093" y="84159"/>
                </a:moveTo>
                <a:lnTo>
                  <a:pt x="0" y="39404"/>
                </a:lnTo>
                <a:lnTo>
                  <a:pt x="33027" y="32958"/>
                </a:lnTo>
                <a:lnTo>
                  <a:pt x="39121" y="0"/>
                </a:lnTo>
                <a:lnTo>
                  <a:pt x="84093" y="84159"/>
                </a:lnTo>
                <a:close/>
              </a:path>
            </a:pathLst>
          </a:custGeom>
          <a:ln w="466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6685785" y="3960343"/>
            <a:ext cx="54965" cy="91383"/>
          </a:xfrm>
          <a:custGeom>
            <a:avLst/>
            <a:gdLst/>
            <a:ahLst/>
            <a:cxnLst/>
            <a:rect l="l" t="t" r="r" b="b"/>
            <a:pathLst>
              <a:path w="54965" h="91383">
                <a:moveTo>
                  <a:pt x="27421" y="18340"/>
                </a:moveTo>
                <a:lnTo>
                  <a:pt x="0" y="0"/>
                </a:lnTo>
                <a:lnTo>
                  <a:pt x="27421" y="91383"/>
                </a:lnTo>
                <a:lnTo>
                  <a:pt x="54965" y="0"/>
                </a:lnTo>
                <a:lnTo>
                  <a:pt x="27421" y="18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6685785" y="3960343"/>
            <a:ext cx="54965" cy="91383"/>
          </a:xfrm>
          <a:custGeom>
            <a:avLst/>
            <a:gdLst/>
            <a:ahLst/>
            <a:cxnLst/>
            <a:rect l="l" t="t" r="r" b="b"/>
            <a:pathLst>
              <a:path w="54965" h="91383">
                <a:moveTo>
                  <a:pt x="27421" y="91383"/>
                </a:moveTo>
                <a:lnTo>
                  <a:pt x="0" y="0"/>
                </a:lnTo>
                <a:lnTo>
                  <a:pt x="27421" y="18340"/>
                </a:lnTo>
                <a:lnTo>
                  <a:pt x="54965" y="0"/>
                </a:lnTo>
                <a:lnTo>
                  <a:pt x="27421" y="91383"/>
                </a:lnTo>
                <a:close/>
              </a:path>
            </a:pathLst>
          </a:custGeom>
          <a:ln w="4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6713207" y="3565363"/>
            <a:ext cx="0" cy="8416"/>
          </a:xfrm>
          <a:custGeom>
            <a:avLst/>
            <a:gdLst/>
            <a:ahLst/>
            <a:cxnLst/>
            <a:rect l="l" t="t" r="r" b="b"/>
            <a:pathLst>
              <a:path w="0" h="8416">
                <a:moveTo>
                  <a:pt x="0" y="0"/>
                </a:moveTo>
                <a:lnTo>
                  <a:pt x="0" y="8416"/>
                </a:lnTo>
              </a:path>
            </a:pathLst>
          </a:custGeom>
          <a:ln w="46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6024372" y="2997707"/>
            <a:ext cx="1150620" cy="576072"/>
          </a:xfrm>
          <a:custGeom>
            <a:avLst/>
            <a:gdLst/>
            <a:ahLst/>
            <a:cxnLst/>
            <a:rect l="l" t="t" r="r" b="b"/>
            <a:pathLst>
              <a:path w="1150620" h="576072">
                <a:moveTo>
                  <a:pt x="0" y="576072"/>
                </a:moveTo>
                <a:lnTo>
                  <a:pt x="1150620" y="576072"/>
                </a:lnTo>
                <a:lnTo>
                  <a:pt x="1150620" y="0"/>
                </a:lnTo>
                <a:lnTo>
                  <a:pt x="0" y="0"/>
                </a:lnTo>
                <a:lnTo>
                  <a:pt x="0" y="57607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6024372" y="2997707"/>
            <a:ext cx="1150620" cy="576072"/>
          </a:xfrm>
          <a:custGeom>
            <a:avLst/>
            <a:gdLst/>
            <a:ahLst/>
            <a:cxnLst/>
            <a:rect l="l" t="t" r="r" b="b"/>
            <a:pathLst>
              <a:path w="1150620" h="576072">
                <a:moveTo>
                  <a:pt x="0" y="576072"/>
                </a:moveTo>
                <a:lnTo>
                  <a:pt x="1150620" y="576072"/>
                </a:lnTo>
                <a:lnTo>
                  <a:pt x="1150620" y="0"/>
                </a:lnTo>
                <a:lnTo>
                  <a:pt x="0" y="0"/>
                </a:lnTo>
                <a:lnTo>
                  <a:pt x="0" y="5760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6024372" y="3573779"/>
            <a:ext cx="1295400" cy="1440180"/>
          </a:xfrm>
          <a:custGeom>
            <a:avLst/>
            <a:gdLst/>
            <a:ahLst/>
            <a:cxnLst/>
            <a:rect l="l" t="t" r="r" b="b"/>
            <a:pathLst>
              <a:path w="1295400" h="1440180">
                <a:moveTo>
                  <a:pt x="0" y="1440180"/>
                </a:moveTo>
                <a:lnTo>
                  <a:pt x="1295400" y="1440180"/>
                </a:lnTo>
                <a:lnTo>
                  <a:pt x="1295400" y="0"/>
                </a:lnTo>
                <a:lnTo>
                  <a:pt x="0" y="0"/>
                </a:lnTo>
                <a:lnTo>
                  <a:pt x="0" y="144018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6024372" y="3573779"/>
            <a:ext cx="1295400" cy="1440180"/>
          </a:xfrm>
          <a:custGeom>
            <a:avLst/>
            <a:gdLst/>
            <a:ahLst/>
            <a:cxnLst/>
            <a:rect l="l" t="t" r="r" b="b"/>
            <a:pathLst>
              <a:path w="1295400" h="1440180">
                <a:moveTo>
                  <a:pt x="0" y="1440180"/>
                </a:moveTo>
                <a:lnTo>
                  <a:pt x="1295400" y="1440180"/>
                </a:lnTo>
                <a:lnTo>
                  <a:pt x="1295400" y="0"/>
                </a:lnTo>
                <a:lnTo>
                  <a:pt x="0" y="0"/>
                </a:lnTo>
                <a:lnTo>
                  <a:pt x="0" y="144018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2566416" y="2997707"/>
            <a:ext cx="1658111" cy="502920"/>
          </a:xfrm>
          <a:custGeom>
            <a:avLst/>
            <a:gdLst/>
            <a:ahLst/>
            <a:cxnLst/>
            <a:rect l="l" t="t" r="r" b="b"/>
            <a:pathLst>
              <a:path w="1658111" h="502920">
                <a:moveTo>
                  <a:pt x="0" y="502920"/>
                </a:moveTo>
                <a:lnTo>
                  <a:pt x="1658111" y="502920"/>
                </a:lnTo>
                <a:lnTo>
                  <a:pt x="1658111" y="0"/>
                </a:lnTo>
                <a:lnTo>
                  <a:pt x="0" y="0"/>
                </a:lnTo>
                <a:lnTo>
                  <a:pt x="0" y="50292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2566416" y="2997707"/>
            <a:ext cx="1658111" cy="502920"/>
          </a:xfrm>
          <a:custGeom>
            <a:avLst/>
            <a:gdLst/>
            <a:ahLst/>
            <a:cxnLst/>
            <a:rect l="l" t="t" r="r" b="b"/>
            <a:pathLst>
              <a:path w="1658111" h="502920">
                <a:moveTo>
                  <a:pt x="0" y="502920"/>
                </a:moveTo>
                <a:lnTo>
                  <a:pt x="1658111" y="502920"/>
                </a:lnTo>
                <a:lnTo>
                  <a:pt x="1658111" y="0"/>
                </a:lnTo>
                <a:lnTo>
                  <a:pt x="0" y="0"/>
                </a:lnTo>
                <a:lnTo>
                  <a:pt x="0" y="50292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7319772" y="2997707"/>
            <a:ext cx="1440179" cy="502920"/>
          </a:xfrm>
          <a:custGeom>
            <a:avLst/>
            <a:gdLst/>
            <a:ahLst/>
            <a:cxnLst/>
            <a:rect l="l" t="t" r="r" b="b"/>
            <a:pathLst>
              <a:path w="1440179" h="502920">
                <a:moveTo>
                  <a:pt x="0" y="502920"/>
                </a:moveTo>
                <a:lnTo>
                  <a:pt x="1440179" y="502920"/>
                </a:lnTo>
                <a:lnTo>
                  <a:pt x="1440179" y="0"/>
                </a:lnTo>
                <a:lnTo>
                  <a:pt x="0" y="0"/>
                </a:lnTo>
                <a:lnTo>
                  <a:pt x="0" y="50292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7319772" y="2997707"/>
            <a:ext cx="1440179" cy="502920"/>
          </a:xfrm>
          <a:custGeom>
            <a:avLst/>
            <a:gdLst/>
            <a:ahLst/>
            <a:cxnLst/>
            <a:rect l="l" t="t" r="r" b="b"/>
            <a:pathLst>
              <a:path w="1440179" h="502920">
                <a:moveTo>
                  <a:pt x="0" y="502920"/>
                </a:moveTo>
                <a:lnTo>
                  <a:pt x="1440179" y="502920"/>
                </a:lnTo>
                <a:lnTo>
                  <a:pt x="1440179" y="0"/>
                </a:lnTo>
                <a:lnTo>
                  <a:pt x="0" y="0"/>
                </a:lnTo>
                <a:lnTo>
                  <a:pt x="0" y="50292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926717" y="319365"/>
            <a:ext cx="1690849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4" b="1" i="1" u="heavy">
                <a:latin typeface="Comic Sans MS"/>
                <a:cs typeface="Comic Sans MS"/>
              </a:rPr>
              <a:t> 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Ré</a:t>
            </a:r>
            <a:r>
              <a:rPr dirty="0" smtClean="0" baseline="1708" sz="2100" spc="-4" b="1" i="1" u="heavy">
                <a:latin typeface="Comic Sans MS"/>
                <a:cs typeface="Comic Sans MS"/>
              </a:rPr>
              <a:t>g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i</a:t>
            </a:r>
            <a:r>
              <a:rPr dirty="0" smtClean="0" baseline="1708" sz="2100" spc="4" b="1" i="1" u="heavy">
                <a:latin typeface="Comic Sans MS"/>
                <a:cs typeface="Comic Sans MS"/>
              </a:rPr>
              <a:t>o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s</a:t>
            </a:r>
            <a:r>
              <a:rPr dirty="0" smtClean="0" baseline="1708" sz="2100" spc="-4" b="1" i="1" u="heavy">
                <a:latin typeface="Comic Sans MS"/>
                <a:cs typeface="Comic Sans MS"/>
              </a:rPr>
              <a:t>é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l</a:t>
            </a:r>
            <a:r>
              <a:rPr dirty="0" smtClean="0" baseline="1708" sz="2100" spc="-4" b="1" i="1" u="heavy">
                <a:latin typeface="Comic Sans MS"/>
                <a:cs typeface="Comic Sans MS"/>
              </a:rPr>
              <a:t>e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ctivi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té</a:t>
            </a:r>
            <a:r>
              <a:rPr dirty="0" smtClean="0" baseline="1708" sz="2100" spc="-4" b="1" i="1" u="heavy">
                <a:latin typeface="Comic Sans MS"/>
                <a:cs typeface="Comic Sans MS"/>
              </a:rPr>
              <a:t> 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83917" y="746339"/>
            <a:ext cx="249237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sur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q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el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me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car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?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83917" y="1173059"/>
            <a:ext cx="339320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si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alcè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symétrique,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roblème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83917" y="1599779"/>
            <a:ext cx="450642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si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alcè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asymétriq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ré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séle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tiv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té</a:t>
            </a:r>
            <a:r>
              <a:rPr dirty="0" smtClean="0" baseline="1708" sz="2100" spc="-4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éci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icité</a:t>
            </a:r>
            <a:r>
              <a:rPr dirty="0" smtClean="0" baseline="1708" sz="2100" spc="0">
                <a:latin typeface="Comic Sans MS"/>
                <a:cs typeface="Comic Sans MS"/>
              </a:rPr>
              <a:t>).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31695" y="2079002"/>
            <a:ext cx="323872" cy="1919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10"/>
              </a:lnSpc>
              <a:spcBef>
                <a:spcPts val="70"/>
              </a:spcBef>
            </a:pPr>
            <a:r>
              <a:rPr dirty="0" smtClean="0" baseline="5041" sz="1725" spc="4">
                <a:latin typeface="Arial"/>
                <a:cs typeface="Arial"/>
              </a:rPr>
              <a:t>C</a:t>
            </a:r>
            <a:r>
              <a:rPr dirty="0" smtClean="0" baseline="5041" sz="1725" spc="4">
                <a:latin typeface="Arial"/>
                <a:cs typeface="Arial"/>
              </a:rPr>
              <a:t>H</a:t>
            </a:r>
            <a:r>
              <a:rPr dirty="0" smtClean="0" baseline="-6820" sz="1275" spc="0">
                <a:latin typeface="Arial"/>
                <a:cs typeface="Arial"/>
              </a:rPr>
              <a:t>3</a:t>
            </a:r>
            <a:endParaRPr sz="8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90790" y="2116460"/>
            <a:ext cx="323750" cy="3650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121" marR="24975">
              <a:lnSpc>
                <a:spcPts val="1275"/>
              </a:lnSpc>
              <a:spcBef>
                <a:spcPts val="63"/>
              </a:spcBef>
            </a:pPr>
            <a:r>
              <a:rPr dirty="0" smtClean="0" sz="1150" spc="0">
                <a:latin typeface="Arial"/>
                <a:cs typeface="Arial"/>
              </a:rPr>
              <a:t>1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ts val="1322"/>
              </a:lnSpc>
            </a:pPr>
            <a:r>
              <a:rPr dirty="0" smtClean="0" sz="1150" spc="4">
                <a:latin typeface="Arial"/>
                <a:cs typeface="Arial"/>
              </a:rPr>
              <a:t>C</a:t>
            </a:r>
            <a:r>
              <a:rPr dirty="0" smtClean="0" sz="1150" spc="4">
                <a:latin typeface="Arial"/>
                <a:cs typeface="Arial"/>
              </a:rPr>
              <a:t>H</a:t>
            </a:r>
            <a:r>
              <a:rPr dirty="0" smtClean="0" baseline="-13641" sz="1275" spc="0">
                <a:latin typeface="Arial"/>
                <a:cs typeface="Arial"/>
              </a:rPr>
              <a:t>2</a:t>
            </a:r>
            <a:endParaRPr sz="8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41133" y="2125582"/>
            <a:ext cx="259008" cy="3355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0230" marR="21907">
              <a:lnSpc>
                <a:spcPts val="1275"/>
              </a:lnSpc>
              <a:spcBef>
                <a:spcPts val="63"/>
              </a:spcBef>
            </a:pPr>
            <a:r>
              <a:rPr dirty="0" smtClean="0" sz="1150" spc="0">
                <a:latin typeface="Arial"/>
                <a:cs typeface="Arial"/>
              </a:rPr>
              <a:t>2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ts val="1290"/>
              </a:lnSpc>
              <a:spcBef>
                <a:spcPts val="0"/>
              </a:spcBef>
            </a:pPr>
            <a:r>
              <a:rPr dirty="0" smtClean="0" sz="1150" spc="4">
                <a:latin typeface="Arial"/>
                <a:cs typeface="Arial"/>
              </a:rPr>
              <a:t>C</a:t>
            </a:r>
            <a:r>
              <a:rPr dirty="0" smtClean="0" sz="1150" spc="0">
                <a:latin typeface="Arial"/>
                <a:cs typeface="Arial"/>
              </a:rPr>
              <a:t>H</a:t>
            </a:r>
            <a:endParaRPr sz="11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74070" y="2222610"/>
            <a:ext cx="105987" cy="1350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dirty="0" smtClean="0" sz="850" spc="0">
                <a:latin typeface="Arial"/>
                <a:cs typeface="Arial"/>
              </a:rPr>
              <a:t>+</a:t>
            </a:r>
            <a:endParaRPr sz="8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70589" y="2222610"/>
            <a:ext cx="78417" cy="1350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dirty="0" smtClean="0" sz="850" spc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67674" y="2256808"/>
            <a:ext cx="152978" cy="1714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5"/>
              </a:lnSpc>
              <a:spcBef>
                <a:spcPts val="63"/>
              </a:spcBef>
            </a:pPr>
            <a:r>
              <a:rPr dirty="0" smtClean="0" sz="1150" spc="0">
                <a:latin typeface="Arial"/>
                <a:cs typeface="Arial"/>
              </a:rPr>
              <a:t>H</a:t>
            </a:r>
            <a:endParaRPr sz="11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23853" y="2256808"/>
            <a:ext cx="194275" cy="1714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5"/>
              </a:lnSpc>
              <a:spcBef>
                <a:spcPts val="63"/>
              </a:spcBef>
            </a:pPr>
            <a:r>
              <a:rPr dirty="0" smtClean="0" sz="1150" spc="4">
                <a:latin typeface="Arial"/>
                <a:cs typeface="Arial"/>
              </a:rPr>
              <a:t>B</a:t>
            </a:r>
            <a:r>
              <a:rPr dirty="0" smtClean="0" sz="1150" spc="0">
                <a:latin typeface="Arial"/>
                <a:cs typeface="Arial"/>
              </a:rPr>
              <a:t>r</a:t>
            </a:r>
            <a:endParaRPr sz="11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67376" y="2275857"/>
            <a:ext cx="168574" cy="2201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60"/>
              </a:lnSpc>
              <a:spcBef>
                <a:spcPts val="83"/>
              </a:spcBef>
            </a:pPr>
            <a:r>
              <a:rPr dirty="0" smtClean="0" sz="1500" spc="0">
                <a:latin typeface="Arial"/>
                <a:cs typeface="Arial"/>
              </a:rPr>
              <a:t>+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86569" y="2745713"/>
            <a:ext cx="128683" cy="1714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5"/>
              </a:lnSpc>
              <a:spcBef>
                <a:spcPts val="63"/>
              </a:spcBef>
            </a:pPr>
            <a:r>
              <a:rPr dirty="0" smtClean="0" sz="1150" spc="0">
                <a:latin typeface="Arial"/>
                <a:cs typeface="Arial"/>
              </a:rPr>
              <a:t>2</a:t>
            </a:r>
            <a:endParaRPr sz="11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55564" y="2754713"/>
            <a:ext cx="128683" cy="1714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5"/>
              </a:lnSpc>
              <a:spcBef>
                <a:spcPts val="63"/>
              </a:spcBef>
            </a:pPr>
            <a:r>
              <a:rPr dirty="0" smtClean="0" sz="1150" spc="0">
                <a:latin typeface="Arial"/>
                <a:cs typeface="Arial"/>
              </a:rPr>
              <a:t>1</a:t>
            </a:r>
            <a:endParaRPr sz="11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98345" y="5076912"/>
            <a:ext cx="2059197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’une</a:t>
            </a:r>
            <a:r>
              <a:rPr dirty="0" smtClean="0" baseline="1708" sz="2100" spc="-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manière</a:t>
            </a:r>
            <a:r>
              <a:rPr dirty="0" smtClean="0" baseline="1708" sz="2100" spc="-3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gé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érale</a:t>
            </a:r>
            <a:r>
              <a:rPr dirty="0" smtClean="0" baseline="1708" sz="2100" spc="-25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98345" y="5503683"/>
            <a:ext cx="3790085" cy="4171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4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exp</a:t>
            </a:r>
            <a:r>
              <a:rPr dirty="0" smtClean="0" baseline="3417" sz="2100" spc="-9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-4">
                <a:latin typeface="Comic Sans MS"/>
                <a:cs typeface="Comic Sans MS"/>
              </a:rPr>
              <a:t>q</a:t>
            </a:r>
            <a:r>
              <a:rPr dirty="0" smtClean="0" baseline="3417" sz="2100" spc="0">
                <a:latin typeface="Comic Sans MS"/>
                <a:cs typeface="Comic Sans MS"/>
              </a:rPr>
              <a:t>uer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14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la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149">
                <a:latin typeface="Comic Sans MS"/>
                <a:cs typeface="Comic Sans MS"/>
              </a:rPr>
              <a:t> </a:t>
            </a:r>
            <a:r>
              <a:rPr dirty="0" smtClean="0" baseline="3417" sz="2100" spc="-1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é</a:t>
            </a:r>
            <a:r>
              <a:rPr dirty="0" smtClean="0" baseline="3417" sz="2100" spc="-14">
                <a:latin typeface="Comic Sans MS"/>
                <a:cs typeface="Comic Sans MS"/>
              </a:rPr>
              <a:t>g</a:t>
            </a:r>
            <a:r>
              <a:rPr dirty="0" smtClean="0" baseline="3417" sz="2100" spc="-9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séle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r>
              <a:rPr dirty="0" smtClean="0" baseline="3417" sz="2100" spc="-9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vi</a:t>
            </a:r>
            <a:r>
              <a:rPr dirty="0" smtClean="0" baseline="3417" sz="2100" spc="-1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é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14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sur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134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ase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150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de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int</a:t>
            </a:r>
            <a:r>
              <a:rPr dirty="0" smtClean="0" baseline="1708" sz="2100" spc="-9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rm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diair</a:t>
            </a:r>
            <a:r>
              <a:rPr dirty="0" smtClean="0" baseline="1708" sz="2100" spc="-1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62066" y="5503683"/>
            <a:ext cx="111641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15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stru</a:t>
            </a:r>
            <a:r>
              <a:rPr dirty="0" smtClean="0" baseline="1708" sz="2100" spc="-1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ture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51040" y="5503683"/>
            <a:ext cx="323911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150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14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15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1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-1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il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té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1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15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car</a:t>
            </a:r>
            <a:r>
              <a:rPr dirty="0" smtClean="0" baseline="1708" sz="2100" spc="-19">
                <a:latin typeface="Comic Sans MS"/>
                <a:cs typeface="Comic Sans MS"/>
              </a:rPr>
              <a:t>b</a:t>
            </a: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cati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98345" y="5930708"/>
            <a:ext cx="8295537" cy="4170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lus</a:t>
            </a:r>
            <a:r>
              <a:rPr dirty="0" smtClean="0" baseline="3417" sz="2100" spc="8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la</a:t>
            </a:r>
            <a:r>
              <a:rPr dirty="0" smtClean="0" baseline="3417" sz="2100" spc="7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0">
                <a:latin typeface="Comic Sans MS"/>
                <a:cs typeface="Comic Sans MS"/>
              </a:rPr>
              <a:t>ér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nce</a:t>
            </a:r>
            <a:r>
              <a:rPr dirty="0" smtClean="0" baseline="3417" sz="2100" spc="84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8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st</a:t>
            </a:r>
            <a:r>
              <a:rPr dirty="0" smtClean="0" baseline="3417" sz="2100" spc="4">
                <a:latin typeface="Comic Sans MS"/>
                <a:cs typeface="Comic Sans MS"/>
              </a:rPr>
              <a:t>a</a:t>
            </a:r>
            <a:r>
              <a:rPr dirty="0" smtClean="0" baseline="3417" sz="2100" spc="-14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il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té</a:t>
            </a:r>
            <a:r>
              <a:rPr dirty="0" smtClean="0" baseline="3417" sz="2100" spc="6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entre</a:t>
            </a:r>
            <a:r>
              <a:rPr dirty="0" smtClean="0" baseline="3417" sz="2100" spc="9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les</a:t>
            </a:r>
            <a:r>
              <a:rPr dirty="0" smtClean="0" baseline="3417" sz="2100" spc="8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-9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ux</a:t>
            </a:r>
            <a:r>
              <a:rPr dirty="0" smtClean="0" baseline="3417" sz="2100" spc="8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car</a:t>
            </a:r>
            <a:r>
              <a:rPr dirty="0" smtClean="0" baseline="3417" sz="2100" spc="-19">
                <a:latin typeface="Comic Sans MS"/>
                <a:cs typeface="Comic Sans MS"/>
              </a:rPr>
              <a:t>b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ca</a:t>
            </a:r>
            <a:r>
              <a:rPr dirty="0" smtClean="0" baseline="3417" sz="2100" spc="-1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ns</a:t>
            </a:r>
            <a:r>
              <a:rPr dirty="0" smtClean="0" baseline="3417" sz="2100" spc="8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est</a:t>
            </a:r>
            <a:r>
              <a:rPr dirty="0" smtClean="0" baseline="3417" sz="2100" spc="8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gra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de,</a:t>
            </a:r>
            <a:r>
              <a:rPr dirty="0" smtClean="0" baseline="3417" sz="2100" spc="69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u</a:t>
            </a:r>
            <a:r>
              <a:rPr dirty="0" smtClean="0" baseline="3417" sz="2100" spc="8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lus</a:t>
            </a:r>
            <a:r>
              <a:rPr dirty="0" smtClean="0" baseline="3417" sz="2100" spc="8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-1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é</a:t>
            </a:r>
            <a:r>
              <a:rPr dirty="0" smtClean="0" baseline="3417" sz="2100" spc="-9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ndér</a:t>
            </a:r>
            <a:r>
              <a:rPr dirty="0" smtClean="0" baseline="3417" sz="2100" spc="-14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nce</a:t>
            </a:r>
            <a:r>
              <a:rPr dirty="0" smtClean="0" baseline="3417" sz="2100" spc="100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de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l’un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rap</a:t>
            </a:r>
            <a:r>
              <a:rPr dirty="0" smtClean="0" baseline="1708" sz="2100" spc="9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rt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l’autre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=</a:t>
            </a:r>
            <a:r>
              <a:rPr dirty="0" smtClean="0" baseline="1708" sz="2100" spc="0">
                <a:latin typeface="Comic Sans MS"/>
                <a:cs typeface="Comic Sans MS"/>
              </a:rPr>
              <a:t>&gt;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réac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r</a:t>
            </a:r>
            <a:r>
              <a:rPr dirty="0" smtClean="0" baseline="1708" sz="2100" spc="-9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gi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4" b="1">
                <a:latin typeface="Comic Sans MS"/>
                <a:cs typeface="Comic Sans MS"/>
              </a:rPr>
              <a:t>p</a:t>
            </a:r>
            <a:r>
              <a:rPr dirty="0" smtClean="0" baseline="1708" sz="2100" spc="-4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cifiques</a:t>
            </a:r>
            <a:r>
              <a:rPr dirty="0" smtClean="0" baseline="1708" sz="2100" spc="-209" b="1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seul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deux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ro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uits</a:t>
            </a:r>
            <a:r>
              <a:rPr dirty="0" smtClean="0" baseline="1708" sz="2100" spc="4">
                <a:latin typeface="Comic Sans MS"/>
                <a:cs typeface="Comic Sans MS"/>
              </a:rPr>
              <a:t>)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55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19772" y="2997707"/>
            <a:ext cx="1440179" cy="5029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4367784" y="2997707"/>
            <a:ext cx="1511808" cy="5760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5879592" y="2997707"/>
            <a:ext cx="71627" cy="5760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4367784" y="3573779"/>
            <a:ext cx="1583436" cy="14401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6024372" y="2997707"/>
            <a:ext cx="1150620" cy="5760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7174992" y="2997707"/>
            <a:ext cx="144779" cy="5760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6024372" y="3573779"/>
            <a:ext cx="1295400" cy="14401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2566416" y="2997707"/>
            <a:ext cx="1658111" cy="5029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013966" y="333375"/>
            <a:ext cx="7785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424183" y="333375"/>
            <a:ext cx="7662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object 137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3714108" y="1371742"/>
            <a:ext cx="136187" cy="0"/>
          </a:xfrm>
          <a:custGeom>
            <a:avLst/>
            <a:gdLst/>
            <a:ahLst/>
            <a:cxnLst/>
            <a:rect l="l" t="t" r="r" b="b"/>
            <a:pathLst>
              <a:path w="136187" h="0">
                <a:moveTo>
                  <a:pt x="0" y="0"/>
                </a:moveTo>
                <a:lnTo>
                  <a:pt x="136187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3714108" y="1340871"/>
            <a:ext cx="136187" cy="0"/>
          </a:xfrm>
          <a:custGeom>
            <a:avLst/>
            <a:gdLst/>
            <a:ahLst/>
            <a:cxnLst/>
            <a:rect l="l" t="t" r="r" b="b"/>
            <a:pathLst>
              <a:path w="136187" h="0">
                <a:moveTo>
                  <a:pt x="0" y="0"/>
                </a:moveTo>
                <a:lnTo>
                  <a:pt x="136187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4099982" y="1356434"/>
            <a:ext cx="115955" cy="0"/>
          </a:xfrm>
          <a:custGeom>
            <a:avLst/>
            <a:gdLst/>
            <a:ahLst/>
            <a:cxnLst/>
            <a:rect l="l" t="t" r="r" b="b"/>
            <a:pathLst>
              <a:path w="115955" h="0">
                <a:moveTo>
                  <a:pt x="0" y="0"/>
                </a:moveTo>
                <a:lnTo>
                  <a:pt x="115955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4465624" y="1371742"/>
            <a:ext cx="116864" cy="0"/>
          </a:xfrm>
          <a:custGeom>
            <a:avLst/>
            <a:gdLst/>
            <a:ahLst/>
            <a:cxnLst/>
            <a:rect l="l" t="t" r="r" b="b"/>
            <a:pathLst>
              <a:path w="116864" h="0">
                <a:moveTo>
                  <a:pt x="0" y="0"/>
                </a:moveTo>
                <a:lnTo>
                  <a:pt x="116864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4465624" y="1342147"/>
            <a:ext cx="116864" cy="0"/>
          </a:xfrm>
          <a:custGeom>
            <a:avLst/>
            <a:gdLst/>
            <a:ahLst/>
            <a:cxnLst/>
            <a:rect l="l" t="t" r="r" b="b"/>
            <a:pathLst>
              <a:path w="116864" h="0">
                <a:moveTo>
                  <a:pt x="0" y="0"/>
                </a:moveTo>
                <a:lnTo>
                  <a:pt x="116864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5895688" y="1318038"/>
            <a:ext cx="95979" cy="57403"/>
          </a:xfrm>
          <a:custGeom>
            <a:avLst/>
            <a:gdLst/>
            <a:ahLst/>
            <a:cxnLst/>
            <a:rect l="l" t="t" r="r" b="b"/>
            <a:pathLst>
              <a:path w="95979" h="57403">
                <a:moveTo>
                  <a:pt x="95979" y="28701"/>
                </a:moveTo>
                <a:lnTo>
                  <a:pt x="0" y="0"/>
                </a:lnTo>
                <a:lnTo>
                  <a:pt x="18939" y="28701"/>
                </a:lnTo>
                <a:lnTo>
                  <a:pt x="0" y="57403"/>
                </a:lnTo>
                <a:lnTo>
                  <a:pt x="95979" y="287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5480034" y="1346740"/>
            <a:ext cx="511632" cy="0"/>
          </a:xfrm>
          <a:custGeom>
            <a:avLst/>
            <a:gdLst/>
            <a:ahLst/>
            <a:cxnLst/>
            <a:rect l="l" t="t" r="r" b="b"/>
            <a:pathLst>
              <a:path w="511632" h="0">
                <a:moveTo>
                  <a:pt x="0" y="0"/>
                </a:moveTo>
                <a:lnTo>
                  <a:pt x="511632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5895688" y="1318038"/>
            <a:ext cx="95979" cy="57403"/>
          </a:xfrm>
          <a:custGeom>
            <a:avLst/>
            <a:gdLst/>
            <a:ahLst/>
            <a:cxnLst/>
            <a:rect l="l" t="t" r="r" b="b"/>
            <a:pathLst>
              <a:path w="95979" h="57403">
                <a:moveTo>
                  <a:pt x="95979" y="28701"/>
                </a:moveTo>
                <a:lnTo>
                  <a:pt x="0" y="57403"/>
                </a:lnTo>
                <a:lnTo>
                  <a:pt x="18939" y="28701"/>
                </a:lnTo>
                <a:lnTo>
                  <a:pt x="0" y="0"/>
                </a:lnTo>
                <a:lnTo>
                  <a:pt x="95979" y="28701"/>
                </a:lnTo>
                <a:close/>
              </a:path>
            </a:pathLst>
          </a:custGeom>
          <a:ln w="48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3685263" y="2023479"/>
            <a:ext cx="136200" cy="0"/>
          </a:xfrm>
          <a:custGeom>
            <a:avLst/>
            <a:gdLst/>
            <a:ahLst/>
            <a:cxnLst/>
            <a:rect l="l" t="t" r="r" b="b"/>
            <a:pathLst>
              <a:path w="136200" h="0">
                <a:moveTo>
                  <a:pt x="0" y="0"/>
                </a:moveTo>
                <a:lnTo>
                  <a:pt x="136200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3685263" y="1992953"/>
            <a:ext cx="136200" cy="0"/>
          </a:xfrm>
          <a:custGeom>
            <a:avLst/>
            <a:gdLst/>
            <a:ahLst/>
            <a:cxnLst/>
            <a:rect l="l" t="t" r="r" b="b"/>
            <a:pathLst>
              <a:path w="136200" h="0">
                <a:moveTo>
                  <a:pt x="0" y="0"/>
                </a:moveTo>
                <a:lnTo>
                  <a:pt x="136200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4071150" y="2008222"/>
            <a:ext cx="115942" cy="0"/>
          </a:xfrm>
          <a:custGeom>
            <a:avLst/>
            <a:gdLst/>
            <a:ahLst/>
            <a:cxnLst/>
            <a:rect l="l" t="t" r="r" b="b"/>
            <a:pathLst>
              <a:path w="115942" h="0">
                <a:moveTo>
                  <a:pt x="0" y="0"/>
                </a:moveTo>
                <a:lnTo>
                  <a:pt x="115942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4436792" y="2023479"/>
            <a:ext cx="117171" cy="0"/>
          </a:xfrm>
          <a:custGeom>
            <a:avLst/>
            <a:gdLst/>
            <a:ahLst/>
            <a:cxnLst/>
            <a:rect l="l" t="t" r="r" b="b"/>
            <a:pathLst>
              <a:path w="117171" h="0">
                <a:moveTo>
                  <a:pt x="0" y="0"/>
                </a:moveTo>
                <a:lnTo>
                  <a:pt x="117171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4436792" y="1993871"/>
            <a:ext cx="117171" cy="0"/>
          </a:xfrm>
          <a:custGeom>
            <a:avLst/>
            <a:gdLst/>
            <a:ahLst/>
            <a:cxnLst/>
            <a:rect l="l" t="t" r="r" b="b"/>
            <a:pathLst>
              <a:path w="117171" h="0">
                <a:moveTo>
                  <a:pt x="0" y="0"/>
                </a:moveTo>
                <a:lnTo>
                  <a:pt x="117171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5866766" y="1969762"/>
            <a:ext cx="96107" cy="57684"/>
          </a:xfrm>
          <a:custGeom>
            <a:avLst/>
            <a:gdLst/>
            <a:ahLst/>
            <a:cxnLst/>
            <a:rect l="l" t="t" r="r" b="b"/>
            <a:pathLst>
              <a:path w="96107" h="57684">
                <a:moveTo>
                  <a:pt x="96107" y="28689"/>
                </a:moveTo>
                <a:lnTo>
                  <a:pt x="0" y="0"/>
                </a:lnTo>
                <a:lnTo>
                  <a:pt x="19323" y="28689"/>
                </a:lnTo>
                <a:lnTo>
                  <a:pt x="0" y="57684"/>
                </a:lnTo>
                <a:lnTo>
                  <a:pt x="96107" y="286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5451240" y="1998451"/>
            <a:ext cx="511632" cy="0"/>
          </a:xfrm>
          <a:custGeom>
            <a:avLst/>
            <a:gdLst/>
            <a:ahLst/>
            <a:cxnLst/>
            <a:rect l="l" t="t" r="r" b="b"/>
            <a:pathLst>
              <a:path w="511632" h="0">
                <a:moveTo>
                  <a:pt x="0" y="0"/>
                </a:moveTo>
                <a:lnTo>
                  <a:pt x="511632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5866766" y="1969762"/>
            <a:ext cx="96107" cy="57684"/>
          </a:xfrm>
          <a:custGeom>
            <a:avLst/>
            <a:gdLst/>
            <a:ahLst/>
            <a:cxnLst/>
            <a:rect l="l" t="t" r="r" b="b"/>
            <a:pathLst>
              <a:path w="96107" h="57684">
                <a:moveTo>
                  <a:pt x="96107" y="28689"/>
                </a:moveTo>
                <a:lnTo>
                  <a:pt x="0" y="57684"/>
                </a:lnTo>
                <a:lnTo>
                  <a:pt x="19323" y="28689"/>
                </a:lnTo>
                <a:lnTo>
                  <a:pt x="0" y="0"/>
                </a:lnTo>
                <a:lnTo>
                  <a:pt x="96107" y="28689"/>
                </a:lnTo>
                <a:close/>
              </a:path>
            </a:pathLst>
          </a:custGeom>
          <a:ln w="48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5857296" y="2506729"/>
            <a:ext cx="95979" cy="57390"/>
          </a:xfrm>
          <a:custGeom>
            <a:avLst/>
            <a:gdLst/>
            <a:ahLst/>
            <a:cxnLst/>
            <a:rect l="l" t="t" r="r" b="b"/>
            <a:pathLst>
              <a:path w="95979" h="57390">
                <a:moveTo>
                  <a:pt x="95979" y="28689"/>
                </a:moveTo>
                <a:lnTo>
                  <a:pt x="0" y="0"/>
                </a:lnTo>
                <a:lnTo>
                  <a:pt x="19067" y="28689"/>
                </a:lnTo>
                <a:lnTo>
                  <a:pt x="0" y="57390"/>
                </a:lnTo>
                <a:lnTo>
                  <a:pt x="95979" y="286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5441642" y="2535418"/>
            <a:ext cx="511632" cy="0"/>
          </a:xfrm>
          <a:custGeom>
            <a:avLst/>
            <a:gdLst/>
            <a:ahLst/>
            <a:cxnLst/>
            <a:rect l="l" t="t" r="r" b="b"/>
            <a:pathLst>
              <a:path w="511632" h="0">
                <a:moveTo>
                  <a:pt x="0" y="0"/>
                </a:moveTo>
                <a:lnTo>
                  <a:pt x="511632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5857296" y="2506729"/>
            <a:ext cx="95979" cy="57390"/>
          </a:xfrm>
          <a:custGeom>
            <a:avLst/>
            <a:gdLst/>
            <a:ahLst/>
            <a:cxnLst/>
            <a:rect l="l" t="t" r="r" b="b"/>
            <a:pathLst>
              <a:path w="95979" h="57390">
                <a:moveTo>
                  <a:pt x="95979" y="28689"/>
                </a:moveTo>
                <a:lnTo>
                  <a:pt x="0" y="57390"/>
                </a:lnTo>
                <a:lnTo>
                  <a:pt x="19067" y="28689"/>
                </a:lnTo>
                <a:lnTo>
                  <a:pt x="0" y="0"/>
                </a:lnTo>
                <a:lnTo>
                  <a:pt x="95979" y="28689"/>
                </a:lnTo>
                <a:close/>
              </a:path>
            </a:pathLst>
          </a:custGeom>
          <a:ln w="48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6535804" y="2487493"/>
            <a:ext cx="136162" cy="0"/>
          </a:xfrm>
          <a:custGeom>
            <a:avLst/>
            <a:gdLst/>
            <a:ahLst/>
            <a:cxnLst/>
            <a:rect l="l" t="t" r="r" b="b"/>
            <a:pathLst>
              <a:path w="136162" h="0">
                <a:moveTo>
                  <a:pt x="0" y="0"/>
                </a:moveTo>
                <a:lnTo>
                  <a:pt x="136162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6641381" y="2487493"/>
            <a:ext cx="30585" cy="0"/>
          </a:xfrm>
          <a:custGeom>
            <a:avLst/>
            <a:gdLst/>
            <a:ahLst/>
            <a:cxnLst/>
            <a:rect l="l" t="t" r="r" b="b"/>
            <a:pathLst>
              <a:path w="30585" h="0">
                <a:moveTo>
                  <a:pt x="0" y="0"/>
                </a:moveTo>
                <a:lnTo>
                  <a:pt x="30585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6979100" y="2487493"/>
            <a:ext cx="116198" cy="0"/>
          </a:xfrm>
          <a:custGeom>
            <a:avLst/>
            <a:gdLst/>
            <a:ahLst/>
            <a:cxnLst/>
            <a:rect l="l" t="t" r="r" b="b"/>
            <a:pathLst>
              <a:path w="116198" h="0">
                <a:moveTo>
                  <a:pt x="0" y="0"/>
                </a:moveTo>
                <a:lnTo>
                  <a:pt x="116198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7344716" y="2502762"/>
            <a:ext cx="117222" cy="0"/>
          </a:xfrm>
          <a:custGeom>
            <a:avLst/>
            <a:gdLst/>
            <a:ahLst/>
            <a:cxnLst/>
            <a:rect l="l" t="t" r="r" b="b"/>
            <a:pathLst>
              <a:path w="117222" h="0">
                <a:moveTo>
                  <a:pt x="0" y="0"/>
                </a:moveTo>
                <a:lnTo>
                  <a:pt x="117222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7344716" y="2473142"/>
            <a:ext cx="117222" cy="0"/>
          </a:xfrm>
          <a:custGeom>
            <a:avLst/>
            <a:gdLst/>
            <a:ahLst/>
            <a:cxnLst/>
            <a:rect l="l" t="t" r="r" b="b"/>
            <a:pathLst>
              <a:path w="117222" h="0">
                <a:moveTo>
                  <a:pt x="0" y="0"/>
                </a:moveTo>
                <a:lnTo>
                  <a:pt x="117222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5230360" y="2228627"/>
            <a:ext cx="2605769" cy="484156"/>
          </a:xfrm>
          <a:custGeom>
            <a:avLst/>
            <a:gdLst/>
            <a:ahLst/>
            <a:cxnLst/>
            <a:rect l="l" t="t" r="r" b="b"/>
            <a:pathLst>
              <a:path w="2605769" h="484156">
                <a:moveTo>
                  <a:pt x="0" y="484156"/>
                </a:moveTo>
                <a:lnTo>
                  <a:pt x="2605769" y="484156"/>
                </a:lnTo>
                <a:lnTo>
                  <a:pt x="2605769" y="0"/>
                </a:lnTo>
                <a:lnTo>
                  <a:pt x="0" y="0"/>
                </a:lnTo>
                <a:lnTo>
                  <a:pt x="0" y="484156"/>
                </a:lnTo>
                <a:close/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5873548" y="2707897"/>
            <a:ext cx="0" cy="256122"/>
          </a:xfrm>
          <a:custGeom>
            <a:avLst/>
            <a:gdLst/>
            <a:ahLst/>
            <a:cxnLst/>
            <a:rect l="l" t="t" r="r" b="b"/>
            <a:pathLst>
              <a:path w="0" h="256122">
                <a:moveTo>
                  <a:pt x="0" y="0"/>
                </a:moveTo>
                <a:lnTo>
                  <a:pt x="0" y="256122"/>
                </a:lnTo>
              </a:path>
            </a:pathLst>
          </a:custGeom>
          <a:ln w="49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6268087" y="3043390"/>
            <a:ext cx="99690" cy="55554"/>
          </a:xfrm>
          <a:custGeom>
            <a:avLst/>
            <a:gdLst/>
            <a:ahLst/>
            <a:cxnLst/>
            <a:rect l="l" t="t" r="r" b="b"/>
            <a:pathLst>
              <a:path w="99690" h="55554">
                <a:moveTo>
                  <a:pt x="99690" y="52811"/>
                </a:moveTo>
                <a:lnTo>
                  <a:pt x="14332" y="0"/>
                </a:lnTo>
                <a:lnTo>
                  <a:pt x="25722" y="32669"/>
                </a:lnTo>
                <a:lnTo>
                  <a:pt x="0" y="55554"/>
                </a:lnTo>
                <a:lnTo>
                  <a:pt x="99690" y="52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5873548" y="2964020"/>
            <a:ext cx="494228" cy="132181"/>
          </a:xfrm>
          <a:custGeom>
            <a:avLst/>
            <a:gdLst/>
            <a:ahLst/>
            <a:cxnLst/>
            <a:rect l="l" t="t" r="r" b="b"/>
            <a:pathLst>
              <a:path w="494228" h="132181">
                <a:moveTo>
                  <a:pt x="0" y="0"/>
                </a:moveTo>
                <a:lnTo>
                  <a:pt x="494228" y="132181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6268087" y="3043390"/>
            <a:ext cx="99690" cy="55554"/>
          </a:xfrm>
          <a:custGeom>
            <a:avLst/>
            <a:gdLst/>
            <a:ahLst/>
            <a:cxnLst/>
            <a:rect l="l" t="t" r="r" b="b"/>
            <a:pathLst>
              <a:path w="99690" h="55554">
                <a:moveTo>
                  <a:pt x="99690" y="52811"/>
                </a:moveTo>
                <a:lnTo>
                  <a:pt x="0" y="55554"/>
                </a:lnTo>
                <a:lnTo>
                  <a:pt x="25722" y="32669"/>
                </a:lnTo>
                <a:lnTo>
                  <a:pt x="14332" y="0"/>
                </a:lnTo>
                <a:lnTo>
                  <a:pt x="99690" y="52811"/>
                </a:lnTo>
                <a:close/>
              </a:path>
            </a:pathLst>
          </a:custGeom>
          <a:ln w="48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6986778" y="3072092"/>
            <a:ext cx="136418" cy="0"/>
          </a:xfrm>
          <a:custGeom>
            <a:avLst/>
            <a:gdLst/>
            <a:ahLst/>
            <a:cxnLst/>
            <a:rect l="l" t="t" r="r" b="b"/>
            <a:pathLst>
              <a:path w="136418" h="0">
                <a:moveTo>
                  <a:pt x="0" y="0"/>
                </a:moveTo>
                <a:lnTo>
                  <a:pt x="136418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7430330" y="3072092"/>
            <a:ext cx="116198" cy="0"/>
          </a:xfrm>
          <a:custGeom>
            <a:avLst/>
            <a:gdLst/>
            <a:ahLst/>
            <a:cxnLst/>
            <a:rect l="l" t="t" r="r" b="b"/>
            <a:pathLst>
              <a:path w="116198" h="0">
                <a:moveTo>
                  <a:pt x="0" y="0"/>
                </a:moveTo>
                <a:lnTo>
                  <a:pt x="116198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7795946" y="3087655"/>
            <a:ext cx="117094" cy="0"/>
          </a:xfrm>
          <a:custGeom>
            <a:avLst/>
            <a:gdLst/>
            <a:ahLst/>
            <a:cxnLst/>
            <a:rect l="l" t="t" r="r" b="b"/>
            <a:pathLst>
              <a:path w="117094" h="0">
                <a:moveTo>
                  <a:pt x="0" y="0"/>
                </a:moveTo>
                <a:lnTo>
                  <a:pt x="117094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7795946" y="3057742"/>
            <a:ext cx="117094" cy="0"/>
          </a:xfrm>
          <a:custGeom>
            <a:avLst/>
            <a:gdLst/>
            <a:ahLst/>
            <a:cxnLst/>
            <a:rect l="l" t="t" r="r" b="b"/>
            <a:pathLst>
              <a:path w="117094" h="0">
                <a:moveTo>
                  <a:pt x="0" y="0"/>
                </a:moveTo>
                <a:lnTo>
                  <a:pt x="117094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7092611" y="3072092"/>
            <a:ext cx="30585" cy="0"/>
          </a:xfrm>
          <a:custGeom>
            <a:avLst/>
            <a:gdLst/>
            <a:ahLst/>
            <a:cxnLst/>
            <a:rect l="l" t="t" r="r" b="b"/>
            <a:pathLst>
              <a:path w="30585" h="0">
                <a:moveTo>
                  <a:pt x="0" y="0"/>
                </a:moveTo>
                <a:lnTo>
                  <a:pt x="30585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6554872" y="1979584"/>
            <a:ext cx="136418" cy="0"/>
          </a:xfrm>
          <a:custGeom>
            <a:avLst/>
            <a:gdLst/>
            <a:ahLst/>
            <a:cxnLst/>
            <a:rect l="l" t="t" r="r" b="b"/>
            <a:pathLst>
              <a:path w="136418" h="0">
                <a:moveTo>
                  <a:pt x="0" y="0"/>
                </a:moveTo>
                <a:lnTo>
                  <a:pt x="136418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6660705" y="1979584"/>
            <a:ext cx="30585" cy="0"/>
          </a:xfrm>
          <a:custGeom>
            <a:avLst/>
            <a:gdLst/>
            <a:ahLst/>
            <a:cxnLst/>
            <a:rect l="l" t="t" r="r" b="b"/>
            <a:pathLst>
              <a:path w="30585" h="0">
                <a:moveTo>
                  <a:pt x="0" y="0"/>
                </a:moveTo>
                <a:lnTo>
                  <a:pt x="30585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6940708" y="1979584"/>
            <a:ext cx="116326" cy="0"/>
          </a:xfrm>
          <a:custGeom>
            <a:avLst/>
            <a:gdLst/>
            <a:ahLst/>
            <a:cxnLst/>
            <a:rect l="l" t="t" r="r" b="b"/>
            <a:pathLst>
              <a:path w="116326" h="0">
                <a:moveTo>
                  <a:pt x="0" y="0"/>
                </a:moveTo>
                <a:lnTo>
                  <a:pt x="116326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7306325" y="1994790"/>
            <a:ext cx="117222" cy="0"/>
          </a:xfrm>
          <a:custGeom>
            <a:avLst/>
            <a:gdLst/>
            <a:ahLst/>
            <a:cxnLst/>
            <a:rect l="l" t="t" r="r" b="b"/>
            <a:pathLst>
              <a:path w="117222" h="0">
                <a:moveTo>
                  <a:pt x="0" y="0"/>
                </a:moveTo>
                <a:lnTo>
                  <a:pt x="117222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7102081" y="1845259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7101185" y="1797295"/>
            <a:ext cx="45942" cy="45157"/>
          </a:xfrm>
          <a:custGeom>
            <a:avLst/>
            <a:gdLst/>
            <a:ahLst/>
            <a:cxnLst/>
            <a:rect l="l" t="t" r="r" b="b"/>
            <a:pathLst>
              <a:path w="45942" h="45157">
                <a:moveTo>
                  <a:pt x="45942" y="0"/>
                </a:moveTo>
                <a:lnTo>
                  <a:pt x="31783" y="2276"/>
                </a:lnTo>
                <a:lnTo>
                  <a:pt x="19460" y="8621"/>
                </a:lnTo>
                <a:lnTo>
                  <a:pt x="9711" y="18311"/>
                </a:lnTo>
                <a:lnTo>
                  <a:pt x="3277" y="30620"/>
                </a:lnTo>
                <a:lnTo>
                  <a:pt x="897" y="44824"/>
                </a:lnTo>
                <a:lnTo>
                  <a:pt x="895" y="45157"/>
                </a:lnTo>
                <a:lnTo>
                  <a:pt x="0" y="45157"/>
                </a:lnTo>
                <a:lnTo>
                  <a:pt x="895" y="45157"/>
                </a:lnTo>
              </a:path>
            </a:pathLst>
          </a:custGeom>
          <a:ln w="48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7149943" y="1797295"/>
            <a:ext cx="119909" cy="0"/>
          </a:xfrm>
          <a:custGeom>
            <a:avLst/>
            <a:gdLst/>
            <a:ahLst/>
            <a:cxnLst/>
            <a:rect l="l" t="t" r="r" b="b"/>
            <a:pathLst>
              <a:path w="119909" h="0">
                <a:moveTo>
                  <a:pt x="0" y="0"/>
                </a:moveTo>
                <a:lnTo>
                  <a:pt x="119909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7267037" y="1746652"/>
            <a:ext cx="45174" cy="44774"/>
          </a:xfrm>
          <a:custGeom>
            <a:avLst/>
            <a:gdLst/>
            <a:ahLst/>
            <a:cxnLst/>
            <a:rect l="l" t="t" r="r" b="b"/>
            <a:pathLst>
              <a:path w="45174" h="44774">
                <a:moveTo>
                  <a:pt x="0" y="44774"/>
                </a:moveTo>
                <a:lnTo>
                  <a:pt x="14258" y="42489"/>
                </a:lnTo>
                <a:lnTo>
                  <a:pt x="26644" y="36131"/>
                </a:lnTo>
                <a:lnTo>
                  <a:pt x="36419" y="26451"/>
                </a:lnTo>
                <a:lnTo>
                  <a:pt x="42842" y="14197"/>
                </a:lnTo>
                <a:lnTo>
                  <a:pt x="45174" y="0"/>
                </a:lnTo>
              </a:path>
            </a:pathLst>
          </a:custGeom>
          <a:ln w="48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7317970" y="1746652"/>
            <a:ext cx="45174" cy="45795"/>
          </a:xfrm>
          <a:custGeom>
            <a:avLst/>
            <a:gdLst/>
            <a:ahLst/>
            <a:cxnLst/>
            <a:rect l="l" t="t" r="r" b="b"/>
            <a:pathLst>
              <a:path w="45174" h="45795">
                <a:moveTo>
                  <a:pt x="0" y="0"/>
                </a:moveTo>
                <a:lnTo>
                  <a:pt x="2257" y="14042"/>
                </a:lnTo>
                <a:lnTo>
                  <a:pt x="8540" y="26461"/>
                </a:lnTo>
                <a:lnTo>
                  <a:pt x="18117" y="36437"/>
                </a:lnTo>
                <a:lnTo>
                  <a:pt x="30254" y="43151"/>
                </a:lnTo>
                <a:lnTo>
                  <a:pt x="44219" y="45784"/>
                </a:lnTo>
                <a:lnTo>
                  <a:pt x="45174" y="45795"/>
                </a:lnTo>
                <a:lnTo>
                  <a:pt x="45174" y="44774"/>
                </a:lnTo>
              </a:path>
            </a:pathLst>
          </a:custGeom>
          <a:ln w="49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7533987" y="1845259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7483054" y="1797295"/>
            <a:ext cx="45942" cy="45157"/>
          </a:xfrm>
          <a:custGeom>
            <a:avLst/>
            <a:gdLst/>
            <a:ahLst/>
            <a:cxnLst/>
            <a:rect l="l" t="t" r="r" b="b"/>
            <a:pathLst>
              <a:path w="45942" h="45157">
                <a:moveTo>
                  <a:pt x="45046" y="45157"/>
                </a:moveTo>
                <a:lnTo>
                  <a:pt x="45942" y="45157"/>
                </a:lnTo>
                <a:lnTo>
                  <a:pt x="43613" y="31052"/>
                </a:lnTo>
                <a:lnTo>
                  <a:pt x="37160" y="18782"/>
                </a:lnTo>
                <a:lnTo>
                  <a:pt x="27384" y="9049"/>
                </a:lnTo>
                <a:lnTo>
                  <a:pt x="15084" y="2558"/>
                </a:lnTo>
                <a:lnTo>
                  <a:pt x="1060" y="12"/>
                </a:lnTo>
                <a:lnTo>
                  <a:pt x="0" y="0"/>
                </a:lnTo>
              </a:path>
            </a:pathLst>
          </a:custGeom>
          <a:ln w="48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7365832" y="1797295"/>
            <a:ext cx="119909" cy="0"/>
          </a:xfrm>
          <a:custGeom>
            <a:avLst/>
            <a:gdLst/>
            <a:ahLst/>
            <a:cxnLst/>
            <a:rect l="l" t="t" r="r" b="b"/>
            <a:pathLst>
              <a:path w="119909" h="0">
                <a:moveTo>
                  <a:pt x="119909" y="0"/>
                </a:moveTo>
                <a:lnTo>
                  <a:pt x="0" y="0"/>
                </a:lnTo>
              </a:path>
            </a:pathLst>
          </a:custGeom>
          <a:ln w="48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3964298" y="5244940"/>
            <a:ext cx="162397" cy="0"/>
          </a:xfrm>
          <a:custGeom>
            <a:avLst/>
            <a:gdLst/>
            <a:ahLst/>
            <a:cxnLst/>
            <a:rect l="l" t="t" r="r" b="b"/>
            <a:pathLst>
              <a:path w="162397" h="0">
                <a:moveTo>
                  <a:pt x="0" y="0"/>
                </a:moveTo>
                <a:lnTo>
                  <a:pt x="162397" y="0"/>
                </a:lnTo>
              </a:path>
            </a:pathLst>
          </a:custGeom>
          <a:ln w="582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3964298" y="5208618"/>
            <a:ext cx="162397" cy="0"/>
          </a:xfrm>
          <a:custGeom>
            <a:avLst/>
            <a:gdLst/>
            <a:ahLst/>
            <a:cxnLst/>
            <a:rect l="l" t="t" r="r" b="b"/>
            <a:pathLst>
              <a:path w="162397" h="0">
                <a:moveTo>
                  <a:pt x="0" y="0"/>
                </a:moveTo>
                <a:lnTo>
                  <a:pt x="162397" y="0"/>
                </a:lnTo>
              </a:path>
            </a:pathLst>
          </a:custGeom>
          <a:ln w="582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4424101" y="5226787"/>
            <a:ext cx="138662" cy="0"/>
          </a:xfrm>
          <a:custGeom>
            <a:avLst/>
            <a:gdLst/>
            <a:ahLst/>
            <a:cxnLst/>
            <a:rect l="l" t="t" r="r" b="b"/>
            <a:pathLst>
              <a:path w="138662" h="0">
                <a:moveTo>
                  <a:pt x="0" y="0"/>
                </a:moveTo>
                <a:lnTo>
                  <a:pt x="138662" y="0"/>
                </a:lnTo>
              </a:path>
            </a:pathLst>
          </a:custGeom>
          <a:ln w="582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4860169" y="5244940"/>
            <a:ext cx="139773" cy="0"/>
          </a:xfrm>
          <a:custGeom>
            <a:avLst/>
            <a:gdLst/>
            <a:ahLst/>
            <a:cxnLst/>
            <a:rect l="l" t="t" r="r" b="b"/>
            <a:pathLst>
              <a:path w="139773" h="0">
                <a:moveTo>
                  <a:pt x="0" y="0"/>
                </a:moveTo>
                <a:lnTo>
                  <a:pt x="139773" y="0"/>
                </a:lnTo>
              </a:path>
            </a:pathLst>
          </a:custGeom>
          <a:ln w="582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4860169" y="5209711"/>
            <a:ext cx="139773" cy="0"/>
          </a:xfrm>
          <a:custGeom>
            <a:avLst/>
            <a:gdLst/>
            <a:ahLst/>
            <a:cxnLst/>
            <a:rect l="l" t="t" r="r" b="b"/>
            <a:pathLst>
              <a:path w="139773" h="0">
                <a:moveTo>
                  <a:pt x="0" y="0"/>
                </a:moveTo>
                <a:lnTo>
                  <a:pt x="139773" y="0"/>
                </a:lnTo>
              </a:path>
            </a:pathLst>
          </a:custGeom>
          <a:ln w="582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4890100" y="4831636"/>
            <a:ext cx="302932" cy="635968"/>
          </a:xfrm>
          <a:custGeom>
            <a:avLst/>
            <a:gdLst/>
            <a:ahLst/>
            <a:cxnLst/>
            <a:rect l="l" t="t" r="r" b="b"/>
            <a:pathLst>
              <a:path w="302932" h="635968">
                <a:moveTo>
                  <a:pt x="252539" y="543350"/>
                </a:moveTo>
                <a:lnTo>
                  <a:pt x="199970" y="522996"/>
                </a:lnTo>
                <a:lnTo>
                  <a:pt x="256193" y="635968"/>
                </a:lnTo>
                <a:lnTo>
                  <a:pt x="302932" y="518276"/>
                </a:lnTo>
                <a:lnTo>
                  <a:pt x="252539" y="543350"/>
                </a:lnTo>
                <a:close/>
              </a:path>
              <a:path w="302932" h="635968">
                <a:moveTo>
                  <a:pt x="252539" y="543350"/>
                </a:moveTo>
                <a:lnTo>
                  <a:pt x="251474" y="515012"/>
                </a:lnTo>
                <a:lnTo>
                  <a:pt x="251474" y="508106"/>
                </a:lnTo>
                <a:lnTo>
                  <a:pt x="250256" y="483047"/>
                </a:lnTo>
                <a:lnTo>
                  <a:pt x="249190" y="477234"/>
                </a:lnTo>
                <a:lnTo>
                  <a:pt x="248124" y="453267"/>
                </a:lnTo>
                <a:lnTo>
                  <a:pt x="248124" y="447454"/>
                </a:lnTo>
                <a:lnTo>
                  <a:pt x="245993" y="424929"/>
                </a:lnTo>
                <a:lnTo>
                  <a:pt x="245993" y="419116"/>
                </a:lnTo>
                <a:lnTo>
                  <a:pt x="243405" y="396243"/>
                </a:lnTo>
                <a:lnTo>
                  <a:pt x="243405" y="390429"/>
                </a:lnTo>
                <a:lnTo>
                  <a:pt x="241273" y="368998"/>
                </a:lnTo>
                <a:lnTo>
                  <a:pt x="240055" y="364277"/>
                </a:lnTo>
                <a:lnTo>
                  <a:pt x="237924" y="343574"/>
                </a:lnTo>
                <a:lnTo>
                  <a:pt x="237924" y="338125"/>
                </a:lnTo>
                <a:lnTo>
                  <a:pt x="234270" y="318500"/>
                </a:lnTo>
                <a:lnTo>
                  <a:pt x="234270" y="314143"/>
                </a:lnTo>
                <a:lnTo>
                  <a:pt x="230921" y="294533"/>
                </a:lnTo>
                <a:lnTo>
                  <a:pt x="230921" y="290177"/>
                </a:lnTo>
                <a:lnTo>
                  <a:pt x="227267" y="271644"/>
                </a:lnTo>
                <a:lnTo>
                  <a:pt x="226201" y="267288"/>
                </a:lnTo>
                <a:lnTo>
                  <a:pt x="224070" y="250213"/>
                </a:lnTo>
                <a:lnTo>
                  <a:pt x="223004" y="245492"/>
                </a:lnTo>
                <a:lnTo>
                  <a:pt x="219655" y="228432"/>
                </a:lnTo>
                <a:lnTo>
                  <a:pt x="218285" y="225153"/>
                </a:lnTo>
                <a:lnTo>
                  <a:pt x="214935" y="209171"/>
                </a:lnTo>
                <a:lnTo>
                  <a:pt x="213870" y="204450"/>
                </a:lnTo>
                <a:lnTo>
                  <a:pt x="210216" y="189560"/>
                </a:lnTo>
                <a:lnTo>
                  <a:pt x="209150" y="186297"/>
                </a:lnTo>
                <a:lnTo>
                  <a:pt x="205816" y="171392"/>
                </a:lnTo>
                <a:lnTo>
                  <a:pt x="204720" y="167765"/>
                </a:lnTo>
                <a:lnTo>
                  <a:pt x="201066" y="154332"/>
                </a:lnTo>
                <a:lnTo>
                  <a:pt x="199970" y="150689"/>
                </a:lnTo>
                <a:lnTo>
                  <a:pt x="195585" y="138349"/>
                </a:lnTo>
                <a:lnTo>
                  <a:pt x="195585" y="134706"/>
                </a:lnTo>
                <a:lnTo>
                  <a:pt x="190851" y="123459"/>
                </a:lnTo>
                <a:lnTo>
                  <a:pt x="189754" y="119816"/>
                </a:lnTo>
                <a:lnTo>
                  <a:pt x="185005" y="108554"/>
                </a:lnTo>
                <a:lnTo>
                  <a:pt x="183908" y="106384"/>
                </a:lnTo>
                <a:lnTo>
                  <a:pt x="180635" y="95850"/>
                </a:lnTo>
                <a:lnTo>
                  <a:pt x="179539" y="92572"/>
                </a:lnTo>
                <a:lnTo>
                  <a:pt x="174789" y="83495"/>
                </a:lnTo>
                <a:lnTo>
                  <a:pt x="173693" y="81324"/>
                </a:lnTo>
                <a:lnTo>
                  <a:pt x="169324" y="71868"/>
                </a:lnTo>
                <a:lnTo>
                  <a:pt x="167862" y="69698"/>
                </a:lnTo>
                <a:lnTo>
                  <a:pt x="163477" y="60621"/>
                </a:lnTo>
                <a:lnTo>
                  <a:pt x="162381" y="59529"/>
                </a:lnTo>
                <a:lnTo>
                  <a:pt x="157647" y="51530"/>
                </a:lnTo>
                <a:lnTo>
                  <a:pt x="156550" y="49359"/>
                </a:lnTo>
                <a:lnTo>
                  <a:pt x="152166" y="42453"/>
                </a:lnTo>
                <a:lnTo>
                  <a:pt x="150704" y="41436"/>
                </a:lnTo>
                <a:lnTo>
                  <a:pt x="146335" y="34454"/>
                </a:lnTo>
                <a:lnTo>
                  <a:pt x="145239" y="33392"/>
                </a:lnTo>
                <a:lnTo>
                  <a:pt x="139393" y="27624"/>
                </a:lnTo>
                <a:lnTo>
                  <a:pt x="138297" y="26410"/>
                </a:lnTo>
                <a:lnTo>
                  <a:pt x="133562" y="20642"/>
                </a:lnTo>
                <a:lnTo>
                  <a:pt x="132466" y="19579"/>
                </a:lnTo>
                <a:lnTo>
                  <a:pt x="128081" y="15937"/>
                </a:lnTo>
                <a:lnTo>
                  <a:pt x="126985" y="14874"/>
                </a:lnTo>
                <a:lnTo>
                  <a:pt x="122250" y="11535"/>
                </a:lnTo>
                <a:lnTo>
                  <a:pt x="121154" y="10472"/>
                </a:lnTo>
                <a:lnTo>
                  <a:pt x="116404" y="6830"/>
                </a:lnTo>
                <a:lnTo>
                  <a:pt x="115308" y="6830"/>
                </a:lnTo>
                <a:lnTo>
                  <a:pt x="110939" y="4705"/>
                </a:lnTo>
                <a:lnTo>
                  <a:pt x="108381" y="3642"/>
                </a:lnTo>
                <a:lnTo>
                  <a:pt x="103996" y="2428"/>
                </a:lnTo>
                <a:lnTo>
                  <a:pt x="102900" y="2428"/>
                </a:lnTo>
                <a:lnTo>
                  <a:pt x="98165" y="1366"/>
                </a:lnTo>
                <a:lnTo>
                  <a:pt x="97069" y="1366"/>
                </a:lnTo>
                <a:lnTo>
                  <a:pt x="92319" y="0"/>
                </a:lnTo>
                <a:lnTo>
                  <a:pt x="91223" y="0"/>
                </a:lnTo>
                <a:lnTo>
                  <a:pt x="86854" y="1366"/>
                </a:lnTo>
                <a:lnTo>
                  <a:pt x="85758" y="1366"/>
                </a:lnTo>
                <a:lnTo>
                  <a:pt x="81008" y="2428"/>
                </a:lnTo>
                <a:lnTo>
                  <a:pt x="79912" y="2428"/>
                </a:lnTo>
                <a:lnTo>
                  <a:pt x="75177" y="3642"/>
                </a:lnTo>
                <a:lnTo>
                  <a:pt x="74081" y="4705"/>
                </a:lnTo>
                <a:lnTo>
                  <a:pt x="70792" y="6830"/>
                </a:lnTo>
                <a:lnTo>
                  <a:pt x="69696" y="6830"/>
                </a:lnTo>
                <a:lnTo>
                  <a:pt x="64946" y="10472"/>
                </a:lnTo>
                <a:lnTo>
                  <a:pt x="63865" y="10472"/>
                </a:lnTo>
                <a:lnTo>
                  <a:pt x="59481" y="13812"/>
                </a:lnTo>
                <a:lnTo>
                  <a:pt x="59481" y="14874"/>
                </a:lnTo>
                <a:lnTo>
                  <a:pt x="54731" y="19579"/>
                </a:lnTo>
                <a:lnTo>
                  <a:pt x="53634" y="20642"/>
                </a:lnTo>
                <a:lnTo>
                  <a:pt x="49996" y="25347"/>
                </a:lnTo>
                <a:lnTo>
                  <a:pt x="48900" y="26410"/>
                </a:lnTo>
                <a:lnTo>
                  <a:pt x="45611" y="30811"/>
                </a:lnTo>
                <a:lnTo>
                  <a:pt x="44515" y="33392"/>
                </a:lnTo>
                <a:lnTo>
                  <a:pt x="40861" y="38856"/>
                </a:lnTo>
                <a:lnTo>
                  <a:pt x="39780" y="39918"/>
                </a:lnTo>
                <a:lnTo>
                  <a:pt x="36492" y="45716"/>
                </a:lnTo>
                <a:lnTo>
                  <a:pt x="35396" y="47902"/>
                </a:lnTo>
                <a:lnTo>
                  <a:pt x="31742" y="54808"/>
                </a:lnTo>
                <a:lnTo>
                  <a:pt x="30646" y="57343"/>
                </a:lnTo>
                <a:lnTo>
                  <a:pt x="27373" y="63885"/>
                </a:lnTo>
                <a:lnTo>
                  <a:pt x="27373" y="66419"/>
                </a:lnTo>
                <a:lnTo>
                  <a:pt x="23719" y="74418"/>
                </a:lnTo>
                <a:lnTo>
                  <a:pt x="23719" y="76589"/>
                </a:lnTo>
                <a:lnTo>
                  <a:pt x="20430" y="84588"/>
                </a:lnTo>
                <a:lnTo>
                  <a:pt x="19334" y="86773"/>
                </a:lnTo>
                <a:lnTo>
                  <a:pt x="17142" y="95850"/>
                </a:lnTo>
                <a:lnTo>
                  <a:pt x="17142" y="98385"/>
                </a:lnTo>
                <a:lnTo>
                  <a:pt x="13503" y="108554"/>
                </a:lnTo>
                <a:lnTo>
                  <a:pt x="13503" y="110740"/>
                </a:lnTo>
                <a:lnTo>
                  <a:pt x="11311" y="121274"/>
                </a:lnTo>
                <a:lnTo>
                  <a:pt x="11311" y="123459"/>
                </a:lnTo>
                <a:lnTo>
                  <a:pt x="9119" y="133629"/>
                </a:lnTo>
                <a:lnTo>
                  <a:pt x="7657" y="137256"/>
                </a:lnTo>
                <a:lnTo>
                  <a:pt x="6561" y="148519"/>
                </a:lnTo>
                <a:lnTo>
                  <a:pt x="5465" y="150689"/>
                </a:lnTo>
                <a:lnTo>
                  <a:pt x="4384" y="162316"/>
                </a:lnTo>
                <a:lnTo>
                  <a:pt x="4384" y="165594"/>
                </a:lnTo>
                <a:lnTo>
                  <a:pt x="3288" y="178298"/>
                </a:lnTo>
                <a:lnTo>
                  <a:pt x="2192" y="181562"/>
                </a:lnTo>
                <a:lnTo>
                  <a:pt x="1096" y="194281"/>
                </a:lnTo>
                <a:lnTo>
                  <a:pt x="1096" y="210264"/>
                </a:lnTo>
                <a:lnTo>
                  <a:pt x="0" y="213527"/>
                </a:lnTo>
                <a:lnTo>
                  <a:pt x="0" y="286534"/>
                </a:lnTo>
                <a:lnTo>
                  <a:pt x="1096" y="303610"/>
                </a:lnTo>
                <a:lnTo>
                  <a:pt x="252539" y="543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4890100" y="4831636"/>
            <a:ext cx="252539" cy="543350"/>
          </a:xfrm>
          <a:custGeom>
            <a:avLst/>
            <a:gdLst/>
            <a:ahLst/>
            <a:cxnLst/>
            <a:rect l="l" t="t" r="r" b="b"/>
            <a:pathLst>
              <a:path w="252539" h="543350">
                <a:moveTo>
                  <a:pt x="1096" y="303610"/>
                </a:moveTo>
                <a:lnTo>
                  <a:pt x="0" y="286534"/>
                </a:lnTo>
                <a:lnTo>
                  <a:pt x="0" y="282178"/>
                </a:lnTo>
                <a:lnTo>
                  <a:pt x="0" y="267288"/>
                </a:lnTo>
                <a:lnTo>
                  <a:pt x="0" y="263661"/>
                </a:lnTo>
                <a:lnTo>
                  <a:pt x="0" y="249135"/>
                </a:lnTo>
                <a:lnTo>
                  <a:pt x="0" y="245492"/>
                </a:lnTo>
                <a:lnTo>
                  <a:pt x="0" y="230602"/>
                </a:lnTo>
                <a:lnTo>
                  <a:pt x="0" y="227339"/>
                </a:lnTo>
                <a:lnTo>
                  <a:pt x="0" y="213527"/>
                </a:lnTo>
                <a:lnTo>
                  <a:pt x="1096" y="210264"/>
                </a:lnTo>
                <a:lnTo>
                  <a:pt x="1096" y="197544"/>
                </a:lnTo>
                <a:lnTo>
                  <a:pt x="1096" y="194281"/>
                </a:lnTo>
                <a:lnTo>
                  <a:pt x="2192" y="181562"/>
                </a:lnTo>
                <a:lnTo>
                  <a:pt x="3288" y="178298"/>
                </a:lnTo>
                <a:lnTo>
                  <a:pt x="4384" y="165594"/>
                </a:lnTo>
                <a:lnTo>
                  <a:pt x="4384" y="162316"/>
                </a:lnTo>
                <a:lnTo>
                  <a:pt x="5465" y="150689"/>
                </a:lnTo>
                <a:lnTo>
                  <a:pt x="6561" y="148519"/>
                </a:lnTo>
                <a:lnTo>
                  <a:pt x="7657" y="137256"/>
                </a:lnTo>
                <a:lnTo>
                  <a:pt x="9119" y="133629"/>
                </a:lnTo>
                <a:lnTo>
                  <a:pt x="11311" y="123459"/>
                </a:lnTo>
                <a:lnTo>
                  <a:pt x="11311" y="121274"/>
                </a:lnTo>
                <a:lnTo>
                  <a:pt x="13503" y="110740"/>
                </a:lnTo>
                <a:lnTo>
                  <a:pt x="13503" y="108554"/>
                </a:lnTo>
                <a:lnTo>
                  <a:pt x="17142" y="98385"/>
                </a:lnTo>
                <a:lnTo>
                  <a:pt x="17142" y="95850"/>
                </a:lnTo>
                <a:lnTo>
                  <a:pt x="19334" y="86773"/>
                </a:lnTo>
                <a:lnTo>
                  <a:pt x="20430" y="84588"/>
                </a:lnTo>
                <a:lnTo>
                  <a:pt x="23719" y="76589"/>
                </a:lnTo>
                <a:lnTo>
                  <a:pt x="23719" y="74418"/>
                </a:lnTo>
                <a:lnTo>
                  <a:pt x="27373" y="66419"/>
                </a:lnTo>
                <a:lnTo>
                  <a:pt x="27373" y="63885"/>
                </a:lnTo>
                <a:lnTo>
                  <a:pt x="30646" y="57343"/>
                </a:lnTo>
                <a:lnTo>
                  <a:pt x="31742" y="54808"/>
                </a:lnTo>
                <a:lnTo>
                  <a:pt x="35396" y="47902"/>
                </a:lnTo>
                <a:lnTo>
                  <a:pt x="36492" y="45716"/>
                </a:lnTo>
                <a:lnTo>
                  <a:pt x="39780" y="39918"/>
                </a:lnTo>
                <a:lnTo>
                  <a:pt x="40861" y="38856"/>
                </a:lnTo>
                <a:lnTo>
                  <a:pt x="44515" y="33392"/>
                </a:lnTo>
                <a:lnTo>
                  <a:pt x="45611" y="30811"/>
                </a:lnTo>
                <a:lnTo>
                  <a:pt x="48900" y="26410"/>
                </a:lnTo>
                <a:lnTo>
                  <a:pt x="49996" y="25347"/>
                </a:lnTo>
                <a:lnTo>
                  <a:pt x="53634" y="20642"/>
                </a:lnTo>
                <a:lnTo>
                  <a:pt x="54731" y="19579"/>
                </a:lnTo>
                <a:lnTo>
                  <a:pt x="59481" y="14874"/>
                </a:lnTo>
                <a:lnTo>
                  <a:pt x="59481" y="13812"/>
                </a:lnTo>
                <a:lnTo>
                  <a:pt x="63865" y="10472"/>
                </a:lnTo>
                <a:lnTo>
                  <a:pt x="64946" y="10472"/>
                </a:lnTo>
                <a:lnTo>
                  <a:pt x="69696" y="6830"/>
                </a:lnTo>
                <a:lnTo>
                  <a:pt x="70792" y="6830"/>
                </a:lnTo>
                <a:lnTo>
                  <a:pt x="74081" y="4705"/>
                </a:lnTo>
                <a:lnTo>
                  <a:pt x="75177" y="3642"/>
                </a:lnTo>
                <a:lnTo>
                  <a:pt x="79912" y="2428"/>
                </a:lnTo>
                <a:lnTo>
                  <a:pt x="81008" y="2428"/>
                </a:lnTo>
                <a:lnTo>
                  <a:pt x="85758" y="1366"/>
                </a:lnTo>
                <a:lnTo>
                  <a:pt x="86854" y="1366"/>
                </a:lnTo>
                <a:lnTo>
                  <a:pt x="91223" y="0"/>
                </a:lnTo>
                <a:lnTo>
                  <a:pt x="92319" y="0"/>
                </a:lnTo>
                <a:lnTo>
                  <a:pt x="97069" y="1366"/>
                </a:lnTo>
                <a:lnTo>
                  <a:pt x="98165" y="1366"/>
                </a:lnTo>
                <a:lnTo>
                  <a:pt x="102900" y="2428"/>
                </a:lnTo>
                <a:lnTo>
                  <a:pt x="103996" y="2428"/>
                </a:lnTo>
                <a:lnTo>
                  <a:pt x="108381" y="3642"/>
                </a:lnTo>
                <a:lnTo>
                  <a:pt x="110939" y="4705"/>
                </a:lnTo>
                <a:lnTo>
                  <a:pt x="115308" y="6830"/>
                </a:lnTo>
                <a:lnTo>
                  <a:pt x="116404" y="6830"/>
                </a:lnTo>
                <a:lnTo>
                  <a:pt x="121154" y="10472"/>
                </a:lnTo>
                <a:lnTo>
                  <a:pt x="122250" y="11535"/>
                </a:lnTo>
                <a:lnTo>
                  <a:pt x="126985" y="14874"/>
                </a:lnTo>
                <a:lnTo>
                  <a:pt x="128081" y="15937"/>
                </a:lnTo>
                <a:lnTo>
                  <a:pt x="132466" y="19579"/>
                </a:lnTo>
                <a:lnTo>
                  <a:pt x="133562" y="20642"/>
                </a:lnTo>
                <a:lnTo>
                  <a:pt x="138297" y="26410"/>
                </a:lnTo>
                <a:lnTo>
                  <a:pt x="139393" y="27624"/>
                </a:lnTo>
                <a:lnTo>
                  <a:pt x="145239" y="33392"/>
                </a:lnTo>
                <a:lnTo>
                  <a:pt x="146335" y="34454"/>
                </a:lnTo>
                <a:lnTo>
                  <a:pt x="150704" y="41436"/>
                </a:lnTo>
                <a:lnTo>
                  <a:pt x="152166" y="42453"/>
                </a:lnTo>
                <a:lnTo>
                  <a:pt x="156550" y="49359"/>
                </a:lnTo>
                <a:lnTo>
                  <a:pt x="157647" y="51530"/>
                </a:lnTo>
                <a:lnTo>
                  <a:pt x="162381" y="59529"/>
                </a:lnTo>
                <a:lnTo>
                  <a:pt x="163477" y="60621"/>
                </a:lnTo>
                <a:lnTo>
                  <a:pt x="167862" y="69698"/>
                </a:lnTo>
                <a:lnTo>
                  <a:pt x="169324" y="71868"/>
                </a:lnTo>
                <a:lnTo>
                  <a:pt x="173693" y="81324"/>
                </a:lnTo>
                <a:lnTo>
                  <a:pt x="174789" y="83495"/>
                </a:lnTo>
                <a:lnTo>
                  <a:pt x="179539" y="92572"/>
                </a:lnTo>
                <a:lnTo>
                  <a:pt x="180635" y="95850"/>
                </a:lnTo>
                <a:lnTo>
                  <a:pt x="183908" y="106384"/>
                </a:lnTo>
                <a:lnTo>
                  <a:pt x="185005" y="108554"/>
                </a:lnTo>
                <a:lnTo>
                  <a:pt x="189754" y="119816"/>
                </a:lnTo>
                <a:lnTo>
                  <a:pt x="190851" y="123459"/>
                </a:lnTo>
                <a:lnTo>
                  <a:pt x="195585" y="134706"/>
                </a:lnTo>
                <a:lnTo>
                  <a:pt x="195585" y="138349"/>
                </a:lnTo>
                <a:lnTo>
                  <a:pt x="199970" y="150689"/>
                </a:lnTo>
                <a:lnTo>
                  <a:pt x="201066" y="154332"/>
                </a:lnTo>
                <a:lnTo>
                  <a:pt x="204720" y="167765"/>
                </a:lnTo>
                <a:lnTo>
                  <a:pt x="205816" y="171392"/>
                </a:lnTo>
                <a:lnTo>
                  <a:pt x="209150" y="186297"/>
                </a:lnTo>
                <a:lnTo>
                  <a:pt x="210216" y="189560"/>
                </a:lnTo>
                <a:lnTo>
                  <a:pt x="213870" y="204450"/>
                </a:lnTo>
                <a:lnTo>
                  <a:pt x="214935" y="209171"/>
                </a:lnTo>
                <a:lnTo>
                  <a:pt x="218285" y="225153"/>
                </a:lnTo>
                <a:lnTo>
                  <a:pt x="219655" y="228432"/>
                </a:lnTo>
                <a:lnTo>
                  <a:pt x="223004" y="245492"/>
                </a:lnTo>
                <a:lnTo>
                  <a:pt x="224070" y="250213"/>
                </a:lnTo>
                <a:lnTo>
                  <a:pt x="226201" y="267288"/>
                </a:lnTo>
                <a:lnTo>
                  <a:pt x="227267" y="271644"/>
                </a:lnTo>
                <a:lnTo>
                  <a:pt x="230921" y="290177"/>
                </a:lnTo>
                <a:lnTo>
                  <a:pt x="230921" y="294533"/>
                </a:lnTo>
                <a:lnTo>
                  <a:pt x="234270" y="314143"/>
                </a:lnTo>
                <a:lnTo>
                  <a:pt x="234270" y="318500"/>
                </a:lnTo>
                <a:lnTo>
                  <a:pt x="237924" y="338125"/>
                </a:lnTo>
                <a:lnTo>
                  <a:pt x="237924" y="343574"/>
                </a:lnTo>
                <a:lnTo>
                  <a:pt x="240055" y="364277"/>
                </a:lnTo>
                <a:lnTo>
                  <a:pt x="241273" y="368998"/>
                </a:lnTo>
                <a:lnTo>
                  <a:pt x="243405" y="390429"/>
                </a:lnTo>
                <a:lnTo>
                  <a:pt x="243405" y="396243"/>
                </a:lnTo>
                <a:lnTo>
                  <a:pt x="245993" y="419116"/>
                </a:lnTo>
                <a:lnTo>
                  <a:pt x="245993" y="424929"/>
                </a:lnTo>
                <a:lnTo>
                  <a:pt x="248124" y="447454"/>
                </a:lnTo>
                <a:lnTo>
                  <a:pt x="248124" y="453267"/>
                </a:lnTo>
                <a:lnTo>
                  <a:pt x="249190" y="477234"/>
                </a:lnTo>
                <a:lnTo>
                  <a:pt x="250256" y="483047"/>
                </a:lnTo>
                <a:lnTo>
                  <a:pt x="251474" y="508106"/>
                </a:lnTo>
                <a:lnTo>
                  <a:pt x="251474" y="515012"/>
                </a:lnTo>
                <a:lnTo>
                  <a:pt x="252539" y="543350"/>
                </a:lnTo>
              </a:path>
            </a:pathLst>
          </a:custGeom>
          <a:ln w="58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5090070" y="5349912"/>
            <a:ext cx="102961" cy="117692"/>
          </a:xfrm>
          <a:custGeom>
            <a:avLst/>
            <a:gdLst/>
            <a:ahLst/>
            <a:cxnLst/>
            <a:rect l="l" t="t" r="r" b="b"/>
            <a:pathLst>
              <a:path w="102961" h="117692">
                <a:moveTo>
                  <a:pt x="56223" y="117692"/>
                </a:moveTo>
                <a:lnTo>
                  <a:pt x="0" y="4720"/>
                </a:lnTo>
                <a:lnTo>
                  <a:pt x="52569" y="25074"/>
                </a:lnTo>
                <a:lnTo>
                  <a:pt x="102961" y="0"/>
                </a:lnTo>
                <a:lnTo>
                  <a:pt x="56223" y="117692"/>
                </a:lnTo>
                <a:close/>
              </a:path>
            </a:pathLst>
          </a:custGeom>
          <a:ln w="58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5474680" y="5192636"/>
            <a:ext cx="114181" cy="68286"/>
          </a:xfrm>
          <a:custGeom>
            <a:avLst/>
            <a:gdLst/>
            <a:ahLst/>
            <a:cxnLst/>
            <a:rect l="l" t="t" r="r" b="b"/>
            <a:pathLst>
              <a:path w="114181" h="68286">
                <a:moveTo>
                  <a:pt x="91649" y="34151"/>
                </a:moveTo>
                <a:lnTo>
                  <a:pt x="114181" y="0"/>
                </a:lnTo>
                <a:lnTo>
                  <a:pt x="0" y="34151"/>
                </a:lnTo>
                <a:lnTo>
                  <a:pt x="114181" y="68286"/>
                </a:lnTo>
                <a:lnTo>
                  <a:pt x="91649" y="34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5474680" y="5226787"/>
            <a:ext cx="609731" cy="0"/>
          </a:xfrm>
          <a:custGeom>
            <a:avLst/>
            <a:gdLst/>
            <a:ahLst/>
            <a:cxnLst/>
            <a:rect l="l" t="t" r="r" b="b"/>
            <a:pathLst>
              <a:path w="609731" h="0">
                <a:moveTo>
                  <a:pt x="0" y="0"/>
                </a:moveTo>
                <a:lnTo>
                  <a:pt x="609731" y="0"/>
                </a:lnTo>
              </a:path>
            </a:pathLst>
          </a:custGeom>
          <a:ln w="582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5474680" y="5192636"/>
            <a:ext cx="114181" cy="68286"/>
          </a:xfrm>
          <a:custGeom>
            <a:avLst/>
            <a:gdLst/>
            <a:ahLst/>
            <a:cxnLst/>
            <a:rect l="l" t="t" r="r" b="b"/>
            <a:pathLst>
              <a:path w="114181" h="68286">
                <a:moveTo>
                  <a:pt x="0" y="34151"/>
                </a:moveTo>
                <a:lnTo>
                  <a:pt x="114181" y="0"/>
                </a:lnTo>
                <a:lnTo>
                  <a:pt x="91649" y="34151"/>
                </a:lnTo>
                <a:lnTo>
                  <a:pt x="114181" y="68286"/>
                </a:lnTo>
                <a:lnTo>
                  <a:pt x="0" y="34151"/>
                </a:lnTo>
                <a:close/>
              </a:path>
            </a:pathLst>
          </a:custGeom>
          <a:ln w="5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5969925" y="5192636"/>
            <a:ext cx="114486" cy="68286"/>
          </a:xfrm>
          <a:custGeom>
            <a:avLst/>
            <a:gdLst/>
            <a:ahLst/>
            <a:cxnLst/>
            <a:rect l="l" t="t" r="r" b="b"/>
            <a:pathLst>
              <a:path w="114486" h="68286">
                <a:moveTo>
                  <a:pt x="114486" y="34151"/>
                </a:moveTo>
                <a:lnTo>
                  <a:pt x="0" y="0"/>
                </a:lnTo>
                <a:lnTo>
                  <a:pt x="22988" y="34151"/>
                </a:lnTo>
                <a:lnTo>
                  <a:pt x="0" y="68286"/>
                </a:lnTo>
                <a:lnTo>
                  <a:pt x="114486" y="34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5969925" y="5192636"/>
            <a:ext cx="114486" cy="68286"/>
          </a:xfrm>
          <a:custGeom>
            <a:avLst/>
            <a:gdLst/>
            <a:ahLst/>
            <a:cxnLst/>
            <a:rect l="l" t="t" r="r" b="b"/>
            <a:pathLst>
              <a:path w="114486" h="68286">
                <a:moveTo>
                  <a:pt x="114486" y="34151"/>
                </a:moveTo>
                <a:lnTo>
                  <a:pt x="0" y="68286"/>
                </a:lnTo>
                <a:lnTo>
                  <a:pt x="22988" y="34151"/>
                </a:lnTo>
                <a:lnTo>
                  <a:pt x="0" y="0"/>
                </a:lnTo>
                <a:lnTo>
                  <a:pt x="114486" y="34151"/>
                </a:lnTo>
                <a:close/>
              </a:path>
            </a:pathLst>
          </a:custGeom>
          <a:ln w="5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4042033" y="4780334"/>
            <a:ext cx="472560" cy="366539"/>
          </a:xfrm>
          <a:custGeom>
            <a:avLst/>
            <a:gdLst/>
            <a:ahLst/>
            <a:cxnLst/>
            <a:rect l="l" t="t" r="r" b="b"/>
            <a:pathLst>
              <a:path w="472560" h="366539">
                <a:moveTo>
                  <a:pt x="424391" y="256846"/>
                </a:moveTo>
                <a:lnTo>
                  <a:pt x="422214" y="244491"/>
                </a:lnTo>
                <a:lnTo>
                  <a:pt x="422214" y="240863"/>
                </a:lnTo>
                <a:lnTo>
                  <a:pt x="420021" y="229601"/>
                </a:lnTo>
                <a:lnTo>
                  <a:pt x="418925" y="225973"/>
                </a:lnTo>
                <a:lnTo>
                  <a:pt x="416733" y="213618"/>
                </a:lnTo>
                <a:lnTo>
                  <a:pt x="415271" y="211083"/>
                </a:lnTo>
                <a:lnTo>
                  <a:pt x="413079" y="199821"/>
                </a:lnTo>
                <a:lnTo>
                  <a:pt x="411983" y="196542"/>
                </a:lnTo>
                <a:lnTo>
                  <a:pt x="408710" y="184931"/>
                </a:lnTo>
                <a:lnTo>
                  <a:pt x="407248" y="182745"/>
                </a:lnTo>
                <a:lnTo>
                  <a:pt x="402864" y="171119"/>
                </a:lnTo>
                <a:lnTo>
                  <a:pt x="401767" y="168948"/>
                </a:lnTo>
                <a:lnTo>
                  <a:pt x="398129" y="158779"/>
                </a:lnTo>
                <a:lnTo>
                  <a:pt x="397033" y="156593"/>
                </a:lnTo>
                <a:lnTo>
                  <a:pt x="391552" y="146060"/>
                </a:lnTo>
                <a:lnTo>
                  <a:pt x="390090" y="143874"/>
                </a:lnTo>
                <a:lnTo>
                  <a:pt x="385721" y="133705"/>
                </a:lnTo>
                <a:lnTo>
                  <a:pt x="384625" y="131170"/>
                </a:lnTo>
                <a:lnTo>
                  <a:pt x="378779" y="122093"/>
                </a:lnTo>
                <a:lnTo>
                  <a:pt x="376586" y="119908"/>
                </a:lnTo>
                <a:lnTo>
                  <a:pt x="370756" y="110831"/>
                </a:lnTo>
                <a:lnTo>
                  <a:pt x="369659" y="108645"/>
                </a:lnTo>
                <a:lnTo>
                  <a:pt x="363813" y="100662"/>
                </a:lnTo>
                <a:lnTo>
                  <a:pt x="361636" y="98112"/>
                </a:lnTo>
                <a:lnTo>
                  <a:pt x="354694" y="90158"/>
                </a:lnTo>
                <a:lnTo>
                  <a:pt x="353598" y="87881"/>
                </a:lnTo>
                <a:lnTo>
                  <a:pt x="346671" y="81051"/>
                </a:lnTo>
                <a:lnTo>
                  <a:pt x="345575" y="78926"/>
                </a:lnTo>
                <a:lnTo>
                  <a:pt x="337551" y="71944"/>
                </a:lnTo>
                <a:lnTo>
                  <a:pt x="336455" y="69819"/>
                </a:lnTo>
                <a:lnTo>
                  <a:pt x="329513" y="62837"/>
                </a:lnTo>
                <a:lnTo>
                  <a:pt x="327321" y="61775"/>
                </a:lnTo>
                <a:lnTo>
                  <a:pt x="319298" y="54945"/>
                </a:lnTo>
                <a:lnTo>
                  <a:pt x="318201" y="53730"/>
                </a:lnTo>
                <a:lnTo>
                  <a:pt x="310178" y="46900"/>
                </a:lnTo>
                <a:lnTo>
                  <a:pt x="307986" y="45838"/>
                </a:lnTo>
                <a:lnTo>
                  <a:pt x="299963" y="40070"/>
                </a:lnTo>
                <a:lnTo>
                  <a:pt x="298867" y="38856"/>
                </a:lnTo>
                <a:lnTo>
                  <a:pt x="290843" y="34151"/>
                </a:lnTo>
                <a:lnTo>
                  <a:pt x="288286" y="33088"/>
                </a:lnTo>
                <a:lnTo>
                  <a:pt x="280247" y="27320"/>
                </a:lnTo>
                <a:lnTo>
                  <a:pt x="278070" y="26258"/>
                </a:lnTo>
                <a:lnTo>
                  <a:pt x="270032" y="22919"/>
                </a:lnTo>
                <a:lnTo>
                  <a:pt x="267840" y="21856"/>
                </a:lnTo>
                <a:lnTo>
                  <a:pt x="258720" y="18213"/>
                </a:lnTo>
                <a:lnTo>
                  <a:pt x="257624" y="17151"/>
                </a:lnTo>
                <a:lnTo>
                  <a:pt x="248505" y="13812"/>
                </a:lnTo>
                <a:lnTo>
                  <a:pt x="245947" y="12749"/>
                </a:lnTo>
                <a:lnTo>
                  <a:pt x="237924" y="10169"/>
                </a:lnTo>
                <a:lnTo>
                  <a:pt x="235732" y="9106"/>
                </a:lnTo>
                <a:lnTo>
                  <a:pt x="227709" y="6981"/>
                </a:lnTo>
                <a:lnTo>
                  <a:pt x="225516" y="5919"/>
                </a:lnTo>
                <a:lnTo>
                  <a:pt x="216397" y="4705"/>
                </a:lnTo>
                <a:lnTo>
                  <a:pt x="214205" y="3339"/>
                </a:lnTo>
                <a:lnTo>
                  <a:pt x="206181" y="2276"/>
                </a:lnTo>
                <a:lnTo>
                  <a:pt x="203624" y="2276"/>
                </a:lnTo>
                <a:lnTo>
                  <a:pt x="194504" y="1062"/>
                </a:lnTo>
                <a:lnTo>
                  <a:pt x="192312" y="0"/>
                </a:lnTo>
                <a:lnTo>
                  <a:pt x="161285" y="0"/>
                </a:lnTo>
                <a:lnTo>
                  <a:pt x="152166" y="1062"/>
                </a:lnTo>
                <a:lnTo>
                  <a:pt x="151070" y="1062"/>
                </a:lnTo>
                <a:lnTo>
                  <a:pt x="141950" y="2276"/>
                </a:lnTo>
                <a:lnTo>
                  <a:pt x="140854" y="3339"/>
                </a:lnTo>
                <a:lnTo>
                  <a:pt x="131735" y="4705"/>
                </a:lnTo>
                <a:lnTo>
                  <a:pt x="130639" y="5919"/>
                </a:lnTo>
                <a:lnTo>
                  <a:pt x="122616" y="8044"/>
                </a:lnTo>
                <a:lnTo>
                  <a:pt x="120058" y="8044"/>
                </a:lnTo>
                <a:lnTo>
                  <a:pt x="112385" y="11231"/>
                </a:lnTo>
                <a:lnTo>
                  <a:pt x="110939" y="11231"/>
                </a:lnTo>
                <a:lnTo>
                  <a:pt x="102900" y="14874"/>
                </a:lnTo>
                <a:lnTo>
                  <a:pt x="100708" y="16088"/>
                </a:lnTo>
                <a:lnTo>
                  <a:pt x="93781" y="19276"/>
                </a:lnTo>
                <a:lnTo>
                  <a:pt x="91589" y="20794"/>
                </a:lnTo>
                <a:lnTo>
                  <a:pt x="84661" y="25044"/>
                </a:lnTo>
                <a:lnTo>
                  <a:pt x="83565" y="26258"/>
                </a:lnTo>
                <a:lnTo>
                  <a:pt x="76623" y="30963"/>
                </a:lnTo>
                <a:lnTo>
                  <a:pt x="74446" y="32026"/>
                </a:lnTo>
                <a:lnTo>
                  <a:pt x="67504" y="37793"/>
                </a:lnTo>
                <a:lnTo>
                  <a:pt x="66408" y="38856"/>
                </a:lnTo>
                <a:lnTo>
                  <a:pt x="59481" y="44775"/>
                </a:lnTo>
                <a:lnTo>
                  <a:pt x="58384" y="45838"/>
                </a:lnTo>
                <a:lnTo>
                  <a:pt x="52554" y="52668"/>
                </a:lnTo>
                <a:lnTo>
                  <a:pt x="50361" y="53730"/>
                </a:lnTo>
                <a:lnTo>
                  <a:pt x="44881" y="60712"/>
                </a:lnTo>
                <a:lnTo>
                  <a:pt x="43419" y="62837"/>
                </a:lnTo>
                <a:lnTo>
                  <a:pt x="39050" y="69819"/>
                </a:lnTo>
                <a:lnTo>
                  <a:pt x="36857" y="71944"/>
                </a:lnTo>
                <a:lnTo>
                  <a:pt x="32107" y="79989"/>
                </a:lnTo>
                <a:lnTo>
                  <a:pt x="31011" y="82114"/>
                </a:lnTo>
                <a:lnTo>
                  <a:pt x="26277" y="90158"/>
                </a:lnTo>
                <a:lnTo>
                  <a:pt x="25180" y="92739"/>
                </a:lnTo>
                <a:lnTo>
                  <a:pt x="20796" y="101739"/>
                </a:lnTo>
                <a:lnTo>
                  <a:pt x="19700" y="103925"/>
                </a:lnTo>
                <a:lnTo>
                  <a:pt x="16061" y="113001"/>
                </a:lnTo>
                <a:lnTo>
                  <a:pt x="14965" y="115187"/>
                </a:lnTo>
                <a:lnTo>
                  <a:pt x="11676" y="125721"/>
                </a:lnTo>
                <a:lnTo>
                  <a:pt x="11676" y="127891"/>
                </a:lnTo>
                <a:lnTo>
                  <a:pt x="8023" y="139154"/>
                </a:lnTo>
                <a:lnTo>
                  <a:pt x="8023" y="141704"/>
                </a:lnTo>
                <a:lnTo>
                  <a:pt x="5830" y="152966"/>
                </a:lnTo>
                <a:lnTo>
                  <a:pt x="4749" y="155136"/>
                </a:lnTo>
                <a:lnTo>
                  <a:pt x="3653" y="167856"/>
                </a:lnTo>
                <a:lnTo>
                  <a:pt x="2557" y="170026"/>
                </a:lnTo>
                <a:lnTo>
                  <a:pt x="1096" y="182745"/>
                </a:lnTo>
                <a:lnTo>
                  <a:pt x="1096" y="186009"/>
                </a:lnTo>
                <a:lnTo>
                  <a:pt x="0" y="198728"/>
                </a:lnTo>
                <a:lnTo>
                  <a:pt x="0" y="236507"/>
                </a:lnTo>
                <a:lnTo>
                  <a:pt x="1096" y="251032"/>
                </a:lnTo>
                <a:lnTo>
                  <a:pt x="1096" y="254660"/>
                </a:lnTo>
                <a:lnTo>
                  <a:pt x="3653" y="269550"/>
                </a:lnTo>
                <a:lnTo>
                  <a:pt x="3653" y="272828"/>
                </a:lnTo>
                <a:lnTo>
                  <a:pt x="5830" y="288811"/>
                </a:lnTo>
                <a:lnTo>
                  <a:pt x="5830" y="293531"/>
                </a:lnTo>
                <a:lnTo>
                  <a:pt x="9119" y="309514"/>
                </a:lnTo>
                <a:lnTo>
                  <a:pt x="10215" y="312777"/>
                </a:lnTo>
                <a:lnTo>
                  <a:pt x="13869" y="332403"/>
                </a:lnTo>
                <a:lnTo>
                  <a:pt x="387175" y="280388"/>
                </a:lnTo>
                <a:lnTo>
                  <a:pt x="374409" y="256846"/>
                </a:lnTo>
                <a:lnTo>
                  <a:pt x="425852" y="274999"/>
                </a:lnTo>
                <a:lnTo>
                  <a:pt x="424391" y="260473"/>
                </a:lnTo>
                <a:lnTo>
                  <a:pt x="424391" y="256846"/>
                </a:lnTo>
                <a:close/>
              </a:path>
              <a:path w="472560" h="366539">
                <a:moveTo>
                  <a:pt x="425852" y="274999"/>
                </a:moveTo>
                <a:lnTo>
                  <a:pt x="387175" y="280388"/>
                </a:lnTo>
                <a:lnTo>
                  <a:pt x="433891" y="366539"/>
                </a:lnTo>
                <a:lnTo>
                  <a:pt x="472560" y="247769"/>
                </a:lnTo>
                <a:lnTo>
                  <a:pt x="425852" y="274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4042033" y="4780334"/>
            <a:ext cx="425852" cy="332403"/>
          </a:xfrm>
          <a:custGeom>
            <a:avLst/>
            <a:gdLst/>
            <a:ahLst/>
            <a:cxnLst/>
            <a:rect l="l" t="t" r="r" b="b"/>
            <a:pathLst>
              <a:path w="425852" h="332403">
                <a:moveTo>
                  <a:pt x="13869" y="332403"/>
                </a:moveTo>
                <a:lnTo>
                  <a:pt x="10215" y="312777"/>
                </a:lnTo>
                <a:lnTo>
                  <a:pt x="9119" y="309514"/>
                </a:lnTo>
                <a:lnTo>
                  <a:pt x="5830" y="293531"/>
                </a:lnTo>
                <a:lnTo>
                  <a:pt x="5830" y="288811"/>
                </a:lnTo>
                <a:lnTo>
                  <a:pt x="3653" y="272828"/>
                </a:lnTo>
                <a:lnTo>
                  <a:pt x="3653" y="269550"/>
                </a:lnTo>
                <a:lnTo>
                  <a:pt x="1096" y="254660"/>
                </a:lnTo>
                <a:lnTo>
                  <a:pt x="1096" y="251032"/>
                </a:lnTo>
                <a:lnTo>
                  <a:pt x="0" y="236507"/>
                </a:lnTo>
                <a:lnTo>
                  <a:pt x="0" y="232864"/>
                </a:lnTo>
                <a:lnTo>
                  <a:pt x="0" y="217974"/>
                </a:lnTo>
                <a:lnTo>
                  <a:pt x="0" y="214711"/>
                </a:lnTo>
                <a:lnTo>
                  <a:pt x="0" y="201991"/>
                </a:lnTo>
                <a:lnTo>
                  <a:pt x="0" y="198728"/>
                </a:lnTo>
                <a:lnTo>
                  <a:pt x="1096" y="186009"/>
                </a:lnTo>
                <a:lnTo>
                  <a:pt x="1096" y="182745"/>
                </a:lnTo>
                <a:lnTo>
                  <a:pt x="2557" y="170026"/>
                </a:lnTo>
                <a:lnTo>
                  <a:pt x="3653" y="167856"/>
                </a:lnTo>
                <a:lnTo>
                  <a:pt x="4749" y="155136"/>
                </a:lnTo>
                <a:lnTo>
                  <a:pt x="5830" y="152966"/>
                </a:lnTo>
                <a:lnTo>
                  <a:pt x="8023" y="141704"/>
                </a:lnTo>
                <a:lnTo>
                  <a:pt x="8023" y="139154"/>
                </a:lnTo>
                <a:lnTo>
                  <a:pt x="11676" y="127891"/>
                </a:lnTo>
                <a:lnTo>
                  <a:pt x="11676" y="125721"/>
                </a:lnTo>
                <a:lnTo>
                  <a:pt x="14965" y="115187"/>
                </a:lnTo>
                <a:lnTo>
                  <a:pt x="16061" y="113001"/>
                </a:lnTo>
                <a:lnTo>
                  <a:pt x="19700" y="103925"/>
                </a:lnTo>
                <a:lnTo>
                  <a:pt x="20796" y="101739"/>
                </a:lnTo>
                <a:lnTo>
                  <a:pt x="25180" y="92739"/>
                </a:lnTo>
                <a:lnTo>
                  <a:pt x="26277" y="90158"/>
                </a:lnTo>
                <a:lnTo>
                  <a:pt x="31011" y="82114"/>
                </a:lnTo>
                <a:lnTo>
                  <a:pt x="32107" y="79989"/>
                </a:lnTo>
                <a:lnTo>
                  <a:pt x="36857" y="71944"/>
                </a:lnTo>
                <a:lnTo>
                  <a:pt x="39050" y="69819"/>
                </a:lnTo>
                <a:lnTo>
                  <a:pt x="43419" y="62837"/>
                </a:lnTo>
                <a:lnTo>
                  <a:pt x="44881" y="60712"/>
                </a:lnTo>
                <a:lnTo>
                  <a:pt x="50361" y="53730"/>
                </a:lnTo>
                <a:lnTo>
                  <a:pt x="52554" y="52668"/>
                </a:lnTo>
                <a:lnTo>
                  <a:pt x="58384" y="45838"/>
                </a:lnTo>
                <a:lnTo>
                  <a:pt x="59481" y="44775"/>
                </a:lnTo>
                <a:lnTo>
                  <a:pt x="66408" y="38856"/>
                </a:lnTo>
                <a:lnTo>
                  <a:pt x="67504" y="37793"/>
                </a:lnTo>
                <a:lnTo>
                  <a:pt x="74446" y="32026"/>
                </a:lnTo>
                <a:lnTo>
                  <a:pt x="76623" y="30963"/>
                </a:lnTo>
                <a:lnTo>
                  <a:pt x="83565" y="26258"/>
                </a:lnTo>
                <a:lnTo>
                  <a:pt x="84661" y="25044"/>
                </a:lnTo>
                <a:lnTo>
                  <a:pt x="91589" y="20794"/>
                </a:lnTo>
                <a:lnTo>
                  <a:pt x="93781" y="19276"/>
                </a:lnTo>
                <a:lnTo>
                  <a:pt x="100708" y="16088"/>
                </a:lnTo>
                <a:lnTo>
                  <a:pt x="102900" y="14874"/>
                </a:lnTo>
                <a:lnTo>
                  <a:pt x="110939" y="11231"/>
                </a:lnTo>
                <a:lnTo>
                  <a:pt x="112385" y="11231"/>
                </a:lnTo>
                <a:lnTo>
                  <a:pt x="120058" y="8044"/>
                </a:lnTo>
                <a:lnTo>
                  <a:pt x="122616" y="8044"/>
                </a:lnTo>
                <a:lnTo>
                  <a:pt x="130639" y="5919"/>
                </a:lnTo>
                <a:lnTo>
                  <a:pt x="131735" y="4705"/>
                </a:lnTo>
                <a:lnTo>
                  <a:pt x="140854" y="3339"/>
                </a:lnTo>
                <a:lnTo>
                  <a:pt x="141950" y="2276"/>
                </a:lnTo>
                <a:lnTo>
                  <a:pt x="151070" y="1062"/>
                </a:lnTo>
                <a:lnTo>
                  <a:pt x="152166" y="1062"/>
                </a:lnTo>
                <a:lnTo>
                  <a:pt x="161285" y="0"/>
                </a:lnTo>
                <a:lnTo>
                  <a:pt x="192312" y="0"/>
                </a:lnTo>
                <a:lnTo>
                  <a:pt x="194504" y="1062"/>
                </a:lnTo>
                <a:lnTo>
                  <a:pt x="203624" y="2276"/>
                </a:lnTo>
                <a:lnTo>
                  <a:pt x="206181" y="2276"/>
                </a:lnTo>
                <a:lnTo>
                  <a:pt x="214205" y="3339"/>
                </a:lnTo>
                <a:lnTo>
                  <a:pt x="216397" y="4705"/>
                </a:lnTo>
                <a:lnTo>
                  <a:pt x="225516" y="5919"/>
                </a:lnTo>
                <a:lnTo>
                  <a:pt x="227709" y="6981"/>
                </a:lnTo>
                <a:lnTo>
                  <a:pt x="235732" y="9106"/>
                </a:lnTo>
                <a:lnTo>
                  <a:pt x="237924" y="10169"/>
                </a:lnTo>
                <a:lnTo>
                  <a:pt x="245947" y="12749"/>
                </a:lnTo>
                <a:lnTo>
                  <a:pt x="248505" y="13812"/>
                </a:lnTo>
                <a:lnTo>
                  <a:pt x="257624" y="17151"/>
                </a:lnTo>
                <a:lnTo>
                  <a:pt x="258720" y="18213"/>
                </a:lnTo>
                <a:lnTo>
                  <a:pt x="267840" y="21856"/>
                </a:lnTo>
                <a:lnTo>
                  <a:pt x="270032" y="22919"/>
                </a:lnTo>
                <a:lnTo>
                  <a:pt x="278070" y="26258"/>
                </a:lnTo>
                <a:lnTo>
                  <a:pt x="280247" y="27320"/>
                </a:lnTo>
                <a:lnTo>
                  <a:pt x="288286" y="33088"/>
                </a:lnTo>
                <a:lnTo>
                  <a:pt x="290843" y="34151"/>
                </a:lnTo>
                <a:lnTo>
                  <a:pt x="298867" y="38856"/>
                </a:lnTo>
                <a:lnTo>
                  <a:pt x="299963" y="40070"/>
                </a:lnTo>
                <a:lnTo>
                  <a:pt x="307986" y="45838"/>
                </a:lnTo>
                <a:lnTo>
                  <a:pt x="310178" y="46900"/>
                </a:lnTo>
                <a:lnTo>
                  <a:pt x="318201" y="53730"/>
                </a:lnTo>
                <a:lnTo>
                  <a:pt x="319298" y="54945"/>
                </a:lnTo>
                <a:lnTo>
                  <a:pt x="327321" y="61775"/>
                </a:lnTo>
                <a:lnTo>
                  <a:pt x="329513" y="62837"/>
                </a:lnTo>
                <a:lnTo>
                  <a:pt x="336455" y="69819"/>
                </a:lnTo>
                <a:lnTo>
                  <a:pt x="337551" y="71944"/>
                </a:lnTo>
                <a:lnTo>
                  <a:pt x="345575" y="78926"/>
                </a:lnTo>
                <a:lnTo>
                  <a:pt x="346671" y="81051"/>
                </a:lnTo>
                <a:lnTo>
                  <a:pt x="353598" y="87881"/>
                </a:lnTo>
                <a:lnTo>
                  <a:pt x="354694" y="90158"/>
                </a:lnTo>
                <a:lnTo>
                  <a:pt x="361636" y="98112"/>
                </a:lnTo>
                <a:lnTo>
                  <a:pt x="363813" y="100662"/>
                </a:lnTo>
                <a:lnTo>
                  <a:pt x="369659" y="108645"/>
                </a:lnTo>
                <a:lnTo>
                  <a:pt x="370756" y="110831"/>
                </a:lnTo>
                <a:lnTo>
                  <a:pt x="376586" y="119908"/>
                </a:lnTo>
                <a:lnTo>
                  <a:pt x="378779" y="122093"/>
                </a:lnTo>
                <a:lnTo>
                  <a:pt x="384625" y="131170"/>
                </a:lnTo>
                <a:lnTo>
                  <a:pt x="385721" y="133705"/>
                </a:lnTo>
                <a:lnTo>
                  <a:pt x="390090" y="143874"/>
                </a:lnTo>
                <a:lnTo>
                  <a:pt x="391552" y="146060"/>
                </a:lnTo>
                <a:lnTo>
                  <a:pt x="397033" y="156593"/>
                </a:lnTo>
                <a:lnTo>
                  <a:pt x="398129" y="158779"/>
                </a:lnTo>
                <a:lnTo>
                  <a:pt x="401767" y="168948"/>
                </a:lnTo>
                <a:lnTo>
                  <a:pt x="402864" y="171119"/>
                </a:lnTo>
                <a:lnTo>
                  <a:pt x="407248" y="182745"/>
                </a:lnTo>
                <a:lnTo>
                  <a:pt x="408710" y="184931"/>
                </a:lnTo>
                <a:lnTo>
                  <a:pt x="411983" y="196542"/>
                </a:lnTo>
                <a:lnTo>
                  <a:pt x="413079" y="199821"/>
                </a:lnTo>
                <a:lnTo>
                  <a:pt x="415271" y="211083"/>
                </a:lnTo>
                <a:lnTo>
                  <a:pt x="416733" y="213618"/>
                </a:lnTo>
                <a:lnTo>
                  <a:pt x="418925" y="225973"/>
                </a:lnTo>
                <a:lnTo>
                  <a:pt x="420021" y="229601"/>
                </a:lnTo>
                <a:lnTo>
                  <a:pt x="422214" y="240863"/>
                </a:lnTo>
                <a:lnTo>
                  <a:pt x="422214" y="244491"/>
                </a:lnTo>
                <a:lnTo>
                  <a:pt x="424391" y="256846"/>
                </a:lnTo>
                <a:lnTo>
                  <a:pt x="424391" y="260473"/>
                </a:lnTo>
                <a:lnTo>
                  <a:pt x="425852" y="274999"/>
                </a:lnTo>
              </a:path>
            </a:pathLst>
          </a:custGeom>
          <a:ln w="58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4416443" y="5028104"/>
            <a:ext cx="98150" cy="118769"/>
          </a:xfrm>
          <a:custGeom>
            <a:avLst/>
            <a:gdLst/>
            <a:ahLst/>
            <a:cxnLst/>
            <a:rect l="l" t="t" r="r" b="b"/>
            <a:pathLst>
              <a:path w="98150" h="118769">
                <a:moveTo>
                  <a:pt x="59481" y="118769"/>
                </a:moveTo>
                <a:lnTo>
                  <a:pt x="0" y="9076"/>
                </a:lnTo>
                <a:lnTo>
                  <a:pt x="51442" y="27229"/>
                </a:lnTo>
                <a:lnTo>
                  <a:pt x="98150" y="0"/>
                </a:lnTo>
                <a:lnTo>
                  <a:pt x="59481" y="118769"/>
                </a:lnTo>
                <a:close/>
              </a:path>
            </a:pathLst>
          </a:custGeom>
          <a:ln w="58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6676026" y="5215160"/>
            <a:ext cx="162290" cy="0"/>
          </a:xfrm>
          <a:custGeom>
            <a:avLst/>
            <a:gdLst/>
            <a:ahLst/>
            <a:cxnLst/>
            <a:rect l="l" t="t" r="r" b="b"/>
            <a:pathLst>
              <a:path w="162290" h="0">
                <a:moveTo>
                  <a:pt x="0" y="0"/>
                </a:moveTo>
                <a:lnTo>
                  <a:pt x="162290" y="0"/>
                </a:lnTo>
              </a:path>
            </a:pathLst>
          </a:custGeom>
          <a:ln w="582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7135798" y="5233678"/>
            <a:ext cx="138692" cy="0"/>
          </a:xfrm>
          <a:custGeom>
            <a:avLst/>
            <a:gdLst/>
            <a:ahLst/>
            <a:cxnLst/>
            <a:rect l="l" t="t" r="r" b="b"/>
            <a:pathLst>
              <a:path w="138692" h="0">
                <a:moveTo>
                  <a:pt x="0" y="0"/>
                </a:moveTo>
                <a:lnTo>
                  <a:pt x="138692" y="0"/>
                </a:lnTo>
              </a:path>
            </a:pathLst>
          </a:custGeom>
          <a:ln w="582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7135798" y="5196992"/>
            <a:ext cx="138692" cy="0"/>
          </a:xfrm>
          <a:custGeom>
            <a:avLst/>
            <a:gdLst/>
            <a:ahLst/>
            <a:cxnLst/>
            <a:rect l="l" t="t" r="r" b="b"/>
            <a:pathLst>
              <a:path w="138692" h="0">
                <a:moveTo>
                  <a:pt x="0" y="0"/>
                </a:moveTo>
                <a:lnTo>
                  <a:pt x="138692" y="0"/>
                </a:lnTo>
              </a:path>
            </a:pathLst>
          </a:custGeom>
          <a:ln w="582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7571820" y="5215160"/>
            <a:ext cx="139454" cy="0"/>
          </a:xfrm>
          <a:custGeom>
            <a:avLst/>
            <a:gdLst/>
            <a:ahLst/>
            <a:cxnLst/>
            <a:rect l="l" t="t" r="r" b="b"/>
            <a:pathLst>
              <a:path w="139454" h="0">
                <a:moveTo>
                  <a:pt x="0" y="0"/>
                </a:moveTo>
                <a:lnTo>
                  <a:pt x="139454" y="0"/>
                </a:lnTo>
              </a:path>
            </a:pathLst>
          </a:custGeom>
          <a:ln w="582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6389962" y="5462884"/>
            <a:ext cx="68509" cy="114413"/>
          </a:xfrm>
          <a:custGeom>
            <a:avLst/>
            <a:gdLst/>
            <a:ahLst/>
            <a:cxnLst/>
            <a:rect l="l" t="t" r="r" b="b"/>
            <a:pathLst>
              <a:path w="68509" h="114413">
                <a:moveTo>
                  <a:pt x="34254" y="0"/>
                </a:moveTo>
                <a:lnTo>
                  <a:pt x="0" y="114413"/>
                </a:lnTo>
                <a:lnTo>
                  <a:pt x="34254" y="91524"/>
                </a:lnTo>
                <a:lnTo>
                  <a:pt x="68509" y="114413"/>
                </a:lnTo>
                <a:lnTo>
                  <a:pt x="342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6424217" y="5462884"/>
            <a:ext cx="0" cy="608404"/>
          </a:xfrm>
          <a:custGeom>
            <a:avLst/>
            <a:gdLst/>
            <a:ahLst/>
            <a:cxnLst/>
            <a:rect l="l" t="t" r="r" b="b"/>
            <a:pathLst>
              <a:path w="0" h="608404">
                <a:moveTo>
                  <a:pt x="0" y="608404"/>
                </a:moveTo>
                <a:lnTo>
                  <a:pt x="0" y="0"/>
                </a:lnTo>
              </a:path>
            </a:pathLst>
          </a:custGeom>
          <a:ln w="58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6389962" y="5462884"/>
            <a:ext cx="68509" cy="114413"/>
          </a:xfrm>
          <a:custGeom>
            <a:avLst/>
            <a:gdLst/>
            <a:ahLst/>
            <a:cxnLst/>
            <a:rect l="l" t="t" r="r" b="b"/>
            <a:pathLst>
              <a:path w="68509" h="114413">
                <a:moveTo>
                  <a:pt x="34254" y="0"/>
                </a:moveTo>
                <a:lnTo>
                  <a:pt x="68509" y="114413"/>
                </a:lnTo>
                <a:lnTo>
                  <a:pt x="34254" y="91524"/>
                </a:lnTo>
                <a:lnTo>
                  <a:pt x="0" y="114413"/>
                </a:lnTo>
                <a:lnTo>
                  <a:pt x="34254" y="0"/>
                </a:lnTo>
                <a:close/>
              </a:path>
            </a:pathLst>
          </a:custGeom>
          <a:ln w="58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6950367" y="5462884"/>
            <a:ext cx="68661" cy="114413"/>
          </a:xfrm>
          <a:custGeom>
            <a:avLst/>
            <a:gdLst/>
            <a:ahLst/>
            <a:cxnLst/>
            <a:rect l="l" t="t" r="r" b="b"/>
            <a:pathLst>
              <a:path w="68661" h="114413">
                <a:moveTo>
                  <a:pt x="34406" y="0"/>
                </a:moveTo>
                <a:lnTo>
                  <a:pt x="0" y="114413"/>
                </a:lnTo>
                <a:lnTo>
                  <a:pt x="34406" y="91524"/>
                </a:lnTo>
                <a:lnTo>
                  <a:pt x="68661" y="114413"/>
                </a:lnTo>
                <a:lnTo>
                  <a:pt x="344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6984773" y="5462884"/>
            <a:ext cx="0" cy="608404"/>
          </a:xfrm>
          <a:custGeom>
            <a:avLst/>
            <a:gdLst/>
            <a:ahLst/>
            <a:cxnLst/>
            <a:rect l="l" t="t" r="r" b="b"/>
            <a:pathLst>
              <a:path w="0" h="608404">
                <a:moveTo>
                  <a:pt x="0" y="608404"/>
                </a:moveTo>
                <a:lnTo>
                  <a:pt x="0" y="0"/>
                </a:lnTo>
              </a:path>
            </a:pathLst>
          </a:custGeom>
          <a:ln w="58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6950367" y="5462884"/>
            <a:ext cx="68661" cy="114413"/>
          </a:xfrm>
          <a:custGeom>
            <a:avLst/>
            <a:gdLst/>
            <a:ahLst/>
            <a:cxnLst/>
            <a:rect l="l" t="t" r="r" b="b"/>
            <a:pathLst>
              <a:path w="68661" h="114413">
                <a:moveTo>
                  <a:pt x="34406" y="0"/>
                </a:moveTo>
                <a:lnTo>
                  <a:pt x="68661" y="114413"/>
                </a:lnTo>
                <a:lnTo>
                  <a:pt x="34406" y="91524"/>
                </a:lnTo>
                <a:lnTo>
                  <a:pt x="0" y="114413"/>
                </a:lnTo>
                <a:lnTo>
                  <a:pt x="34406" y="0"/>
                </a:lnTo>
                <a:close/>
              </a:path>
            </a:pathLst>
          </a:custGeom>
          <a:ln w="58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1853945" y="466304"/>
            <a:ext cx="8128856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substituants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non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alkyles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ara</a:t>
            </a:r>
            <a:r>
              <a:rPr dirty="0" smtClean="0" baseline="3417" sz="2100" spc="-9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ssent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sur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la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uble</a:t>
            </a:r>
            <a:r>
              <a:rPr dirty="0" smtClean="0" baseline="3417" sz="2100" spc="-2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lia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n.</a:t>
            </a:r>
            <a:r>
              <a:rPr dirty="0" smtClean="0" baseline="3417" sz="2100" spc="-2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ti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d’</a:t>
            </a:r>
            <a:r>
              <a:rPr dirty="0" smtClean="0" baseline="3417" sz="2100" spc="4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ci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2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chl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rhy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riq</a:t>
            </a:r>
            <a:r>
              <a:rPr dirty="0" smtClean="0" baseline="3417" sz="2100" spc="4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4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sur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crot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naldé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y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167854" y="1158251"/>
            <a:ext cx="494240" cy="3959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80"/>
              </a:lnSpc>
              <a:spcBef>
                <a:spcPts val="154"/>
              </a:spcBef>
            </a:pPr>
            <a:r>
              <a:rPr dirty="0" smtClean="0" sz="2900" spc="0">
                <a:latin typeface="Arial"/>
                <a:cs typeface="Arial"/>
              </a:rPr>
              <a:t>??</a:t>
            </a:r>
            <a:endParaRPr sz="29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052576" y="1262470"/>
            <a:ext cx="305281" cy="1788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HCl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402022" y="1271909"/>
            <a:ext cx="338362" cy="200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0"/>
              </a:lnSpc>
              <a:spcBef>
                <a:spcPts val="76"/>
              </a:spcBef>
            </a:pPr>
            <a:r>
              <a:rPr dirty="0" smtClean="0" baseline="7246" sz="1800" spc="0">
                <a:latin typeface="Arial"/>
                <a:cs typeface="Arial"/>
              </a:rPr>
              <a:t>CH</a:t>
            </a:r>
            <a:r>
              <a:rPr dirty="0" smtClean="0" baseline="-6441" sz="1350" spc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854770" y="1271909"/>
            <a:ext cx="270953" cy="1788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220412" y="1271909"/>
            <a:ext cx="270953" cy="1788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587269" y="1271909"/>
            <a:ext cx="168228" cy="1788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833872" y="1281604"/>
            <a:ext cx="138354" cy="1788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060587" y="1502035"/>
            <a:ext cx="560402" cy="1788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c</a:t>
            </a:r>
            <a:r>
              <a:rPr dirty="0" smtClean="0" sz="1200" spc="0">
                <a:latin typeface="Arial"/>
                <a:cs typeface="Arial"/>
              </a:rPr>
              <a:t>a</a:t>
            </a:r>
            <a:r>
              <a:rPr dirty="0" smtClean="0" sz="1200" spc="-4">
                <a:latin typeface="Arial"/>
                <a:cs typeface="Arial"/>
              </a:rPr>
              <a:t>p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-4">
                <a:latin typeface="Arial"/>
                <a:cs typeface="Arial"/>
              </a:rPr>
              <a:t>e</a:t>
            </a:r>
            <a:r>
              <a:rPr dirty="0" smtClean="0" sz="1200" spc="0">
                <a:latin typeface="Arial"/>
                <a:cs typeface="Arial"/>
              </a:rPr>
              <a:t>ur</a:t>
            </a:r>
            <a:endParaRPr sz="12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373189" y="1770429"/>
            <a:ext cx="338630" cy="3538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2883" marR="26240">
              <a:lnSpc>
                <a:spcPts val="132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10"/>
              </a:lnSpc>
              <a:spcBef>
                <a:spcPts val="4"/>
              </a:spcBef>
            </a:pPr>
            <a:r>
              <a:rPr dirty="0" smtClean="0" baseline="7246" sz="1800" spc="0">
                <a:latin typeface="Arial"/>
                <a:cs typeface="Arial"/>
              </a:rPr>
              <a:t>CH</a:t>
            </a:r>
            <a:r>
              <a:rPr dirty="0" smtClean="0" baseline="-3220" sz="1350" spc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825938" y="1770429"/>
            <a:ext cx="270953" cy="3324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1532" marR="23024">
              <a:lnSpc>
                <a:spcPts val="132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220"/>
              </a:lnSpc>
            </a:pPr>
            <a:r>
              <a:rPr dirty="0" smtClean="0" sz="1200" spc="0">
                <a:latin typeface="Arial"/>
                <a:cs typeface="Arial"/>
              </a:rPr>
              <a:t>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695867" y="1780124"/>
            <a:ext cx="261502" cy="2937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19323">
              <a:lnSpc>
                <a:spcPts val="1379"/>
              </a:lnSpc>
              <a:spcBef>
                <a:spcPts val="340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r>
              <a:rPr dirty="0" smtClean="0" sz="1200" spc="0">
                <a:latin typeface="Arial"/>
                <a:cs typeface="Arial"/>
              </a:rPr>
              <a:t> 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79"/>
              </a:lnSpc>
            </a:pPr>
            <a:r>
              <a:rPr dirty="0" smtClean="0" sz="1200" spc="0">
                <a:latin typeface="Arial"/>
                <a:cs typeface="Arial"/>
              </a:rPr>
              <a:t>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293625" y="1780124"/>
            <a:ext cx="165647" cy="1788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tabLst>
                <a:tab pos="127000" algn="l"/>
              </a:tabLst>
            </a:pPr>
            <a:r>
              <a:rPr dirty="0" smtClean="0" sz="1200" u="sng">
                <a:latin typeface="Arial"/>
                <a:cs typeface="Arial"/>
              </a:rPr>
              <a:t> </a:t>
            </a:r>
            <a:r>
              <a:rPr dirty="0" smtClean="0" sz="1200" u="sng">
                <a:latin typeface="Arial"/>
                <a:cs typeface="Arial"/>
              </a:rPr>
              <a:t>	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611175" y="1818266"/>
            <a:ext cx="134042" cy="1788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116050" y="1862761"/>
            <a:ext cx="110225" cy="1406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25"/>
              </a:lnSpc>
              <a:spcBef>
                <a:spcPts val="51"/>
              </a:spcBef>
            </a:pPr>
            <a:r>
              <a:rPr dirty="0" smtClean="0" sz="900" spc="0">
                <a:latin typeface="Arial"/>
                <a:cs typeface="Arial"/>
              </a:rPr>
              <a:t>+</a:t>
            </a:r>
            <a:endParaRPr sz="9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242717" y="1894944"/>
            <a:ext cx="338784" cy="200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0"/>
              </a:lnSpc>
              <a:spcBef>
                <a:spcPts val="76"/>
              </a:spcBef>
            </a:pPr>
            <a:r>
              <a:rPr dirty="0" smtClean="0" baseline="7246" sz="1800" spc="0">
                <a:latin typeface="Arial"/>
                <a:cs typeface="Arial"/>
              </a:rPr>
              <a:t>CH</a:t>
            </a:r>
            <a:r>
              <a:rPr dirty="0" smtClean="0" baseline="-6441" sz="1350" spc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061483" y="1894944"/>
            <a:ext cx="534740" cy="1788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CH</a:t>
            </a:r>
            <a:r>
              <a:rPr dirty="0" smtClean="0" sz="1200" spc="0">
                <a:latin typeface="Arial"/>
                <a:cs typeface="Arial"/>
              </a:rPr>
              <a:t>  </a:t>
            </a:r>
            <a:r>
              <a:rPr dirty="0" smtClean="0" sz="1200" spc="152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742167" y="1894944"/>
            <a:ext cx="970724" cy="1788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p</a:t>
            </a:r>
            <a:r>
              <a:rPr dirty="0" smtClean="0" sz="1200" spc="-4">
                <a:latin typeface="Arial"/>
                <a:cs typeface="Arial"/>
              </a:rPr>
              <a:t>a</a:t>
            </a:r>
            <a:r>
              <a:rPr dirty="0" smtClean="0" sz="1200" spc="0">
                <a:latin typeface="Arial"/>
                <a:cs typeface="Arial"/>
              </a:rPr>
              <a:t>s</a:t>
            </a:r>
            <a:r>
              <a:rPr dirty="0" smtClean="0" sz="1200" spc="19">
                <a:latin typeface="Arial"/>
                <a:cs typeface="Arial"/>
              </a:rPr>
              <a:t> </a:t>
            </a:r>
            <a:r>
              <a:rPr dirty="0" smtClean="0" sz="1200" spc="-4">
                <a:latin typeface="Arial"/>
                <a:cs typeface="Arial"/>
              </a:rPr>
              <a:t>f</a:t>
            </a:r>
            <a:r>
              <a:rPr dirty="0" smtClean="0" sz="1200" spc="0">
                <a:latin typeface="Arial"/>
                <a:cs typeface="Arial"/>
              </a:rPr>
              <a:t>a</a:t>
            </a:r>
            <a:r>
              <a:rPr dirty="0" smtClean="0" sz="1200" spc="4">
                <a:latin typeface="Arial"/>
                <a:cs typeface="Arial"/>
              </a:rPr>
              <a:t>v</a:t>
            </a:r>
            <a:r>
              <a:rPr dirty="0" smtClean="0" sz="1200" spc="0">
                <a:latin typeface="Arial"/>
                <a:cs typeface="Arial"/>
              </a:rPr>
              <a:t>o</a:t>
            </a: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0">
                <a:latin typeface="Arial"/>
                <a:cs typeface="Arial"/>
              </a:rPr>
              <a:t>ab</a:t>
            </a:r>
            <a:r>
              <a:rPr dirty="0" smtClean="0" sz="1200" spc="4">
                <a:latin typeface="Arial"/>
                <a:cs typeface="Arial"/>
              </a:rPr>
              <a:t>l</a:t>
            </a:r>
            <a:r>
              <a:rPr dirty="0" smtClean="0" sz="1200" spc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004715" y="1898911"/>
            <a:ext cx="159604" cy="1788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191887" y="1923952"/>
            <a:ext cx="270953" cy="1788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558437" y="1923952"/>
            <a:ext cx="168228" cy="1788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805078" y="1933405"/>
            <a:ext cx="138354" cy="1788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601705" y="2326289"/>
            <a:ext cx="134042" cy="1788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223777" y="2403223"/>
            <a:ext cx="338354" cy="2003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0"/>
              </a:lnSpc>
              <a:spcBef>
                <a:spcPts val="76"/>
              </a:spcBef>
            </a:pPr>
            <a:r>
              <a:rPr dirty="0" smtClean="0" baseline="7246" sz="1800" spc="0">
                <a:latin typeface="Arial"/>
                <a:cs typeface="Arial"/>
              </a:rPr>
              <a:t>CH</a:t>
            </a:r>
            <a:r>
              <a:rPr dirty="0" smtClean="0" baseline="-6441" sz="1350" spc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676543" y="2403223"/>
            <a:ext cx="338610" cy="2003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0"/>
              </a:lnSpc>
              <a:spcBef>
                <a:spcPts val="76"/>
              </a:spcBef>
            </a:pPr>
            <a:r>
              <a:rPr dirty="0" smtClean="0" baseline="7246" sz="1800" spc="0">
                <a:latin typeface="Arial"/>
                <a:cs typeface="Arial"/>
              </a:rPr>
              <a:t>CH</a:t>
            </a:r>
            <a:r>
              <a:rPr dirty="0" smtClean="0" baseline="-6441" sz="1350" spc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099747" y="2403223"/>
            <a:ext cx="535124" cy="1788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CH</a:t>
            </a:r>
            <a:r>
              <a:rPr dirty="0" smtClean="0" sz="1200" spc="0">
                <a:latin typeface="Arial"/>
                <a:cs typeface="Arial"/>
              </a:rPr>
              <a:t>  </a:t>
            </a:r>
            <a:r>
              <a:rPr dirty="0" smtClean="0" sz="1200" spc="157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530783" y="2987822"/>
            <a:ext cx="484369" cy="2003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0"/>
              </a:lnSpc>
              <a:spcBef>
                <a:spcPts val="76"/>
              </a:spcBef>
            </a:pPr>
            <a:r>
              <a:rPr dirty="0" smtClean="0" baseline="7246" sz="1800" spc="0">
                <a:latin typeface="Arial"/>
                <a:cs typeface="Arial"/>
              </a:rPr>
              <a:t>ClCH</a:t>
            </a:r>
            <a:r>
              <a:rPr dirty="0" smtClean="0" baseline="-6441" sz="1350" spc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127773" y="2987822"/>
            <a:ext cx="961288" cy="2003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0"/>
              </a:lnSpc>
              <a:spcBef>
                <a:spcPts val="76"/>
              </a:spcBef>
            </a:pPr>
            <a:r>
              <a:rPr dirty="0" smtClean="0" baseline="7246" sz="1800" spc="0">
                <a:latin typeface="Arial"/>
                <a:cs typeface="Arial"/>
              </a:rPr>
              <a:t>CH</a:t>
            </a:r>
            <a:r>
              <a:rPr dirty="0" smtClean="0" baseline="-6441" sz="1350" spc="0">
                <a:latin typeface="Arial"/>
                <a:cs typeface="Arial"/>
              </a:rPr>
              <a:t>2</a:t>
            </a:r>
            <a:r>
              <a:rPr dirty="0" smtClean="0" baseline="-6441" sz="1350" spc="0">
                <a:latin typeface="Arial"/>
                <a:cs typeface="Arial"/>
              </a:rPr>
              <a:t>   </a:t>
            </a:r>
            <a:r>
              <a:rPr dirty="0" smtClean="0" baseline="-6441" sz="1350" spc="97">
                <a:latin typeface="Arial"/>
                <a:cs typeface="Arial"/>
              </a:rPr>
              <a:t> </a:t>
            </a:r>
            <a:r>
              <a:rPr dirty="0" smtClean="0" baseline="7246" sz="1800" spc="0">
                <a:latin typeface="Arial"/>
                <a:cs typeface="Arial"/>
              </a:rPr>
              <a:t>CH</a:t>
            </a:r>
            <a:r>
              <a:rPr dirty="0" smtClean="0" baseline="7246" sz="1800" spc="0">
                <a:latin typeface="Arial"/>
                <a:cs typeface="Arial"/>
              </a:rPr>
              <a:t>  </a:t>
            </a:r>
            <a:r>
              <a:rPr dirty="0" smtClean="0" baseline="7246" sz="1800" spc="157">
                <a:latin typeface="Arial"/>
                <a:cs typeface="Arial"/>
              </a:rPr>
              <a:t> </a:t>
            </a:r>
            <a:r>
              <a:rPr dirty="0" smtClean="0" baseline="7246" sz="18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844596" y="3012992"/>
            <a:ext cx="238121" cy="2150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-2415" sz="1800" spc="0">
                <a:latin typeface="Arial"/>
                <a:cs typeface="Arial"/>
              </a:rPr>
              <a:t>Cl</a:t>
            </a:r>
            <a:r>
              <a:rPr dirty="0" smtClean="0" baseline="28987" sz="1350" spc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53945" y="3705947"/>
            <a:ext cx="3717515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re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teme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résultat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cons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dérant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72760" y="3705947"/>
            <a:ext cx="330608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rmes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més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mères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crot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naldé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y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682746" y="4132426"/>
            <a:ext cx="5699535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dans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rme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zwit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niq</a:t>
            </a:r>
            <a:r>
              <a:rPr dirty="0" smtClean="0" baseline="1708" sz="2100" spc="-1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arge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p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sitive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sur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1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46169" y="4900156"/>
            <a:ext cx="1122972" cy="425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 algn="r">
              <a:lnSpc>
                <a:spcPts val="1575"/>
              </a:lnSpc>
              <a:spcBef>
                <a:spcPts val="78"/>
              </a:spcBef>
            </a:pPr>
            <a:r>
              <a:rPr dirty="0" smtClean="0" sz="1450" spc="0">
                <a:latin typeface="Arial"/>
                <a:cs typeface="Arial"/>
              </a:rPr>
              <a:t>_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dirty="0" smtClean="0" sz="1450" spc="0">
                <a:latin typeface="Arial"/>
                <a:cs typeface="Arial"/>
              </a:rPr>
              <a:t>CH</a:t>
            </a:r>
            <a:r>
              <a:rPr dirty="0" smtClean="0" sz="1450" spc="0">
                <a:latin typeface="Arial"/>
                <a:cs typeface="Arial"/>
              </a:rPr>
              <a:t>  </a:t>
            </a:r>
            <a:r>
              <a:rPr dirty="0" smtClean="0" sz="1450" spc="118">
                <a:latin typeface="Arial"/>
                <a:cs typeface="Arial"/>
              </a:rPr>
              <a:t> </a:t>
            </a:r>
            <a:r>
              <a:rPr dirty="0" smtClean="0" sz="1450" spc="4">
                <a:latin typeface="Arial"/>
                <a:cs typeface="Arial"/>
              </a:rPr>
              <a:t>C</a:t>
            </a:r>
            <a:r>
              <a:rPr dirty="0" smtClean="0" sz="1450" spc="0">
                <a:latin typeface="Arial"/>
                <a:cs typeface="Arial"/>
              </a:rPr>
              <a:t>H</a:t>
            </a:r>
            <a:r>
              <a:rPr dirty="0" smtClean="0" sz="1450" spc="0">
                <a:latin typeface="Arial"/>
                <a:cs typeface="Arial"/>
              </a:rPr>
              <a:t>  </a:t>
            </a:r>
            <a:r>
              <a:rPr dirty="0" smtClean="0" sz="1450" spc="129">
                <a:latin typeface="Arial"/>
                <a:cs typeface="Arial"/>
              </a:rPr>
              <a:t> </a:t>
            </a:r>
            <a:r>
              <a:rPr dirty="0" smtClean="0" sz="1450" spc="0">
                <a:latin typeface="Arial"/>
                <a:cs typeface="Arial"/>
              </a:rPr>
              <a:t>O</a:t>
            </a:r>
            <a:endParaRPr sz="14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06469" y="4934307"/>
            <a:ext cx="389308" cy="416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93781">
              <a:lnSpc>
                <a:spcPts val="1667"/>
              </a:lnSpc>
              <a:spcBef>
                <a:spcPts val="90"/>
              </a:spcBef>
            </a:pPr>
            <a:r>
              <a:rPr dirty="0" smtClean="0" sz="1450" spc="0">
                <a:latin typeface="Arial"/>
                <a:cs typeface="Arial"/>
              </a:rPr>
              <a:t>+</a:t>
            </a:r>
            <a:r>
              <a:rPr dirty="0" smtClean="0" sz="1450" spc="0">
                <a:latin typeface="Arial"/>
                <a:cs typeface="Arial"/>
              </a:rPr>
              <a:t> 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ts val="1667"/>
              </a:lnSpc>
            </a:pPr>
            <a:r>
              <a:rPr dirty="0" smtClean="0" sz="1450" spc="0">
                <a:latin typeface="Arial"/>
                <a:cs typeface="Arial"/>
              </a:rPr>
              <a:t>CH</a:t>
            </a:r>
            <a:r>
              <a:rPr dirty="0" smtClean="0" baseline="-13803" sz="1575" spc="0"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94716" y="5128634"/>
            <a:ext cx="398450" cy="2338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9"/>
              </a:lnSpc>
              <a:spcBef>
                <a:spcPts val="87"/>
              </a:spcBef>
            </a:pPr>
            <a:r>
              <a:rPr dirty="0" smtClean="0" baseline="3998" sz="2175" spc="0">
                <a:latin typeface="Arial"/>
                <a:cs typeface="Arial"/>
              </a:rPr>
              <a:t>CH</a:t>
            </a:r>
            <a:r>
              <a:rPr dirty="0" smtClean="0" baseline="-8282" sz="1575" spc="0"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34791" y="5128634"/>
            <a:ext cx="317846" cy="2084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75"/>
              </a:lnSpc>
              <a:spcBef>
                <a:spcPts val="78"/>
              </a:spcBef>
            </a:pPr>
            <a:r>
              <a:rPr dirty="0" smtClean="0" sz="1450" spc="0">
                <a:latin typeface="Arial"/>
                <a:cs typeface="Arial"/>
              </a:rPr>
              <a:t>CH</a:t>
            </a:r>
            <a:endParaRPr sz="14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70509" y="5128634"/>
            <a:ext cx="318196" cy="2084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75"/>
              </a:lnSpc>
              <a:spcBef>
                <a:spcPts val="78"/>
              </a:spcBef>
            </a:pPr>
            <a:r>
              <a:rPr dirty="0" smtClean="0" sz="1450" spc="0">
                <a:latin typeface="Arial"/>
                <a:cs typeface="Arial"/>
              </a:rPr>
              <a:t>CH</a:t>
            </a:r>
            <a:endParaRPr sz="14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07674" y="5128634"/>
            <a:ext cx="195659" cy="2084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75"/>
              </a:lnSpc>
              <a:spcBef>
                <a:spcPts val="78"/>
              </a:spcBef>
            </a:pPr>
            <a:r>
              <a:rPr dirty="0" smtClean="0" sz="1450" spc="0">
                <a:latin typeface="Arial"/>
                <a:cs typeface="Arial"/>
              </a:rPr>
              <a:t>O</a:t>
            </a:r>
            <a:endParaRPr sz="1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89266" y="6094919"/>
            <a:ext cx="278785" cy="2511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10"/>
              </a:lnSpc>
              <a:spcBef>
                <a:spcPts val="95"/>
              </a:spcBef>
            </a:pPr>
            <a:r>
              <a:rPr dirty="0" smtClean="0" baseline="-1999" sz="2175" spc="0">
                <a:latin typeface="Arial"/>
                <a:cs typeface="Arial"/>
              </a:rPr>
              <a:t>C</a:t>
            </a:r>
            <a:r>
              <a:rPr dirty="0" smtClean="0" baseline="-1999" sz="2175" spc="4">
                <a:latin typeface="Arial"/>
                <a:cs typeface="Arial"/>
              </a:rPr>
              <a:t>l</a:t>
            </a:r>
            <a:r>
              <a:rPr dirty="0" smtClean="0" baseline="30368" sz="1575" spc="0">
                <a:latin typeface="Arial"/>
                <a:cs typeface="Arial"/>
              </a:rPr>
              <a:t>-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89863" y="6094919"/>
            <a:ext cx="272058" cy="2511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0"/>
              </a:lnSpc>
              <a:spcBef>
                <a:spcPts val="96"/>
              </a:spcBef>
            </a:pPr>
            <a:r>
              <a:rPr dirty="0" smtClean="0" baseline="-1999" sz="2175">
                <a:latin typeface="Arial"/>
                <a:cs typeface="Arial"/>
              </a:rPr>
              <a:t>H</a:t>
            </a:r>
            <a:r>
              <a:rPr dirty="0" smtClean="0" baseline="30368" sz="1575">
                <a:latin typeface="Arial"/>
                <a:cs typeface="Arial"/>
              </a:rPr>
              <a:t>+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56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30360" y="2228627"/>
            <a:ext cx="2605769" cy="4841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22088" marR="1445326" algn="ctr">
              <a:lnSpc>
                <a:spcPct val="95825"/>
              </a:lnSpc>
              <a:spcBef>
                <a:spcPts val="270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30360" y="2712783"/>
            <a:ext cx="643188" cy="2512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5873548" y="2712783"/>
            <a:ext cx="1962581" cy="2512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4099982" y="1216734"/>
            <a:ext cx="11595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7149943" y="1657595"/>
            <a:ext cx="11990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7365832" y="1657595"/>
            <a:ext cx="11990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7306325" y="1777505"/>
            <a:ext cx="11722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4071150" y="1868522"/>
            <a:ext cx="11594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6940708" y="1839884"/>
            <a:ext cx="11632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7306325" y="1855090"/>
            <a:ext cx="11722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6979100" y="2347793"/>
            <a:ext cx="11619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7430330" y="2932392"/>
            <a:ext cx="11619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4424101" y="5087087"/>
            <a:ext cx="13866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6676026" y="5075460"/>
            <a:ext cx="16229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7571820" y="5075460"/>
            <a:ext cx="13945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object 114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7275569" y="1530625"/>
            <a:ext cx="363158" cy="0"/>
          </a:xfrm>
          <a:custGeom>
            <a:avLst/>
            <a:gdLst/>
            <a:ahLst/>
            <a:cxnLst/>
            <a:rect l="l" t="t" r="r" b="b"/>
            <a:pathLst>
              <a:path w="363158" h="0">
                <a:moveTo>
                  <a:pt x="0" y="0"/>
                </a:moveTo>
                <a:lnTo>
                  <a:pt x="363158" y="0"/>
                </a:lnTo>
              </a:path>
            </a:pathLst>
          </a:custGeom>
          <a:ln w="48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7638727" y="1530625"/>
            <a:ext cx="363173" cy="0"/>
          </a:xfrm>
          <a:custGeom>
            <a:avLst/>
            <a:gdLst/>
            <a:ahLst/>
            <a:cxnLst/>
            <a:rect l="l" t="t" r="r" b="b"/>
            <a:pathLst>
              <a:path w="363173" h="0">
                <a:moveTo>
                  <a:pt x="0" y="0"/>
                </a:moveTo>
                <a:lnTo>
                  <a:pt x="363173" y="0"/>
                </a:lnTo>
              </a:path>
            </a:pathLst>
          </a:custGeom>
          <a:ln w="48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8001901" y="1530625"/>
            <a:ext cx="362255" cy="0"/>
          </a:xfrm>
          <a:custGeom>
            <a:avLst/>
            <a:gdLst/>
            <a:ahLst/>
            <a:cxnLst/>
            <a:rect l="l" t="t" r="r" b="b"/>
            <a:pathLst>
              <a:path w="362255" h="0">
                <a:moveTo>
                  <a:pt x="0" y="0"/>
                </a:moveTo>
                <a:lnTo>
                  <a:pt x="362255" y="0"/>
                </a:lnTo>
              </a:path>
            </a:pathLst>
          </a:custGeom>
          <a:ln w="48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8364157" y="1530625"/>
            <a:ext cx="363135" cy="0"/>
          </a:xfrm>
          <a:custGeom>
            <a:avLst/>
            <a:gdLst/>
            <a:ahLst/>
            <a:cxnLst/>
            <a:rect l="l" t="t" r="r" b="b"/>
            <a:pathLst>
              <a:path w="363135" h="0">
                <a:moveTo>
                  <a:pt x="0" y="0"/>
                </a:moveTo>
                <a:lnTo>
                  <a:pt x="363135" y="0"/>
                </a:lnTo>
              </a:path>
            </a:pathLst>
          </a:custGeom>
          <a:ln w="48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8727293" y="1530625"/>
            <a:ext cx="363249" cy="0"/>
          </a:xfrm>
          <a:custGeom>
            <a:avLst/>
            <a:gdLst/>
            <a:ahLst/>
            <a:cxnLst/>
            <a:rect l="l" t="t" r="r" b="b"/>
            <a:pathLst>
              <a:path w="363249" h="0">
                <a:moveTo>
                  <a:pt x="0" y="0"/>
                </a:moveTo>
                <a:lnTo>
                  <a:pt x="363249" y="0"/>
                </a:lnTo>
              </a:path>
            </a:pathLst>
          </a:custGeom>
          <a:ln w="48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7915093" y="1013610"/>
            <a:ext cx="363173" cy="0"/>
          </a:xfrm>
          <a:custGeom>
            <a:avLst/>
            <a:gdLst/>
            <a:ahLst/>
            <a:cxnLst/>
            <a:rect l="l" t="t" r="r" b="b"/>
            <a:pathLst>
              <a:path w="363173" h="0">
                <a:moveTo>
                  <a:pt x="0" y="0"/>
                </a:moveTo>
                <a:lnTo>
                  <a:pt x="363173" y="0"/>
                </a:lnTo>
              </a:path>
            </a:pathLst>
          </a:custGeom>
          <a:ln w="48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8278267" y="1013610"/>
            <a:ext cx="363148" cy="0"/>
          </a:xfrm>
          <a:custGeom>
            <a:avLst/>
            <a:gdLst/>
            <a:ahLst/>
            <a:cxnLst/>
            <a:rect l="l" t="t" r="r" b="b"/>
            <a:pathLst>
              <a:path w="363148" h="0">
                <a:moveTo>
                  <a:pt x="0" y="0"/>
                </a:moveTo>
                <a:lnTo>
                  <a:pt x="363148" y="0"/>
                </a:lnTo>
              </a:path>
            </a:pathLst>
          </a:custGeom>
          <a:ln w="48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8641415" y="1013610"/>
            <a:ext cx="363123" cy="0"/>
          </a:xfrm>
          <a:custGeom>
            <a:avLst/>
            <a:gdLst/>
            <a:ahLst/>
            <a:cxnLst/>
            <a:rect l="l" t="t" r="r" b="b"/>
            <a:pathLst>
              <a:path w="363123" h="0">
                <a:moveTo>
                  <a:pt x="0" y="0"/>
                </a:moveTo>
                <a:lnTo>
                  <a:pt x="363123" y="0"/>
                </a:lnTo>
              </a:path>
            </a:pathLst>
          </a:custGeom>
          <a:ln w="48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9004539" y="1013610"/>
            <a:ext cx="363249" cy="0"/>
          </a:xfrm>
          <a:custGeom>
            <a:avLst/>
            <a:gdLst/>
            <a:ahLst/>
            <a:cxnLst/>
            <a:rect l="l" t="t" r="r" b="b"/>
            <a:pathLst>
              <a:path w="363249" h="0">
                <a:moveTo>
                  <a:pt x="0" y="0"/>
                </a:moveTo>
                <a:lnTo>
                  <a:pt x="363249" y="0"/>
                </a:lnTo>
              </a:path>
            </a:pathLst>
          </a:custGeom>
          <a:ln w="48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9367788" y="1013610"/>
            <a:ext cx="363123" cy="0"/>
          </a:xfrm>
          <a:custGeom>
            <a:avLst/>
            <a:gdLst/>
            <a:ahLst/>
            <a:cxnLst/>
            <a:rect l="l" t="t" r="r" b="b"/>
            <a:pathLst>
              <a:path w="363123" h="0">
                <a:moveTo>
                  <a:pt x="0" y="0"/>
                </a:moveTo>
                <a:lnTo>
                  <a:pt x="363123" y="0"/>
                </a:lnTo>
              </a:path>
            </a:pathLst>
          </a:custGeom>
          <a:ln w="48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7275569" y="1013610"/>
            <a:ext cx="639524" cy="517015"/>
          </a:xfrm>
          <a:custGeom>
            <a:avLst/>
            <a:gdLst/>
            <a:ahLst/>
            <a:cxnLst/>
            <a:rect l="l" t="t" r="r" b="b"/>
            <a:pathLst>
              <a:path w="639524" h="517015">
                <a:moveTo>
                  <a:pt x="0" y="517015"/>
                </a:moveTo>
                <a:lnTo>
                  <a:pt x="639524" y="0"/>
                </a:lnTo>
              </a:path>
            </a:pathLst>
          </a:custGeom>
          <a:ln w="48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9090542" y="1013610"/>
            <a:ext cx="640369" cy="517015"/>
          </a:xfrm>
          <a:custGeom>
            <a:avLst/>
            <a:gdLst/>
            <a:ahLst/>
            <a:cxnLst/>
            <a:rect l="l" t="t" r="r" b="b"/>
            <a:pathLst>
              <a:path w="640369" h="517015">
                <a:moveTo>
                  <a:pt x="0" y="517015"/>
                </a:moveTo>
                <a:lnTo>
                  <a:pt x="640369" y="0"/>
                </a:lnTo>
              </a:path>
            </a:pathLst>
          </a:custGeom>
          <a:ln w="48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8766773" y="1040968"/>
            <a:ext cx="56706" cy="94381"/>
          </a:xfrm>
          <a:custGeom>
            <a:avLst/>
            <a:gdLst/>
            <a:ahLst/>
            <a:cxnLst/>
            <a:rect l="l" t="t" r="r" b="b"/>
            <a:pathLst>
              <a:path w="56706" h="94381">
                <a:moveTo>
                  <a:pt x="28416" y="18929"/>
                </a:moveTo>
                <a:lnTo>
                  <a:pt x="0" y="0"/>
                </a:lnTo>
                <a:lnTo>
                  <a:pt x="28416" y="94381"/>
                </a:lnTo>
                <a:lnTo>
                  <a:pt x="56706" y="0"/>
                </a:lnTo>
                <a:lnTo>
                  <a:pt x="28416" y="18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8795189" y="536564"/>
            <a:ext cx="0" cy="598786"/>
          </a:xfrm>
          <a:custGeom>
            <a:avLst/>
            <a:gdLst/>
            <a:ahLst/>
            <a:cxnLst/>
            <a:rect l="l" t="t" r="r" b="b"/>
            <a:pathLst>
              <a:path w="0" h="598786">
                <a:moveTo>
                  <a:pt x="0" y="0"/>
                </a:moveTo>
                <a:lnTo>
                  <a:pt x="0" y="598786"/>
                </a:lnTo>
              </a:path>
            </a:pathLst>
          </a:custGeom>
          <a:ln w="48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8766773" y="1040968"/>
            <a:ext cx="56706" cy="94381"/>
          </a:xfrm>
          <a:custGeom>
            <a:avLst/>
            <a:gdLst/>
            <a:ahLst/>
            <a:cxnLst/>
            <a:rect l="l" t="t" r="r" b="b"/>
            <a:pathLst>
              <a:path w="56706" h="94381">
                <a:moveTo>
                  <a:pt x="28416" y="94381"/>
                </a:moveTo>
                <a:lnTo>
                  <a:pt x="0" y="0"/>
                </a:lnTo>
                <a:lnTo>
                  <a:pt x="28416" y="18929"/>
                </a:lnTo>
                <a:lnTo>
                  <a:pt x="56706" y="0"/>
                </a:lnTo>
                <a:lnTo>
                  <a:pt x="28416" y="94381"/>
                </a:lnTo>
                <a:close/>
              </a:path>
            </a:pathLst>
          </a:custGeom>
          <a:ln w="48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8067899" y="1281432"/>
            <a:ext cx="147072" cy="103701"/>
          </a:xfrm>
          <a:custGeom>
            <a:avLst/>
            <a:gdLst/>
            <a:ahLst/>
            <a:cxnLst/>
            <a:rect l="l" t="t" r="r" b="b"/>
            <a:pathLst>
              <a:path w="147072" h="103701">
                <a:moveTo>
                  <a:pt x="0" y="66132"/>
                </a:moveTo>
                <a:lnTo>
                  <a:pt x="0" y="103701"/>
                </a:lnTo>
                <a:lnTo>
                  <a:pt x="147072" y="904"/>
                </a:lnTo>
                <a:lnTo>
                  <a:pt x="147072" y="0"/>
                </a:lnTo>
                <a:lnTo>
                  <a:pt x="0" y="661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8067899" y="1281432"/>
            <a:ext cx="147072" cy="103701"/>
          </a:xfrm>
          <a:custGeom>
            <a:avLst/>
            <a:gdLst/>
            <a:ahLst/>
            <a:cxnLst/>
            <a:rect l="l" t="t" r="r" b="b"/>
            <a:pathLst>
              <a:path w="147072" h="103701">
                <a:moveTo>
                  <a:pt x="147072" y="0"/>
                </a:moveTo>
                <a:lnTo>
                  <a:pt x="0" y="66132"/>
                </a:lnTo>
                <a:lnTo>
                  <a:pt x="0" y="103701"/>
                </a:lnTo>
                <a:lnTo>
                  <a:pt x="147072" y="904"/>
                </a:lnTo>
                <a:lnTo>
                  <a:pt x="147072" y="0"/>
                </a:lnTo>
                <a:close/>
              </a:path>
            </a:pathLst>
          </a:custGeom>
          <a:ln w="4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8248128" y="1365300"/>
            <a:ext cx="56656" cy="94381"/>
          </a:xfrm>
          <a:custGeom>
            <a:avLst/>
            <a:gdLst/>
            <a:ahLst/>
            <a:cxnLst/>
            <a:rect l="l" t="t" r="r" b="b"/>
            <a:pathLst>
              <a:path w="56656" h="94381">
                <a:moveTo>
                  <a:pt x="28328" y="0"/>
                </a:moveTo>
                <a:lnTo>
                  <a:pt x="0" y="94381"/>
                </a:lnTo>
                <a:lnTo>
                  <a:pt x="28328" y="75452"/>
                </a:lnTo>
                <a:lnTo>
                  <a:pt x="56656" y="94381"/>
                </a:lnTo>
                <a:lnTo>
                  <a:pt x="283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8276456" y="1365300"/>
            <a:ext cx="0" cy="599074"/>
          </a:xfrm>
          <a:custGeom>
            <a:avLst/>
            <a:gdLst/>
            <a:ahLst/>
            <a:cxnLst/>
            <a:rect l="l" t="t" r="r" b="b"/>
            <a:pathLst>
              <a:path w="0" h="599074">
                <a:moveTo>
                  <a:pt x="0" y="599074"/>
                </a:moveTo>
                <a:lnTo>
                  <a:pt x="0" y="0"/>
                </a:lnTo>
              </a:path>
            </a:pathLst>
          </a:custGeom>
          <a:ln w="48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8248128" y="1365300"/>
            <a:ext cx="56656" cy="94381"/>
          </a:xfrm>
          <a:custGeom>
            <a:avLst/>
            <a:gdLst/>
            <a:ahLst/>
            <a:cxnLst/>
            <a:rect l="l" t="t" r="r" b="b"/>
            <a:pathLst>
              <a:path w="56656" h="94381">
                <a:moveTo>
                  <a:pt x="28328" y="0"/>
                </a:moveTo>
                <a:lnTo>
                  <a:pt x="56656" y="94381"/>
                </a:lnTo>
                <a:lnTo>
                  <a:pt x="28328" y="75452"/>
                </a:lnTo>
                <a:lnTo>
                  <a:pt x="0" y="94381"/>
                </a:lnTo>
                <a:lnTo>
                  <a:pt x="28328" y="0"/>
                </a:lnTo>
                <a:close/>
              </a:path>
            </a:pathLst>
          </a:custGeom>
          <a:ln w="48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8356625" y="1256184"/>
            <a:ext cx="181184" cy="0"/>
          </a:xfrm>
          <a:custGeom>
            <a:avLst/>
            <a:gdLst/>
            <a:ahLst/>
            <a:cxnLst/>
            <a:rect l="l" t="t" r="r" b="b"/>
            <a:pathLst>
              <a:path w="181184" h="0">
                <a:moveTo>
                  <a:pt x="0" y="0"/>
                </a:moveTo>
                <a:lnTo>
                  <a:pt x="181184" y="0"/>
                </a:lnTo>
              </a:path>
            </a:pathLst>
          </a:custGeom>
          <a:ln w="48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8356625" y="1225825"/>
            <a:ext cx="181184" cy="0"/>
          </a:xfrm>
          <a:custGeom>
            <a:avLst/>
            <a:gdLst/>
            <a:ahLst/>
            <a:cxnLst/>
            <a:rect l="l" t="t" r="r" b="b"/>
            <a:pathLst>
              <a:path w="181184" h="0">
                <a:moveTo>
                  <a:pt x="0" y="0"/>
                </a:moveTo>
                <a:lnTo>
                  <a:pt x="181184" y="0"/>
                </a:lnTo>
              </a:path>
            </a:pathLst>
          </a:custGeom>
          <a:ln w="48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8537809" y="1256184"/>
            <a:ext cx="180178" cy="0"/>
          </a:xfrm>
          <a:custGeom>
            <a:avLst/>
            <a:gdLst/>
            <a:ahLst/>
            <a:cxnLst/>
            <a:rect l="l" t="t" r="r" b="b"/>
            <a:pathLst>
              <a:path w="180178" h="0">
                <a:moveTo>
                  <a:pt x="0" y="0"/>
                </a:moveTo>
                <a:lnTo>
                  <a:pt x="180178" y="0"/>
                </a:lnTo>
              </a:path>
            </a:pathLst>
          </a:custGeom>
          <a:ln w="48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8537809" y="1225825"/>
            <a:ext cx="180178" cy="0"/>
          </a:xfrm>
          <a:custGeom>
            <a:avLst/>
            <a:gdLst/>
            <a:ahLst/>
            <a:cxnLst/>
            <a:rect l="l" t="t" r="r" b="b"/>
            <a:pathLst>
              <a:path w="180178" h="0">
                <a:moveTo>
                  <a:pt x="0" y="0"/>
                </a:moveTo>
                <a:lnTo>
                  <a:pt x="180178" y="0"/>
                </a:lnTo>
              </a:path>
            </a:pathLst>
          </a:custGeom>
          <a:ln w="48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8850010" y="1275717"/>
            <a:ext cx="156414" cy="109417"/>
          </a:xfrm>
          <a:custGeom>
            <a:avLst/>
            <a:gdLst/>
            <a:ahLst/>
            <a:cxnLst/>
            <a:rect l="l" t="t" r="r" b="b"/>
            <a:pathLst>
              <a:path w="156414" h="109417">
                <a:moveTo>
                  <a:pt x="0" y="1205"/>
                </a:moveTo>
                <a:lnTo>
                  <a:pt x="156414" y="109417"/>
                </a:lnTo>
                <a:lnTo>
                  <a:pt x="156414" y="71847"/>
                </a:lnTo>
                <a:lnTo>
                  <a:pt x="0" y="0"/>
                </a:lnTo>
                <a:lnTo>
                  <a:pt x="0" y="12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8850010" y="1275717"/>
            <a:ext cx="156414" cy="109417"/>
          </a:xfrm>
          <a:custGeom>
            <a:avLst/>
            <a:gdLst/>
            <a:ahLst/>
            <a:cxnLst/>
            <a:rect l="l" t="t" r="r" b="b"/>
            <a:pathLst>
              <a:path w="156414" h="109417">
                <a:moveTo>
                  <a:pt x="0" y="1205"/>
                </a:moveTo>
                <a:lnTo>
                  <a:pt x="156414" y="109417"/>
                </a:lnTo>
                <a:lnTo>
                  <a:pt x="156414" y="71847"/>
                </a:lnTo>
                <a:lnTo>
                  <a:pt x="0" y="0"/>
                </a:lnTo>
                <a:lnTo>
                  <a:pt x="0" y="1205"/>
                </a:lnTo>
                <a:close/>
              </a:path>
            </a:pathLst>
          </a:custGeom>
          <a:ln w="4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8214972" y="1221014"/>
            <a:ext cx="0" cy="1205"/>
          </a:xfrm>
          <a:custGeom>
            <a:avLst/>
            <a:gdLst/>
            <a:ahLst/>
            <a:cxnLst/>
            <a:rect l="l" t="t" r="r" b="b"/>
            <a:pathLst>
              <a:path w="0" h="1205">
                <a:moveTo>
                  <a:pt x="0" y="1205"/>
                </a:moveTo>
                <a:lnTo>
                  <a:pt x="0" y="0"/>
                </a:lnTo>
              </a:path>
            </a:pathLst>
          </a:custGeom>
          <a:ln w="48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8171568" y="1205087"/>
            <a:ext cx="0" cy="10513"/>
          </a:xfrm>
          <a:custGeom>
            <a:avLst/>
            <a:gdLst/>
            <a:ahLst/>
            <a:cxnLst/>
            <a:rect l="l" t="t" r="r" b="b"/>
            <a:pathLst>
              <a:path w="0" h="10513">
                <a:moveTo>
                  <a:pt x="0" y="10513"/>
                </a:moveTo>
                <a:lnTo>
                  <a:pt x="0" y="0"/>
                </a:lnTo>
              </a:path>
            </a:pathLst>
          </a:custGeom>
          <a:ln w="48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8129082" y="1189147"/>
            <a:ext cx="0" cy="19846"/>
          </a:xfrm>
          <a:custGeom>
            <a:avLst/>
            <a:gdLst/>
            <a:ahLst/>
            <a:cxnLst/>
            <a:rect l="l" t="t" r="r" b="b"/>
            <a:pathLst>
              <a:path w="0" h="19846">
                <a:moveTo>
                  <a:pt x="0" y="19846"/>
                </a:moveTo>
                <a:lnTo>
                  <a:pt x="0" y="0"/>
                </a:lnTo>
              </a:path>
            </a:pathLst>
          </a:custGeom>
          <a:ln w="48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8085678" y="1172919"/>
            <a:ext cx="0" cy="28563"/>
          </a:xfrm>
          <a:custGeom>
            <a:avLst/>
            <a:gdLst/>
            <a:ahLst/>
            <a:cxnLst/>
            <a:rect l="l" t="t" r="r" b="b"/>
            <a:pathLst>
              <a:path w="0" h="28563">
                <a:moveTo>
                  <a:pt x="0" y="28563"/>
                </a:moveTo>
                <a:lnTo>
                  <a:pt x="0" y="0"/>
                </a:lnTo>
              </a:path>
            </a:pathLst>
          </a:custGeom>
          <a:ln w="48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8042274" y="1156992"/>
            <a:ext cx="0" cy="37870"/>
          </a:xfrm>
          <a:custGeom>
            <a:avLst/>
            <a:gdLst/>
            <a:ahLst/>
            <a:cxnLst/>
            <a:rect l="l" t="t" r="r" b="b"/>
            <a:pathLst>
              <a:path w="0" h="37870">
                <a:moveTo>
                  <a:pt x="0" y="37870"/>
                </a:moveTo>
                <a:lnTo>
                  <a:pt x="0" y="0"/>
                </a:lnTo>
              </a:path>
            </a:pathLst>
          </a:custGeom>
          <a:ln w="48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8850010" y="1224016"/>
            <a:ext cx="0" cy="904"/>
          </a:xfrm>
          <a:custGeom>
            <a:avLst/>
            <a:gdLst/>
            <a:ahLst/>
            <a:cxnLst/>
            <a:rect l="l" t="t" r="r" b="b"/>
            <a:pathLst>
              <a:path w="0" h="904">
                <a:moveTo>
                  <a:pt x="0" y="0"/>
                </a:moveTo>
                <a:lnTo>
                  <a:pt x="0" y="904"/>
                </a:lnTo>
              </a:path>
            </a:pathLst>
          </a:custGeom>
          <a:ln w="48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8895149" y="1206883"/>
            <a:ext cx="0" cy="10525"/>
          </a:xfrm>
          <a:custGeom>
            <a:avLst/>
            <a:gdLst/>
            <a:ahLst/>
            <a:cxnLst/>
            <a:rect l="l" t="t" r="r" b="b"/>
            <a:pathLst>
              <a:path w="0" h="10525">
                <a:moveTo>
                  <a:pt x="0" y="0"/>
                </a:moveTo>
                <a:lnTo>
                  <a:pt x="0" y="10525"/>
                </a:lnTo>
              </a:path>
            </a:pathLst>
          </a:custGeom>
          <a:ln w="48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8941294" y="1190956"/>
            <a:ext cx="0" cy="18941"/>
          </a:xfrm>
          <a:custGeom>
            <a:avLst/>
            <a:gdLst/>
            <a:ahLst/>
            <a:cxnLst/>
            <a:rect l="l" t="t" r="r" b="b"/>
            <a:pathLst>
              <a:path w="0" h="18941">
                <a:moveTo>
                  <a:pt x="0" y="0"/>
                </a:moveTo>
                <a:lnTo>
                  <a:pt x="0" y="18941"/>
                </a:lnTo>
              </a:path>
            </a:pathLst>
          </a:custGeom>
          <a:ln w="48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8986810" y="1174125"/>
            <a:ext cx="0" cy="28249"/>
          </a:xfrm>
          <a:custGeom>
            <a:avLst/>
            <a:gdLst/>
            <a:ahLst/>
            <a:cxnLst/>
            <a:rect l="l" t="t" r="r" b="b"/>
            <a:pathLst>
              <a:path w="0" h="28249">
                <a:moveTo>
                  <a:pt x="0" y="0"/>
                </a:moveTo>
                <a:lnTo>
                  <a:pt x="0" y="28249"/>
                </a:lnTo>
              </a:path>
            </a:pathLst>
          </a:custGeom>
          <a:ln w="48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9032075" y="1156992"/>
            <a:ext cx="0" cy="37870"/>
          </a:xfrm>
          <a:custGeom>
            <a:avLst/>
            <a:gdLst/>
            <a:ahLst/>
            <a:cxnLst/>
            <a:rect l="l" t="t" r="r" b="b"/>
            <a:pathLst>
              <a:path w="0" h="37870">
                <a:moveTo>
                  <a:pt x="0" y="0"/>
                </a:moveTo>
                <a:lnTo>
                  <a:pt x="0" y="37870"/>
                </a:lnTo>
              </a:path>
            </a:pathLst>
          </a:custGeom>
          <a:ln w="48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3575304" y="2491740"/>
            <a:ext cx="6192011" cy="3169920"/>
          </a:xfrm>
          <a:custGeom>
            <a:avLst/>
            <a:gdLst/>
            <a:ahLst/>
            <a:cxnLst/>
            <a:rect l="l" t="t" r="r" b="b"/>
            <a:pathLst>
              <a:path w="6192011" h="3169920">
                <a:moveTo>
                  <a:pt x="0" y="3169920"/>
                </a:moveTo>
                <a:lnTo>
                  <a:pt x="6192011" y="3169920"/>
                </a:lnTo>
                <a:lnTo>
                  <a:pt x="6192011" y="0"/>
                </a:lnTo>
                <a:lnTo>
                  <a:pt x="0" y="0"/>
                </a:lnTo>
                <a:lnTo>
                  <a:pt x="0" y="316992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3575304" y="2491740"/>
            <a:ext cx="6192011" cy="3169920"/>
          </a:xfrm>
          <a:custGeom>
            <a:avLst/>
            <a:gdLst/>
            <a:ahLst/>
            <a:cxnLst/>
            <a:rect l="l" t="t" r="r" b="b"/>
            <a:pathLst>
              <a:path w="6192011" h="3169920">
                <a:moveTo>
                  <a:pt x="0" y="3169920"/>
                </a:moveTo>
                <a:lnTo>
                  <a:pt x="6192011" y="3169920"/>
                </a:lnTo>
                <a:lnTo>
                  <a:pt x="6192011" y="0"/>
                </a:lnTo>
                <a:lnTo>
                  <a:pt x="0" y="0"/>
                </a:lnTo>
                <a:lnTo>
                  <a:pt x="0" y="316992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3979343" y="3847920"/>
            <a:ext cx="341788" cy="196373"/>
          </a:xfrm>
          <a:custGeom>
            <a:avLst/>
            <a:gdLst/>
            <a:ahLst/>
            <a:cxnLst/>
            <a:rect l="l" t="t" r="r" b="b"/>
            <a:pathLst>
              <a:path w="341788" h="196373">
                <a:moveTo>
                  <a:pt x="341788" y="0"/>
                </a:moveTo>
                <a:lnTo>
                  <a:pt x="0" y="196373"/>
                </a:lnTo>
              </a:path>
            </a:pathLst>
          </a:custGeom>
          <a:ln w="75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4321131" y="3847920"/>
            <a:ext cx="342263" cy="196373"/>
          </a:xfrm>
          <a:custGeom>
            <a:avLst/>
            <a:gdLst/>
            <a:ahLst/>
            <a:cxnLst/>
            <a:rect l="l" t="t" r="r" b="b"/>
            <a:pathLst>
              <a:path w="342263" h="196373">
                <a:moveTo>
                  <a:pt x="342263" y="196373"/>
                </a:moveTo>
                <a:lnTo>
                  <a:pt x="0" y="0"/>
                </a:lnTo>
              </a:path>
            </a:pathLst>
          </a:custGeom>
          <a:ln w="75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4663395" y="4044294"/>
            <a:ext cx="0" cy="394632"/>
          </a:xfrm>
          <a:custGeom>
            <a:avLst/>
            <a:gdLst/>
            <a:ahLst/>
            <a:cxnLst/>
            <a:rect l="l" t="t" r="r" b="b"/>
            <a:pathLst>
              <a:path w="0" h="394632">
                <a:moveTo>
                  <a:pt x="0" y="394632"/>
                </a:moveTo>
                <a:lnTo>
                  <a:pt x="0" y="0"/>
                </a:lnTo>
              </a:path>
            </a:pathLst>
          </a:custGeom>
          <a:ln w="75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4615713" y="4091744"/>
            <a:ext cx="0" cy="299733"/>
          </a:xfrm>
          <a:custGeom>
            <a:avLst/>
            <a:gdLst/>
            <a:ahLst/>
            <a:cxnLst/>
            <a:rect l="l" t="t" r="r" b="b"/>
            <a:pathLst>
              <a:path w="0" h="299733">
                <a:moveTo>
                  <a:pt x="0" y="299733"/>
                </a:moveTo>
                <a:lnTo>
                  <a:pt x="0" y="0"/>
                </a:lnTo>
              </a:path>
            </a:pathLst>
          </a:custGeom>
          <a:ln w="75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4321131" y="4438927"/>
            <a:ext cx="342263" cy="196373"/>
          </a:xfrm>
          <a:custGeom>
            <a:avLst/>
            <a:gdLst/>
            <a:ahLst/>
            <a:cxnLst/>
            <a:rect l="l" t="t" r="r" b="b"/>
            <a:pathLst>
              <a:path w="342263" h="196373">
                <a:moveTo>
                  <a:pt x="0" y="196373"/>
                </a:moveTo>
                <a:lnTo>
                  <a:pt x="342263" y="0"/>
                </a:lnTo>
              </a:path>
            </a:pathLst>
          </a:custGeom>
          <a:ln w="75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3979343" y="4438927"/>
            <a:ext cx="341788" cy="196373"/>
          </a:xfrm>
          <a:custGeom>
            <a:avLst/>
            <a:gdLst/>
            <a:ahLst/>
            <a:cxnLst/>
            <a:rect l="l" t="t" r="r" b="b"/>
            <a:pathLst>
              <a:path w="341788" h="196373">
                <a:moveTo>
                  <a:pt x="0" y="0"/>
                </a:moveTo>
                <a:lnTo>
                  <a:pt x="341788" y="196373"/>
                </a:lnTo>
              </a:path>
            </a:pathLst>
          </a:custGeom>
          <a:ln w="75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3979343" y="4044294"/>
            <a:ext cx="0" cy="394632"/>
          </a:xfrm>
          <a:custGeom>
            <a:avLst/>
            <a:gdLst/>
            <a:ahLst/>
            <a:cxnLst/>
            <a:rect l="l" t="t" r="r" b="b"/>
            <a:pathLst>
              <a:path w="0" h="394632">
                <a:moveTo>
                  <a:pt x="0" y="0"/>
                </a:moveTo>
                <a:lnTo>
                  <a:pt x="0" y="394632"/>
                </a:lnTo>
              </a:path>
            </a:pathLst>
          </a:custGeom>
          <a:ln w="75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6281258" y="4252428"/>
            <a:ext cx="311972" cy="286561"/>
          </a:xfrm>
          <a:custGeom>
            <a:avLst/>
            <a:gdLst/>
            <a:ahLst/>
            <a:cxnLst/>
            <a:rect l="l" t="t" r="r" b="b"/>
            <a:pathLst>
              <a:path w="311972" h="286561">
                <a:moveTo>
                  <a:pt x="0" y="0"/>
                </a:moveTo>
                <a:lnTo>
                  <a:pt x="282823" y="286561"/>
                </a:lnTo>
                <a:lnTo>
                  <a:pt x="297397" y="240996"/>
                </a:lnTo>
                <a:lnTo>
                  <a:pt x="311972" y="198238"/>
                </a:lnTo>
                <a:lnTo>
                  <a:pt x="13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6281258" y="4252428"/>
            <a:ext cx="311972" cy="286561"/>
          </a:xfrm>
          <a:custGeom>
            <a:avLst/>
            <a:gdLst/>
            <a:ahLst/>
            <a:cxnLst/>
            <a:rect l="l" t="t" r="r" b="b"/>
            <a:pathLst>
              <a:path w="311972" h="286561">
                <a:moveTo>
                  <a:pt x="0" y="0"/>
                </a:moveTo>
                <a:lnTo>
                  <a:pt x="282823" y="286561"/>
                </a:lnTo>
                <a:lnTo>
                  <a:pt x="297397" y="240996"/>
                </a:lnTo>
                <a:lnTo>
                  <a:pt x="311972" y="198238"/>
                </a:lnTo>
                <a:lnTo>
                  <a:pt x="1378" y="0"/>
                </a:lnTo>
                <a:lnTo>
                  <a:pt x="0" y="0"/>
                </a:lnTo>
                <a:close/>
              </a:path>
            </a:pathLst>
          </a:custGeom>
          <a:ln w="75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6281258" y="4011883"/>
            <a:ext cx="297397" cy="240544"/>
          </a:xfrm>
          <a:custGeom>
            <a:avLst/>
            <a:gdLst/>
            <a:ahLst/>
            <a:cxnLst/>
            <a:rect l="l" t="t" r="r" b="b"/>
            <a:pathLst>
              <a:path w="297397" h="240544">
                <a:moveTo>
                  <a:pt x="297397" y="0"/>
                </a:moveTo>
                <a:lnTo>
                  <a:pt x="0" y="240544"/>
                </a:lnTo>
              </a:path>
            </a:pathLst>
          </a:custGeom>
          <a:ln w="75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6578656" y="4011883"/>
            <a:ext cx="596764" cy="0"/>
          </a:xfrm>
          <a:custGeom>
            <a:avLst/>
            <a:gdLst/>
            <a:ahLst/>
            <a:cxnLst/>
            <a:rect l="l" t="t" r="r" b="b"/>
            <a:pathLst>
              <a:path w="596764" h="0">
                <a:moveTo>
                  <a:pt x="596764" y="0"/>
                </a:moveTo>
                <a:lnTo>
                  <a:pt x="0" y="0"/>
                </a:lnTo>
              </a:path>
            </a:pathLst>
          </a:custGeom>
          <a:ln w="75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7147059" y="4252428"/>
            <a:ext cx="325758" cy="286561"/>
          </a:xfrm>
          <a:custGeom>
            <a:avLst/>
            <a:gdLst/>
            <a:ahLst/>
            <a:cxnLst/>
            <a:rect l="l" t="t" r="r" b="b"/>
            <a:pathLst>
              <a:path w="325758" h="286561">
                <a:moveTo>
                  <a:pt x="324380" y="0"/>
                </a:moveTo>
                <a:lnTo>
                  <a:pt x="0" y="207171"/>
                </a:lnTo>
                <a:lnTo>
                  <a:pt x="28361" y="240996"/>
                </a:lnTo>
                <a:lnTo>
                  <a:pt x="42935" y="286561"/>
                </a:lnTo>
                <a:lnTo>
                  <a:pt x="325758" y="0"/>
                </a:lnTo>
                <a:lnTo>
                  <a:pt x="3243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7175420" y="4011883"/>
            <a:ext cx="297397" cy="240544"/>
          </a:xfrm>
          <a:custGeom>
            <a:avLst/>
            <a:gdLst/>
            <a:ahLst/>
            <a:cxnLst/>
            <a:rect l="l" t="t" r="r" b="b"/>
            <a:pathLst>
              <a:path w="297397" h="240544">
                <a:moveTo>
                  <a:pt x="297397" y="240544"/>
                </a:moveTo>
                <a:lnTo>
                  <a:pt x="0" y="0"/>
                </a:lnTo>
              </a:path>
            </a:pathLst>
          </a:custGeom>
          <a:ln w="75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7147059" y="4252428"/>
            <a:ext cx="325758" cy="286561"/>
          </a:xfrm>
          <a:custGeom>
            <a:avLst/>
            <a:gdLst/>
            <a:ahLst/>
            <a:cxnLst/>
            <a:rect l="l" t="t" r="r" b="b"/>
            <a:pathLst>
              <a:path w="325758" h="286561">
                <a:moveTo>
                  <a:pt x="28361" y="240996"/>
                </a:moveTo>
                <a:lnTo>
                  <a:pt x="42935" y="286561"/>
                </a:lnTo>
                <a:lnTo>
                  <a:pt x="325758" y="0"/>
                </a:lnTo>
                <a:lnTo>
                  <a:pt x="324380" y="0"/>
                </a:lnTo>
                <a:lnTo>
                  <a:pt x="0" y="207171"/>
                </a:lnTo>
                <a:lnTo>
                  <a:pt x="28361" y="240996"/>
                </a:lnTo>
                <a:close/>
              </a:path>
            </a:pathLst>
          </a:custGeom>
          <a:ln w="75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6564081" y="4449273"/>
            <a:ext cx="625913" cy="88322"/>
          </a:xfrm>
          <a:custGeom>
            <a:avLst/>
            <a:gdLst/>
            <a:ahLst/>
            <a:cxnLst/>
            <a:rect l="l" t="t" r="r" b="b"/>
            <a:pathLst>
              <a:path w="625913" h="88322">
                <a:moveTo>
                  <a:pt x="14574" y="44151"/>
                </a:moveTo>
                <a:lnTo>
                  <a:pt x="0" y="88322"/>
                </a:lnTo>
                <a:lnTo>
                  <a:pt x="625913" y="88322"/>
                </a:lnTo>
                <a:lnTo>
                  <a:pt x="611339" y="44151"/>
                </a:lnTo>
                <a:lnTo>
                  <a:pt x="594795" y="0"/>
                </a:lnTo>
                <a:lnTo>
                  <a:pt x="14574" y="0"/>
                </a:lnTo>
                <a:lnTo>
                  <a:pt x="14574" y="44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6564081" y="4449273"/>
            <a:ext cx="625913" cy="88322"/>
          </a:xfrm>
          <a:custGeom>
            <a:avLst/>
            <a:gdLst/>
            <a:ahLst/>
            <a:cxnLst/>
            <a:rect l="l" t="t" r="r" b="b"/>
            <a:pathLst>
              <a:path w="625913" h="88322">
                <a:moveTo>
                  <a:pt x="14574" y="44151"/>
                </a:moveTo>
                <a:lnTo>
                  <a:pt x="0" y="88322"/>
                </a:lnTo>
                <a:lnTo>
                  <a:pt x="625913" y="88322"/>
                </a:lnTo>
                <a:lnTo>
                  <a:pt x="611339" y="44151"/>
                </a:lnTo>
                <a:lnTo>
                  <a:pt x="594795" y="0"/>
                </a:lnTo>
                <a:lnTo>
                  <a:pt x="14574" y="0"/>
                </a:lnTo>
                <a:lnTo>
                  <a:pt x="14574" y="44151"/>
                </a:lnTo>
                <a:close/>
              </a:path>
            </a:pathLst>
          </a:custGeom>
          <a:ln w="75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6578656" y="4317722"/>
            <a:ext cx="0" cy="175701"/>
          </a:xfrm>
          <a:custGeom>
            <a:avLst/>
            <a:gdLst/>
            <a:ahLst/>
            <a:cxnLst/>
            <a:rect l="l" t="t" r="r" b="b"/>
            <a:pathLst>
              <a:path w="0" h="175701">
                <a:moveTo>
                  <a:pt x="0" y="175701"/>
                </a:moveTo>
                <a:lnTo>
                  <a:pt x="0" y="0"/>
                </a:lnTo>
              </a:path>
            </a:pathLst>
          </a:custGeom>
          <a:ln w="75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7175421" y="4493424"/>
            <a:ext cx="0" cy="223151"/>
          </a:xfrm>
          <a:custGeom>
            <a:avLst/>
            <a:gdLst/>
            <a:ahLst/>
            <a:cxnLst/>
            <a:rect l="l" t="t" r="r" b="b"/>
            <a:pathLst>
              <a:path w="0" h="223151">
                <a:moveTo>
                  <a:pt x="0" y="0"/>
                </a:moveTo>
                <a:lnTo>
                  <a:pt x="0" y="223151"/>
                </a:lnTo>
              </a:path>
            </a:pathLst>
          </a:custGeom>
          <a:ln w="75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5701037" y="4236448"/>
            <a:ext cx="147753" cy="88793"/>
          </a:xfrm>
          <a:custGeom>
            <a:avLst/>
            <a:gdLst/>
            <a:ahLst/>
            <a:cxnLst/>
            <a:rect l="l" t="t" r="r" b="b"/>
            <a:pathLst>
              <a:path w="147753" h="88793">
                <a:moveTo>
                  <a:pt x="147753" y="44151"/>
                </a:moveTo>
                <a:lnTo>
                  <a:pt x="0" y="0"/>
                </a:lnTo>
                <a:lnTo>
                  <a:pt x="29267" y="44151"/>
                </a:lnTo>
                <a:lnTo>
                  <a:pt x="0" y="88793"/>
                </a:lnTo>
                <a:lnTo>
                  <a:pt x="147753" y="44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5059938" y="4280599"/>
            <a:ext cx="788852" cy="0"/>
          </a:xfrm>
          <a:custGeom>
            <a:avLst/>
            <a:gdLst/>
            <a:ahLst/>
            <a:cxnLst/>
            <a:rect l="l" t="t" r="r" b="b"/>
            <a:pathLst>
              <a:path w="788852" h="0">
                <a:moveTo>
                  <a:pt x="0" y="0"/>
                </a:moveTo>
                <a:lnTo>
                  <a:pt x="788852" y="0"/>
                </a:lnTo>
              </a:path>
            </a:pathLst>
          </a:custGeom>
          <a:ln w="75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5701037" y="4236448"/>
            <a:ext cx="147753" cy="88793"/>
          </a:xfrm>
          <a:custGeom>
            <a:avLst/>
            <a:gdLst/>
            <a:ahLst/>
            <a:cxnLst/>
            <a:rect l="l" t="t" r="r" b="b"/>
            <a:pathLst>
              <a:path w="147753" h="88793">
                <a:moveTo>
                  <a:pt x="147753" y="44151"/>
                </a:moveTo>
                <a:lnTo>
                  <a:pt x="0" y="88793"/>
                </a:lnTo>
                <a:lnTo>
                  <a:pt x="29267" y="44151"/>
                </a:lnTo>
                <a:lnTo>
                  <a:pt x="0" y="0"/>
                </a:lnTo>
                <a:lnTo>
                  <a:pt x="147753" y="44151"/>
                </a:lnTo>
                <a:close/>
              </a:path>
            </a:pathLst>
          </a:custGeom>
          <a:ln w="75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8899342" y="4237861"/>
            <a:ext cx="312562" cy="286561"/>
          </a:xfrm>
          <a:custGeom>
            <a:avLst/>
            <a:gdLst/>
            <a:ahLst/>
            <a:cxnLst/>
            <a:rect l="l" t="t" r="r" b="b"/>
            <a:pathLst>
              <a:path w="312562" h="286561">
                <a:moveTo>
                  <a:pt x="312562" y="0"/>
                </a:moveTo>
                <a:lnTo>
                  <a:pt x="311184" y="0"/>
                </a:lnTo>
                <a:lnTo>
                  <a:pt x="0" y="197787"/>
                </a:lnTo>
                <a:lnTo>
                  <a:pt x="15165" y="240996"/>
                </a:lnTo>
                <a:lnTo>
                  <a:pt x="29739" y="286561"/>
                </a:lnTo>
                <a:lnTo>
                  <a:pt x="3125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8899342" y="4237861"/>
            <a:ext cx="312562" cy="286561"/>
          </a:xfrm>
          <a:custGeom>
            <a:avLst/>
            <a:gdLst/>
            <a:ahLst/>
            <a:cxnLst/>
            <a:rect l="l" t="t" r="r" b="b"/>
            <a:pathLst>
              <a:path w="312562" h="286561">
                <a:moveTo>
                  <a:pt x="312562" y="0"/>
                </a:moveTo>
                <a:lnTo>
                  <a:pt x="311184" y="0"/>
                </a:lnTo>
                <a:lnTo>
                  <a:pt x="0" y="197787"/>
                </a:lnTo>
                <a:lnTo>
                  <a:pt x="15165" y="240996"/>
                </a:lnTo>
                <a:lnTo>
                  <a:pt x="29739" y="286561"/>
                </a:lnTo>
                <a:lnTo>
                  <a:pt x="312562" y="0"/>
                </a:lnTo>
                <a:close/>
              </a:path>
            </a:pathLst>
          </a:custGeom>
          <a:ln w="75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8914508" y="3996845"/>
            <a:ext cx="297397" cy="241015"/>
          </a:xfrm>
          <a:custGeom>
            <a:avLst/>
            <a:gdLst/>
            <a:ahLst/>
            <a:cxnLst/>
            <a:rect l="l" t="t" r="r" b="b"/>
            <a:pathLst>
              <a:path w="297397" h="241015">
                <a:moveTo>
                  <a:pt x="0" y="0"/>
                </a:moveTo>
                <a:lnTo>
                  <a:pt x="297397" y="241015"/>
                </a:lnTo>
              </a:path>
            </a:pathLst>
          </a:custGeom>
          <a:ln w="75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8317743" y="3996845"/>
            <a:ext cx="596764" cy="0"/>
          </a:xfrm>
          <a:custGeom>
            <a:avLst/>
            <a:gdLst/>
            <a:ahLst/>
            <a:cxnLst/>
            <a:rect l="l" t="t" r="r" b="b"/>
            <a:pathLst>
              <a:path w="596764" h="0">
                <a:moveTo>
                  <a:pt x="0" y="0"/>
                </a:moveTo>
                <a:lnTo>
                  <a:pt x="596764" y="0"/>
                </a:lnTo>
              </a:path>
            </a:pathLst>
          </a:custGeom>
          <a:ln w="75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8020345" y="4237861"/>
            <a:ext cx="325758" cy="286561"/>
          </a:xfrm>
          <a:custGeom>
            <a:avLst/>
            <a:gdLst/>
            <a:ahLst/>
            <a:cxnLst/>
            <a:rect l="l" t="t" r="r" b="b"/>
            <a:pathLst>
              <a:path w="325758" h="286561">
                <a:moveTo>
                  <a:pt x="1378" y="0"/>
                </a:moveTo>
                <a:lnTo>
                  <a:pt x="0" y="0"/>
                </a:lnTo>
                <a:lnTo>
                  <a:pt x="282823" y="286561"/>
                </a:lnTo>
                <a:lnTo>
                  <a:pt x="297397" y="240996"/>
                </a:lnTo>
                <a:lnTo>
                  <a:pt x="325758" y="206700"/>
                </a:lnTo>
                <a:lnTo>
                  <a:pt x="13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8020345" y="3996845"/>
            <a:ext cx="297397" cy="241015"/>
          </a:xfrm>
          <a:custGeom>
            <a:avLst/>
            <a:gdLst/>
            <a:ahLst/>
            <a:cxnLst/>
            <a:rect l="l" t="t" r="r" b="b"/>
            <a:pathLst>
              <a:path w="297397" h="241015">
                <a:moveTo>
                  <a:pt x="0" y="241015"/>
                </a:moveTo>
                <a:lnTo>
                  <a:pt x="297397" y="0"/>
                </a:lnTo>
              </a:path>
            </a:pathLst>
          </a:custGeom>
          <a:ln w="75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8020345" y="4237861"/>
            <a:ext cx="325758" cy="286561"/>
          </a:xfrm>
          <a:custGeom>
            <a:avLst/>
            <a:gdLst/>
            <a:ahLst/>
            <a:cxnLst/>
            <a:rect l="l" t="t" r="r" b="b"/>
            <a:pathLst>
              <a:path w="325758" h="286561">
                <a:moveTo>
                  <a:pt x="297397" y="240996"/>
                </a:moveTo>
                <a:lnTo>
                  <a:pt x="325758" y="206700"/>
                </a:lnTo>
                <a:lnTo>
                  <a:pt x="1378" y="0"/>
                </a:lnTo>
                <a:lnTo>
                  <a:pt x="0" y="0"/>
                </a:lnTo>
                <a:lnTo>
                  <a:pt x="282823" y="286561"/>
                </a:lnTo>
                <a:lnTo>
                  <a:pt x="297397" y="240996"/>
                </a:lnTo>
                <a:close/>
              </a:path>
            </a:pathLst>
          </a:custGeom>
          <a:ln w="75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8303168" y="4434235"/>
            <a:ext cx="625913" cy="88793"/>
          </a:xfrm>
          <a:custGeom>
            <a:avLst/>
            <a:gdLst/>
            <a:ahLst/>
            <a:cxnLst/>
            <a:rect l="l" t="t" r="r" b="b"/>
            <a:pathLst>
              <a:path w="625913" h="88793">
                <a:moveTo>
                  <a:pt x="611339" y="44622"/>
                </a:moveTo>
                <a:lnTo>
                  <a:pt x="611339" y="0"/>
                </a:lnTo>
                <a:lnTo>
                  <a:pt x="14574" y="0"/>
                </a:lnTo>
                <a:lnTo>
                  <a:pt x="14574" y="44622"/>
                </a:lnTo>
                <a:lnTo>
                  <a:pt x="0" y="88793"/>
                </a:lnTo>
                <a:lnTo>
                  <a:pt x="625913" y="88793"/>
                </a:lnTo>
                <a:lnTo>
                  <a:pt x="611339" y="446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8303168" y="4434235"/>
            <a:ext cx="625913" cy="88793"/>
          </a:xfrm>
          <a:custGeom>
            <a:avLst/>
            <a:gdLst/>
            <a:ahLst/>
            <a:cxnLst/>
            <a:rect l="l" t="t" r="r" b="b"/>
            <a:pathLst>
              <a:path w="625913" h="88793">
                <a:moveTo>
                  <a:pt x="611339" y="44622"/>
                </a:moveTo>
                <a:lnTo>
                  <a:pt x="611339" y="0"/>
                </a:lnTo>
                <a:lnTo>
                  <a:pt x="14574" y="0"/>
                </a:lnTo>
                <a:lnTo>
                  <a:pt x="14574" y="44622"/>
                </a:lnTo>
                <a:lnTo>
                  <a:pt x="0" y="88793"/>
                </a:lnTo>
                <a:lnTo>
                  <a:pt x="625913" y="88793"/>
                </a:lnTo>
                <a:lnTo>
                  <a:pt x="611339" y="44622"/>
                </a:lnTo>
                <a:close/>
              </a:path>
            </a:pathLst>
          </a:custGeom>
          <a:ln w="75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8914508" y="4302684"/>
            <a:ext cx="0" cy="176173"/>
          </a:xfrm>
          <a:custGeom>
            <a:avLst/>
            <a:gdLst/>
            <a:ahLst/>
            <a:cxnLst/>
            <a:rect l="l" t="t" r="r" b="b"/>
            <a:pathLst>
              <a:path w="0" h="176173">
                <a:moveTo>
                  <a:pt x="0" y="176173"/>
                </a:moveTo>
                <a:lnTo>
                  <a:pt x="0" y="0"/>
                </a:lnTo>
              </a:path>
            </a:pathLst>
          </a:custGeom>
          <a:ln w="75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8317743" y="4478858"/>
            <a:ext cx="0" cy="222680"/>
          </a:xfrm>
          <a:custGeom>
            <a:avLst/>
            <a:gdLst/>
            <a:ahLst/>
            <a:cxnLst/>
            <a:rect l="l" t="t" r="r" b="b"/>
            <a:pathLst>
              <a:path w="0" h="222680">
                <a:moveTo>
                  <a:pt x="0" y="0"/>
                </a:moveTo>
                <a:lnTo>
                  <a:pt x="0" y="222680"/>
                </a:lnTo>
              </a:path>
            </a:pathLst>
          </a:custGeom>
          <a:ln w="75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7768837" y="3689593"/>
            <a:ext cx="0" cy="74226"/>
          </a:xfrm>
          <a:custGeom>
            <a:avLst/>
            <a:gdLst/>
            <a:ahLst/>
            <a:cxnLst/>
            <a:rect l="l" t="t" r="r" b="b"/>
            <a:pathLst>
              <a:path w="0" h="74226">
                <a:moveTo>
                  <a:pt x="0" y="0"/>
                </a:moveTo>
                <a:lnTo>
                  <a:pt x="0" y="74226"/>
                </a:lnTo>
              </a:path>
            </a:pathLst>
          </a:custGeom>
          <a:ln w="75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7768837" y="3837594"/>
            <a:ext cx="0" cy="73755"/>
          </a:xfrm>
          <a:custGeom>
            <a:avLst/>
            <a:gdLst/>
            <a:ahLst/>
            <a:cxnLst/>
            <a:rect l="l" t="t" r="r" b="b"/>
            <a:pathLst>
              <a:path w="0" h="73755">
                <a:moveTo>
                  <a:pt x="0" y="0"/>
                </a:moveTo>
                <a:lnTo>
                  <a:pt x="0" y="73755"/>
                </a:lnTo>
              </a:path>
            </a:pathLst>
          </a:custGeom>
          <a:ln w="75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7768837" y="3985106"/>
            <a:ext cx="0" cy="73755"/>
          </a:xfrm>
          <a:custGeom>
            <a:avLst/>
            <a:gdLst/>
            <a:ahLst/>
            <a:cxnLst/>
            <a:rect l="l" t="t" r="r" b="b"/>
            <a:pathLst>
              <a:path w="0" h="73755">
                <a:moveTo>
                  <a:pt x="0" y="0"/>
                </a:moveTo>
                <a:lnTo>
                  <a:pt x="0" y="73755"/>
                </a:lnTo>
              </a:path>
            </a:pathLst>
          </a:custGeom>
          <a:ln w="75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7768837" y="4133088"/>
            <a:ext cx="0" cy="73755"/>
          </a:xfrm>
          <a:custGeom>
            <a:avLst/>
            <a:gdLst/>
            <a:ahLst/>
            <a:cxnLst/>
            <a:rect l="l" t="t" r="r" b="b"/>
            <a:pathLst>
              <a:path w="0" h="73755">
                <a:moveTo>
                  <a:pt x="0" y="0"/>
                </a:moveTo>
                <a:lnTo>
                  <a:pt x="0" y="73755"/>
                </a:lnTo>
              </a:path>
            </a:pathLst>
          </a:custGeom>
          <a:ln w="75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7768837" y="4280599"/>
            <a:ext cx="0" cy="73775"/>
          </a:xfrm>
          <a:custGeom>
            <a:avLst/>
            <a:gdLst/>
            <a:ahLst/>
            <a:cxnLst/>
            <a:rect l="l" t="t" r="r" b="b"/>
            <a:pathLst>
              <a:path w="0" h="73775">
                <a:moveTo>
                  <a:pt x="0" y="0"/>
                </a:moveTo>
                <a:lnTo>
                  <a:pt x="0" y="73775"/>
                </a:lnTo>
              </a:path>
            </a:pathLst>
          </a:custGeom>
          <a:ln w="75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7768837" y="4428601"/>
            <a:ext cx="0" cy="73755"/>
          </a:xfrm>
          <a:custGeom>
            <a:avLst/>
            <a:gdLst/>
            <a:ahLst/>
            <a:cxnLst/>
            <a:rect l="l" t="t" r="r" b="b"/>
            <a:pathLst>
              <a:path w="0" h="73755">
                <a:moveTo>
                  <a:pt x="0" y="0"/>
                </a:moveTo>
                <a:lnTo>
                  <a:pt x="0" y="73755"/>
                </a:lnTo>
              </a:path>
            </a:pathLst>
          </a:custGeom>
          <a:ln w="75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7768837" y="4576112"/>
            <a:ext cx="0" cy="73755"/>
          </a:xfrm>
          <a:custGeom>
            <a:avLst/>
            <a:gdLst/>
            <a:ahLst/>
            <a:cxnLst/>
            <a:rect l="l" t="t" r="r" b="b"/>
            <a:pathLst>
              <a:path w="0" h="73755">
                <a:moveTo>
                  <a:pt x="0" y="0"/>
                </a:moveTo>
                <a:lnTo>
                  <a:pt x="0" y="73755"/>
                </a:lnTo>
              </a:path>
            </a:pathLst>
          </a:custGeom>
          <a:ln w="75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7768837" y="4724094"/>
            <a:ext cx="0" cy="73755"/>
          </a:xfrm>
          <a:custGeom>
            <a:avLst/>
            <a:gdLst/>
            <a:ahLst/>
            <a:cxnLst/>
            <a:rect l="l" t="t" r="r" b="b"/>
            <a:pathLst>
              <a:path w="0" h="73755">
                <a:moveTo>
                  <a:pt x="0" y="0"/>
                </a:moveTo>
                <a:lnTo>
                  <a:pt x="0" y="73755"/>
                </a:lnTo>
              </a:path>
            </a:pathLst>
          </a:custGeom>
          <a:ln w="75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7768837" y="4871605"/>
            <a:ext cx="0" cy="73765"/>
          </a:xfrm>
          <a:custGeom>
            <a:avLst/>
            <a:gdLst/>
            <a:ahLst/>
            <a:cxnLst/>
            <a:rect l="l" t="t" r="r" b="b"/>
            <a:pathLst>
              <a:path w="0" h="73765">
                <a:moveTo>
                  <a:pt x="0" y="0"/>
                </a:moveTo>
                <a:lnTo>
                  <a:pt x="0" y="73765"/>
                </a:lnTo>
              </a:path>
            </a:pathLst>
          </a:custGeom>
          <a:ln w="75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7768837" y="5019128"/>
            <a:ext cx="0" cy="63892"/>
          </a:xfrm>
          <a:custGeom>
            <a:avLst/>
            <a:gdLst/>
            <a:ahLst/>
            <a:cxnLst/>
            <a:rect l="l" t="t" r="r" b="b"/>
            <a:pathLst>
              <a:path w="0" h="63892">
                <a:moveTo>
                  <a:pt x="0" y="0"/>
                </a:moveTo>
                <a:lnTo>
                  <a:pt x="0" y="63892"/>
                </a:lnTo>
              </a:path>
            </a:pathLst>
          </a:custGeom>
          <a:ln w="75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853945" y="319619"/>
            <a:ext cx="430677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 </a:t>
            </a:r>
            <a:r>
              <a:rPr dirty="0" smtClean="0" baseline="1708" sz="2100" spc="9" b="1" i="1" u="heavy">
                <a:latin typeface="Comic Sans MS"/>
                <a:cs typeface="Comic Sans MS"/>
              </a:rPr>
              <a:t> 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St</a:t>
            </a:r>
            <a:r>
              <a:rPr dirty="0" smtClean="0" baseline="1708" sz="2100" spc="-4" b="1" i="1" u="heavy">
                <a:latin typeface="Comic Sans MS"/>
                <a:cs typeface="Comic Sans MS"/>
              </a:rPr>
              <a:t>é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r</a:t>
            </a:r>
            <a:r>
              <a:rPr dirty="0" smtClean="0" baseline="1708" sz="2100" spc="-4" b="1" i="1" u="heavy">
                <a:latin typeface="Comic Sans MS"/>
                <a:cs typeface="Comic Sans MS"/>
              </a:rPr>
              <a:t>é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o</a:t>
            </a:r>
            <a:r>
              <a:rPr dirty="0" smtClean="0" baseline="1708" sz="2100" spc="4" b="1" i="1" u="heavy">
                <a:latin typeface="Comic Sans MS"/>
                <a:cs typeface="Comic Sans MS"/>
              </a:rPr>
              <a:t> 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sp</a:t>
            </a:r>
            <a:r>
              <a:rPr dirty="0" smtClean="0" baseline="1708" sz="2100" spc="4" b="1" i="1" u="heavy">
                <a:latin typeface="Comic Sans MS"/>
                <a:cs typeface="Comic Sans MS"/>
              </a:rPr>
              <a:t> </a:t>
            </a:r>
            <a:r>
              <a:rPr dirty="0" smtClean="0" baseline="1708" sz="2100" spc="-4" b="1" i="1" u="heavy">
                <a:latin typeface="Comic Sans MS"/>
                <a:cs typeface="Comic Sans MS"/>
              </a:rPr>
              <a:t>é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cificité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 </a:t>
            </a:r>
            <a:r>
              <a:rPr dirty="0" smtClean="0" baseline="1708" sz="2100" spc="25" b="1" i="1" u="heavy">
                <a:latin typeface="Comic Sans MS"/>
                <a:cs typeface="Comic Sans MS"/>
              </a:rPr>
              <a:t> </a:t>
            </a:r>
            <a:r>
              <a:rPr dirty="0" smtClean="0" baseline="1708" sz="2100" spc="-4" b="1" i="1" u="heavy">
                <a:latin typeface="Comic Sans MS"/>
                <a:cs typeface="Comic Sans MS"/>
              </a:rPr>
              <a:t>e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n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 </a:t>
            </a:r>
            <a:r>
              <a:rPr dirty="0" smtClean="0" baseline="1708" sz="2100" spc="14" b="1" i="1" u="heavy">
                <a:latin typeface="Comic Sans MS"/>
                <a:cs typeface="Comic Sans MS"/>
              </a:rPr>
              <a:t> 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anti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 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 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: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 </a:t>
            </a:r>
            <a:r>
              <a:rPr dirty="0" smtClean="0" baseline="1708" sz="2100" spc="9" b="1" i="1" u="heavy">
                <a:latin typeface="Comic Sans MS"/>
                <a:cs typeface="Comic Sans MS"/>
              </a:rPr>
              <a:t> 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add</a:t>
            </a:r>
            <a:r>
              <a:rPr dirty="0" smtClean="0" baseline="1708" sz="2100" spc="4" b="1" i="1" u="heavy">
                <a:latin typeface="Comic Sans MS"/>
                <a:cs typeface="Comic Sans MS"/>
              </a:rPr>
              <a:t> 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iti</a:t>
            </a:r>
            <a:r>
              <a:rPr dirty="0" smtClean="0" baseline="1708" sz="2100" spc="4" b="1" i="1" u="heavy">
                <a:latin typeface="Comic Sans MS"/>
                <a:cs typeface="Comic Sans MS"/>
              </a:rPr>
              <a:t> 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o</a:t>
            </a:r>
            <a:r>
              <a:rPr dirty="0" smtClean="0" baseline="1708" sz="2100" spc="4" b="1" i="1" u="heavy">
                <a:latin typeface="Comic Sans MS"/>
                <a:cs typeface="Comic Sans MS"/>
              </a:rPr>
              <a:t> 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n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 </a:t>
            </a:r>
            <a:r>
              <a:rPr dirty="0" smtClean="0" baseline="1708" sz="2100" spc="-29" b="1" i="1" u="heavy">
                <a:latin typeface="Comic Sans MS"/>
                <a:cs typeface="Comic Sans MS"/>
              </a:rPr>
              <a:t> 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d’halo</a:t>
            </a:r>
            <a:r>
              <a:rPr dirty="0" smtClean="0" baseline="1708" sz="2100" spc="4" b="1" i="1" u="heavy">
                <a:latin typeface="Comic Sans MS"/>
                <a:cs typeface="Comic Sans MS"/>
              </a:rPr>
              <a:t> 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g</a:t>
            </a:r>
            <a:r>
              <a:rPr dirty="0" smtClean="0" baseline="1708" sz="2100" spc="-4" b="1" i="1" u="heavy">
                <a:latin typeface="Comic Sans MS"/>
                <a:cs typeface="Comic Sans MS"/>
              </a:rPr>
              <a:t>è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n</a:t>
            </a:r>
            <a:r>
              <a:rPr dirty="0" smtClean="0" baseline="1708" sz="2100" spc="-4" b="1" i="1" u="heavy">
                <a:latin typeface="Comic Sans MS"/>
                <a:cs typeface="Comic Sans MS"/>
              </a:rPr>
              <a:t>e</a:t>
            </a:r>
            <a:r>
              <a:rPr dirty="0" smtClean="0" baseline="1708" sz="2100" spc="0" b="1" i="1" u="heavy">
                <a:latin typeface="Comic Sans MS"/>
                <a:cs typeface="Comic Sans MS"/>
              </a:rPr>
              <a:t>s</a:t>
            </a:r>
            <a:r>
              <a:rPr dirty="0" smtClean="0" baseline="1708" sz="2100" spc="9" b="1" i="1" u="heavy">
                <a:latin typeface="Comic Sans MS"/>
                <a:cs typeface="Comic Sans MS"/>
              </a:rPr>
              <a:t> 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11146" y="746339"/>
            <a:ext cx="252317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uble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lan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19447" y="1157688"/>
            <a:ext cx="157308" cy="1765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722137" y="1157688"/>
            <a:ext cx="157308" cy="1765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20162" y="1171971"/>
            <a:ext cx="244027" cy="252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85"/>
              </a:lnSpc>
              <a:spcBef>
                <a:spcPts val="99"/>
              </a:spcBef>
            </a:pPr>
            <a:r>
              <a:rPr dirty="0" smtClean="0" sz="1400" spc="0">
                <a:latin typeface="Comic Sans MS"/>
                <a:cs typeface="Comic Sans MS"/>
              </a:rPr>
              <a:t>E</a:t>
            </a:r>
            <a:r>
              <a:rPr dirty="0" smtClean="0" baseline="21926" sz="1800" spc="0">
                <a:latin typeface="Comic Sans MS"/>
                <a:cs typeface="Comic Sans MS"/>
              </a:rPr>
              <a:t>+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73146" y="1213966"/>
            <a:ext cx="3677087" cy="210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55"/>
              </a:lnSpc>
              <a:spcBef>
                <a:spcPts val="8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26577" sz="1350" spc="0">
                <a:latin typeface="Comic Sans MS"/>
                <a:cs typeface="Comic Sans MS"/>
              </a:rPr>
              <a:t>-</a:t>
            </a:r>
            <a:r>
              <a:rPr dirty="0" smtClean="0" baseline="26577" sz="1350" spc="14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part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d’autre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at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aque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ANTI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62962" y="2087840"/>
            <a:ext cx="693058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i="1">
                <a:latin typeface="Comic Sans MS"/>
                <a:cs typeface="Comic Sans MS"/>
              </a:rPr>
              <a:t>Exemple</a:t>
            </a:r>
            <a:r>
              <a:rPr dirty="0" smtClean="0" baseline="1708" sz="2100" spc="-19" i="1">
                <a:latin typeface="Comic Sans MS"/>
                <a:cs typeface="Comic Sans MS"/>
              </a:rPr>
              <a:t> </a:t>
            </a:r>
            <a:r>
              <a:rPr dirty="0" smtClean="0" baseline="1708" sz="2100" spc="0" i="1">
                <a:latin typeface="Comic Sans MS"/>
                <a:cs typeface="Comic Sans MS"/>
              </a:rPr>
              <a:t>:</a:t>
            </a:r>
            <a:r>
              <a:rPr dirty="0" smtClean="0" baseline="1708" sz="2100" spc="-9" i="1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ro</a:t>
            </a:r>
            <a:r>
              <a:rPr dirty="0" smtClean="0" baseline="1708" sz="2100" spc="4"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ati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éci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iquem</a:t>
            </a:r>
            <a:r>
              <a:rPr dirty="0" smtClean="0" baseline="1708" sz="2100" spc="-9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AN</a:t>
            </a:r>
            <a:r>
              <a:rPr dirty="0" smtClean="0" baseline="1708" sz="2100" spc="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=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réac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sté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éo</a:t>
            </a:r>
            <a:r>
              <a:rPr dirty="0" smtClean="0" baseline="1708" sz="2100" spc="4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éci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ique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NTI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80485" y="4068581"/>
            <a:ext cx="298133" cy="262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sz="1850" spc="0">
                <a:latin typeface="Arial"/>
                <a:cs typeface="Arial"/>
              </a:rPr>
              <a:t>Br</a:t>
            </a:r>
            <a:endParaRPr sz="18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88947" y="4083619"/>
            <a:ext cx="298133" cy="262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sz="1850" spc="0">
                <a:latin typeface="Arial"/>
                <a:cs typeface="Arial"/>
              </a:rPr>
              <a:t>Br</a:t>
            </a:r>
            <a:endParaRPr sz="18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57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75304" y="2491740"/>
            <a:ext cx="6192011" cy="31699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11"/>
              </a:spcBef>
            </a:pPr>
            <a:endParaRPr sz="700"/>
          </a:p>
          <a:p>
            <a:pPr marL="236220" marR="416575" algn="just">
              <a:lnSpc>
                <a:spcPts val="1680"/>
              </a:lnSpc>
              <a:spcBef>
                <a:spcPts val="1084"/>
              </a:spcBef>
            </a:pPr>
            <a:r>
              <a:rPr dirty="0" smtClean="0" sz="1400" spc="-4">
                <a:latin typeface="Comic Sans MS"/>
                <a:cs typeface="Comic Sans MS"/>
              </a:rPr>
              <a:t>L</a:t>
            </a:r>
            <a:r>
              <a:rPr dirty="0" smtClean="0" sz="1400" spc="0">
                <a:latin typeface="Comic Sans MS"/>
                <a:cs typeface="Comic Sans MS"/>
              </a:rPr>
              <a:t>a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b</a:t>
            </a:r>
            <a:r>
              <a:rPr dirty="0" smtClean="0" sz="1400" spc="0">
                <a:latin typeface="Comic Sans MS"/>
                <a:cs typeface="Comic Sans MS"/>
              </a:rPr>
              <a:t>ro</a:t>
            </a:r>
            <a:r>
              <a:rPr dirty="0" smtClean="0" sz="1400" spc="4">
                <a:latin typeface="Comic Sans MS"/>
                <a:cs typeface="Comic Sans MS"/>
              </a:rPr>
              <a:t>m</a:t>
            </a:r>
            <a:r>
              <a:rPr dirty="0" smtClean="0" sz="1400" spc="0">
                <a:latin typeface="Comic Sans MS"/>
                <a:cs typeface="Comic Sans MS"/>
              </a:rPr>
              <a:t>ati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</a:t>
            </a:r>
            <a:r>
              <a:rPr dirty="0" smtClean="0" sz="1400" spc="-25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des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</a:t>
            </a:r>
            <a:r>
              <a:rPr dirty="0" smtClean="0" sz="1400" spc="9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ubl</a:t>
            </a:r>
            <a:r>
              <a:rPr dirty="0" smtClean="0" sz="1400" spc="-4">
                <a:latin typeface="Comic Sans MS"/>
                <a:cs typeface="Comic Sans MS"/>
              </a:rPr>
              <a:t>e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r>
              <a:rPr dirty="0" smtClean="0" sz="1400" spc="-3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lia</a:t>
            </a:r>
            <a:r>
              <a:rPr dirty="0" smtClean="0" sz="1400" spc="4">
                <a:latin typeface="Comic Sans MS"/>
                <a:cs typeface="Comic Sans MS"/>
              </a:rPr>
              <a:t>i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ns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incluses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</a:t>
            </a:r>
            <a:r>
              <a:rPr dirty="0" smtClean="0" sz="1400" spc="4">
                <a:latin typeface="Comic Sans MS"/>
                <a:cs typeface="Comic Sans MS"/>
              </a:rPr>
              <a:t>a</a:t>
            </a:r>
            <a:r>
              <a:rPr dirty="0" smtClean="0" sz="1400" spc="0">
                <a:latin typeface="Comic Sans MS"/>
                <a:cs typeface="Comic Sans MS"/>
              </a:rPr>
              <a:t>ns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un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cycle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s’e</a:t>
            </a:r>
            <a:r>
              <a:rPr dirty="0" smtClean="0" sz="1400" spc="-4">
                <a:latin typeface="Comic Sans MS"/>
                <a:cs typeface="Comic Sans MS"/>
              </a:rPr>
              <a:t>f</a:t>
            </a:r>
            <a:r>
              <a:rPr dirty="0" smtClean="0" sz="1400" spc="-4">
                <a:latin typeface="Comic Sans MS"/>
                <a:cs typeface="Comic Sans MS"/>
              </a:rPr>
              <a:t>f</a:t>
            </a:r>
            <a:r>
              <a:rPr dirty="0" smtClean="0" sz="1400" spc="0">
                <a:latin typeface="Comic Sans MS"/>
                <a:cs typeface="Comic Sans MS"/>
              </a:rPr>
              <a:t>ec</a:t>
            </a:r>
            <a:r>
              <a:rPr dirty="0" smtClean="0" sz="1400" spc="-4">
                <a:latin typeface="Comic Sans MS"/>
                <a:cs typeface="Comic Sans MS"/>
              </a:rPr>
              <a:t>t</a:t>
            </a:r>
            <a:r>
              <a:rPr dirty="0" smtClean="0" sz="1400" spc="0">
                <a:latin typeface="Comic Sans MS"/>
                <a:cs typeface="Comic Sans MS"/>
              </a:rPr>
              <a:t>ue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égaleme</a:t>
            </a:r>
            <a:r>
              <a:rPr dirty="0" smtClean="0" sz="1400" spc="-4">
                <a:latin typeface="Comic Sans MS"/>
                <a:cs typeface="Comic Sans MS"/>
              </a:rPr>
              <a:t>n</a:t>
            </a:r>
            <a:r>
              <a:rPr dirty="0" smtClean="0" sz="1400" spc="0">
                <a:latin typeface="Comic Sans MS"/>
                <a:cs typeface="Comic Sans MS"/>
              </a:rPr>
              <a:t>t</a:t>
            </a:r>
            <a:r>
              <a:rPr dirty="0" smtClean="0" sz="1400" spc="-3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en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a</a:t>
            </a:r>
            <a:r>
              <a:rPr dirty="0" smtClean="0" sz="1400" spc="-4">
                <a:latin typeface="Comic Sans MS"/>
                <a:cs typeface="Comic Sans MS"/>
              </a:rPr>
              <a:t>n</a:t>
            </a:r>
            <a:r>
              <a:rPr dirty="0" smtClean="0" sz="1400" spc="0">
                <a:latin typeface="Comic Sans MS"/>
                <a:cs typeface="Comic Sans MS"/>
              </a:rPr>
              <a:t>ti.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-4">
                <a:latin typeface="Comic Sans MS"/>
                <a:cs typeface="Comic Sans MS"/>
              </a:rPr>
              <a:t>b</a:t>
            </a:r>
            <a:r>
              <a:rPr dirty="0" smtClean="0" sz="1400" spc="0">
                <a:latin typeface="Comic Sans MS"/>
                <a:cs typeface="Comic Sans MS"/>
              </a:rPr>
              <a:t>tient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</a:t>
            </a:r>
            <a:r>
              <a:rPr dirty="0" smtClean="0" sz="1400" spc="9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nc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deux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éna</a:t>
            </a:r>
            <a:r>
              <a:rPr dirty="0" smtClean="0" sz="1400" spc="-4">
                <a:latin typeface="Comic Sans MS"/>
                <a:cs typeface="Comic Sans MS"/>
              </a:rPr>
              <a:t>n</a:t>
            </a:r>
            <a:r>
              <a:rPr dirty="0" smtClean="0" sz="1400" spc="0">
                <a:latin typeface="Comic Sans MS"/>
                <a:cs typeface="Comic Sans MS"/>
              </a:rPr>
              <a:t>ti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mères</a:t>
            </a:r>
            <a:r>
              <a:rPr dirty="0" smtClean="0" sz="1400" spc="-3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en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quantité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égale,</a:t>
            </a:r>
            <a:r>
              <a:rPr dirty="0" smtClean="0" sz="1400" spc="-2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it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le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mélan</a:t>
            </a:r>
            <a:r>
              <a:rPr dirty="0" smtClean="0" sz="1400" spc="-4">
                <a:latin typeface="Comic Sans MS"/>
                <a:cs typeface="Comic Sans MS"/>
              </a:rPr>
              <a:t>g</a:t>
            </a:r>
            <a:r>
              <a:rPr dirty="0" smtClean="0" sz="1400" spc="0">
                <a:latin typeface="Comic Sans MS"/>
                <a:cs typeface="Comic Sans MS"/>
              </a:rPr>
              <a:t>e</a:t>
            </a:r>
            <a:r>
              <a:rPr dirty="0" smtClean="0" sz="1400" spc="-3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racémique.</a:t>
            </a:r>
            <a:endParaRPr sz="1400">
              <a:latin typeface="Comic Sans MS"/>
              <a:cs typeface="Comic Sans MS"/>
            </a:endParaRPr>
          </a:p>
          <a:p>
            <a:pPr marL="1659311">
              <a:lnSpc>
                <a:spcPts val="2127"/>
              </a:lnSpc>
              <a:spcBef>
                <a:spcPts val="3713"/>
              </a:spcBef>
            </a:pPr>
            <a:r>
              <a:rPr dirty="0" smtClean="0" sz="1850">
                <a:latin typeface="Arial"/>
                <a:cs typeface="Arial"/>
              </a:rPr>
              <a:t>Br</a:t>
            </a:r>
            <a:r>
              <a:rPr dirty="0" smtClean="0" baseline="-14493" sz="210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  <a:p>
            <a:pPr marL="3523108">
              <a:lnSpc>
                <a:spcPts val="2127"/>
              </a:lnSpc>
              <a:spcBef>
                <a:spcPts val="4365"/>
              </a:spcBef>
            </a:pPr>
            <a:r>
              <a:rPr dirty="0" smtClean="0" baseline="-3133" sz="2775" spc="0">
                <a:latin typeface="Arial"/>
                <a:cs typeface="Arial"/>
              </a:rPr>
              <a:t>Br</a:t>
            </a:r>
            <a:r>
              <a:rPr dirty="0" smtClean="0" baseline="-3133" sz="2775" spc="0">
                <a:latin typeface="Arial"/>
                <a:cs typeface="Arial"/>
              </a:rPr>
              <a:t>            </a:t>
            </a:r>
            <a:r>
              <a:rPr dirty="0" smtClean="0" baseline="-3133" sz="2775" spc="133">
                <a:latin typeface="Arial"/>
                <a:cs typeface="Arial"/>
              </a:rPr>
              <a:t> </a:t>
            </a:r>
            <a:r>
              <a:rPr dirty="0" smtClean="0" sz="1850" spc="4">
                <a:latin typeface="Arial"/>
                <a:cs typeface="Arial"/>
              </a:rPr>
              <a:t>B</a:t>
            </a:r>
            <a:r>
              <a:rPr dirty="0" smtClean="0" sz="1850" spc="0">
                <a:latin typeface="Arial"/>
                <a:cs typeface="Arial"/>
              </a:rPr>
              <a:t>r</a:t>
            </a:r>
            <a:endParaRPr sz="18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75569" y="1365300"/>
            <a:ext cx="1000887" cy="1653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8276456" y="1365300"/>
            <a:ext cx="814085" cy="1653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7275569" y="1530625"/>
            <a:ext cx="1000887" cy="4337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8276456" y="1530625"/>
            <a:ext cx="814085" cy="4337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7915093" y="536564"/>
            <a:ext cx="880096" cy="4770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8795189" y="536564"/>
            <a:ext cx="935721" cy="4770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7915093" y="1013610"/>
            <a:ext cx="880096" cy="121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50"/>
              </a:lnSpc>
              <a:spcBef>
                <a:spcPts val="8"/>
              </a:spcBef>
            </a:pPr>
            <a:endParaRPr sz="950"/>
          </a:p>
        </p:txBody>
      </p:sp>
      <p:sp>
        <p:nvSpPr>
          <p:cNvPr id="9" name="object 9"/>
          <p:cNvSpPr txBox="1"/>
          <p:nvPr/>
        </p:nvSpPr>
        <p:spPr>
          <a:xfrm>
            <a:off x="8795189" y="1013610"/>
            <a:ext cx="935721" cy="121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50"/>
              </a:lnSpc>
              <a:spcBef>
                <a:spcPts val="8"/>
              </a:spcBef>
            </a:pPr>
            <a:endParaRPr sz="950"/>
          </a:p>
        </p:txBody>
      </p:sp>
      <p:sp>
        <p:nvSpPr>
          <p:cNvPr id="8" name="object 8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1940941" y="333628"/>
            <a:ext cx="7810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3493296" y="333628"/>
            <a:ext cx="7988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3765572" y="333628"/>
            <a:ext cx="7881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4170688" y="333628"/>
            <a:ext cx="7738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4325459" y="333628"/>
            <a:ext cx="7809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5084517" y="333628"/>
            <a:ext cx="7292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6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6352050" y="1836984"/>
            <a:ext cx="297200" cy="0"/>
          </a:xfrm>
          <a:custGeom>
            <a:avLst/>
            <a:gdLst/>
            <a:ahLst/>
            <a:cxnLst/>
            <a:rect l="l" t="t" r="r" b="b"/>
            <a:pathLst>
              <a:path w="297200" h="0">
                <a:moveTo>
                  <a:pt x="0" y="0"/>
                </a:moveTo>
                <a:lnTo>
                  <a:pt x="297200" y="0"/>
                </a:lnTo>
              </a:path>
            </a:pathLst>
          </a:custGeom>
          <a:ln w="567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6352050" y="1801546"/>
            <a:ext cx="297200" cy="0"/>
          </a:xfrm>
          <a:custGeom>
            <a:avLst/>
            <a:gdLst/>
            <a:ahLst/>
            <a:cxnLst/>
            <a:rect l="l" t="t" r="r" b="b"/>
            <a:pathLst>
              <a:path w="297200" h="0">
                <a:moveTo>
                  <a:pt x="0" y="0"/>
                </a:moveTo>
                <a:lnTo>
                  <a:pt x="297200" y="0"/>
                </a:lnTo>
              </a:path>
            </a:pathLst>
          </a:custGeom>
          <a:ln w="567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6649250" y="1561253"/>
            <a:ext cx="147883" cy="258004"/>
          </a:xfrm>
          <a:custGeom>
            <a:avLst/>
            <a:gdLst/>
            <a:ahLst/>
            <a:cxnLst/>
            <a:rect l="l" t="t" r="r" b="b"/>
            <a:pathLst>
              <a:path w="147883" h="258004">
                <a:moveTo>
                  <a:pt x="0" y="258004"/>
                </a:moveTo>
                <a:lnTo>
                  <a:pt x="147883" y="0"/>
                </a:lnTo>
              </a:path>
            </a:pathLst>
          </a:custGeom>
          <a:ln w="56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6649250" y="1819258"/>
            <a:ext cx="76782" cy="288126"/>
          </a:xfrm>
          <a:custGeom>
            <a:avLst/>
            <a:gdLst/>
            <a:ahLst/>
            <a:cxnLst/>
            <a:rect l="l" t="t" r="r" b="b"/>
            <a:pathLst>
              <a:path w="76782" h="288126">
                <a:moveTo>
                  <a:pt x="0" y="0"/>
                </a:moveTo>
                <a:lnTo>
                  <a:pt x="76782" y="288126"/>
                </a:lnTo>
              </a:path>
            </a:pathLst>
          </a:custGeom>
          <a:ln w="56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6275262" y="1531131"/>
            <a:ext cx="76788" cy="288126"/>
          </a:xfrm>
          <a:custGeom>
            <a:avLst/>
            <a:gdLst/>
            <a:ahLst/>
            <a:cxnLst/>
            <a:rect l="l" t="t" r="r" b="b"/>
            <a:pathLst>
              <a:path w="76788" h="288126">
                <a:moveTo>
                  <a:pt x="76788" y="288126"/>
                </a:moveTo>
                <a:lnTo>
                  <a:pt x="0" y="0"/>
                </a:lnTo>
              </a:path>
            </a:pathLst>
          </a:custGeom>
          <a:ln w="56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6275262" y="1819258"/>
            <a:ext cx="76787" cy="288126"/>
          </a:xfrm>
          <a:custGeom>
            <a:avLst/>
            <a:gdLst/>
            <a:ahLst/>
            <a:cxnLst/>
            <a:rect l="l" t="t" r="r" b="b"/>
            <a:pathLst>
              <a:path w="76787" h="288126">
                <a:moveTo>
                  <a:pt x="76787" y="0"/>
                </a:moveTo>
                <a:lnTo>
                  <a:pt x="0" y="288126"/>
                </a:lnTo>
              </a:path>
            </a:pathLst>
          </a:custGeom>
          <a:ln w="56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7613008" y="1774608"/>
            <a:ext cx="111205" cy="66981"/>
          </a:xfrm>
          <a:custGeom>
            <a:avLst/>
            <a:gdLst/>
            <a:ahLst/>
            <a:cxnLst/>
            <a:rect l="l" t="t" r="r" b="b"/>
            <a:pathLst>
              <a:path w="111205" h="66981">
                <a:moveTo>
                  <a:pt x="111205" y="33305"/>
                </a:moveTo>
                <a:lnTo>
                  <a:pt x="0" y="0"/>
                </a:lnTo>
                <a:lnTo>
                  <a:pt x="22395" y="33305"/>
                </a:lnTo>
                <a:lnTo>
                  <a:pt x="0" y="66981"/>
                </a:lnTo>
                <a:lnTo>
                  <a:pt x="111205" y="333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7131299" y="1807914"/>
            <a:ext cx="592913" cy="0"/>
          </a:xfrm>
          <a:custGeom>
            <a:avLst/>
            <a:gdLst/>
            <a:ahLst/>
            <a:cxnLst/>
            <a:rect l="l" t="t" r="r" b="b"/>
            <a:pathLst>
              <a:path w="592913" h="0">
                <a:moveTo>
                  <a:pt x="0" y="0"/>
                </a:moveTo>
                <a:lnTo>
                  <a:pt x="592913" y="0"/>
                </a:lnTo>
              </a:path>
            </a:pathLst>
          </a:custGeom>
          <a:ln w="567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7613008" y="1774608"/>
            <a:ext cx="111205" cy="66981"/>
          </a:xfrm>
          <a:custGeom>
            <a:avLst/>
            <a:gdLst/>
            <a:ahLst/>
            <a:cxnLst/>
            <a:rect l="l" t="t" r="r" b="b"/>
            <a:pathLst>
              <a:path w="111205" h="66981">
                <a:moveTo>
                  <a:pt x="111205" y="33305"/>
                </a:moveTo>
                <a:lnTo>
                  <a:pt x="0" y="66981"/>
                </a:lnTo>
                <a:lnTo>
                  <a:pt x="22395" y="33305"/>
                </a:lnTo>
                <a:lnTo>
                  <a:pt x="0" y="0"/>
                </a:lnTo>
                <a:lnTo>
                  <a:pt x="111205" y="33305"/>
                </a:lnTo>
                <a:close/>
              </a:path>
            </a:pathLst>
          </a:custGeom>
          <a:ln w="56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8266449" y="1807914"/>
            <a:ext cx="297220" cy="0"/>
          </a:xfrm>
          <a:custGeom>
            <a:avLst/>
            <a:gdLst/>
            <a:ahLst/>
            <a:cxnLst/>
            <a:rect l="l" t="t" r="r" b="b"/>
            <a:pathLst>
              <a:path w="297220" h="0">
                <a:moveTo>
                  <a:pt x="0" y="0"/>
                </a:moveTo>
                <a:lnTo>
                  <a:pt x="297220" y="0"/>
                </a:lnTo>
              </a:path>
            </a:pathLst>
          </a:custGeom>
          <a:ln w="567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8563669" y="1520158"/>
            <a:ext cx="76677" cy="287755"/>
          </a:xfrm>
          <a:custGeom>
            <a:avLst/>
            <a:gdLst/>
            <a:ahLst/>
            <a:cxnLst/>
            <a:rect l="l" t="t" r="r" b="b"/>
            <a:pathLst>
              <a:path w="76677" h="287755">
                <a:moveTo>
                  <a:pt x="0" y="287755"/>
                </a:moveTo>
                <a:lnTo>
                  <a:pt x="76677" y="0"/>
                </a:lnTo>
              </a:path>
            </a:pathLst>
          </a:custGeom>
          <a:ln w="56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8563669" y="1807914"/>
            <a:ext cx="257027" cy="148491"/>
          </a:xfrm>
          <a:custGeom>
            <a:avLst/>
            <a:gdLst/>
            <a:ahLst/>
            <a:cxnLst/>
            <a:rect l="l" t="t" r="r" b="b"/>
            <a:pathLst>
              <a:path w="257027" h="148491">
                <a:moveTo>
                  <a:pt x="0" y="0"/>
                </a:moveTo>
                <a:lnTo>
                  <a:pt x="257027" y="148491"/>
                </a:lnTo>
              </a:path>
            </a:pathLst>
          </a:custGeom>
          <a:ln w="56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8563669" y="1807914"/>
            <a:ext cx="0" cy="203432"/>
          </a:xfrm>
          <a:custGeom>
            <a:avLst/>
            <a:gdLst/>
            <a:ahLst/>
            <a:cxnLst/>
            <a:rect l="l" t="t" r="r" b="b"/>
            <a:pathLst>
              <a:path w="0" h="203432">
                <a:moveTo>
                  <a:pt x="0" y="0"/>
                </a:moveTo>
                <a:lnTo>
                  <a:pt x="0" y="203432"/>
                </a:lnTo>
              </a:path>
            </a:pathLst>
          </a:custGeom>
          <a:ln w="56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8189622" y="1520158"/>
            <a:ext cx="76826" cy="287756"/>
          </a:xfrm>
          <a:custGeom>
            <a:avLst/>
            <a:gdLst/>
            <a:ahLst/>
            <a:cxnLst/>
            <a:rect l="l" t="t" r="r" b="b"/>
            <a:pathLst>
              <a:path w="76826" h="287756">
                <a:moveTo>
                  <a:pt x="76826" y="287756"/>
                </a:moveTo>
                <a:lnTo>
                  <a:pt x="0" y="0"/>
                </a:lnTo>
              </a:path>
            </a:pathLst>
          </a:custGeom>
          <a:ln w="56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8009421" y="1807914"/>
            <a:ext cx="257027" cy="148491"/>
          </a:xfrm>
          <a:custGeom>
            <a:avLst/>
            <a:gdLst/>
            <a:ahLst/>
            <a:cxnLst/>
            <a:rect l="l" t="t" r="r" b="b"/>
            <a:pathLst>
              <a:path w="257027" h="148491">
                <a:moveTo>
                  <a:pt x="257027" y="0"/>
                </a:moveTo>
                <a:lnTo>
                  <a:pt x="0" y="148491"/>
                </a:lnTo>
              </a:path>
            </a:pathLst>
          </a:custGeom>
          <a:ln w="56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8266449" y="1807914"/>
            <a:ext cx="0" cy="203432"/>
          </a:xfrm>
          <a:custGeom>
            <a:avLst/>
            <a:gdLst/>
            <a:ahLst/>
            <a:cxnLst/>
            <a:rect l="l" t="t" r="r" b="b"/>
            <a:pathLst>
              <a:path w="0" h="203432">
                <a:moveTo>
                  <a:pt x="0" y="0"/>
                </a:moveTo>
                <a:lnTo>
                  <a:pt x="0" y="203432"/>
                </a:lnTo>
              </a:path>
            </a:pathLst>
          </a:custGeom>
          <a:ln w="56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5788547" y="3546391"/>
            <a:ext cx="332584" cy="0"/>
          </a:xfrm>
          <a:custGeom>
            <a:avLst/>
            <a:gdLst/>
            <a:ahLst/>
            <a:cxnLst/>
            <a:rect l="l" t="t" r="r" b="b"/>
            <a:pathLst>
              <a:path w="332584" h="0">
                <a:moveTo>
                  <a:pt x="0" y="0"/>
                </a:moveTo>
                <a:lnTo>
                  <a:pt x="332584" y="0"/>
                </a:lnTo>
              </a:path>
            </a:pathLst>
          </a:custGeom>
          <a:ln w="48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5788547" y="3506585"/>
            <a:ext cx="332584" cy="0"/>
          </a:xfrm>
          <a:custGeom>
            <a:avLst/>
            <a:gdLst/>
            <a:ahLst/>
            <a:cxnLst/>
            <a:rect l="l" t="t" r="r" b="b"/>
            <a:pathLst>
              <a:path w="332584" h="0">
                <a:moveTo>
                  <a:pt x="0" y="0"/>
                </a:moveTo>
                <a:lnTo>
                  <a:pt x="332584" y="0"/>
                </a:lnTo>
              </a:path>
            </a:pathLst>
          </a:custGeom>
          <a:ln w="48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6121132" y="3236398"/>
            <a:ext cx="166590" cy="289176"/>
          </a:xfrm>
          <a:custGeom>
            <a:avLst/>
            <a:gdLst/>
            <a:ahLst/>
            <a:cxnLst/>
            <a:rect l="l" t="t" r="r" b="b"/>
            <a:pathLst>
              <a:path w="166590" h="289176">
                <a:moveTo>
                  <a:pt x="166590" y="0"/>
                </a:moveTo>
                <a:lnTo>
                  <a:pt x="0" y="289176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6121132" y="3525575"/>
            <a:ext cx="166590" cy="290095"/>
          </a:xfrm>
          <a:custGeom>
            <a:avLst/>
            <a:gdLst/>
            <a:ahLst/>
            <a:cxnLst/>
            <a:rect l="l" t="t" r="r" b="b"/>
            <a:pathLst>
              <a:path w="166590" h="290095">
                <a:moveTo>
                  <a:pt x="0" y="0"/>
                </a:moveTo>
                <a:lnTo>
                  <a:pt x="166590" y="290095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5621955" y="3526482"/>
            <a:ext cx="166591" cy="289187"/>
          </a:xfrm>
          <a:custGeom>
            <a:avLst/>
            <a:gdLst/>
            <a:ahLst/>
            <a:cxnLst/>
            <a:rect l="l" t="t" r="r" b="b"/>
            <a:pathLst>
              <a:path w="166591" h="289187">
                <a:moveTo>
                  <a:pt x="0" y="289187"/>
                </a:moveTo>
                <a:lnTo>
                  <a:pt x="166591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5621955" y="3236398"/>
            <a:ext cx="166591" cy="290083"/>
          </a:xfrm>
          <a:custGeom>
            <a:avLst/>
            <a:gdLst/>
            <a:ahLst/>
            <a:cxnLst/>
            <a:rect l="l" t="t" r="r" b="b"/>
            <a:pathLst>
              <a:path w="166591" h="290083">
                <a:moveTo>
                  <a:pt x="166591" y="290083"/>
                </a:moveTo>
                <a:lnTo>
                  <a:pt x="0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7851148" y="3527389"/>
            <a:ext cx="95248" cy="57296"/>
          </a:xfrm>
          <a:custGeom>
            <a:avLst/>
            <a:gdLst/>
            <a:ahLst/>
            <a:cxnLst/>
            <a:rect l="l" t="t" r="r" b="b"/>
            <a:pathLst>
              <a:path w="95248" h="57296">
                <a:moveTo>
                  <a:pt x="95248" y="28641"/>
                </a:moveTo>
                <a:lnTo>
                  <a:pt x="0" y="0"/>
                </a:lnTo>
                <a:lnTo>
                  <a:pt x="19151" y="28641"/>
                </a:lnTo>
                <a:lnTo>
                  <a:pt x="0" y="57296"/>
                </a:lnTo>
                <a:lnTo>
                  <a:pt x="95248" y="286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7438953" y="3556031"/>
            <a:ext cx="507444" cy="0"/>
          </a:xfrm>
          <a:custGeom>
            <a:avLst/>
            <a:gdLst/>
            <a:ahLst/>
            <a:cxnLst/>
            <a:rect l="l" t="t" r="r" b="b"/>
            <a:pathLst>
              <a:path w="507444" h="0">
                <a:moveTo>
                  <a:pt x="0" y="0"/>
                </a:moveTo>
                <a:lnTo>
                  <a:pt x="507444" y="0"/>
                </a:lnTo>
              </a:path>
            </a:pathLst>
          </a:custGeom>
          <a:ln w="48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7851148" y="3527389"/>
            <a:ext cx="95248" cy="57296"/>
          </a:xfrm>
          <a:custGeom>
            <a:avLst/>
            <a:gdLst/>
            <a:ahLst/>
            <a:cxnLst/>
            <a:rect l="l" t="t" r="r" b="b"/>
            <a:pathLst>
              <a:path w="95248" h="57296">
                <a:moveTo>
                  <a:pt x="95248" y="28641"/>
                </a:moveTo>
                <a:lnTo>
                  <a:pt x="0" y="57296"/>
                </a:lnTo>
                <a:lnTo>
                  <a:pt x="19151" y="28641"/>
                </a:lnTo>
                <a:lnTo>
                  <a:pt x="0" y="0"/>
                </a:lnTo>
                <a:lnTo>
                  <a:pt x="95248" y="28641"/>
                </a:lnTo>
                <a:close/>
              </a:path>
            </a:pathLst>
          </a:custGeom>
          <a:ln w="48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8283510" y="3584685"/>
            <a:ext cx="260888" cy="0"/>
          </a:xfrm>
          <a:custGeom>
            <a:avLst/>
            <a:gdLst/>
            <a:ahLst/>
            <a:cxnLst/>
            <a:rect l="l" t="t" r="r" b="b"/>
            <a:pathLst>
              <a:path w="260888" h="0">
                <a:moveTo>
                  <a:pt x="0" y="0"/>
                </a:moveTo>
                <a:lnTo>
                  <a:pt x="260888" y="0"/>
                </a:lnTo>
              </a:path>
            </a:pathLst>
          </a:custGeom>
          <a:ln w="48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8283510" y="3544577"/>
            <a:ext cx="260888" cy="0"/>
          </a:xfrm>
          <a:custGeom>
            <a:avLst/>
            <a:gdLst/>
            <a:ahLst/>
            <a:cxnLst/>
            <a:rect l="l" t="t" r="r" b="b"/>
            <a:pathLst>
              <a:path w="260888" h="0">
                <a:moveTo>
                  <a:pt x="0" y="0"/>
                </a:moveTo>
                <a:lnTo>
                  <a:pt x="260888" y="0"/>
                </a:lnTo>
              </a:path>
            </a:pathLst>
          </a:custGeom>
          <a:ln w="48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8116856" y="3564776"/>
            <a:ext cx="166653" cy="288889"/>
          </a:xfrm>
          <a:custGeom>
            <a:avLst/>
            <a:gdLst/>
            <a:ahLst/>
            <a:cxnLst/>
            <a:rect l="l" t="t" r="r" b="b"/>
            <a:pathLst>
              <a:path w="166653" h="288889">
                <a:moveTo>
                  <a:pt x="0" y="288889"/>
                </a:moveTo>
                <a:lnTo>
                  <a:pt x="166653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8116856" y="3274692"/>
            <a:ext cx="166653" cy="290083"/>
          </a:xfrm>
          <a:custGeom>
            <a:avLst/>
            <a:gdLst/>
            <a:ahLst/>
            <a:cxnLst/>
            <a:rect l="l" t="t" r="r" b="b"/>
            <a:pathLst>
              <a:path w="166653" h="290083">
                <a:moveTo>
                  <a:pt x="166653" y="290083"/>
                </a:moveTo>
                <a:lnTo>
                  <a:pt x="0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9180574" y="3544577"/>
            <a:ext cx="260888" cy="0"/>
          </a:xfrm>
          <a:custGeom>
            <a:avLst/>
            <a:gdLst/>
            <a:ahLst/>
            <a:cxnLst/>
            <a:rect l="l" t="t" r="r" b="b"/>
            <a:pathLst>
              <a:path w="260888" h="0">
                <a:moveTo>
                  <a:pt x="260888" y="0"/>
                </a:moveTo>
                <a:lnTo>
                  <a:pt x="0" y="0"/>
                </a:lnTo>
              </a:path>
            </a:pathLst>
          </a:custGeom>
          <a:ln w="48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9180574" y="3584686"/>
            <a:ext cx="260888" cy="0"/>
          </a:xfrm>
          <a:custGeom>
            <a:avLst/>
            <a:gdLst/>
            <a:ahLst/>
            <a:cxnLst/>
            <a:rect l="l" t="t" r="r" b="b"/>
            <a:pathLst>
              <a:path w="260888" h="0">
                <a:moveTo>
                  <a:pt x="260888" y="0"/>
                </a:moveTo>
                <a:lnTo>
                  <a:pt x="0" y="0"/>
                </a:lnTo>
              </a:path>
            </a:pathLst>
          </a:custGeom>
          <a:ln w="48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9441462" y="3564776"/>
            <a:ext cx="166527" cy="288889"/>
          </a:xfrm>
          <a:custGeom>
            <a:avLst/>
            <a:gdLst/>
            <a:ahLst/>
            <a:cxnLst/>
            <a:rect l="l" t="t" r="r" b="b"/>
            <a:pathLst>
              <a:path w="166527" h="288889">
                <a:moveTo>
                  <a:pt x="166527" y="288889"/>
                </a:moveTo>
                <a:lnTo>
                  <a:pt x="0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9441462" y="3274692"/>
            <a:ext cx="166526" cy="290083"/>
          </a:xfrm>
          <a:custGeom>
            <a:avLst/>
            <a:gdLst/>
            <a:ahLst/>
            <a:cxnLst/>
            <a:rect l="l" t="t" r="r" b="b"/>
            <a:pathLst>
              <a:path w="166526" h="290083">
                <a:moveTo>
                  <a:pt x="0" y="290083"/>
                </a:moveTo>
                <a:lnTo>
                  <a:pt x="166526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630936" y="3729228"/>
            <a:ext cx="4267200" cy="2935224"/>
          </a:xfrm>
          <a:custGeom>
            <a:avLst/>
            <a:gdLst/>
            <a:ahLst/>
            <a:cxnLst/>
            <a:rect l="l" t="t" r="r" b="b"/>
            <a:pathLst>
              <a:path w="4267200" h="2935224">
                <a:moveTo>
                  <a:pt x="0" y="2935224"/>
                </a:moveTo>
                <a:lnTo>
                  <a:pt x="4267200" y="2935224"/>
                </a:lnTo>
                <a:lnTo>
                  <a:pt x="4267200" y="0"/>
                </a:lnTo>
                <a:lnTo>
                  <a:pt x="0" y="0"/>
                </a:lnTo>
                <a:lnTo>
                  <a:pt x="0" y="293522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630936" y="3729228"/>
            <a:ext cx="4267200" cy="2935224"/>
          </a:xfrm>
          <a:custGeom>
            <a:avLst/>
            <a:gdLst/>
            <a:ahLst/>
            <a:cxnLst/>
            <a:rect l="l" t="t" r="r" b="b"/>
            <a:pathLst>
              <a:path w="4267200" h="2935224">
                <a:moveTo>
                  <a:pt x="0" y="2935224"/>
                </a:moveTo>
                <a:lnTo>
                  <a:pt x="4267200" y="2935224"/>
                </a:lnTo>
                <a:lnTo>
                  <a:pt x="4267200" y="0"/>
                </a:lnTo>
                <a:lnTo>
                  <a:pt x="0" y="0"/>
                </a:lnTo>
                <a:lnTo>
                  <a:pt x="0" y="29352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3378708" y="4687824"/>
            <a:ext cx="1254252" cy="1892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86257" y="189042"/>
            <a:ext cx="256374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4">
                <a:solidFill>
                  <a:srgbClr val="FF9900"/>
                </a:solidFill>
                <a:latin typeface="Comic Sans MS"/>
                <a:cs typeface="Comic Sans MS"/>
              </a:rPr>
              <a:t>2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.Réac</a:t>
            </a:r>
            <a:r>
              <a:rPr dirty="0" smtClean="0" baseline="2657" sz="2700" spc="4">
                <a:solidFill>
                  <a:srgbClr val="FF9900"/>
                </a:solidFill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io</a:t>
            </a:r>
            <a:r>
              <a:rPr dirty="0" smtClean="0" baseline="2657" sz="2700" spc="9">
                <a:solidFill>
                  <a:srgbClr val="FF99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s</a:t>
            </a:r>
            <a:r>
              <a:rPr dirty="0" smtClean="0" baseline="2657" sz="2700" spc="-19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d’o</a:t>
            </a:r>
            <a:r>
              <a:rPr dirty="0" smtClean="0" baseline="2657" sz="2700" spc="4">
                <a:solidFill>
                  <a:srgbClr val="FF9900"/>
                </a:solidFill>
                <a:latin typeface="Comic Sans MS"/>
                <a:cs typeface="Comic Sans MS"/>
              </a:rPr>
              <a:t>x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ydation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43762" y="666780"/>
            <a:ext cx="1816894" cy="2061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5"/>
              </a:lnSpc>
              <a:spcBef>
                <a:spcPts val="81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1</a:t>
            </a:r>
            <a:r>
              <a:rPr dirty="0" smtClean="0" baseline="2070" sz="2100" spc="0">
                <a:latin typeface="Times New Roman"/>
                <a:cs typeface="Times New Roman"/>
              </a:rPr>
              <a:t>°</a:t>
            </a:r>
            <a:r>
              <a:rPr dirty="0" smtClean="0" baseline="2070" sz="2100" spc="50">
                <a:latin typeface="Times New Roman"/>
                <a:cs typeface="Times New Roman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xyd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uces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6257" y="1095970"/>
            <a:ext cx="9070964" cy="4171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Certa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ns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ré</a:t>
            </a:r>
            <a:r>
              <a:rPr dirty="0" smtClean="0" baseline="3417" sz="2100" spc="4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ct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fs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er</a:t>
            </a:r>
            <a:r>
              <a:rPr dirty="0" smtClean="0" baseline="3417" sz="2100" spc="4">
                <a:latin typeface="Comic Sans MS"/>
                <a:cs typeface="Comic Sans MS"/>
              </a:rPr>
              <a:t>m</a:t>
            </a:r>
            <a:r>
              <a:rPr dirty="0" smtClean="0" baseline="3417" sz="2100" spc="0">
                <a:latin typeface="Comic Sans MS"/>
                <a:cs typeface="Comic Sans MS"/>
              </a:rPr>
              <a:t>ett</a:t>
            </a:r>
            <a:r>
              <a:rPr dirty="0" smtClean="0" baseline="3417" sz="2100" spc="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nt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’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btenir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ls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v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-2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l’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x</a:t>
            </a:r>
            <a:r>
              <a:rPr dirty="0" smtClean="0" baseline="3417" sz="2100" spc="4">
                <a:latin typeface="Comic Sans MS"/>
                <a:cs typeface="Comic Sans MS"/>
              </a:rPr>
              <a:t>y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4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ré</a:t>
            </a:r>
            <a:r>
              <a:rPr dirty="0" smtClean="0" baseline="3417" sz="2100" spc="4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lable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’une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4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ble</a:t>
            </a:r>
            <a:r>
              <a:rPr dirty="0" smtClean="0" baseline="3417" sz="2100" spc="-2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li</a:t>
            </a:r>
            <a:r>
              <a:rPr dirty="0" smtClean="0" baseline="3417" sz="2100" spc="4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n.</a:t>
            </a:r>
            <a:r>
              <a:rPr dirty="0" smtClean="0" baseline="3417" sz="2100" spc="-2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Ces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x</a:t>
            </a:r>
            <a:r>
              <a:rPr dirty="0" smtClean="0" baseline="3417" sz="2100" spc="4">
                <a:latin typeface="Comic Sans MS"/>
                <a:cs typeface="Comic Sans MS"/>
              </a:rPr>
              <a:t>y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ions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s’ef</a:t>
            </a:r>
            <a:r>
              <a:rPr dirty="0" smtClean="0" baseline="1708" sz="2100" spc="-9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ectuent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sans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ru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ture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4">
                <a:latin typeface="Comic Sans MS"/>
                <a:cs typeface="Comic Sans MS"/>
              </a:rPr>
              <a:t>î</a:t>
            </a:r>
            <a:r>
              <a:rPr dirty="0" smtClean="0" baseline="1708" sz="2100" spc="0">
                <a:latin typeface="Comic Sans MS"/>
                <a:cs typeface="Comic Sans MS"/>
              </a:rPr>
              <a:t>ne.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12254" y="1474129"/>
            <a:ext cx="627392" cy="2351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0"/>
              </a:lnSpc>
              <a:spcBef>
                <a:spcPts val="89"/>
              </a:spcBef>
            </a:pPr>
            <a:r>
              <a:rPr dirty="0" smtClean="0" baseline="8282" sz="2100">
                <a:latin typeface="Arial"/>
                <a:cs typeface="Arial"/>
              </a:rPr>
              <a:t>K</a:t>
            </a:r>
            <a:r>
              <a:rPr dirty="0" smtClean="0" baseline="8282" sz="2100" spc="-4">
                <a:latin typeface="Arial"/>
                <a:cs typeface="Arial"/>
              </a:rPr>
              <a:t>M</a:t>
            </a:r>
            <a:r>
              <a:rPr dirty="0" smtClean="0" baseline="8282" sz="2100" spc="0">
                <a:latin typeface="Arial"/>
                <a:cs typeface="Arial"/>
              </a:rPr>
              <a:t>nO</a:t>
            </a:r>
            <a:r>
              <a:rPr dirty="0" smtClean="0" baseline="-9662" sz="1350" spc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28506" y="1761530"/>
            <a:ext cx="612152" cy="2351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0"/>
              </a:lnSpc>
              <a:spcBef>
                <a:spcPts val="89"/>
              </a:spcBef>
            </a:pPr>
            <a:r>
              <a:rPr dirty="0" smtClean="0" baseline="8282" sz="2100">
                <a:latin typeface="Arial"/>
                <a:cs typeface="Arial"/>
              </a:rPr>
              <a:t>+</a:t>
            </a:r>
            <a:r>
              <a:rPr dirty="0" smtClean="0" baseline="8282" sz="2100" spc="-9">
                <a:latin typeface="Arial"/>
                <a:cs typeface="Arial"/>
              </a:rPr>
              <a:t>M</a:t>
            </a:r>
            <a:r>
              <a:rPr dirty="0" smtClean="0" baseline="8282" sz="2100" spc="0">
                <a:latin typeface="Arial"/>
                <a:cs typeface="Arial"/>
              </a:rPr>
              <a:t>nO</a:t>
            </a:r>
            <a:r>
              <a:rPr dirty="0" smtClean="0" baseline="-9662" sz="1350" spc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67855" y="1906056"/>
            <a:ext cx="889459" cy="44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1455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latin typeface="Arial"/>
                <a:cs typeface="Arial"/>
              </a:rPr>
              <a:t>0°</a:t>
            </a:r>
            <a:r>
              <a:rPr dirty="0" smtClean="0" sz="1400" spc="4">
                <a:latin typeface="Arial"/>
                <a:cs typeface="Arial"/>
              </a:rPr>
              <a:t>c,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09"/>
              </a:lnSpc>
            </a:pPr>
            <a:r>
              <a:rPr dirty="0" smtClean="0" sz="1400" spc="-4">
                <a:latin typeface="Arial"/>
                <a:cs typeface="Arial"/>
              </a:rPr>
              <a:t>H</a:t>
            </a:r>
            <a:r>
              <a:rPr dirty="0" smtClean="0" baseline="-22546" sz="1350" spc="-4">
                <a:latin typeface="Arial"/>
                <a:cs typeface="Arial"/>
              </a:rPr>
              <a:t>2</a:t>
            </a:r>
            <a:r>
              <a:rPr dirty="0" smtClean="0" sz="1400" spc="0">
                <a:latin typeface="Arial"/>
                <a:cs typeface="Arial"/>
              </a:rPr>
              <a:t>O</a:t>
            </a:r>
            <a:r>
              <a:rPr dirty="0" smtClean="0" sz="1400" spc="4">
                <a:latin typeface="Arial"/>
                <a:cs typeface="Arial"/>
              </a:rPr>
              <a:t>,</a:t>
            </a:r>
            <a:r>
              <a:rPr dirty="0" smtClean="0" sz="1400" spc="0">
                <a:latin typeface="Arial"/>
                <a:cs typeface="Arial"/>
              </a:rPr>
              <a:t>P</a:t>
            </a:r>
            <a:r>
              <a:rPr dirty="0" smtClean="0" sz="1400" spc="-4">
                <a:latin typeface="Arial"/>
                <a:cs typeface="Arial"/>
              </a:rPr>
              <a:t>H</a:t>
            </a:r>
            <a:r>
              <a:rPr dirty="0" smtClean="0" sz="1400" spc="0">
                <a:latin typeface="Arial"/>
                <a:cs typeface="Arial"/>
              </a:rPr>
              <a:t>=7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90419" y="2009958"/>
            <a:ext cx="616755" cy="2043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40"/>
              </a:lnSpc>
              <a:spcBef>
                <a:spcPts val="77"/>
              </a:spcBef>
            </a:pPr>
            <a:r>
              <a:rPr dirty="0" smtClean="0" sz="1400" spc="-9">
                <a:latin typeface="Arial"/>
                <a:cs typeface="Arial"/>
              </a:rPr>
              <a:t>O</a:t>
            </a:r>
            <a:r>
              <a:rPr dirty="0" smtClean="0" sz="1400" spc="0">
                <a:latin typeface="Arial"/>
                <a:cs typeface="Arial"/>
              </a:rPr>
              <a:t>H</a:t>
            </a:r>
            <a:r>
              <a:rPr dirty="0" smtClean="0" sz="1400" spc="-150">
                <a:latin typeface="Arial"/>
                <a:cs typeface="Arial"/>
              </a:rPr>
              <a:t> </a:t>
            </a:r>
            <a:r>
              <a:rPr dirty="0" smtClean="0" sz="1400" spc="-9">
                <a:latin typeface="Arial"/>
                <a:cs typeface="Arial"/>
              </a:rPr>
              <a:t>O</a:t>
            </a:r>
            <a:r>
              <a:rPr dirty="0" smtClean="0" sz="1400" spc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1791" y="2231928"/>
            <a:ext cx="1129419" cy="2061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5"/>
              </a:lnSpc>
              <a:spcBef>
                <a:spcPts val="81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2</a:t>
            </a:r>
            <a:r>
              <a:rPr dirty="0" smtClean="0" baseline="2070" sz="2100" spc="0">
                <a:latin typeface="Times New Roman"/>
                <a:cs typeface="Times New Roman"/>
              </a:rPr>
              <a:t>°</a:t>
            </a:r>
            <a:r>
              <a:rPr dirty="0" smtClean="0" baseline="2070" sz="2100" spc="59">
                <a:latin typeface="Times New Roman"/>
                <a:cs typeface="Times New Roman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z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nolyse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4286" y="2661118"/>
            <a:ext cx="9494142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8542" sz="2100" spc="-4">
                <a:latin typeface="Comic Sans MS"/>
                <a:cs typeface="Comic Sans MS"/>
              </a:rPr>
              <a:t>L</a:t>
            </a:r>
            <a:r>
              <a:rPr dirty="0" smtClean="0" baseline="8542" sz="2100" spc="0">
                <a:latin typeface="Comic Sans MS"/>
                <a:cs typeface="Comic Sans MS"/>
              </a:rPr>
              <a:t>’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z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ne</a:t>
            </a:r>
            <a:r>
              <a:rPr dirty="0" smtClean="0" baseline="8542" sz="2100" spc="-25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(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-5315" sz="1350" spc="4">
                <a:latin typeface="Comic Sans MS"/>
                <a:cs typeface="Comic Sans MS"/>
              </a:rPr>
              <a:t>3</a:t>
            </a:r>
            <a:r>
              <a:rPr dirty="0" smtClean="0" baseline="8542" sz="2100" spc="0">
                <a:latin typeface="Comic Sans MS"/>
                <a:cs typeface="Comic Sans MS"/>
              </a:rPr>
              <a:t>)</a:t>
            </a:r>
            <a:r>
              <a:rPr dirty="0" smtClean="0" baseline="8542" sz="2100" spc="16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est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un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xyd</a:t>
            </a:r>
            <a:r>
              <a:rPr dirty="0" smtClean="0" baseline="8542" sz="2100" spc="4">
                <a:latin typeface="Comic Sans MS"/>
                <a:cs typeface="Comic Sans MS"/>
              </a:rPr>
              <a:t>a</a:t>
            </a:r>
            <a:r>
              <a:rPr dirty="0" smtClean="0" baseline="8542" sz="2100" spc="0">
                <a:latin typeface="Comic Sans MS"/>
                <a:cs typeface="Comic Sans MS"/>
              </a:rPr>
              <a:t>nt</a:t>
            </a:r>
            <a:r>
              <a:rPr dirty="0" smtClean="0" baseline="8542" sz="2100" spc="-25">
                <a:latin typeface="Comic Sans MS"/>
                <a:cs typeface="Comic Sans MS"/>
              </a:rPr>
              <a:t> </a:t>
            </a:r>
            <a:r>
              <a:rPr dirty="0" smtClean="0" baseline="8542" sz="2100" spc="4">
                <a:latin typeface="Comic Sans MS"/>
                <a:cs typeface="Comic Sans MS"/>
              </a:rPr>
              <a:t>p</a:t>
            </a:r>
            <a:r>
              <a:rPr dirty="0" smtClean="0" baseline="8542" sz="2100" spc="0">
                <a:latin typeface="Comic Sans MS"/>
                <a:cs typeface="Comic Sans MS"/>
              </a:rPr>
              <a:t>u</a:t>
            </a:r>
            <a:r>
              <a:rPr dirty="0" smtClean="0" baseline="8542" sz="2100" spc="4">
                <a:latin typeface="Comic Sans MS"/>
                <a:cs typeface="Comic Sans MS"/>
              </a:rPr>
              <a:t>i</a:t>
            </a:r>
            <a:r>
              <a:rPr dirty="0" smtClean="0" baseline="8542" sz="2100" spc="0">
                <a:latin typeface="Comic Sans MS"/>
                <a:cs typeface="Comic Sans MS"/>
              </a:rPr>
              <a:t>ssant.</a:t>
            </a:r>
            <a:r>
              <a:rPr dirty="0" smtClean="0" baseline="8542" sz="2100" spc="-25">
                <a:latin typeface="Comic Sans MS"/>
                <a:cs typeface="Comic Sans MS"/>
              </a:rPr>
              <a:t> </a:t>
            </a:r>
            <a:r>
              <a:rPr dirty="0" smtClean="0" baseline="8542" sz="2100" spc="-4">
                <a:latin typeface="Comic Sans MS"/>
                <a:cs typeface="Comic Sans MS"/>
              </a:rPr>
              <a:t>L</a:t>
            </a:r>
            <a:r>
              <a:rPr dirty="0" smtClean="0" baseline="8542" sz="2100" spc="0">
                <a:latin typeface="Comic Sans MS"/>
                <a:cs typeface="Comic Sans MS"/>
              </a:rPr>
              <a:t>a</a:t>
            </a:r>
            <a:r>
              <a:rPr dirty="0" smtClean="0" baseline="8542" sz="2100" spc="0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réacti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n</a:t>
            </a:r>
            <a:r>
              <a:rPr dirty="0" smtClean="0" baseline="8542" sz="2100" spc="-2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en</a:t>
            </a:r>
            <a:r>
              <a:rPr dirty="0" smtClean="0" baseline="8542" sz="2100" spc="-4">
                <a:latin typeface="Comic Sans MS"/>
                <a:cs typeface="Comic Sans MS"/>
              </a:rPr>
              <a:t>t</a:t>
            </a:r>
            <a:r>
              <a:rPr dirty="0" smtClean="0" baseline="8542" sz="2100" spc="0">
                <a:latin typeface="Comic Sans MS"/>
                <a:cs typeface="Comic Sans MS"/>
              </a:rPr>
              <a:t>re</a:t>
            </a:r>
            <a:r>
              <a:rPr dirty="0" smtClean="0" baseline="8542" sz="2100" spc="0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un</a:t>
            </a:r>
            <a:r>
              <a:rPr dirty="0" smtClean="0" baseline="8542" sz="2100" spc="-1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alcè</a:t>
            </a:r>
            <a:r>
              <a:rPr dirty="0" smtClean="0" baseline="8542" sz="2100" spc="-4">
                <a:latin typeface="Comic Sans MS"/>
                <a:cs typeface="Comic Sans MS"/>
              </a:rPr>
              <a:t>n</a:t>
            </a:r>
            <a:r>
              <a:rPr dirty="0" smtClean="0" baseline="8542" sz="2100" spc="0">
                <a:latin typeface="Comic Sans MS"/>
                <a:cs typeface="Comic Sans MS"/>
              </a:rPr>
              <a:t>e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et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l’o</a:t>
            </a:r>
            <a:r>
              <a:rPr dirty="0" smtClean="0" baseline="8542" sz="2100" spc="4">
                <a:latin typeface="Comic Sans MS"/>
                <a:cs typeface="Comic Sans MS"/>
              </a:rPr>
              <a:t>z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ne</a:t>
            </a:r>
            <a:r>
              <a:rPr dirty="0" smtClean="0" baseline="8542" sz="2100" spc="-2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mène</a:t>
            </a:r>
            <a:r>
              <a:rPr dirty="0" smtClean="0" baseline="8542" sz="2100" spc="-2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v</a:t>
            </a:r>
            <a:r>
              <a:rPr dirty="0" smtClean="0" baseline="8542" sz="2100" spc="4">
                <a:latin typeface="Comic Sans MS"/>
                <a:cs typeface="Comic Sans MS"/>
              </a:rPr>
              <a:t>i</a:t>
            </a:r>
            <a:r>
              <a:rPr dirty="0" smtClean="0" baseline="8542" sz="2100" spc="0">
                <a:latin typeface="Comic Sans MS"/>
                <a:cs typeface="Comic Sans MS"/>
              </a:rPr>
              <a:t>a</a:t>
            </a:r>
            <a:r>
              <a:rPr dirty="0" smtClean="0" baseline="8542" sz="2100" spc="-1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une</a:t>
            </a:r>
            <a:r>
              <a:rPr dirty="0" smtClean="0" baseline="8542" sz="2100" spc="-2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réac</a:t>
            </a:r>
            <a:r>
              <a:rPr dirty="0" smtClean="0" baseline="8542" sz="2100" spc="-4">
                <a:latin typeface="Comic Sans MS"/>
                <a:cs typeface="Comic Sans MS"/>
              </a:rPr>
              <a:t>t</a:t>
            </a:r>
            <a:r>
              <a:rPr dirty="0" smtClean="0" baseline="8542" sz="2100" spc="0">
                <a:latin typeface="Comic Sans MS"/>
                <a:cs typeface="Comic Sans MS"/>
              </a:rPr>
              <a:t>i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n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co</a:t>
            </a:r>
            <a:r>
              <a:rPr dirty="0" smtClean="0" baseline="8542" sz="2100" spc="4">
                <a:latin typeface="Comic Sans MS"/>
                <a:cs typeface="Comic Sans MS"/>
              </a:rPr>
              <a:t>m</a:t>
            </a:r>
            <a:r>
              <a:rPr dirty="0" smtClean="0" baseline="8542" sz="2100" spc="4">
                <a:latin typeface="Comic Sans MS"/>
                <a:cs typeface="Comic Sans MS"/>
              </a:rPr>
              <a:t>p</a:t>
            </a:r>
            <a:r>
              <a:rPr dirty="0" smtClean="0" baseline="8542" sz="2100" spc="0">
                <a:latin typeface="Comic Sans MS"/>
                <a:cs typeface="Comic Sans MS"/>
              </a:rPr>
              <a:t>lexe</a:t>
            </a:r>
            <a:r>
              <a:rPr dirty="0" smtClean="0" baseline="8542" sz="2100" spc="-3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à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de</a:t>
            </a:r>
            <a:r>
              <a:rPr dirty="0" smtClean="0" baseline="8542" sz="2100" spc="4">
                <a:latin typeface="Comic Sans MS"/>
                <a:cs typeface="Comic Sans MS"/>
              </a:rPr>
              <a:t>u</a:t>
            </a:r>
            <a:r>
              <a:rPr dirty="0" smtClean="0" baseline="8542" sz="2100" spc="0">
                <a:latin typeface="Comic Sans MS"/>
                <a:cs typeface="Comic Sans MS"/>
              </a:rPr>
              <a:t>x</a:t>
            </a:r>
            <a:endParaRPr sz="1400">
              <a:latin typeface="Comic Sans MS"/>
              <a:cs typeface="Comic Sans MS"/>
            </a:endParaRPr>
          </a:p>
          <a:p>
            <a:pPr marL="12700" marR="37166">
              <a:lnSpc>
                <a:spcPts val="1485"/>
              </a:lnSpc>
            </a:pPr>
            <a:r>
              <a:rPr dirty="0" smtClean="0" baseline="3417" sz="2100" spc="0">
                <a:latin typeface="Comic Sans MS"/>
                <a:cs typeface="Comic Sans MS"/>
              </a:rPr>
              <a:t>cé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nes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via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la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ru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ture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la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uble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lia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35877" y="3438396"/>
            <a:ext cx="175592" cy="2289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9"/>
              </a:lnSpc>
              <a:spcBef>
                <a:spcPts val="87"/>
              </a:spcBef>
            </a:pPr>
            <a:r>
              <a:rPr dirty="0" smtClean="0" sz="1600" spc="0">
                <a:latin typeface="Arial"/>
                <a:cs typeface="Arial"/>
              </a:rPr>
              <a:t>+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62311" y="3452967"/>
            <a:ext cx="234100" cy="1996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5"/>
              </a:lnSpc>
              <a:spcBef>
                <a:spcPts val="75"/>
              </a:spcBef>
            </a:pPr>
            <a:r>
              <a:rPr dirty="0" smtClean="0" baseline="7246" sz="1800" spc="-10">
                <a:latin typeface="Arial"/>
                <a:cs typeface="Arial"/>
              </a:rPr>
              <a:t>O</a:t>
            </a:r>
            <a:r>
              <a:rPr dirty="0" smtClean="0" baseline="-6441" sz="1350" spc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07044" y="3467038"/>
            <a:ext cx="175592" cy="2289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9"/>
              </a:lnSpc>
              <a:spcBef>
                <a:spcPts val="87"/>
              </a:spcBef>
            </a:pPr>
            <a:r>
              <a:rPr dirty="0" smtClean="0" sz="1600" spc="0">
                <a:latin typeface="Arial"/>
                <a:cs typeface="Arial"/>
              </a:rPr>
              <a:t>+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48947" y="3479504"/>
            <a:ext cx="168006" cy="1782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42059" y="3479504"/>
            <a:ext cx="168006" cy="1782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58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936" y="3729228"/>
            <a:ext cx="4267200" cy="29352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19"/>
              </a:spcBef>
            </a:pPr>
            <a:endParaRPr sz="750"/>
          </a:p>
          <a:p>
            <a:pPr marL="150266" marR="301270">
              <a:lnSpc>
                <a:spcPts val="1680"/>
              </a:lnSpc>
              <a:spcBef>
                <a:spcPts val="1084"/>
              </a:spcBef>
            </a:pPr>
            <a:r>
              <a:rPr dirty="0" smtClean="0" sz="1400" spc="-4" i="1">
                <a:solidFill>
                  <a:srgbClr val="CC0000"/>
                </a:solidFill>
                <a:latin typeface="Comic Sans MS"/>
                <a:cs typeface="Comic Sans MS"/>
              </a:rPr>
              <a:t>O</a:t>
            </a:r>
            <a:r>
              <a:rPr dirty="0" smtClean="0" sz="1400" spc="0" i="1">
                <a:solidFill>
                  <a:srgbClr val="CC0000"/>
                </a:solidFill>
                <a:latin typeface="Comic Sans MS"/>
                <a:cs typeface="Comic Sans MS"/>
              </a:rPr>
              <a:t>z</a:t>
            </a:r>
            <a:r>
              <a:rPr dirty="0" smtClean="0" sz="1400" spc="4" i="1">
                <a:solidFill>
                  <a:srgbClr val="CC0000"/>
                </a:solidFill>
                <a:latin typeface="Comic Sans MS"/>
                <a:cs typeface="Comic Sans MS"/>
              </a:rPr>
              <a:t>o</a:t>
            </a:r>
            <a:r>
              <a:rPr dirty="0" smtClean="0" sz="1400" spc="0" i="1">
                <a:solidFill>
                  <a:srgbClr val="CC0000"/>
                </a:solidFill>
                <a:latin typeface="Comic Sans MS"/>
                <a:cs typeface="Comic Sans MS"/>
              </a:rPr>
              <a:t>ne</a:t>
            </a:r>
            <a:r>
              <a:rPr dirty="0" smtClean="0" sz="1400" spc="-25" i="1">
                <a:solidFill>
                  <a:srgbClr val="CC0000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: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0">
                <a:latin typeface="Comic Sans MS"/>
                <a:cs typeface="Comic Sans MS"/>
              </a:rPr>
              <a:t>ro</a:t>
            </a:r>
            <a:r>
              <a:rPr dirty="0" smtClean="0" sz="1400" spc="4">
                <a:latin typeface="Comic Sans MS"/>
                <a:cs typeface="Comic Sans MS"/>
              </a:rPr>
              <a:t>d</a:t>
            </a:r>
            <a:r>
              <a:rPr dirty="0" smtClean="0" sz="1400" spc="0">
                <a:latin typeface="Comic Sans MS"/>
                <a:cs typeface="Comic Sans MS"/>
              </a:rPr>
              <a:t>uit</a:t>
            </a:r>
            <a:r>
              <a:rPr dirty="0" smtClean="0" sz="1400" spc="-34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0">
                <a:latin typeface="Comic Sans MS"/>
                <a:cs typeface="Comic Sans MS"/>
              </a:rPr>
              <a:t>ar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un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arc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éle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0">
                <a:latin typeface="Comic Sans MS"/>
                <a:cs typeface="Comic Sans MS"/>
              </a:rPr>
              <a:t>trique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(3</a:t>
            </a:r>
            <a:r>
              <a:rPr dirty="0" smtClean="0" sz="1400" spc="-2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à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4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%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</a:t>
            </a:r>
            <a:r>
              <a:rPr dirty="0" smtClean="0" sz="1400" spc="4">
                <a:latin typeface="Comic Sans MS"/>
                <a:cs typeface="Comic Sans MS"/>
              </a:rPr>
              <a:t>a</a:t>
            </a:r>
            <a:r>
              <a:rPr dirty="0" smtClean="0" sz="1400" spc="0">
                <a:latin typeface="Comic Sans MS"/>
                <a:cs typeface="Comic Sans MS"/>
              </a:rPr>
              <a:t>ns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un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f</a:t>
            </a:r>
            <a:r>
              <a:rPr dirty="0" smtClean="0" sz="1400" spc="0">
                <a:latin typeface="Comic Sans MS"/>
                <a:cs typeface="Comic Sans MS"/>
              </a:rPr>
              <a:t>lux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d</a:t>
            </a:r>
            <a:r>
              <a:rPr dirty="0" smtClean="0" sz="1400" spc="0">
                <a:latin typeface="Comic Sans MS"/>
                <a:cs typeface="Comic Sans MS"/>
              </a:rPr>
              <a:t>’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xygè</a:t>
            </a:r>
            <a:r>
              <a:rPr dirty="0" smtClean="0" sz="1400" spc="-4">
                <a:latin typeface="Comic Sans MS"/>
                <a:cs typeface="Comic Sans MS"/>
              </a:rPr>
              <a:t>n</a:t>
            </a:r>
            <a:r>
              <a:rPr dirty="0" smtClean="0" sz="1400" spc="0">
                <a:latin typeface="Comic Sans MS"/>
                <a:cs typeface="Comic Sans MS"/>
              </a:rPr>
              <a:t>e).</a:t>
            </a:r>
            <a:r>
              <a:rPr dirty="0" smtClean="0" sz="1400" spc="-44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L</a:t>
            </a:r>
            <a:r>
              <a:rPr dirty="0" smtClean="0" sz="1400" spc="0">
                <a:latin typeface="Comic Sans MS"/>
                <a:cs typeface="Comic Sans MS"/>
              </a:rPr>
              <a:t>e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f</a:t>
            </a:r>
            <a:r>
              <a:rPr dirty="0" smtClean="0" sz="1400" spc="0">
                <a:latin typeface="Comic Sans MS"/>
                <a:cs typeface="Comic Sans MS"/>
              </a:rPr>
              <a:t>lux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traverse</a:t>
            </a:r>
            <a:r>
              <a:rPr dirty="0" smtClean="0" sz="1400" spc="-2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la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luti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</a:t>
            </a:r>
            <a:r>
              <a:rPr dirty="0" smtClean="0" sz="1400" spc="-25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contena</a:t>
            </a:r>
            <a:r>
              <a:rPr dirty="0" smtClean="0" sz="1400" spc="-4">
                <a:latin typeface="Comic Sans MS"/>
                <a:cs typeface="Comic Sans MS"/>
              </a:rPr>
              <a:t>n</a:t>
            </a:r>
            <a:r>
              <a:rPr dirty="0" smtClean="0" sz="1400" spc="0">
                <a:latin typeface="Comic Sans MS"/>
                <a:cs typeface="Comic Sans MS"/>
              </a:rPr>
              <a:t>t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l’alc</a:t>
            </a:r>
            <a:r>
              <a:rPr dirty="0" smtClean="0" sz="1400" spc="-4">
                <a:latin typeface="Comic Sans MS"/>
                <a:cs typeface="Comic Sans MS"/>
              </a:rPr>
              <a:t>è</a:t>
            </a:r>
            <a:r>
              <a:rPr dirty="0" smtClean="0" sz="1400" spc="0">
                <a:latin typeface="Comic Sans MS"/>
                <a:cs typeface="Comic Sans MS"/>
              </a:rPr>
              <a:t>ne,</a:t>
            </a:r>
            <a:endParaRPr sz="1400">
              <a:latin typeface="Comic Sans MS"/>
              <a:cs typeface="Comic Sans MS"/>
            </a:endParaRPr>
          </a:p>
          <a:p>
            <a:pPr marL="150266">
              <a:lnSpc>
                <a:spcPts val="1755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tr</a:t>
            </a:r>
            <a:r>
              <a:rPr dirty="0" smtClean="0" baseline="1708" sz="2100" spc="-4">
                <a:latin typeface="Comic Sans MS"/>
                <a:cs typeface="Comic Sans MS"/>
              </a:rPr>
              <a:t>è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asse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température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7</a:t>
            </a:r>
            <a:r>
              <a:rPr dirty="0" smtClean="0" baseline="1708" sz="2100" spc="-4">
                <a:latin typeface="Comic Sans MS"/>
                <a:cs typeface="Comic Sans MS"/>
              </a:rPr>
              <a:t>8</a:t>
            </a:r>
            <a:r>
              <a:rPr dirty="0" smtClean="0" baseline="1708" sz="2100" spc="0">
                <a:latin typeface="Comic Sans MS"/>
                <a:cs typeface="Comic Sans MS"/>
              </a:rPr>
              <a:t>°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).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66449" y="1807914"/>
            <a:ext cx="297220" cy="2034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 txBox="1"/>
          <p:nvPr/>
        </p:nvSpPr>
        <p:spPr>
          <a:xfrm>
            <a:off x="7417308" y="1729739"/>
            <a:ext cx="2016252" cy="935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15"/>
              </a:spcBef>
            </a:pPr>
            <a:endParaRPr sz="700"/>
          </a:p>
          <a:p>
            <a:pPr marL="720932" marR="864979" algn="ctr">
              <a:lnSpc>
                <a:spcPts val="1782"/>
              </a:lnSpc>
            </a:pPr>
            <a:r>
              <a:rPr dirty="0" smtClean="0" sz="1550">
                <a:latin typeface="Arial"/>
                <a:cs typeface="Arial"/>
              </a:rPr>
              <a:t>CH</a:t>
            </a:r>
            <a:r>
              <a:rPr dirty="0" smtClean="0" baseline="-15124" sz="1725">
                <a:latin typeface="Arial"/>
                <a:cs typeface="Arial"/>
              </a:rPr>
              <a:t>2</a:t>
            </a:r>
            <a:endParaRPr sz="115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4286170" y="2171046"/>
            <a:ext cx="331372" cy="0"/>
          </a:xfrm>
          <a:custGeom>
            <a:avLst/>
            <a:gdLst/>
            <a:ahLst/>
            <a:cxnLst/>
            <a:rect l="l" t="t" r="r" b="b"/>
            <a:pathLst>
              <a:path w="331372" h="0">
                <a:moveTo>
                  <a:pt x="331372" y="0"/>
                </a:moveTo>
                <a:lnTo>
                  <a:pt x="0" y="0"/>
                </a:lnTo>
              </a:path>
            </a:pathLst>
          </a:custGeom>
          <a:ln w="63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617542" y="2171046"/>
            <a:ext cx="0" cy="330691"/>
          </a:xfrm>
          <a:custGeom>
            <a:avLst/>
            <a:gdLst/>
            <a:ahLst/>
            <a:cxnLst/>
            <a:rect l="l" t="t" r="r" b="b"/>
            <a:pathLst>
              <a:path w="0" h="330691">
                <a:moveTo>
                  <a:pt x="0" y="330691"/>
                </a:moveTo>
                <a:lnTo>
                  <a:pt x="0" y="0"/>
                </a:lnTo>
              </a:path>
            </a:pathLst>
          </a:custGeom>
          <a:ln w="63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4286170" y="2501738"/>
            <a:ext cx="331372" cy="0"/>
          </a:xfrm>
          <a:custGeom>
            <a:avLst/>
            <a:gdLst/>
            <a:ahLst/>
            <a:cxnLst/>
            <a:rect l="l" t="t" r="r" b="b"/>
            <a:pathLst>
              <a:path w="331372" h="0">
                <a:moveTo>
                  <a:pt x="0" y="0"/>
                </a:moveTo>
                <a:lnTo>
                  <a:pt x="331372" y="0"/>
                </a:lnTo>
              </a:path>
            </a:pathLst>
          </a:custGeom>
          <a:ln w="63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4286170" y="2171046"/>
            <a:ext cx="0" cy="330691"/>
          </a:xfrm>
          <a:custGeom>
            <a:avLst/>
            <a:gdLst/>
            <a:ahLst/>
            <a:cxnLst/>
            <a:rect l="l" t="t" r="r" b="b"/>
            <a:pathLst>
              <a:path w="0" h="330691">
                <a:moveTo>
                  <a:pt x="0" y="0"/>
                </a:moveTo>
                <a:lnTo>
                  <a:pt x="0" y="330691"/>
                </a:lnTo>
              </a:path>
            </a:pathLst>
          </a:custGeom>
          <a:ln w="63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4631020" y="2026181"/>
            <a:ext cx="160122" cy="158650"/>
          </a:xfrm>
          <a:custGeom>
            <a:avLst/>
            <a:gdLst/>
            <a:ahLst/>
            <a:cxnLst/>
            <a:rect l="l" t="t" r="r" b="b"/>
            <a:pathLst>
              <a:path w="160122" h="158650">
                <a:moveTo>
                  <a:pt x="0" y="158650"/>
                </a:moveTo>
                <a:lnTo>
                  <a:pt x="160122" y="0"/>
                </a:lnTo>
              </a:path>
            </a:pathLst>
          </a:custGeom>
          <a:ln w="63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4602478" y="1997837"/>
            <a:ext cx="160122" cy="158650"/>
          </a:xfrm>
          <a:custGeom>
            <a:avLst/>
            <a:gdLst/>
            <a:ahLst/>
            <a:cxnLst/>
            <a:rect l="l" t="t" r="r" b="b"/>
            <a:pathLst>
              <a:path w="160122" h="158650">
                <a:moveTo>
                  <a:pt x="0" y="158650"/>
                </a:moveTo>
                <a:lnTo>
                  <a:pt x="160122" y="0"/>
                </a:lnTo>
              </a:path>
            </a:pathLst>
          </a:custGeom>
          <a:ln w="63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5551787" y="2265144"/>
            <a:ext cx="238207" cy="0"/>
          </a:xfrm>
          <a:custGeom>
            <a:avLst/>
            <a:gdLst/>
            <a:ahLst/>
            <a:cxnLst/>
            <a:rect l="l" t="t" r="r" b="b"/>
            <a:pathLst>
              <a:path w="238207" h="0">
                <a:moveTo>
                  <a:pt x="0" y="0"/>
                </a:moveTo>
                <a:lnTo>
                  <a:pt x="238207" y="0"/>
                </a:lnTo>
              </a:path>
            </a:pathLst>
          </a:custGeom>
          <a:ln w="63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5551787" y="2225778"/>
            <a:ext cx="238207" cy="0"/>
          </a:xfrm>
          <a:custGeom>
            <a:avLst/>
            <a:gdLst/>
            <a:ahLst/>
            <a:cxnLst/>
            <a:rect l="l" t="t" r="r" b="b"/>
            <a:pathLst>
              <a:path w="238207" h="0">
                <a:moveTo>
                  <a:pt x="0" y="0"/>
                </a:moveTo>
                <a:lnTo>
                  <a:pt x="238207" y="0"/>
                </a:lnTo>
              </a:path>
            </a:pathLst>
          </a:custGeom>
          <a:ln w="63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5386886" y="2245453"/>
            <a:ext cx="164901" cy="286205"/>
          </a:xfrm>
          <a:custGeom>
            <a:avLst/>
            <a:gdLst/>
            <a:ahLst/>
            <a:cxnLst/>
            <a:rect l="l" t="t" r="r" b="b"/>
            <a:pathLst>
              <a:path w="164901" h="286205">
                <a:moveTo>
                  <a:pt x="0" y="286205"/>
                </a:moveTo>
                <a:lnTo>
                  <a:pt x="164901" y="0"/>
                </a:lnTo>
              </a:path>
            </a:pathLst>
          </a:custGeom>
          <a:ln w="63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5386885" y="1959244"/>
            <a:ext cx="164901" cy="286209"/>
          </a:xfrm>
          <a:custGeom>
            <a:avLst/>
            <a:gdLst/>
            <a:ahLst/>
            <a:cxnLst/>
            <a:rect l="l" t="t" r="r" b="b"/>
            <a:pathLst>
              <a:path w="164901" h="286209">
                <a:moveTo>
                  <a:pt x="164901" y="286209"/>
                </a:moveTo>
                <a:lnTo>
                  <a:pt x="0" y="0"/>
                </a:lnTo>
              </a:path>
            </a:pathLst>
          </a:custGeom>
          <a:ln w="63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6540702" y="2220645"/>
            <a:ext cx="124023" cy="74406"/>
          </a:xfrm>
          <a:custGeom>
            <a:avLst/>
            <a:gdLst/>
            <a:ahLst/>
            <a:cxnLst/>
            <a:rect l="l" t="t" r="r" b="b"/>
            <a:pathLst>
              <a:path w="124023" h="74406">
                <a:moveTo>
                  <a:pt x="99549" y="37408"/>
                </a:moveTo>
                <a:lnTo>
                  <a:pt x="124023" y="0"/>
                </a:lnTo>
                <a:lnTo>
                  <a:pt x="0" y="37408"/>
                </a:lnTo>
                <a:lnTo>
                  <a:pt x="124023" y="74406"/>
                </a:lnTo>
                <a:lnTo>
                  <a:pt x="99549" y="37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6540702" y="2258054"/>
            <a:ext cx="661624" cy="0"/>
          </a:xfrm>
          <a:custGeom>
            <a:avLst/>
            <a:gdLst/>
            <a:ahLst/>
            <a:cxnLst/>
            <a:rect l="l" t="t" r="r" b="b"/>
            <a:pathLst>
              <a:path w="661624" h="0">
                <a:moveTo>
                  <a:pt x="661624" y="0"/>
                </a:moveTo>
                <a:lnTo>
                  <a:pt x="0" y="0"/>
                </a:lnTo>
              </a:path>
            </a:pathLst>
          </a:custGeom>
          <a:ln w="63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6540702" y="2220645"/>
            <a:ext cx="124023" cy="74406"/>
          </a:xfrm>
          <a:custGeom>
            <a:avLst/>
            <a:gdLst/>
            <a:ahLst/>
            <a:cxnLst/>
            <a:rect l="l" t="t" r="r" b="b"/>
            <a:pathLst>
              <a:path w="124023" h="74406">
                <a:moveTo>
                  <a:pt x="0" y="37408"/>
                </a:moveTo>
                <a:lnTo>
                  <a:pt x="124023" y="0"/>
                </a:lnTo>
                <a:lnTo>
                  <a:pt x="99549" y="37408"/>
                </a:lnTo>
                <a:lnTo>
                  <a:pt x="124023" y="74406"/>
                </a:lnTo>
                <a:lnTo>
                  <a:pt x="0" y="37408"/>
                </a:lnTo>
                <a:close/>
              </a:path>
            </a:pathLst>
          </a:custGeom>
          <a:ln w="63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8018732" y="2026182"/>
            <a:ext cx="160238" cy="158650"/>
          </a:xfrm>
          <a:custGeom>
            <a:avLst/>
            <a:gdLst/>
            <a:ahLst/>
            <a:cxnLst/>
            <a:rect l="l" t="t" r="r" b="b"/>
            <a:pathLst>
              <a:path w="160238" h="158650">
                <a:moveTo>
                  <a:pt x="0" y="158650"/>
                </a:moveTo>
                <a:lnTo>
                  <a:pt x="160238" y="0"/>
                </a:lnTo>
              </a:path>
            </a:pathLst>
          </a:custGeom>
          <a:ln w="63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7990289" y="1997837"/>
            <a:ext cx="160073" cy="158650"/>
          </a:xfrm>
          <a:custGeom>
            <a:avLst/>
            <a:gdLst/>
            <a:ahLst/>
            <a:cxnLst/>
            <a:rect l="l" t="t" r="r" b="b"/>
            <a:pathLst>
              <a:path w="160073" h="158650">
                <a:moveTo>
                  <a:pt x="0" y="158650"/>
                </a:moveTo>
                <a:lnTo>
                  <a:pt x="160073" y="0"/>
                </a:lnTo>
              </a:path>
            </a:pathLst>
          </a:custGeom>
          <a:ln w="63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7417308" y="1729739"/>
            <a:ext cx="2016252" cy="935736"/>
          </a:xfrm>
          <a:custGeom>
            <a:avLst/>
            <a:gdLst/>
            <a:ahLst/>
            <a:cxnLst/>
            <a:rect l="l" t="t" r="r" b="b"/>
            <a:pathLst>
              <a:path w="2016252" h="935736">
                <a:moveTo>
                  <a:pt x="0" y="935736"/>
                </a:moveTo>
                <a:lnTo>
                  <a:pt x="2016252" y="935736"/>
                </a:lnTo>
                <a:lnTo>
                  <a:pt x="2016252" y="0"/>
                </a:lnTo>
                <a:lnTo>
                  <a:pt x="0" y="0"/>
                </a:lnTo>
                <a:lnTo>
                  <a:pt x="0" y="93573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7417308" y="1729739"/>
            <a:ext cx="2016252" cy="935736"/>
          </a:xfrm>
          <a:custGeom>
            <a:avLst/>
            <a:gdLst/>
            <a:ahLst/>
            <a:cxnLst/>
            <a:rect l="l" t="t" r="r" b="b"/>
            <a:pathLst>
              <a:path w="2016252" h="935736">
                <a:moveTo>
                  <a:pt x="0" y="935736"/>
                </a:moveTo>
                <a:lnTo>
                  <a:pt x="2016252" y="935736"/>
                </a:lnTo>
                <a:lnTo>
                  <a:pt x="2016252" y="0"/>
                </a:lnTo>
                <a:lnTo>
                  <a:pt x="0" y="0"/>
                </a:lnTo>
                <a:lnTo>
                  <a:pt x="0" y="93573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79221" y="280884"/>
            <a:ext cx="850691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u="heavy">
                <a:solidFill>
                  <a:srgbClr val="FF0000"/>
                </a:solidFill>
                <a:latin typeface="Comic Sans MS"/>
                <a:cs typeface="Comic Sans MS"/>
              </a:rPr>
              <a:t>Exemple</a:t>
            </a:r>
            <a:r>
              <a:rPr dirty="0" smtClean="0" baseline="1708" sz="2100" spc="-19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solidFill>
                  <a:srgbClr val="FF0000"/>
                </a:solidFill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9221" y="707985"/>
            <a:ext cx="10991270" cy="4170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8542" sz="2100" spc="-4">
                <a:latin typeface="Comic Sans MS"/>
                <a:cs typeface="Comic Sans MS"/>
              </a:rPr>
              <a:t>L</a:t>
            </a:r>
            <a:r>
              <a:rPr dirty="0" smtClean="0" baseline="8542" sz="2100" spc="0">
                <a:latin typeface="Comic Sans MS"/>
                <a:cs typeface="Comic Sans MS"/>
              </a:rPr>
              <a:t>a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réac</a:t>
            </a:r>
            <a:r>
              <a:rPr dirty="0" smtClean="0" baseline="8542" sz="2100" spc="-4">
                <a:latin typeface="Comic Sans MS"/>
                <a:cs typeface="Comic Sans MS"/>
              </a:rPr>
              <a:t>t</a:t>
            </a:r>
            <a:r>
              <a:rPr dirty="0" smtClean="0" baseline="8542" sz="2100" spc="0">
                <a:latin typeface="Comic Sans MS"/>
                <a:cs typeface="Comic Sans MS"/>
              </a:rPr>
              <a:t>i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n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d’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z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nolyse</a:t>
            </a:r>
            <a:r>
              <a:rPr dirty="0" smtClean="0" baseline="8542" sz="2100" spc="-2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de</a:t>
            </a:r>
            <a:r>
              <a:rPr dirty="0" smtClean="0" baseline="8542" sz="2100" spc="-1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la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m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lécule</a:t>
            </a:r>
            <a:r>
              <a:rPr dirty="0" smtClean="0" baseline="8542" sz="2100" spc="-25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C</a:t>
            </a:r>
            <a:r>
              <a:rPr dirty="0" smtClean="0" baseline="-5315" sz="1350" spc="4">
                <a:latin typeface="Comic Sans MS"/>
                <a:cs typeface="Comic Sans MS"/>
              </a:rPr>
              <a:t>5</a:t>
            </a:r>
            <a:r>
              <a:rPr dirty="0" smtClean="0" baseline="8542" sz="2100" spc="0">
                <a:latin typeface="Comic Sans MS"/>
                <a:cs typeface="Comic Sans MS"/>
              </a:rPr>
              <a:t>H</a:t>
            </a:r>
            <a:r>
              <a:rPr dirty="0" smtClean="0" baseline="-5315" sz="1350" spc="0">
                <a:latin typeface="Comic Sans MS"/>
                <a:cs typeface="Comic Sans MS"/>
              </a:rPr>
              <a:t>8</a:t>
            </a:r>
            <a:r>
              <a:rPr dirty="0" smtClean="0" baseline="-5315" sz="1350" spc="187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mène</a:t>
            </a:r>
            <a:r>
              <a:rPr dirty="0" smtClean="0" baseline="8542" sz="2100" spc="-2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à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la</a:t>
            </a:r>
            <a:r>
              <a:rPr dirty="0" smtClean="0" baseline="8542" sz="2100" spc="-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cyclobutanone</a:t>
            </a:r>
            <a:r>
              <a:rPr dirty="0" smtClean="0" baseline="8542" sz="2100" spc="-1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et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au</a:t>
            </a:r>
            <a:r>
              <a:rPr dirty="0" smtClean="0" baseline="8542" sz="2100" spc="-19">
                <a:latin typeface="Comic Sans MS"/>
                <a:cs typeface="Comic Sans MS"/>
              </a:rPr>
              <a:t> </a:t>
            </a:r>
            <a:r>
              <a:rPr dirty="0" smtClean="0" baseline="8542" sz="2100" spc="-4">
                <a:latin typeface="Comic Sans MS"/>
                <a:cs typeface="Comic Sans MS"/>
              </a:rPr>
              <a:t>f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rmaldé</a:t>
            </a:r>
            <a:r>
              <a:rPr dirty="0" smtClean="0" baseline="8542" sz="2100" spc="4">
                <a:latin typeface="Comic Sans MS"/>
                <a:cs typeface="Comic Sans MS"/>
              </a:rPr>
              <a:t>h</a:t>
            </a:r>
            <a:r>
              <a:rPr dirty="0" smtClean="0" baseline="8542" sz="2100" spc="0">
                <a:latin typeface="Comic Sans MS"/>
                <a:cs typeface="Comic Sans MS"/>
              </a:rPr>
              <a:t>y</a:t>
            </a:r>
            <a:r>
              <a:rPr dirty="0" smtClean="0" baseline="8542" sz="2100" spc="4">
                <a:latin typeface="Comic Sans MS"/>
                <a:cs typeface="Comic Sans MS"/>
              </a:rPr>
              <a:t>d</a:t>
            </a:r>
            <a:r>
              <a:rPr dirty="0" smtClean="0" baseline="8542" sz="2100" spc="0">
                <a:latin typeface="Comic Sans MS"/>
                <a:cs typeface="Comic Sans MS"/>
              </a:rPr>
              <a:t>e.</a:t>
            </a:r>
            <a:r>
              <a:rPr dirty="0" smtClean="0" baseline="8542" sz="2100" spc="-34">
                <a:latin typeface="Comic Sans MS"/>
                <a:cs typeface="Comic Sans MS"/>
              </a:rPr>
              <a:t> </a:t>
            </a:r>
            <a:r>
              <a:rPr dirty="0" smtClean="0" baseline="8542" sz="2100" spc="4">
                <a:latin typeface="Comic Sans MS"/>
                <a:cs typeface="Comic Sans MS"/>
              </a:rPr>
              <a:t>Q</a:t>
            </a:r>
            <a:r>
              <a:rPr dirty="0" smtClean="0" baseline="8542" sz="2100" spc="0">
                <a:latin typeface="Comic Sans MS"/>
                <a:cs typeface="Comic Sans MS"/>
              </a:rPr>
              <a:t>uelle</a:t>
            </a:r>
            <a:r>
              <a:rPr dirty="0" smtClean="0" baseline="8542" sz="2100" spc="-2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est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la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structure</a:t>
            </a:r>
            <a:r>
              <a:rPr dirty="0" smtClean="0" baseline="8542" sz="2100" spc="-1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de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ce</a:t>
            </a:r>
            <a:r>
              <a:rPr dirty="0" smtClean="0" baseline="8542" sz="2100" spc="-4">
                <a:latin typeface="Comic Sans MS"/>
                <a:cs typeface="Comic Sans MS"/>
              </a:rPr>
              <a:t>t</a:t>
            </a:r>
            <a:r>
              <a:rPr dirty="0" smtClean="0" baseline="8542" sz="2100" spc="0">
                <a:latin typeface="Comic Sans MS"/>
                <a:cs typeface="Comic Sans MS"/>
              </a:rPr>
              <a:t>te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m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lécule</a:t>
            </a:r>
            <a:r>
              <a:rPr dirty="0" smtClean="0" baseline="8542" sz="2100" spc="-1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?</a:t>
            </a:r>
            <a:endParaRPr sz="1400">
              <a:latin typeface="Comic Sans MS"/>
              <a:cs typeface="Comic Sans MS"/>
            </a:endParaRPr>
          </a:p>
          <a:p>
            <a:pPr marL="12700" marR="37166">
              <a:lnSpc>
                <a:spcPts val="1485"/>
              </a:lnSpc>
            </a:pP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ette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m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lécule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absorbe</a:t>
            </a:r>
            <a:r>
              <a:rPr dirty="0" smtClean="0" baseline="3417" sz="2100" spc="-3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ar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h</a:t>
            </a:r>
            <a:r>
              <a:rPr dirty="0" smtClean="0" baseline="3417" sz="2100" spc="0">
                <a:latin typeface="Comic Sans MS"/>
                <a:cs typeface="Comic Sans MS"/>
              </a:rPr>
              <a:t>y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rogénati</a:t>
            </a:r>
            <a:r>
              <a:rPr dirty="0" smtClean="0" baseline="3417" sz="2100" spc="-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catalytiq</a:t>
            </a:r>
            <a:r>
              <a:rPr dirty="0" smtClean="0" baseline="3417" sz="2100" spc="4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4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r>
              <a:rPr dirty="0" smtClean="0" baseline="3417" sz="2100" spc="4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x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équ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val</a:t>
            </a:r>
            <a:r>
              <a:rPr dirty="0" smtClean="0" baseline="3417" sz="2100" spc="-9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nts</a:t>
            </a:r>
            <a:r>
              <a:rPr dirty="0" smtClean="0" baseline="3417" sz="2100" spc="-2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d’</a:t>
            </a:r>
            <a:r>
              <a:rPr dirty="0" smtClean="0" baseline="3417" sz="2100" spc="4">
                <a:latin typeface="Comic Sans MS"/>
                <a:cs typeface="Comic Sans MS"/>
              </a:rPr>
              <a:t>h</a:t>
            </a:r>
            <a:r>
              <a:rPr dirty="0" smtClean="0" baseline="3417" sz="2100" spc="0">
                <a:latin typeface="Comic Sans MS"/>
                <a:cs typeface="Comic Sans MS"/>
              </a:rPr>
              <a:t>y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rogène.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9221" y="1348065"/>
            <a:ext cx="446227" cy="233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8542" sz="2100" spc="-4">
                <a:latin typeface="Comic Sans MS"/>
                <a:cs typeface="Comic Sans MS"/>
              </a:rPr>
              <a:t>C</a:t>
            </a:r>
            <a:r>
              <a:rPr dirty="0" smtClean="0" baseline="-5315" sz="1350" spc="4">
                <a:latin typeface="Comic Sans MS"/>
                <a:cs typeface="Comic Sans MS"/>
              </a:rPr>
              <a:t>5</a:t>
            </a:r>
            <a:r>
              <a:rPr dirty="0" smtClean="0" baseline="8542" sz="2100" spc="0">
                <a:latin typeface="Comic Sans MS"/>
                <a:cs typeface="Comic Sans MS"/>
              </a:rPr>
              <a:t>H</a:t>
            </a:r>
            <a:r>
              <a:rPr dirty="0" smtClean="0" baseline="-5315" sz="1350" spc="0">
                <a:latin typeface="Comic Sans MS"/>
                <a:cs typeface="Comic Sans MS"/>
              </a:rPr>
              <a:t>8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93647" y="1348065"/>
            <a:ext cx="172669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2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y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rogéna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7346" y="1831883"/>
            <a:ext cx="210269" cy="2237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95"/>
              </a:lnSpc>
              <a:spcBef>
                <a:spcPts val="84"/>
              </a:spcBef>
            </a:pPr>
            <a:r>
              <a:rPr dirty="0" smtClean="0" sz="1550" spc="0">
                <a:latin typeface="Arial"/>
                <a:cs typeface="Arial"/>
              </a:rPr>
              <a:t>O</a:t>
            </a:r>
            <a:endParaRPr sz="15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83656" y="1867713"/>
            <a:ext cx="296392" cy="2513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10"/>
              </a:lnSpc>
              <a:spcBef>
                <a:spcPts val="95"/>
              </a:spcBef>
            </a:pPr>
            <a:r>
              <a:rPr dirty="0" smtClean="0" baseline="5610" sz="2325" spc="-9">
                <a:latin typeface="Arial"/>
                <a:cs typeface="Arial"/>
              </a:rPr>
              <a:t>O</a:t>
            </a:r>
            <a:r>
              <a:rPr dirty="0" smtClean="0" baseline="-7562" sz="1725" spc="0">
                <a:latin typeface="Arial"/>
                <a:cs typeface="Arial"/>
              </a:rPr>
              <a:t>3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05571" y="2115319"/>
            <a:ext cx="268650" cy="3554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sz="2600" spc="0">
                <a:latin typeface="Arial"/>
                <a:cs typeface="Arial"/>
              </a:rPr>
              <a:t>+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99884" y="2140136"/>
            <a:ext cx="210269" cy="2237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95"/>
              </a:lnSpc>
              <a:spcBef>
                <a:spcPts val="84"/>
              </a:spcBef>
            </a:pPr>
            <a:r>
              <a:rPr dirty="0" smtClean="0" sz="1550" spc="0">
                <a:latin typeface="Arial"/>
                <a:cs typeface="Arial"/>
              </a:rPr>
              <a:t>O</a:t>
            </a:r>
            <a:endParaRPr sz="1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8832" y="3018369"/>
            <a:ext cx="624347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2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y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rogéna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nc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uble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cycle</a:t>
            </a:r>
            <a:r>
              <a:rPr dirty="0" smtClean="0" baseline="1708" sz="2100" spc="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cyclobutan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59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86170" y="2171046"/>
            <a:ext cx="331372" cy="3306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7417308" y="1729739"/>
            <a:ext cx="2016252" cy="935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3388877" y="1876093"/>
            <a:ext cx="219488" cy="127091"/>
          </a:xfrm>
          <a:custGeom>
            <a:avLst/>
            <a:gdLst/>
            <a:ahLst/>
            <a:cxnLst/>
            <a:rect l="l" t="t" r="r" b="b"/>
            <a:pathLst>
              <a:path w="219488" h="127091">
                <a:moveTo>
                  <a:pt x="0" y="127091"/>
                </a:moveTo>
                <a:lnTo>
                  <a:pt x="219488" y="0"/>
                </a:lnTo>
              </a:path>
            </a:pathLst>
          </a:custGeom>
          <a:ln w="47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3608366" y="1876093"/>
            <a:ext cx="219490" cy="127091"/>
          </a:xfrm>
          <a:custGeom>
            <a:avLst/>
            <a:gdLst/>
            <a:ahLst/>
            <a:cxnLst/>
            <a:rect l="l" t="t" r="r" b="b"/>
            <a:pathLst>
              <a:path w="219490" h="127091">
                <a:moveTo>
                  <a:pt x="0" y="0"/>
                </a:moveTo>
                <a:lnTo>
                  <a:pt x="219490" y="127091"/>
                </a:lnTo>
              </a:path>
            </a:pathLst>
          </a:custGeom>
          <a:ln w="47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3827856" y="1876093"/>
            <a:ext cx="219793" cy="127091"/>
          </a:xfrm>
          <a:custGeom>
            <a:avLst/>
            <a:gdLst/>
            <a:ahLst/>
            <a:cxnLst/>
            <a:rect l="l" t="t" r="r" b="b"/>
            <a:pathLst>
              <a:path w="219793" h="127091">
                <a:moveTo>
                  <a:pt x="0" y="127091"/>
                </a:moveTo>
                <a:lnTo>
                  <a:pt x="219793" y="0"/>
                </a:lnTo>
              </a:path>
            </a:pathLst>
          </a:custGeom>
          <a:ln w="47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4047650" y="1876093"/>
            <a:ext cx="219477" cy="127091"/>
          </a:xfrm>
          <a:custGeom>
            <a:avLst/>
            <a:gdLst/>
            <a:ahLst/>
            <a:cxnLst/>
            <a:rect l="l" t="t" r="r" b="b"/>
            <a:pathLst>
              <a:path w="219477" h="127091">
                <a:moveTo>
                  <a:pt x="0" y="0"/>
                </a:moveTo>
                <a:lnTo>
                  <a:pt x="219477" y="127091"/>
                </a:lnTo>
              </a:path>
            </a:pathLst>
          </a:custGeom>
          <a:ln w="47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7132055" y="1984351"/>
            <a:ext cx="220169" cy="126849"/>
          </a:xfrm>
          <a:custGeom>
            <a:avLst/>
            <a:gdLst/>
            <a:ahLst/>
            <a:cxnLst/>
            <a:rect l="l" t="t" r="r" b="b"/>
            <a:pathLst>
              <a:path w="220169" h="126849">
                <a:moveTo>
                  <a:pt x="0" y="126849"/>
                </a:moveTo>
                <a:lnTo>
                  <a:pt x="220169" y="0"/>
                </a:lnTo>
              </a:path>
            </a:pathLst>
          </a:custGeom>
          <a:ln w="47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7352225" y="1984351"/>
            <a:ext cx="220461" cy="126849"/>
          </a:xfrm>
          <a:custGeom>
            <a:avLst/>
            <a:gdLst/>
            <a:ahLst/>
            <a:cxnLst/>
            <a:rect l="l" t="t" r="r" b="b"/>
            <a:pathLst>
              <a:path w="220461" h="126849">
                <a:moveTo>
                  <a:pt x="0" y="0"/>
                </a:moveTo>
                <a:lnTo>
                  <a:pt x="220461" y="126849"/>
                </a:lnTo>
              </a:path>
            </a:pathLst>
          </a:custGeom>
          <a:ln w="47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7572686" y="1984351"/>
            <a:ext cx="220171" cy="126849"/>
          </a:xfrm>
          <a:custGeom>
            <a:avLst/>
            <a:gdLst/>
            <a:ahLst/>
            <a:cxnLst/>
            <a:rect l="l" t="t" r="r" b="b"/>
            <a:pathLst>
              <a:path w="220171" h="126849">
                <a:moveTo>
                  <a:pt x="0" y="126849"/>
                </a:moveTo>
                <a:lnTo>
                  <a:pt x="220171" y="0"/>
                </a:lnTo>
              </a:path>
            </a:pathLst>
          </a:custGeom>
          <a:ln w="47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7352224" y="1729452"/>
            <a:ext cx="0" cy="254898"/>
          </a:xfrm>
          <a:custGeom>
            <a:avLst/>
            <a:gdLst/>
            <a:ahLst/>
            <a:cxnLst/>
            <a:rect l="l" t="t" r="r" b="b"/>
            <a:pathLst>
              <a:path w="0" h="254898">
                <a:moveTo>
                  <a:pt x="0" y="254898"/>
                </a:moveTo>
                <a:lnTo>
                  <a:pt x="0" y="0"/>
                </a:lnTo>
              </a:path>
            </a:pathLst>
          </a:custGeom>
          <a:ln w="48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8788345" y="2992881"/>
            <a:ext cx="252831" cy="0"/>
          </a:xfrm>
          <a:custGeom>
            <a:avLst/>
            <a:gdLst/>
            <a:ahLst/>
            <a:cxnLst/>
            <a:rect l="l" t="t" r="r" b="b"/>
            <a:pathLst>
              <a:path w="252831" h="0">
                <a:moveTo>
                  <a:pt x="0" y="0"/>
                </a:moveTo>
                <a:lnTo>
                  <a:pt x="252831" y="0"/>
                </a:lnTo>
              </a:path>
            </a:pathLst>
          </a:custGeom>
          <a:ln w="48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9041176" y="2739587"/>
            <a:ext cx="0" cy="253294"/>
          </a:xfrm>
          <a:custGeom>
            <a:avLst/>
            <a:gdLst/>
            <a:ahLst/>
            <a:cxnLst/>
            <a:rect l="l" t="t" r="r" b="b"/>
            <a:pathLst>
              <a:path w="0" h="253294">
                <a:moveTo>
                  <a:pt x="0" y="253294"/>
                </a:moveTo>
                <a:lnTo>
                  <a:pt x="0" y="0"/>
                </a:lnTo>
              </a:path>
            </a:pathLst>
          </a:custGeom>
          <a:ln w="48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9041176" y="2992881"/>
            <a:ext cx="251610" cy="0"/>
          </a:xfrm>
          <a:custGeom>
            <a:avLst/>
            <a:gdLst/>
            <a:ahLst/>
            <a:cxnLst/>
            <a:rect l="l" t="t" r="r" b="b"/>
            <a:pathLst>
              <a:path w="251610" h="0">
                <a:moveTo>
                  <a:pt x="0" y="0"/>
                </a:moveTo>
                <a:lnTo>
                  <a:pt x="251610" y="0"/>
                </a:lnTo>
              </a:path>
            </a:pathLst>
          </a:custGeom>
          <a:ln w="48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9041176" y="2992881"/>
            <a:ext cx="0" cy="252988"/>
          </a:xfrm>
          <a:custGeom>
            <a:avLst/>
            <a:gdLst/>
            <a:ahLst/>
            <a:cxnLst/>
            <a:rect l="l" t="t" r="r" b="b"/>
            <a:pathLst>
              <a:path w="0" h="252988">
                <a:moveTo>
                  <a:pt x="0" y="0"/>
                </a:moveTo>
                <a:lnTo>
                  <a:pt x="0" y="252988"/>
                </a:lnTo>
              </a:path>
            </a:pathLst>
          </a:custGeom>
          <a:ln w="48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071243" y="542652"/>
            <a:ext cx="289216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FF3300"/>
                </a:solidFill>
                <a:latin typeface="Comic Sans MS"/>
                <a:cs typeface="Comic Sans MS"/>
              </a:rPr>
              <a:t>pour</a:t>
            </a:r>
            <a:r>
              <a:rPr dirty="0" smtClean="0" baseline="1494" sz="2400" spc="-22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FF3300"/>
                </a:solidFill>
                <a:latin typeface="Comic Sans MS"/>
                <a:cs typeface="Comic Sans MS"/>
              </a:rPr>
              <a:t>es</a:t>
            </a:r>
            <a:r>
              <a:rPr dirty="0" smtClean="0" baseline="1494" sz="2400" spc="-16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-4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solidFill>
                  <a:srgbClr val="FF3300"/>
                </a:solidFill>
                <a:latin typeface="Comic Sans MS"/>
                <a:cs typeface="Comic Sans MS"/>
              </a:rPr>
              <a:t>nes</a:t>
            </a:r>
            <a:r>
              <a:rPr dirty="0" smtClean="0" baseline="1494" sz="2400" spc="-23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3300"/>
                </a:solidFill>
                <a:latin typeface="Comic Sans MS"/>
                <a:cs typeface="Comic Sans MS"/>
              </a:rPr>
              <a:t>non</a:t>
            </a:r>
            <a:r>
              <a:rPr dirty="0" smtClean="0" baseline="1494" sz="2400" spc="-3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FF3300"/>
                </a:solidFill>
                <a:latin typeface="Comic Sans MS"/>
                <a:cs typeface="Comic Sans MS"/>
              </a:rPr>
              <a:t>inéaires</a:t>
            </a:r>
            <a:r>
              <a:rPr dirty="0" smtClean="0" baseline="1494" sz="2400" spc="-88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71243" y="994510"/>
            <a:ext cx="126584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14143" y="994510"/>
            <a:ext cx="7300477" cy="41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À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ma</a:t>
            </a:r>
            <a:r>
              <a:rPr dirty="0" smtClean="0" baseline="3417" sz="2100" spc="4">
                <a:latin typeface="Comic Sans MS"/>
                <a:cs typeface="Comic Sans MS"/>
              </a:rPr>
              <a:t>s</a:t>
            </a:r>
            <a:r>
              <a:rPr dirty="0" smtClean="0" baseline="3417" sz="2100" spc="0">
                <a:latin typeface="Comic Sans MS"/>
                <a:cs typeface="Comic Sans MS"/>
              </a:rPr>
              <a:t>se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m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léculaire</a:t>
            </a:r>
            <a:r>
              <a:rPr dirty="0" smtClean="0" baseline="3417" sz="2100" spc="-2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égale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les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tem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érat</a:t>
            </a:r>
            <a:r>
              <a:rPr dirty="0" smtClean="0" baseline="3417" sz="2100" spc="4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res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’é</a:t>
            </a:r>
            <a:r>
              <a:rPr dirty="0" smtClean="0" baseline="3417" sz="2100" spc="-4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ullit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et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fusi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nt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’a</a:t>
            </a:r>
            <a:r>
              <a:rPr dirty="0" smtClean="0" baseline="3417" sz="2100" spc="4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tant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lus</a:t>
            </a:r>
            <a:endParaRPr sz="1400">
              <a:latin typeface="Comic Sans MS"/>
              <a:cs typeface="Comic Sans MS"/>
            </a:endParaRPr>
          </a:p>
          <a:p>
            <a:pPr marL="12700" marR="26791">
              <a:lnSpc>
                <a:spcPts val="1670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faibles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q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ra</a:t>
            </a:r>
            <a:r>
              <a:rPr dirty="0" smtClean="0" baseline="1708" sz="2100" spc="4"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ific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ti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g</a:t>
            </a:r>
            <a:r>
              <a:rPr dirty="0" smtClean="0" baseline="1708" sz="2100" spc="4"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ente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30272" y="1840465"/>
            <a:ext cx="93165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Pen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ane</a:t>
            </a:r>
            <a:r>
              <a:rPr dirty="0" smtClean="0" baseline="1494" sz="2400" spc="-4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(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03522" y="1837657"/>
            <a:ext cx="762046" cy="230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0"/>
              </a:lnSpc>
              <a:spcBef>
                <a:spcPts val="91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)</a:t>
            </a:r>
            <a:r>
              <a:rPr dirty="0" smtClean="0" baseline="1494" sz="2400" spc="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r>
              <a:rPr dirty="0" smtClean="0" baseline="1494" sz="2400" spc="-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3</a:t>
            </a:r>
            <a:r>
              <a:rPr dirty="0" smtClean="0" baseline="1494" sz="2400" spc="-4">
                <a:latin typeface="Comic Sans MS"/>
                <a:cs typeface="Comic Sans MS"/>
              </a:rPr>
              <a:t>5</a:t>
            </a:r>
            <a:r>
              <a:rPr dirty="0" smtClean="0" baseline="1811" sz="2400" spc="0">
                <a:latin typeface="Times New Roman"/>
                <a:cs typeface="Times New Roman"/>
              </a:rPr>
              <a:t>°</a:t>
            </a:r>
            <a:r>
              <a:rPr dirty="0" smtClean="0" baseline="1494" sz="2400" spc="0">
                <a:latin typeface="Comic Sans MS"/>
                <a:cs typeface="Comic Sans MS"/>
              </a:rPr>
              <a:t>C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76036" y="1838433"/>
            <a:ext cx="124808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ope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ta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10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(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31328" y="1909285"/>
            <a:ext cx="762300" cy="230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0"/>
              </a:lnSpc>
              <a:spcBef>
                <a:spcPts val="91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)</a:t>
            </a:r>
            <a:r>
              <a:rPr dirty="0" smtClean="0" baseline="1494" sz="2400" spc="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r>
              <a:rPr dirty="0" smtClean="0" baseline="1494" sz="2400" spc="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2</a:t>
            </a:r>
            <a:r>
              <a:rPr dirty="0" smtClean="0" baseline="1494" sz="2400" spc="-4">
                <a:latin typeface="Comic Sans MS"/>
                <a:cs typeface="Comic Sans MS"/>
              </a:rPr>
              <a:t>5</a:t>
            </a:r>
            <a:r>
              <a:rPr dirty="0" smtClean="0" baseline="1811" sz="2400" spc="0">
                <a:latin typeface="Times New Roman"/>
                <a:cs typeface="Times New Roman"/>
              </a:rPr>
              <a:t>°</a:t>
            </a:r>
            <a:r>
              <a:rPr dirty="0" smtClean="0" baseline="1494" sz="2400" spc="0">
                <a:latin typeface="Comic Sans MS"/>
                <a:cs typeface="Comic Sans MS"/>
              </a:rPr>
              <a:t>C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71029" y="2914885"/>
            <a:ext cx="131213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Néope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ta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9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(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44660" y="2912712"/>
            <a:ext cx="638602" cy="230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0"/>
              </a:lnSpc>
              <a:spcBef>
                <a:spcPts val="91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)</a:t>
            </a:r>
            <a:r>
              <a:rPr dirty="0" smtClean="0" baseline="1494" sz="2400" spc="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r>
              <a:rPr dirty="0" smtClean="0" baseline="1494" sz="2400" spc="-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9</a:t>
            </a:r>
            <a:r>
              <a:rPr dirty="0" smtClean="0" baseline="1811" sz="2400" spc="0">
                <a:latin typeface="Times New Roman"/>
                <a:cs typeface="Times New Roman"/>
              </a:rPr>
              <a:t>°</a:t>
            </a:r>
            <a:r>
              <a:rPr dirty="0" smtClean="0" baseline="1494" sz="2400" spc="0">
                <a:latin typeface="Comic Sans MS"/>
                <a:cs typeface="Comic Sans MS"/>
              </a:rPr>
              <a:t>C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71243" y="4430376"/>
            <a:ext cx="252635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FF6600"/>
                </a:solidFill>
                <a:latin typeface="Comic Sans MS"/>
                <a:cs typeface="Comic Sans MS"/>
              </a:rPr>
              <a:t>Si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56231" y="4430376"/>
            <a:ext cx="1458054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4">
                <a:solidFill>
                  <a:srgbClr val="FF66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FF66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207">
                <a:solidFill>
                  <a:srgbClr val="FF66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9">
                <a:solidFill>
                  <a:srgbClr val="FF66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solidFill>
                  <a:srgbClr val="FF66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4">
                <a:solidFill>
                  <a:srgbClr val="FF66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solidFill>
                  <a:srgbClr val="FF6600"/>
                </a:solidFill>
                <a:latin typeface="Comic Sans MS"/>
                <a:cs typeface="Comic Sans MS"/>
              </a:rPr>
              <a:t>if</a:t>
            </a:r>
            <a:r>
              <a:rPr dirty="0" smtClean="0" baseline="1494" sz="2400" spc="9">
                <a:solidFill>
                  <a:srgbClr val="FF66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4">
                <a:solidFill>
                  <a:srgbClr val="FF66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solidFill>
                  <a:srgbClr val="FF6600"/>
                </a:solidFill>
                <a:latin typeface="Comic Sans MS"/>
                <a:cs typeface="Comic Sans MS"/>
              </a:rPr>
              <a:t>at</a:t>
            </a:r>
            <a:r>
              <a:rPr dirty="0" smtClean="0" baseline="1494" sz="2400" spc="9">
                <a:solidFill>
                  <a:srgbClr val="FF66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solidFill>
                  <a:srgbClr val="FF6600"/>
                </a:solidFill>
                <a:latin typeface="Comic Sans MS"/>
                <a:cs typeface="Comic Sans MS"/>
              </a:rPr>
              <a:t>on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48480" y="4430376"/>
            <a:ext cx="6175589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FF6600"/>
                </a:solidFill>
                <a:latin typeface="Comic Sans MS"/>
                <a:cs typeface="Comic Sans MS"/>
              </a:rPr>
              <a:t>augmen</a:t>
            </a:r>
            <a:r>
              <a:rPr dirty="0" smtClean="0" baseline="1494" sz="2400" spc="4">
                <a:solidFill>
                  <a:srgbClr val="FF66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solidFill>
                  <a:srgbClr val="FF66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,</a:t>
            </a:r>
            <a:r>
              <a:rPr dirty="0" smtClean="0" baseline="1494" sz="2400" spc="149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20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dista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ce</a:t>
            </a:r>
            <a:r>
              <a:rPr dirty="0" smtClean="0" baseline="1494" sz="2400" spc="15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mo</a:t>
            </a:r>
            <a:r>
              <a:rPr dirty="0" smtClean="0" baseline="1494" sz="2400" spc="-4">
                <a:latin typeface="Comic Sans MS"/>
                <a:cs typeface="Comic Sans MS"/>
              </a:rPr>
              <a:t>y</a:t>
            </a:r>
            <a:r>
              <a:rPr dirty="0" smtClean="0" baseline="1494" sz="2400" spc="9"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nne</a:t>
            </a:r>
            <a:r>
              <a:rPr dirty="0" smtClean="0" baseline="1494" sz="2400" spc="16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17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</a:t>
            </a:r>
            <a:r>
              <a:rPr dirty="0" smtClean="0" baseline="1494" sz="2400" spc="4"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ux</a:t>
            </a:r>
            <a:r>
              <a:rPr dirty="0" smtClean="0" baseline="1494" sz="2400" spc="19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mo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é</a:t>
            </a:r>
            <a:r>
              <a:rPr dirty="0" smtClean="0" baseline="1494" sz="2400" spc="9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u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153">
                <a:latin typeface="Comic Sans MS"/>
                <a:cs typeface="Comic Sans MS"/>
              </a:rPr>
              <a:t> </a:t>
            </a:r>
            <a:r>
              <a:rPr dirty="0" smtClean="0" baseline="1494" sz="2400" spc="9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ug</a:t>
            </a:r>
            <a:r>
              <a:rPr dirty="0" smtClean="0" baseline="1494" sz="2400" spc="9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57892" y="4430376"/>
            <a:ext cx="260270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-9">
                <a:latin typeface="Comic Sans MS"/>
                <a:cs typeface="Comic Sans MS"/>
              </a:rPr>
              <a:t>et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71243" y="4674216"/>
            <a:ext cx="8248466" cy="716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849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par</a:t>
            </a:r>
            <a:r>
              <a:rPr dirty="0" smtClean="0" baseline="2989" sz="2400" spc="30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co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é</a:t>
            </a:r>
            <a:r>
              <a:rPr dirty="0" smtClean="0" baseline="2989" sz="2400" spc="14">
                <a:latin typeface="Comic Sans MS"/>
                <a:cs typeface="Comic Sans MS"/>
              </a:rPr>
              <a:t>q</a:t>
            </a:r>
            <a:r>
              <a:rPr dirty="0" smtClean="0" baseline="2989" sz="2400" spc="0">
                <a:latin typeface="Comic Sans MS"/>
                <a:cs typeface="Comic Sans MS"/>
              </a:rPr>
              <a:t>ue</a:t>
            </a:r>
            <a:r>
              <a:rPr dirty="0" smtClean="0" baseline="2989" sz="2400" spc="9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238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’in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er</a:t>
            </a:r>
            <a:r>
              <a:rPr dirty="0" smtClean="0" baseline="2989" sz="2400" spc="14">
                <a:latin typeface="Comic Sans MS"/>
                <a:cs typeface="Comic Sans MS"/>
              </a:rPr>
              <a:t>a</a:t>
            </a:r>
            <a:r>
              <a:rPr dirty="0" smtClean="0" baseline="2989" sz="2400" spc="0">
                <a:latin typeface="Comic Sans MS"/>
                <a:cs typeface="Comic Sans MS"/>
              </a:rPr>
              <a:t>ction</a:t>
            </a:r>
            <a:r>
              <a:rPr dirty="0" smtClean="0" baseline="2989" sz="2400" spc="24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di</a:t>
            </a:r>
            <a:r>
              <a:rPr dirty="0" smtClean="0" baseline="2989" sz="2400" spc="-9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inue</a:t>
            </a:r>
            <a:r>
              <a:rPr dirty="0" smtClean="0" baseline="2989" sz="2400" spc="27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</a:t>
            </a:r>
            <a:r>
              <a:rPr dirty="0" smtClean="0" baseline="2989" sz="2400" spc="4">
                <a:latin typeface="Comic Sans MS"/>
                <a:cs typeface="Comic Sans MS"/>
              </a:rPr>
              <a:t>u</a:t>
            </a:r>
            <a:r>
              <a:rPr dirty="0" smtClean="0" baseline="2989" sz="2400" spc="0">
                <a:latin typeface="Comic Sans MS"/>
                <a:cs typeface="Comic Sans MS"/>
              </a:rPr>
              <a:t>is</a:t>
            </a:r>
            <a:r>
              <a:rPr dirty="0" smtClean="0" baseline="2989" sz="2400" spc="9">
                <a:latin typeface="Comic Sans MS"/>
                <a:cs typeface="Comic Sans MS"/>
              </a:rPr>
              <a:t>q</a:t>
            </a:r>
            <a:r>
              <a:rPr dirty="0" smtClean="0" baseline="2989" sz="2400" spc="0">
                <a:latin typeface="Comic Sans MS"/>
                <a:cs typeface="Comic Sans MS"/>
              </a:rPr>
              <a:t>u’e</a:t>
            </a:r>
            <a:r>
              <a:rPr dirty="0" smtClean="0" baseline="2989" sz="2400" spc="4">
                <a:latin typeface="Comic Sans MS"/>
                <a:cs typeface="Comic Sans MS"/>
              </a:rPr>
              <a:t>l</a:t>
            </a:r>
            <a:r>
              <a:rPr dirty="0" smtClean="0" baseline="2989" sz="2400" spc="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26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30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298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u</a:t>
            </a:r>
            <a:r>
              <a:rPr dirty="0" smtClean="0" baseline="2989" sz="2400" spc="1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27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éle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9">
                <a:latin typeface="Comic Sans MS"/>
                <a:cs typeface="Comic Sans MS"/>
              </a:rPr>
              <a:t>i</a:t>
            </a:r>
            <a:r>
              <a:rPr dirty="0" smtClean="0" baseline="2989" sz="2400" spc="9">
                <a:latin typeface="Comic Sans MS"/>
                <a:cs typeface="Comic Sans MS"/>
              </a:rPr>
              <a:t>q</a:t>
            </a:r>
            <a:r>
              <a:rPr dirty="0" smtClean="0" baseline="2989" sz="2400" spc="0">
                <a:latin typeface="Comic Sans MS"/>
                <a:cs typeface="Comic Sans MS"/>
              </a:rPr>
              <a:t>ue</a:t>
            </a:r>
            <a:r>
              <a:rPr dirty="0" smtClean="0" baseline="2989" sz="2400" spc="25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et</a:t>
            </a:r>
            <a:r>
              <a:rPr dirty="0" smtClean="0" baseline="2989" sz="2400" spc="30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que</a:t>
            </a:r>
            <a:r>
              <a:rPr dirty="0" smtClean="0" baseline="2989" sz="2400" spc="301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ts val="1920"/>
              </a:lnSpc>
              <a:spcBef>
                <a:spcPts val="4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forces</a:t>
            </a:r>
            <a:r>
              <a:rPr dirty="0" smtClean="0" baseline="2989" sz="2400" spc="0">
                <a:latin typeface="Comic Sans MS"/>
                <a:cs typeface="Comic Sans MS"/>
              </a:rPr>
              <a:t> </a:t>
            </a:r>
            <a:r>
              <a:rPr dirty="0" smtClean="0" baseline="2989" sz="2400" spc="18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0">
                <a:latin typeface="Comic Sans MS"/>
                <a:cs typeface="Comic Sans MS"/>
              </a:rPr>
              <a:t> </a:t>
            </a:r>
            <a:r>
              <a:rPr dirty="0" smtClean="0" baseline="2989" sz="2400" spc="18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Co</a:t>
            </a:r>
            <a:r>
              <a:rPr dirty="0" smtClean="0" baseline="2989" sz="2400" spc="-4">
                <a:latin typeface="Comic Sans MS"/>
                <a:cs typeface="Comic Sans MS"/>
              </a:rPr>
              <a:t>u</a:t>
            </a:r>
            <a:r>
              <a:rPr dirty="0" smtClean="0" baseline="2989" sz="2400" spc="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o</a:t>
            </a: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b</a:t>
            </a:r>
            <a:r>
              <a:rPr dirty="0" smtClean="0" baseline="2989" sz="2400" spc="0">
                <a:latin typeface="Comic Sans MS"/>
                <a:cs typeface="Comic Sans MS"/>
              </a:rPr>
              <a:t> </a:t>
            </a:r>
            <a:r>
              <a:rPr dirty="0" smtClean="0" baseline="2989" sz="2400" spc="14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</a:t>
            </a:r>
            <a:r>
              <a:rPr dirty="0" smtClean="0" baseline="2989" sz="2400" spc="-4">
                <a:latin typeface="Comic Sans MS"/>
                <a:cs typeface="Comic Sans MS"/>
              </a:rPr>
              <a:t>i</a:t>
            </a: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i</a:t>
            </a:r>
            <a:r>
              <a:rPr dirty="0" smtClean="0" baseline="2989" sz="2400" spc="9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uent</a:t>
            </a:r>
            <a:r>
              <a:rPr dirty="0" smtClean="0" baseline="2989" sz="2400" spc="0">
                <a:latin typeface="Comic Sans MS"/>
                <a:cs typeface="Comic Sans MS"/>
              </a:rPr>
              <a:t> </a:t>
            </a:r>
            <a:r>
              <a:rPr dirty="0" smtClean="0" baseline="2989" sz="2400" spc="13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avec</a:t>
            </a:r>
            <a:r>
              <a:rPr dirty="0" smtClean="0" baseline="2989" sz="2400" spc="0">
                <a:latin typeface="Comic Sans MS"/>
                <a:cs typeface="Comic Sans MS"/>
              </a:rPr>
              <a:t> </a:t>
            </a:r>
            <a:r>
              <a:rPr dirty="0" smtClean="0" baseline="2989" sz="2400" spc="179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0">
                <a:latin typeface="Comic Sans MS"/>
                <a:cs typeface="Comic Sans MS"/>
              </a:rPr>
              <a:t> </a:t>
            </a:r>
            <a:r>
              <a:rPr dirty="0" smtClean="0" baseline="2989" sz="2400" spc="18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</a:t>
            </a:r>
            <a:r>
              <a:rPr dirty="0" smtClean="0" baseline="2989" sz="2400" spc="-4"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latin typeface="Comic Sans MS"/>
                <a:cs typeface="Comic Sans MS"/>
              </a:rPr>
              <a:t>st</a:t>
            </a:r>
            <a:r>
              <a:rPr dirty="0" smtClean="0" baseline="2989" sz="2400" spc="14">
                <a:latin typeface="Comic Sans MS"/>
                <a:cs typeface="Comic Sans MS"/>
              </a:rPr>
              <a:t>a</a:t>
            </a:r>
            <a:r>
              <a:rPr dirty="0" smtClean="0" baseline="2989" sz="2400" spc="0">
                <a:latin typeface="Comic Sans MS"/>
                <a:cs typeface="Comic Sans MS"/>
              </a:rPr>
              <a:t>nce</a:t>
            </a:r>
            <a:r>
              <a:rPr dirty="0" smtClean="0" baseline="2989" sz="2400" spc="0">
                <a:latin typeface="Comic Sans MS"/>
                <a:cs typeface="Comic Sans MS"/>
              </a:rPr>
              <a:t>.</a:t>
            </a:r>
            <a:r>
              <a:rPr dirty="0" smtClean="0" baseline="2989" sz="2400" spc="0">
                <a:latin typeface="Comic Sans MS"/>
                <a:cs typeface="Comic Sans MS"/>
              </a:rPr>
              <a:t> </a:t>
            </a:r>
            <a:r>
              <a:rPr dirty="0" smtClean="0" baseline="2989" sz="2400" spc="16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Les</a:t>
            </a:r>
            <a:r>
              <a:rPr dirty="0" smtClean="0" baseline="2989" sz="2400" spc="0">
                <a:latin typeface="Comic Sans MS"/>
                <a:cs typeface="Comic Sans MS"/>
              </a:rPr>
              <a:t> </a:t>
            </a:r>
            <a:r>
              <a:rPr dirty="0" smtClean="0" baseline="2989" sz="2400" spc="184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empéra</a:t>
            </a:r>
            <a:r>
              <a:rPr dirty="0" smtClean="0" baseline="2989" sz="2400" spc="19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ur</a:t>
            </a:r>
            <a:r>
              <a:rPr dirty="0" smtClean="0" baseline="2989" sz="2400" spc="4"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 </a:t>
            </a:r>
            <a:r>
              <a:rPr dirty="0" smtClean="0" baseline="2989" sz="2400" spc="13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0">
                <a:latin typeface="Comic Sans MS"/>
                <a:cs typeface="Comic Sans MS"/>
              </a:rPr>
              <a:t> </a:t>
            </a:r>
            <a:r>
              <a:rPr dirty="0" smtClean="0" baseline="2989" sz="2400" spc="18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fusion</a:t>
            </a:r>
            <a:r>
              <a:rPr dirty="0" smtClean="0" baseline="2989" sz="2400" spc="0">
                <a:latin typeface="Comic Sans MS"/>
                <a:cs typeface="Comic Sans MS"/>
              </a:rPr>
              <a:t> </a:t>
            </a:r>
            <a:r>
              <a:rPr dirty="0" smtClean="0" baseline="2989" sz="2400" spc="13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et</a:t>
            </a:r>
            <a:endParaRPr sz="1600">
              <a:latin typeface="Comic Sans MS"/>
              <a:cs typeface="Comic Sans MS"/>
            </a:endParaRPr>
          </a:p>
          <a:p>
            <a:pPr marL="12700" marR="30449">
              <a:lnSpc>
                <a:spcPts val="1889"/>
              </a:lnSpc>
            </a:pPr>
            <a:r>
              <a:rPr dirty="0" smtClean="0" baseline="1494" sz="2400" spc="0">
                <a:latin typeface="Comic Sans MS"/>
                <a:cs typeface="Comic Sans MS"/>
              </a:rPr>
              <a:t>d’ébul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ition</a:t>
            </a:r>
            <a:r>
              <a:rPr dirty="0" smtClean="0" baseline="1494" sz="2400" spc="-4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di</a:t>
            </a:r>
            <a:r>
              <a:rPr dirty="0" smtClean="0" baseline="1494" sz="2400" spc="-9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inue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6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par</a:t>
            </a:r>
            <a:r>
              <a:rPr dirty="0" smtClean="0" baseline="1494" sz="2400" spc="-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cons</a:t>
            </a:r>
            <a:r>
              <a:rPr dirty="0" smtClean="0" baseline="1494" sz="2400" spc="4">
                <a:latin typeface="Comic Sans MS"/>
                <a:cs typeface="Comic Sans MS"/>
              </a:rPr>
              <a:t>é</a:t>
            </a:r>
            <a:r>
              <a:rPr dirty="0" smtClean="0" baseline="1494" sz="2400" spc="0">
                <a:latin typeface="Comic Sans MS"/>
                <a:cs typeface="Comic Sans MS"/>
              </a:rPr>
              <a:t>quen</a:t>
            </a:r>
            <a:r>
              <a:rPr dirty="0" smtClean="0" baseline="1494" sz="2400" spc="9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56517" y="6531508"/>
            <a:ext cx="14271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8345" y="2739587"/>
            <a:ext cx="252831" cy="2532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9041176" y="2739587"/>
            <a:ext cx="251610" cy="2532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8788345" y="2992881"/>
            <a:ext cx="252831" cy="2529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9041176" y="2992881"/>
            <a:ext cx="251610" cy="2529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63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2710090" y="2643214"/>
            <a:ext cx="6246" cy="282684"/>
          </a:xfrm>
          <a:custGeom>
            <a:avLst/>
            <a:gdLst/>
            <a:ahLst/>
            <a:cxnLst/>
            <a:rect l="l" t="t" r="r" b="b"/>
            <a:pathLst>
              <a:path w="6246" h="282684">
                <a:moveTo>
                  <a:pt x="6246" y="282684"/>
                </a:moveTo>
                <a:lnTo>
                  <a:pt x="0" y="0"/>
                </a:lnTo>
              </a:path>
            </a:pathLst>
          </a:custGeom>
          <a:ln w="150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2654911" y="2643214"/>
            <a:ext cx="6246" cy="282684"/>
          </a:xfrm>
          <a:custGeom>
            <a:avLst/>
            <a:gdLst/>
            <a:ahLst/>
            <a:cxnLst/>
            <a:rect l="l" t="t" r="r" b="b"/>
            <a:pathLst>
              <a:path w="6246" h="282684">
                <a:moveTo>
                  <a:pt x="6246" y="282684"/>
                </a:moveTo>
                <a:lnTo>
                  <a:pt x="0" y="0"/>
                </a:lnTo>
              </a:path>
            </a:pathLst>
          </a:custGeom>
          <a:ln w="150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2455132" y="3079574"/>
            <a:ext cx="196464" cy="202735"/>
          </a:xfrm>
          <a:custGeom>
            <a:avLst/>
            <a:gdLst/>
            <a:ahLst/>
            <a:cxnLst/>
            <a:rect l="l" t="t" r="r" b="b"/>
            <a:pathLst>
              <a:path w="196464" h="202735">
                <a:moveTo>
                  <a:pt x="196464" y="0"/>
                </a:moveTo>
                <a:lnTo>
                  <a:pt x="0" y="202735"/>
                </a:lnTo>
              </a:path>
            </a:pathLst>
          </a:custGeom>
          <a:ln w="1213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2771531" y="3100871"/>
            <a:ext cx="135023" cy="224339"/>
          </a:xfrm>
          <a:custGeom>
            <a:avLst/>
            <a:gdLst/>
            <a:ahLst/>
            <a:cxnLst/>
            <a:rect l="l" t="t" r="r" b="b"/>
            <a:pathLst>
              <a:path w="135023" h="224339">
                <a:moveTo>
                  <a:pt x="0" y="0"/>
                </a:moveTo>
                <a:lnTo>
                  <a:pt x="135023" y="224339"/>
                </a:lnTo>
              </a:path>
            </a:pathLst>
          </a:custGeom>
          <a:ln w="121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2399953" y="2253125"/>
            <a:ext cx="251643" cy="242694"/>
          </a:xfrm>
          <a:custGeom>
            <a:avLst/>
            <a:gdLst/>
            <a:ahLst/>
            <a:cxnLst/>
            <a:rect l="l" t="t" r="r" b="b"/>
            <a:pathLst>
              <a:path w="251643" h="242694">
                <a:moveTo>
                  <a:pt x="251643" y="242694"/>
                </a:moveTo>
                <a:lnTo>
                  <a:pt x="0" y="0"/>
                </a:lnTo>
              </a:path>
            </a:pathLst>
          </a:custGeom>
          <a:ln w="121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2750196" y="2237651"/>
            <a:ext cx="135007" cy="242847"/>
          </a:xfrm>
          <a:custGeom>
            <a:avLst/>
            <a:gdLst/>
            <a:ahLst/>
            <a:cxnLst/>
            <a:rect l="l" t="t" r="r" b="b"/>
            <a:pathLst>
              <a:path w="135007" h="242847">
                <a:moveTo>
                  <a:pt x="0" y="242847"/>
                </a:moveTo>
                <a:lnTo>
                  <a:pt x="135007" y="0"/>
                </a:lnTo>
              </a:path>
            </a:pathLst>
          </a:custGeom>
          <a:ln w="121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4156267" y="2756900"/>
            <a:ext cx="153794" cy="79978"/>
          </a:xfrm>
          <a:custGeom>
            <a:avLst/>
            <a:gdLst/>
            <a:ahLst/>
            <a:cxnLst/>
            <a:rect l="l" t="t" r="r" b="b"/>
            <a:pathLst>
              <a:path w="153794" h="79978">
                <a:moveTo>
                  <a:pt x="153794" y="39989"/>
                </a:moveTo>
                <a:lnTo>
                  <a:pt x="0" y="0"/>
                </a:lnTo>
                <a:lnTo>
                  <a:pt x="18878" y="39989"/>
                </a:lnTo>
                <a:lnTo>
                  <a:pt x="0" y="79978"/>
                </a:lnTo>
                <a:lnTo>
                  <a:pt x="153794" y="39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3259914" y="2799954"/>
            <a:ext cx="914925" cy="0"/>
          </a:xfrm>
          <a:custGeom>
            <a:avLst/>
            <a:gdLst/>
            <a:ahLst/>
            <a:cxnLst/>
            <a:rect l="l" t="t" r="r" b="b"/>
            <a:pathLst>
              <a:path w="914925" h="0">
                <a:moveTo>
                  <a:pt x="914925" y="0"/>
                </a:moveTo>
                <a:lnTo>
                  <a:pt x="0" y="0"/>
                </a:lnTo>
              </a:path>
            </a:pathLst>
          </a:custGeom>
          <a:ln w="29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3250536" y="2798383"/>
            <a:ext cx="924533" cy="0"/>
          </a:xfrm>
          <a:custGeom>
            <a:avLst/>
            <a:gdLst/>
            <a:ahLst/>
            <a:cxnLst/>
            <a:rect l="l" t="t" r="r" b="b"/>
            <a:pathLst>
              <a:path w="924533" h="0">
                <a:moveTo>
                  <a:pt x="0" y="0"/>
                </a:moveTo>
                <a:lnTo>
                  <a:pt x="924533" y="0"/>
                </a:lnTo>
              </a:path>
            </a:pathLst>
          </a:custGeom>
          <a:ln w="1666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5295760" y="1168814"/>
            <a:ext cx="0" cy="282377"/>
          </a:xfrm>
          <a:custGeom>
            <a:avLst/>
            <a:gdLst/>
            <a:ahLst/>
            <a:cxnLst/>
            <a:rect l="l" t="t" r="r" b="b"/>
            <a:pathLst>
              <a:path w="0" h="282377">
                <a:moveTo>
                  <a:pt x="0" y="282377"/>
                </a:moveTo>
                <a:lnTo>
                  <a:pt x="0" y="0"/>
                </a:lnTo>
              </a:path>
            </a:pathLst>
          </a:custGeom>
          <a:ln w="150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5350862" y="1168814"/>
            <a:ext cx="0" cy="282377"/>
          </a:xfrm>
          <a:custGeom>
            <a:avLst/>
            <a:gdLst/>
            <a:ahLst/>
            <a:cxnLst/>
            <a:rect l="l" t="t" r="r" b="b"/>
            <a:pathLst>
              <a:path w="0" h="282377">
                <a:moveTo>
                  <a:pt x="0" y="282377"/>
                </a:moveTo>
                <a:lnTo>
                  <a:pt x="0" y="0"/>
                </a:lnTo>
              </a:path>
            </a:pathLst>
          </a:custGeom>
          <a:ln w="150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5375574" y="1626471"/>
            <a:ext cx="131999" cy="227372"/>
          </a:xfrm>
          <a:custGeom>
            <a:avLst/>
            <a:gdLst/>
            <a:ahLst/>
            <a:cxnLst/>
            <a:rect l="l" t="t" r="r" b="b"/>
            <a:pathLst>
              <a:path w="131999" h="227372">
                <a:moveTo>
                  <a:pt x="0" y="0"/>
                </a:moveTo>
                <a:lnTo>
                  <a:pt x="131999" y="227372"/>
                </a:lnTo>
              </a:path>
            </a:pathLst>
          </a:custGeom>
          <a:ln w="121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5056166" y="1604867"/>
            <a:ext cx="202757" cy="199794"/>
          </a:xfrm>
          <a:custGeom>
            <a:avLst/>
            <a:gdLst/>
            <a:ahLst/>
            <a:cxnLst/>
            <a:rect l="l" t="t" r="r" b="b"/>
            <a:pathLst>
              <a:path w="202757" h="199794">
                <a:moveTo>
                  <a:pt x="202757" y="0"/>
                </a:moveTo>
                <a:lnTo>
                  <a:pt x="0" y="199794"/>
                </a:lnTo>
              </a:path>
            </a:pathLst>
          </a:custGeom>
          <a:ln w="121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5412258" y="3488003"/>
            <a:ext cx="6293" cy="282699"/>
          </a:xfrm>
          <a:custGeom>
            <a:avLst/>
            <a:gdLst/>
            <a:ahLst/>
            <a:cxnLst/>
            <a:rect l="l" t="t" r="r" b="b"/>
            <a:pathLst>
              <a:path w="6293" h="282699">
                <a:moveTo>
                  <a:pt x="6293" y="282699"/>
                </a:moveTo>
                <a:lnTo>
                  <a:pt x="0" y="0"/>
                </a:lnTo>
              </a:path>
            </a:pathLst>
          </a:custGeom>
          <a:ln w="150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5467820" y="3488003"/>
            <a:ext cx="5986" cy="282699"/>
          </a:xfrm>
          <a:custGeom>
            <a:avLst/>
            <a:gdLst/>
            <a:ahLst/>
            <a:cxnLst/>
            <a:rect l="l" t="t" r="r" b="b"/>
            <a:pathLst>
              <a:path w="5986" h="282699">
                <a:moveTo>
                  <a:pt x="5986" y="282699"/>
                </a:moveTo>
                <a:lnTo>
                  <a:pt x="0" y="0"/>
                </a:lnTo>
              </a:path>
            </a:pathLst>
          </a:custGeom>
          <a:ln w="150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5151482" y="3924332"/>
            <a:ext cx="230231" cy="236489"/>
          </a:xfrm>
          <a:custGeom>
            <a:avLst/>
            <a:gdLst/>
            <a:ahLst/>
            <a:cxnLst/>
            <a:rect l="l" t="t" r="r" b="b"/>
            <a:pathLst>
              <a:path w="230231" h="236489">
                <a:moveTo>
                  <a:pt x="230231" y="0"/>
                </a:moveTo>
                <a:lnTo>
                  <a:pt x="0" y="236489"/>
                </a:lnTo>
              </a:path>
            </a:pathLst>
          </a:custGeom>
          <a:ln w="1213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5501434" y="3945598"/>
            <a:ext cx="131999" cy="221458"/>
          </a:xfrm>
          <a:custGeom>
            <a:avLst/>
            <a:gdLst/>
            <a:ahLst/>
            <a:cxnLst/>
            <a:rect l="l" t="t" r="r" b="b"/>
            <a:pathLst>
              <a:path w="131999" h="221458">
                <a:moveTo>
                  <a:pt x="0" y="0"/>
                </a:moveTo>
                <a:lnTo>
                  <a:pt x="131999" y="221458"/>
                </a:lnTo>
              </a:path>
            </a:pathLst>
          </a:custGeom>
          <a:ln w="121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6969237" y="1451192"/>
            <a:ext cx="153794" cy="79978"/>
          </a:xfrm>
          <a:custGeom>
            <a:avLst/>
            <a:gdLst/>
            <a:ahLst/>
            <a:cxnLst/>
            <a:rect l="l" t="t" r="r" b="b"/>
            <a:pathLst>
              <a:path w="153794" h="79978">
                <a:moveTo>
                  <a:pt x="153794" y="39989"/>
                </a:moveTo>
                <a:lnTo>
                  <a:pt x="0" y="0"/>
                </a:lnTo>
                <a:lnTo>
                  <a:pt x="18418" y="39989"/>
                </a:lnTo>
                <a:lnTo>
                  <a:pt x="0" y="79978"/>
                </a:lnTo>
                <a:lnTo>
                  <a:pt x="153794" y="39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6115539" y="1494245"/>
            <a:ext cx="872270" cy="0"/>
          </a:xfrm>
          <a:custGeom>
            <a:avLst/>
            <a:gdLst/>
            <a:ahLst/>
            <a:cxnLst/>
            <a:rect l="l" t="t" r="r" b="b"/>
            <a:pathLst>
              <a:path w="872270" h="0">
                <a:moveTo>
                  <a:pt x="872270" y="0"/>
                </a:moveTo>
                <a:lnTo>
                  <a:pt x="0" y="0"/>
                </a:lnTo>
              </a:path>
            </a:pathLst>
          </a:custGeom>
          <a:ln w="29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6106483" y="1492857"/>
            <a:ext cx="881127" cy="0"/>
          </a:xfrm>
          <a:custGeom>
            <a:avLst/>
            <a:gdLst/>
            <a:ahLst/>
            <a:cxnLst/>
            <a:rect l="l" t="t" r="r" b="b"/>
            <a:pathLst>
              <a:path w="881127" h="0">
                <a:moveTo>
                  <a:pt x="0" y="0"/>
                </a:moveTo>
                <a:lnTo>
                  <a:pt x="881127" y="0"/>
                </a:lnTo>
              </a:path>
            </a:pathLst>
          </a:custGeom>
          <a:ln w="163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7598691" y="1260897"/>
            <a:ext cx="0" cy="282684"/>
          </a:xfrm>
          <a:custGeom>
            <a:avLst/>
            <a:gdLst/>
            <a:ahLst/>
            <a:cxnLst/>
            <a:rect l="l" t="t" r="r" b="b"/>
            <a:pathLst>
              <a:path w="0" h="282684">
                <a:moveTo>
                  <a:pt x="0" y="282684"/>
                </a:moveTo>
                <a:lnTo>
                  <a:pt x="0" y="0"/>
                </a:lnTo>
              </a:path>
            </a:pathLst>
          </a:custGeom>
          <a:ln w="150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7654253" y="1260897"/>
            <a:ext cx="0" cy="282684"/>
          </a:xfrm>
          <a:custGeom>
            <a:avLst/>
            <a:gdLst/>
            <a:ahLst/>
            <a:cxnLst/>
            <a:rect l="l" t="t" r="r" b="b"/>
            <a:pathLst>
              <a:path w="0" h="282684">
                <a:moveTo>
                  <a:pt x="0" y="282684"/>
                </a:moveTo>
                <a:lnTo>
                  <a:pt x="0" y="0"/>
                </a:lnTo>
              </a:path>
            </a:pathLst>
          </a:custGeom>
          <a:ln w="150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7359250" y="1697257"/>
            <a:ext cx="202757" cy="199487"/>
          </a:xfrm>
          <a:custGeom>
            <a:avLst/>
            <a:gdLst/>
            <a:ahLst/>
            <a:cxnLst/>
            <a:rect l="l" t="t" r="r" b="b"/>
            <a:pathLst>
              <a:path w="202757" h="199487">
                <a:moveTo>
                  <a:pt x="202757" y="0"/>
                </a:moveTo>
                <a:lnTo>
                  <a:pt x="0" y="199487"/>
                </a:lnTo>
              </a:path>
            </a:pathLst>
          </a:custGeom>
          <a:ln w="121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7697383" y="1700168"/>
            <a:ext cx="196464" cy="196576"/>
          </a:xfrm>
          <a:custGeom>
            <a:avLst/>
            <a:gdLst/>
            <a:ahLst/>
            <a:cxnLst/>
            <a:rect l="l" t="t" r="r" b="b"/>
            <a:pathLst>
              <a:path w="196464" h="196576">
                <a:moveTo>
                  <a:pt x="0" y="0"/>
                </a:moveTo>
                <a:lnTo>
                  <a:pt x="196464" y="196576"/>
                </a:lnTo>
              </a:path>
            </a:pathLst>
          </a:custGeom>
          <a:ln w="121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665175" y="356470"/>
            <a:ext cx="1123382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L’oxydation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97210" y="356470"/>
            <a:ext cx="132526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d’un</a:t>
            </a:r>
            <a:r>
              <a:rPr dirty="0" smtClean="0" baseline="1494" sz="2400" spc="-2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déhyde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30315" y="356470"/>
            <a:ext cx="278748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mène</a:t>
            </a:r>
            <a:r>
              <a:rPr dirty="0" smtClean="0" baseline="1494" sz="2400" spc="-3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à</a:t>
            </a:r>
            <a:r>
              <a:rPr dirty="0" smtClean="0" baseline="1494" sz="2400" spc="-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un</a:t>
            </a:r>
            <a:r>
              <a:rPr dirty="0" smtClean="0" baseline="1494" sz="2400" spc="-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ide</a:t>
            </a:r>
            <a:r>
              <a:rPr dirty="0" smtClean="0" baseline="1494" sz="2400" spc="-2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rbo</a:t>
            </a:r>
            <a:r>
              <a:rPr dirty="0" smtClean="0" baseline="1494" sz="2400" spc="9">
                <a:latin typeface="Comic Sans MS"/>
                <a:cs typeface="Comic Sans MS"/>
              </a:rPr>
              <a:t>x</a:t>
            </a:r>
            <a:r>
              <a:rPr dirty="0" smtClean="0" baseline="1494" sz="2400" spc="0">
                <a:latin typeface="Comic Sans MS"/>
                <a:cs typeface="Comic Sans MS"/>
              </a:rPr>
              <a:t>y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4">
                <a:latin typeface="Comic Sans MS"/>
                <a:cs typeface="Comic Sans MS"/>
              </a:rPr>
              <a:t>q</a:t>
            </a:r>
            <a:r>
              <a:rPr dirty="0" smtClean="0" baseline="1494" sz="2400" spc="0">
                <a:latin typeface="Comic Sans MS"/>
                <a:cs typeface="Comic Sans MS"/>
              </a:rPr>
              <a:t>ue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52516" y="1000928"/>
            <a:ext cx="168066" cy="178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78122" y="1069047"/>
            <a:ext cx="638690" cy="2097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dirty="0" smtClean="0" sz="1450" spc="0">
                <a:latin typeface="Times New Roman"/>
                <a:cs typeface="Times New Roman"/>
              </a:rPr>
              <a:t>o</a:t>
            </a:r>
            <a:r>
              <a:rPr dirty="0" smtClean="0" sz="1450" spc="-4">
                <a:latin typeface="Times New Roman"/>
                <a:cs typeface="Times New Roman"/>
              </a:rPr>
              <a:t>x</a:t>
            </a:r>
            <a:r>
              <a:rPr dirty="0" smtClean="0" sz="1450" spc="-50">
                <a:latin typeface="Times New Roman"/>
                <a:cs typeface="Times New Roman"/>
              </a:rPr>
              <a:t>y</a:t>
            </a:r>
            <a:r>
              <a:rPr dirty="0" smtClean="0" sz="1450" spc="0">
                <a:latin typeface="Times New Roman"/>
                <a:cs typeface="Times New Roman"/>
              </a:rPr>
              <a:t>d</a:t>
            </a:r>
            <a:r>
              <a:rPr dirty="0" smtClean="0" sz="1450" spc="-14">
                <a:latin typeface="Times New Roman"/>
                <a:cs typeface="Times New Roman"/>
              </a:rPr>
              <a:t>a</a:t>
            </a:r>
            <a:r>
              <a:rPr dirty="0" smtClean="0" sz="1450" spc="0">
                <a:latin typeface="Times New Roman"/>
                <a:cs typeface="Times New Roman"/>
              </a:rPr>
              <a:t>nt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555600" y="1093011"/>
            <a:ext cx="168066" cy="178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52516" y="1447031"/>
            <a:ext cx="176244" cy="2097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dirty="0" smtClean="0" sz="1450" spc="0">
                <a:latin typeface="Times New Roman"/>
                <a:cs typeface="Times New Roman"/>
              </a:rPr>
              <a:t>C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55600" y="1539114"/>
            <a:ext cx="176244" cy="2097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dirty="0" smtClean="0" sz="1450" spc="0">
                <a:latin typeface="Times New Roman"/>
                <a:cs typeface="Times New Roman"/>
              </a:rPr>
              <a:t>C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26815" y="1787540"/>
            <a:ext cx="159454" cy="178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88734" y="1861238"/>
            <a:ext cx="159454" cy="178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29899" y="1879470"/>
            <a:ext cx="159454" cy="178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81148" y="1879470"/>
            <a:ext cx="279021" cy="178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>
                <a:latin typeface="Arial"/>
                <a:cs typeface="Arial"/>
              </a:rPr>
              <a:t>O</a:t>
            </a:r>
            <a:r>
              <a:rPr dirty="0" smtClean="0" sz="120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73683" y="2025824"/>
            <a:ext cx="89913" cy="1421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dirty="0" smtClean="0" sz="900" spc="19">
                <a:latin typeface="Arial"/>
                <a:cs typeface="Arial"/>
              </a:rPr>
              <a:t>'</a:t>
            </a:r>
            <a:r>
              <a:rPr dirty="0" smtClean="0" sz="900" spc="0">
                <a:latin typeface="Arial"/>
                <a:cs typeface="Arial"/>
              </a:rPr>
              <a:t>'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63310" y="2069765"/>
            <a:ext cx="159454" cy="178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45975" y="2108714"/>
            <a:ext cx="188147" cy="2231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79"/>
              </a:lnSpc>
            </a:pPr>
            <a:r>
              <a:rPr dirty="0" smtClean="0" baseline="-28987" sz="1800">
                <a:latin typeface="Arial"/>
                <a:cs typeface="Arial"/>
              </a:rPr>
              <a:t>R</a:t>
            </a:r>
            <a:r>
              <a:rPr dirty="0" smtClean="0" sz="900">
                <a:latin typeface="Arial"/>
                <a:cs typeface="Arial"/>
              </a:rPr>
              <a:t>'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11467" y="2313163"/>
            <a:ext cx="709255" cy="2097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dirty="0" smtClean="0" sz="1450" spc="-14">
                <a:latin typeface="Times New Roman"/>
                <a:cs typeface="Times New Roman"/>
              </a:rPr>
              <a:t>a</a:t>
            </a:r>
            <a:r>
              <a:rPr dirty="0" smtClean="0" sz="1450" spc="-14">
                <a:latin typeface="Times New Roman"/>
                <a:cs typeface="Times New Roman"/>
              </a:rPr>
              <a:t>l</a:t>
            </a:r>
            <a:r>
              <a:rPr dirty="0" smtClean="0" sz="1450" spc="-4">
                <a:latin typeface="Times New Roman"/>
                <a:cs typeface="Times New Roman"/>
              </a:rPr>
              <a:t>d</a:t>
            </a:r>
            <a:r>
              <a:rPr dirty="0" smtClean="0" sz="1450" spc="-14">
                <a:latin typeface="Times New Roman"/>
                <a:cs typeface="Times New Roman"/>
              </a:rPr>
              <a:t>é</a:t>
            </a:r>
            <a:r>
              <a:rPr dirty="0" smtClean="0" sz="1450" spc="0">
                <a:latin typeface="Times New Roman"/>
                <a:cs typeface="Times New Roman"/>
              </a:rPr>
              <a:t>h</a:t>
            </a:r>
            <a:r>
              <a:rPr dirty="0" smtClean="0" sz="1450" spc="-25">
                <a:latin typeface="Times New Roman"/>
                <a:cs typeface="Times New Roman"/>
              </a:rPr>
              <a:t>y</a:t>
            </a:r>
            <a:r>
              <a:rPr dirty="0" smtClean="0" sz="1450" spc="-4">
                <a:latin typeface="Times New Roman"/>
                <a:cs typeface="Times New Roman"/>
              </a:rPr>
              <a:t>d</a:t>
            </a:r>
            <a:r>
              <a:rPr dirty="0" smtClean="0" sz="1450" spc="0">
                <a:latin typeface="Times New Roman"/>
                <a:cs typeface="Times New Roman"/>
              </a:rPr>
              <a:t>e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75633" y="2328484"/>
            <a:ext cx="438963" cy="2097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dirty="0" smtClean="0" sz="1450" spc="-14">
                <a:latin typeface="Times New Roman"/>
                <a:cs typeface="Times New Roman"/>
              </a:rPr>
              <a:t>a</a:t>
            </a:r>
            <a:r>
              <a:rPr dirty="0" smtClean="0" sz="1450" spc="4">
                <a:latin typeface="Times New Roman"/>
                <a:cs typeface="Times New Roman"/>
              </a:rPr>
              <a:t>c</a:t>
            </a:r>
            <a:r>
              <a:rPr dirty="0" smtClean="0" sz="1450" spc="-14">
                <a:latin typeface="Times New Roman"/>
                <a:cs typeface="Times New Roman"/>
              </a:rPr>
              <a:t>i</a:t>
            </a:r>
            <a:r>
              <a:rPr dirty="0" smtClean="0" sz="1450" spc="-4">
                <a:latin typeface="Times New Roman"/>
                <a:cs typeface="Times New Roman"/>
              </a:rPr>
              <a:t>d</a:t>
            </a:r>
            <a:r>
              <a:rPr dirty="0" smtClean="0" sz="1450" spc="0">
                <a:latin typeface="Times New Roman"/>
                <a:cs typeface="Times New Roman"/>
              </a:rPr>
              <a:t>e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37600" y="2466839"/>
            <a:ext cx="638613" cy="2097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dirty="0" smtClean="0" sz="1450" spc="-4">
                <a:latin typeface="Times New Roman"/>
                <a:cs typeface="Times New Roman"/>
              </a:rPr>
              <a:t>o</a:t>
            </a:r>
            <a:r>
              <a:rPr dirty="0" smtClean="0" sz="1450" spc="0">
                <a:latin typeface="Times New Roman"/>
                <a:cs typeface="Times New Roman"/>
              </a:rPr>
              <a:t>x</a:t>
            </a:r>
            <a:r>
              <a:rPr dirty="0" smtClean="0" sz="1450" spc="-50">
                <a:latin typeface="Times New Roman"/>
                <a:cs typeface="Times New Roman"/>
              </a:rPr>
              <a:t>y</a:t>
            </a:r>
            <a:r>
              <a:rPr dirty="0" smtClean="0" sz="1450" spc="0">
                <a:latin typeface="Times New Roman"/>
                <a:cs typeface="Times New Roman"/>
              </a:rPr>
              <a:t>d</a:t>
            </a:r>
            <a:r>
              <a:rPr dirty="0" smtClean="0" sz="1450" spc="-14">
                <a:latin typeface="Times New Roman"/>
                <a:cs typeface="Times New Roman"/>
              </a:rPr>
              <a:t>a</a:t>
            </a:r>
            <a:r>
              <a:rPr dirty="0" smtClean="0" sz="1450" spc="-4">
                <a:latin typeface="Times New Roman"/>
                <a:cs typeface="Times New Roman"/>
              </a:rPr>
              <a:t>n</a:t>
            </a:r>
            <a:r>
              <a:rPr dirty="0" smtClean="0" sz="1450" spc="0">
                <a:latin typeface="Times New Roman"/>
                <a:cs typeface="Times New Roman"/>
              </a:rPr>
              <a:t>t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42211" y="2475328"/>
            <a:ext cx="159454" cy="178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03093" y="2789359"/>
            <a:ext cx="157220" cy="2097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dirty="0" smtClean="0" sz="1450" spc="0">
                <a:latin typeface="Times New Roman"/>
                <a:cs typeface="Times New Roman"/>
              </a:rPr>
              <a:t>+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45143" y="2921431"/>
            <a:ext cx="176244" cy="2097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dirty="0" smtClean="0" sz="1450" spc="0">
                <a:latin typeface="Times New Roman"/>
                <a:cs typeface="Times New Roman"/>
              </a:rPr>
              <a:t>C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40151" y="2989904"/>
            <a:ext cx="1821596" cy="467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800"/>
              </a:lnSpc>
              <a:spcBef>
                <a:spcPts val="90"/>
              </a:spcBef>
            </a:pPr>
            <a:r>
              <a:rPr dirty="0" smtClean="0" baseline="7836" sz="2100">
                <a:latin typeface="Verdana"/>
                <a:cs typeface="Verdana"/>
              </a:rPr>
              <a:t>K</a:t>
            </a:r>
            <a:r>
              <a:rPr dirty="0" smtClean="0" baseline="-9142" sz="1350" spc="4">
                <a:latin typeface="Verdana"/>
                <a:cs typeface="Verdana"/>
              </a:rPr>
              <a:t>2</a:t>
            </a:r>
            <a:r>
              <a:rPr dirty="0" smtClean="0" baseline="7836" sz="2100" spc="4">
                <a:latin typeface="Verdana"/>
                <a:cs typeface="Verdana"/>
              </a:rPr>
              <a:t>C</a:t>
            </a:r>
            <a:r>
              <a:rPr dirty="0" smtClean="0" baseline="7836" sz="2100" spc="0">
                <a:latin typeface="Verdana"/>
                <a:cs typeface="Verdana"/>
              </a:rPr>
              <a:t>r</a:t>
            </a:r>
            <a:r>
              <a:rPr dirty="0" smtClean="0" baseline="-9142" sz="1350" spc="4">
                <a:latin typeface="Verdana"/>
                <a:cs typeface="Verdana"/>
              </a:rPr>
              <a:t>2</a:t>
            </a:r>
            <a:r>
              <a:rPr dirty="0" smtClean="0" baseline="7836" sz="2100" spc="0">
                <a:latin typeface="Verdana"/>
                <a:cs typeface="Verdana"/>
              </a:rPr>
              <a:t>O</a:t>
            </a:r>
            <a:r>
              <a:rPr dirty="0" smtClean="0" baseline="-9142" sz="1350" spc="0">
                <a:latin typeface="Verdana"/>
                <a:cs typeface="Verdana"/>
              </a:rPr>
              <a:t>4</a:t>
            </a:r>
            <a:endParaRPr sz="900">
              <a:latin typeface="Verdana"/>
              <a:cs typeface="Verdana"/>
            </a:endParaRPr>
          </a:p>
          <a:p>
            <a:pPr marL="12700">
              <a:lnSpc>
                <a:spcPct val="101277"/>
              </a:lnSpc>
              <a:spcBef>
                <a:spcPts val="40"/>
              </a:spcBef>
            </a:pPr>
            <a:r>
              <a:rPr dirty="0" smtClean="0" sz="1400" spc="0">
                <a:latin typeface="Verdana"/>
                <a:cs typeface="Verdana"/>
              </a:rPr>
              <a:t>en</a:t>
            </a:r>
            <a:r>
              <a:rPr dirty="0" smtClean="0" sz="1400" spc="-9">
                <a:latin typeface="Verdana"/>
                <a:cs typeface="Verdana"/>
              </a:rPr>
              <a:t> </a:t>
            </a:r>
            <a:r>
              <a:rPr dirty="0" smtClean="0" sz="1400" spc="0">
                <a:latin typeface="Verdana"/>
                <a:cs typeface="Verdana"/>
              </a:rPr>
              <a:t>m</a:t>
            </a:r>
            <a:r>
              <a:rPr dirty="0" smtClean="0" sz="1400" spc="9">
                <a:latin typeface="Verdana"/>
                <a:cs typeface="Verdana"/>
              </a:rPr>
              <a:t>i</a:t>
            </a:r>
            <a:r>
              <a:rPr dirty="0" smtClean="0" sz="1400" spc="9">
                <a:latin typeface="Verdana"/>
                <a:cs typeface="Verdana"/>
              </a:rPr>
              <a:t>l</a:t>
            </a:r>
            <a:r>
              <a:rPr dirty="0" smtClean="0" sz="1400" spc="9">
                <a:latin typeface="Verdana"/>
                <a:cs typeface="Verdana"/>
              </a:rPr>
              <a:t>i</a:t>
            </a:r>
            <a:r>
              <a:rPr dirty="0" smtClean="0" sz="1400" spc="0">
                <a:latin typeface="Verdana"/>
                <a:cs typeface="Verdana"/>
              </a:rPr>
              <a:t>eu</a:t>
            </a:r>
            <a:r>
              <a:rPr dirty="0" smtClean="0" sz="1400" spc="-29">
                <a:latin typeface="Verdana"/>
                <a:cs typeface="Verdana"/>
              </a:rPr>
              <a:t> </a:t>
            </a:r>
            <a:r>
              <a:rPr dirty="0" smtClean="0" sz="1400" spc="0">
                <a:latin typeface="Verdana"/>
                <a:cs typeface="Verdana"/>
              </a:rPr>
              <a:t>su</a:t>
            </a:r>
            <a:r>
              <a:rPr dirty="0" smtClean="0" sz="1400" spc="9">
                <a:latin typeface="Verdana"/>
                <a:cs typeface="Verdana"/>
              </a:rPr>
              <a:t>l</a:t>
            </a:r>
            <a:r>
              <a:rPr dirty="0" smtClean="0" sz="1400" spc="0">
                <a:latin typeface="Verdana"/>
                <a:cs typeface="Verdana"/>
              </a:rPr>
              <a:t>fur</a:t>
            </a:r>
            <a:r>
              <a:rPr dirty="0" smtClean="0" sz="1400" spc="9">
                <a:latin typeface="Verdana"/>
                <a:cs typeface="Verdana"/>
              </a:rPr>
              <a:t>i</a:t>
            </a:r>
            <a:r>
              <a:rPr dirty="0" smtClean="0" sz="1400" spc="0">
                <a:latin typeface="Verdana"/>
                <a:cs typeface="Verdana"/>
              </a:rPr>
              <a:t>que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28752" y="3264744"/>
            <a:ext cx="159454" cy="178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66097" y="3317175"/>
            <a:ext cx="168066" cy="178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87961" y="3329279"/>
            <a:ext cx="159454" cy="178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75307" y="3766205"/>
            <a:ext cx="176244" cy="2097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dirty="0" smtClean="0" sz="1450" spc="0">
                <a:latin typeface="Times New Roman"/>
                <a:cs typeface="Times New Roman"/>
              </a:rPr>
              <a:t>C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94503" y="4065592"/>
            <a:ext cx="187720" cy="2228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79"/>
              </a:lnSpc>
            </a:pPr>
            <a:r>
              <a:rPr dirty="0" smtClean="0" baseline="-28987" sz="1800" spc="-4">
                <a:latin typeface="Arial"/>
                <a:cs typeface="Arial"/>
              </a:rPr>
              <a:t>R</a:t>
            </a:r>
            <a:r>
              <a:rPr dirty="0" smtClean="0" sz="900" spc="0">
                <a:latin typeface="Arial"/>
                <a:cs typeface="Arial"/>
              </a:rPr>
              <a:t>'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11524" y="4130127"/>
            <a:ext cx="212739" cy="2228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79"/>
              </a:lnSpc>
            </a:pPr>
            <a:r>
              <a:rPr dirty="0" smtClean="0" baseline="-28987" sz="1800">
                <a:latin typeface="Arial"/>
                <a:cs typeface="Arial"/>
              </a:rPr>
              <a:t>R</a:t>
            </a:r>
            <a:r>
              <a:rPr dirty="0" smtClean="0" sz="900" spc="14">
                <a:latin typeface="Arial"/>
                <a:cs typeface="Arial"/>
              </a:rPr>
              <a:t>'</a:t>
            </a:r>
            <a:r>
              <a:rPr dirty="0" smtClean="0" sz="900" spc="0">
                <a:latin typeface="Arial"/>
                <a:cs typeface="Arial"/>
              </a:rPr>
              <a:t>'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49759" y="4540224"/>
            <a:ext cx="574032" cy="2097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dirty="0" smtClean="0" sz="1450" spc="0">
                <a:latin typeface="Times New Roman"/>
                <a:cs typeface="Times New Roman"/>
              </a:rPr>
              <a:t>C</a:t>
            </a:r>
            <a:r>
              <a:rPr dirty="0" smtClean="0" sz="1450" spc="4">
                <a:latin typeface="Times New Roman"/>
                <a:cs typeface="Times New Roman"/>
              </a:rPr>
              <a:t>é</a:t>
            </a:r>
            <a:r>
              <a:rPr dirty="0" smtClean="0" sz="1450" spc="-14">
                <a:latin typeface="Times New Roman"/>
                <a:cs typeface="Times New Roman"/>
              </a:rPr>
              <a:t>t</a:t>
            </a:r>
            <a:r>
              <a:rPr dirty="0" smtClean="0" sz="1450" spc="-4">
                <a:latin typeface="Times New Roman"/>
                <a:cs typeface="Times New Roman"/>
              </a:rPr>
              <a:t>o</a:t>
            </a:r>
            <a:r>
              <a:rPr dirty="0" smtClean="0" sz="1450" spc="0">
                <a:latin typeface="Times New Roman"/>
                <a:cs typeface="Times New Roman"/>
              </a:rPr>
              <a:t>ne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60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848612" y="981456"/>
            <a:ext cx="8424672" cy="5401056"/>
          </a:xfrm>
          <a:custGeom>
            <a:avLst/>
            <a:gdLst/>
            <a:ahLst/>
            <a:cxnLst/>
            <a:rect l="l" t="t" r="r" b="b"/>
            <a:pathLst>
              <a:path w="8424672" h="5401056">
                <a:moveTo>
                  <a:pt x="0" y="5401056"/>
                </a:moveTo>
                <a:lnTo>
                  <a:pt x="8424672" y="5401056"/>
                </a:lnTo>
                <a:lnTo>
                  <a:pt x="8424672" y="0"/>
                </a:lnTo>
                <a:lnTo>
                  <a:pt x="0" y="0"/>
                </a:lnTo>
                <a:lnTo>
                  <a:pt x="0" y="540105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1848612" y="981456"/>
            <a:ext cx="8424672" cy="5401056"/>
          </a:xfrm>
          <a:custGeom>
            <a:avLst/>
            <a:gdLst/>
            <a:ahLst/>
            <a:cxnLst/>
            <a:rect l="l" t="t" r="r" b="b"/>
            <a:pathLst>
              <a:path w="8424672" h="5401056">
                <a:moveTo>
                  <a:pt x="0" y="5401056"/>
                </a:moveTo>
                <a:lnTo>
                  <a:pt x="8424672" y="5401056"/>
                </a:lnTo>
                <a:lnTo>
                  <a:pt x="8424672" y="0"/>
                </a:lnTo>
                <a:lnTo>
                  <a:pt x="0" y="0"/>
                </a:lnTo>
                <a:lnTo>
                  <a:pt x="0" y="540105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5879592" y="1662684"/>
            <a:ext cx="1008888" cy="76200"/>
          </a:xfrm>
          <a:custGeom>
            <a:avLst/>
            <a:gdLst/>
            <a:ahLst/>
            <a:cxnLst/>
            <a:rect l="l" t="t" r="r" b="b"/>
            <a:pathLst>
              <a:path w="1008888" h="76200">
                <a:moveTo>
                  <a:pt x="945388" y="44450"/>
                </a:moveTo>
                <a:lnTo>
                  <a:pt x="932687" y="44450"/>
                </a:lnTo>
                <a:lnTo>
                  <a:pt x="932688" y="76200"/>
                </a:lnTo>
                <a:lnTo>
                  <a:pt x="1008888" y="38100"/>
                </a:lnTo>
                <a:lnTo>
                  <a:pt x="945388" y="44450"/>
                </a:lnTo>
                <a:close/>
              </a:path>
              <a:path w="1008888" h="76200">
                <a:moveTo>
                  <a:pt x="945388" y="31750"/>
                </a:moveTo>
                <a:lnTo>
                  <a:pt x="932688" y="0"/>
                </a:lnTo>
                <a:lnTo>
                  <a:pt x="932688" y="31749"/>
                </a:lnTo>
                <a:lnTo>
                  <a:pt x="945388" y="31750"/>
                </a:lnTo>
                <a:close/>
              </a:path>
              <a:path w="1008888" h="76200">
                <a:moveTo>
                  <a:pt x="0" y="31750"/>
                </a:moveTo>
                <a:lnTo>
                  <a:pt x="0" y="44450"/>
                </a:lnTo>
                <a:lnTo>
                  <a:pt x="945388" y="44450"/>
                </a:lnTo>
                <a:lnTo>
                  <a:pt x="1008888" y="38100"/>
                </a:lnTo>
                <a:lnTo>
                  <a:pt x="932688" y="0"/>
                </a:lnTo>
                <a:lnTo>
                  <a:pt x="945388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329684" y="1987296"/>
            <a:ext cx="76200" cy="720851"/>
          </a:xfrm>
          <a:custGeom>
            <a:avLst/>
            <a:gdLst/>
            <a:ahLst/>
            <a:cxnLst/>
            <a:rect l="l" t="t" r="r" b="b"/>
            <a:pathLst>
              <a:path w="76200" h="720851">
                <a:moveTo>
                  <a:pt x="31749" y="644652"/>
                </a:moveTo>
                <a:lnTo>
                  <a:pt x="0" y="644651"/>
                </a:lnTo>
                <a:lnTo>
                  <a:pt x="38100" y="720851"/>
                </a:lnTo>
                <a:lnTo>
                  <a:pt x="76200" y="644651"/>
                </a:lnTo>
                <a:lnTo>
                  <a:pt x="44450" y="644651"/>
                </a:lnTo>
                <a:lnTo>
                  <a:pt x="44450" y="657351"/>
                </a:lnTo>
                <a:lnTo>
                  <a:pt x="31750" y="657351"/>
                </a:lnTo>
                <a:lnTo>
                  <a:pt x="31749" y="644652"/>
                </a:lnTo>
                <a:close/>
              </a:path>
              <a:path w="76200" h="720851">
                <a:moveTo>
                  <a:pt x="31750" y="657351"/>
                </a:moveTo>
                <a:lnTo>
                  <a:pt x="44450" y="657351"/>
                </a:lnTo>
                <a:lnTo>
                  <a:pt x="44450" y="0"/>
                </a:lnTo>
                <a:lnTo>
                  <a:pt x="31750" y="0"/>
                </a:lnTo>
                <a:lnTo>
                  <a:pt x="31750" y="6573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544568" y="1915667"/>
            <a:ext cx="76200" cy="720852"/>
          </a:xfrm>
          <a:custGeom>
            <a:avLst/>
            <a:gdLst/>
            <a:ahLst/>
            <a:cxnLst/>
            <a:rect l="l" t="t" r="r" b="b"/>
            <a:pathLst>
              <a:path w="76200" h="720852">
                <a:moveTo>
                  <a:pt x="31750" y="720852"/>
                </a:moveTo>
                <a:lnTo>
                  <a:pt x="44450" y="720852"/>
                </a:lnTo>
                <a:lnTo>
                  <a:pt x="44450" y="63500"/>
                </a:lnTo>
                <a:lnTo>
                  <a:pt x="76200" y="76200"/>
                </a:lnTo>
                <a:lnTo>
                  <a:pt x="38100" y="0"/>
                </a:lnTo>
                <a:lnTo>
                  <a:pt x="31750" y="63500"/>
                </a:lnTo>
                <a:lnTo>
                  <a:pt x="31750" y="720852"/>
                </a:lnTo>
                <a:close/>
              </a:path>
              <a:path w="76200" h="720852">
                <a:moveTo>
                  <a:pt x="31750" y="63500"/>
                </a:moveTo>
                <a:lnTo>
                  <a:pt x="38100" y="0"/>
                </a:lnTo>
                <a:lnTo>
                  <a:pt x="0" y="76200"/>
                </a:lnTo>
                <a:lnTo>
                  <a:pt x="31749" y="76200"/>
                </a:lnTo>
                <a:lnTo>
                  <a:pt x="31750" y="63500"/>
                </a:lnTo>
                <a:close/>
              </a:path>
              <a:path w="76200" h="720852">
                <a:moveTo>
                  <a:pt x="76200" y="76200"/>
                </a:moveTo>
                <a:lnTo>
                  <a:pt x="44450" y="63500"/>
                </a:lnTo>
                <a:lnTo>
                  <a:pt x="44450" y="76199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282823" y="3284220"/>
            <a:ext cx="510413" cy="508888"/>
          </a:xfrm>
          <a:custGeom>
            <a:avLst/>
            <a:gdLst/>
            <a:ahLst/>
            <a:cxnLst/>
            <a:rect l="l" t="t" r="r" b="b"/>
            <a:pathLst>
              <a:path w="510413" h="508888">
                <a:moveTo>
                  <a:pt x="0" y="499998"/>
                </a:moveTo>
                <a:lnTo>
                  <a:pt x="8889" y="508888"/>
                </a:lnTo>
                <a:lnTo>
                  <a:pt x="460895" y="58252"/>
                </a:lnTo>
                <a:lnTo>
                  <a:pt x="469900" y="49275"/>
                </a:lnTo>
                <a:lnTo>
                  <a:pt x="483362" y="80771"/>
                </a:lnTo>
                <a:lnTo>
                  <a:pt x="510413" y="0"/>
                </a:lnTo>
                <a:lnTo>
                  <a:pt x="461010" y="40385"/>
                </a:lnTo>
                <a:lnTo>
                  <a:pt x="452016" y="49352"/>
                </a:lnTo>
                <a:lnTo>
                  <a:pt x="0" y="499998"/>
                </a:lnTo>
                <a:close/>
              </a:path>
              <a:path w="510413" h="508888">
                <a:moveTo>
                  <a:pt x="461010" y="40385"/>
                </a:moveTo>
                <a:lnTo>
                  <a:pt x="510413" y="0"/>
                </a:lnTo>
                <a:lnTo>
                  <a:pt x="429513" y="26796"/>
                </a:lnTo>
                <a:lnTo>
                  <a:pt x="452016" y="49352"/>
                </a:lnTo>
                <a:lnTo>
                  <a:pt x="461010" y="40385"/>
                </a:lnTo>
                <a:close/>
              </a:path>
              <a:path w="510413" h="508888">
                <a:moveTo>
                  <a:pt x="483362" y="80771"/>
                </a:moveTo>
                <a:lnTo>
                  <a:pt x="469900" y="49275"/>
                </a:lnTo>
                <a:lnTo>
                  <a:pt x="460895" y="58252"/>
                </a:lnTo>
                <a:lnTo>
                  <a:pt x="483362" y="80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3432048" y="3424554"/>
            <a:ext cx="435737" cy="435737"/>
          </a:xfrm>
          <a:custGeom>
            <a:avLst/>
            <a:gdLst/>
            <a:ahLst/>
            <a:cxnLst/>
            <a:rect l="l" t="t" r="r" b="b"/>
            <a:pathLst>
              <a:path w="435737" h="435737">
                <a:moveTo>
                  <a:pt x="49341" y="377381"/>
                </a:moveTo>
                <a:lnTo>
                  <a:pt x="26924" y="354965"/>
                </a:lnTo>
                <a:lnTo>
                  <a:pt x="0" y="435737"/>
                </a:lnTo>
                <a:lnTo>
                  <a:pt x="80772" y="408813"/>
                </a:lnTo>
                <a:lnTo>
                  <a:pt x="58355" y="386395"/>
                </a:lnTo>
                <a:lnTo>
                  <a:pt x="49402" y="395351"/>
                </a:lnTo>
                <a:lnTo>
                  <a:pt x="40386" y="386334"/>
                </a:lnTo>
                <a:lnTo>
                  <a:pt x="49341" y="377381"/>
                </a:lnTo>
                <a:close/>
              </a:path>
              <a:path w="435737" h="435737">
                <a:moveTo>
                  <a:pt x="40386" y="386334"/>
                </a:moveTo>
                <a:lnTo>
                  <a:pt x="49402" y="395351"/>
                </a:lnTo>
                <a:lnTo>
                  <a:pt x="58355" y="386395"/>
                </a:lnTo>
                <a:lnTo>
                  <a:pt x="435737" y="8890"/>
                </a:lnTo>
                <a:lnTo>
                  <a:pt x="426847" y="0"/>
                </a:lnTo>
                <a:lnTo>
                  <a:pt x="49341" y="377381"/>
                </a:lnTo>
                <a:lnTo>
                  <a:pt x="40386" y="386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346833" y="1844039"/>
            <a:ext cx="1661287" cy="1805686"/>
          </a:xfrm>
          <a:custGeom>
            <a:avLst/>
            <a:gdLst/>
            <a:ahLst/>
            <a:cxnLst/>
            <a:rect l="l" t="t" r="r" b="b"/>
            <a:pathLst>
              <a:path w="1661287" h="1805686">
                <a:moveTo>
                  <a:pt x="0" y="1797050"/>
                </a:moveTo>
                <a:lnTo>
                  <a:pt x="9398" y="1805686"/>
                </a:lnTo>
                <a:lnTo>
                  <a:pt x="1614352" y="60384"/>
                </a:lnTo>
                <a:lnTo>
                  <a:pt x="1622933" y="51054"/>
                </a:lnTo>
                <a:lnTo>
                  <a:pt x="1637792" y="81914"/>
                </a:lnTo>
                <a:lnTo>
                  <a:pt x="1661287" y="0"/>
                </a:lnTo>
                <a:lnTo>
                  <a:pt x="1613662" y="42418"/>
                </a:lnTo>
                <a:lnTo>
                  <a:pt x="1605021" y="51813"/>
                </a:lnTo>
                <a:lnTo>
                  <a:pt x="0" y="1797050"/>
                </a:lnTo>
                <a:close/>
              </a:path>
              <a:path w="1661287" h="1805686">
                <a:moveTo>
                  <a:pt x="1613662" y="42418"/>
                </a:moveTo>
                <a:lnTo>
                  <a:pt x="1661287" y="0"/>
                </a:lnTo>
                <a:lnTo>
                  <a:pt x="1581658" y="30352"/>
                </a:lnTo>
                <a:lnTo>
                  <a:pt x="1605021" y="51813"/>
                </a:lnTo>
                <a:lnTo>
                  <a:pt x="1613662" y="42418"/>
                </a:lnTo>
                <a:close/>
              </a:path>
              <a:path w="1661287" h="1805686">
                <a:moveTo>
                  <a:pt x="1637792" y="81914"/>
                </a:moveTo>
                <a:lnTo>
                  <a:pt x="1622933" y="51054"/>
                </a:lnTo>
                <a:lnTo>
                  <a:pt x="1614352" y="60384"/>
                </a:lnTo>
                <a:lnTo>
                  <a:pt x="1637792" y="81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424684" y="1984502"/>
            <a:ext cx="1588135" cy="1732534"/>
          </a:xfrm>
          <a:custGeom>
            <a:avLst/>
            <a:gdLst/>
            <a:ahLst/>
            <a:cxnLst/>
            <a:rect l="l" t="t" r="r" b="b"/>
            <a:pathLst>
              <a:path w="1588135" h="1732534">
                <a:moveTo>
                  <a:pt x="46840" y="1672078"/>
                </a:moveTo>
                <a:lnTo>
                  <a:pt x="23368" y="1650619"/>
                </a:lnTo>
                <a:lnTo>
                  <a:pt x="0" y="1732534"/>
                </a:lnTo>
                <a:lnTo>
                  <a:pt x="79629" y="1702054"/>
                </a:lnTo>
                <a:lnTo>
                  <a:pt x="56197" y="1680632"/>
                </a:lnTo>
                <a:lnTo>
                  <a:pt x="47625" y="1689989"/>
                </a:lnTo>
                <a:lnTo>
                  <a:pt x="38227" y="1681480"/>
                </a:lnTo>
                <a:lnTo>
                  <a:pt x="46840" y="1672078"/>
                </a:lnTo>
                <a:close/>
              </a:path>
              <a:path w="1588135" h="1732534">
                <a:moveTo>
                  <a:pt x="38227" y="1681480"/>
                </a:moveTo>
                <a:lnTo>
                  <a:pt x="47625" y="1689989"/>
                </a:lnTo>
                <a:lnTo>
                  <a:pt x="56197" y="1680632"/>
                </a:lnTo>
                <a:lnTo>
                  <a:pt x="1588135" y="8636"/>
                </a:lnTo>
                <a:lnTo>
                  <a:pt x="1578737" y="0"/>
                </a:lnTo>
                <a:lnTo>
                  <a:pt x="46840" y="1672078"/>
                </a:lnTo>
                <a:lnTo>
                  <a:pt x="38227" y="1681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648455" y="4038600"/>
            <a:ext cx="1583436" cy="76200"/>
          </a:xfrm>
          <a:custGeom>
            <a:avLst/>
            <a:gdLst/>
            <a:ahLst/>
            <a:cxnLst/>
            <a:rect l="l" t="t" r="r" b="b"/>
            <a:pathLst>
              <a:path w="1583436" h="76200">
                <a:moveTo>
                  <a:pt x="1519936" y="44450"/>
                </a:moveTo>
                <a:lnTo>
                  <a:pt x="1507235" y="44450"/>
                </a:lnTo>
                <a:lnTo>
                  <a:pt x="1507236" y="76200"/>
                </a:lnTo>
                <a:lnTo>
                  <a:pt x="1583436" y="38100"/>
                </a:lnTo>
                <a:lnTo>
                  <a:pt x="1519936" y="44450"/>
                </a:lnTo>
                <a:close/>
              </a:path>
              <a:path w="1583436" h="76200">
                <a:moveTo>
                  <a:pt x="1519936" y="31750"/>
                </a:moveTo>
                <a:lnTo>
                  <a:pt x="1507236" y="0"/>
                </a:lnTo>
                <a:lnTo>
                  <a:pt x="1507236" y="31749"/>
                </a:lnTo>
                <a:lnTo>
                  <a:pt x="1519936" y="31750"/>
                </a:lnTo>
                <a:close/>
              </a:path>
              <a:path w="1583436" h="76200">
                <a:moveTo>
                  <a:pt x="0" y="31750"/>
                </a:moveTo>
                <a:lnTo>
                  <a:pt x="0" y="44450"/>
                </a:lnTo>
                <a:lnTo>
                  <a:pt x="1519936" y="44450"/>
                </a:lnTo>
                <a:lnTo>
                  <a:pt x="1583436" y="38100"/>
                </a:lnTo>
                <a:lnTo>
                  <a:pt x="1507236" y="0"/>
                </a:lnTo>
                <a:lnTo>
                  <a:pt x="1519936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2709799" y="4286885"/>
            <a:ext cx="5618860" cy="1250949"/>
          </a:xfrm>
          <a:custGeom>
            <a:avLst/>
            <a:gdLst/>
            <a:ahLst/>
            <a:cxnLst/>
            <a:rect l="l" t="t" r="r" b="b"/>
            <a:pathLst>
              <a:path w="5618860" h="1250950">
                <a:moveTo>
                  <a:pt x="5555487" y="1222755"/>
                </a:moveTo>
                <a:lnTo>
                  <a:pt x="5543061" y="1220048"/>
                </a:lnTo>
                <a:lnTo>
                  <a:pt x="5536310" y="1250949"/>
                </a:lnTo>
                <a:lnTo>
                  <a:pt x="5618860" y="1229995"/>
                </a:lnTo>
                <a:lnTo>
                  <a:pt x="5555487" y="1222755"/>
                </a:lnTo>
                <a:close/>
              </a:path>
              <a:path w="5618860" h="1250950">
                <a:moveTo>
                  <a:pt x="5558155" y="1210309"/>
                </a:moveTo>
                <a:lnTo>
                  <a:pt x="5552567" y="1176527"/>
                </a:lnTo>
                <a:lnTo>
                  <a:pt x="5545776" y="1207613"/>
                </a:lnTo>
                <a:lnTo>
                  <a:pt x="5558155" y="1210309"/>
                </a:lnTo>
                <a:close/>
              </a:path>
              <a:path w="5618860" h="1250950">
                <a:moveTo>
                  <a:pt x="2793" y="0"/>
                </a:moveTo>
                <a:lnTo>
                  <a:pt x="0" y="12445"/>
                </a:lnTo>
                <a:lnTo>
                  <a:pt x="5543061" y="1220048"/>
                </a:lnTo>
                <a:lnTo>
                  <a:pt x="5555487" y="1222755"/>
                </a:lnTo>
                <a:lnTo>
                  <a:pt x="5618860" y="1229995"/>
                </a:lnTo>
                <a:lnTo>
                  <a:pt x="5552567" y="1176527"/>
                </a:lnTo>
                <a:lnTo>
                  <a:pt x="5558155" y="1210309"/>
                </a:lnTo>
                <a:lnTo>
                  <a:pt x="5545776" y="1207613"/>
                </a:lnTo>
                <a:lnTo>
                  <a:pt x="2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9081516" y="4581144"/>
            <a:ext cx="76200" cy="288036"/>
          </a:xfrm>
          <a:custGeom>
            <a:avLst/>
            <a:gdLst/>
            <a:ahLst/>
            <a:cxnLst/>
            <a:rect l="l" t="t" r="r" b="b"/>
            <a:pathLst>
              <a:path w="76200" h="288036">
                <a:moveTo>
                  <a:pt x="31750" y="288035"/>
                </a:moveTo>
                <a:lnTo>
                  <a:pt x="44450" y="288035"/>
                </a:lnTo>
                <a:lnTo>
                  <a:pt x="44450" y="63499"/>
                </a:lnTo>
                <a:lnTo>
                  <a:pt x="76200" y="76199"/>
                </a:lnTo>
                <a:lnTo>
                  <a:pt x="38100" y="0"/>
                </a:lnTo>
                <a:lnTo>
                  <a:pt x="31750" y="63499"/>
                </a:lnTo>
                <a:lnTo>
                  <a:pt x="31750" y="288035"/>
                </a:lnTo>
                <a:close/>
              </a:path>
              <a:path w="76200" h="288036">
                <a:moveTo>
                  <a:pt x="31750" y="63499"/>
                </a:moveTo>
                <a:lnTo>
                  <a:pt x="38100" y="0"/>
                </a:lnTo>
                <a:lnTo>
                  <a:pt x="0" y="76199"/>
                </a:lnTo>
                <a:lnTo>
                  <a:pt x="31749" y="76200"/>
                </a:lnTo>
                <a:lnTo>
                  <a:pt x="31750" y="63499"/>
                </a:lnTo>
                <a:close/>
              </a:path>
              <a:path w="76200" h="288036">
                <a:moveTo>
                  <a:pt x="76200" y="76199"/>
                </a:moveTo>
                <a:lnTo>
                  <a:pt x="44450" y="63499"/>
                </a:lnTo>
                <a:lnTo>
                  <a:pt x="44449" y="76200"/>
                </a:lnTo>
                <a:lnTo>
                  <a:pt x="76200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6165342" y="2197480"/>
            <a:ext cx="1658874" cy="661416"/>
          </a:xfrm>
          <a:custGeom>
            <a:avLst/>
            <a:gdLst/>
            <a:ahLst/>
            <a:cxnLst/>
            <a:rect l="l" t="t" r="r" b="b"/>
            <a:pathLst>
              <a:path w="1658874" h="661416">
                <a:moveTo>
                  <a:pt x="0" y="649478"/>
                </a:moveTo>
                <a:lnTo>
                  <a:pt x="4572" y="661416"/>
                </a:lnTo>
                <a:lnTo>
                  <a:pt x="1590214" y="41478"/>
                </a:lnTo>
                <a:lnTo>
                  <a:pt x="1602105" y="36830"/>
                </a:lnTo>
                <a:lnTo>
                  <a:pt x="1601724" y="70993"/>
                </a:lnTo>
                <a:lnTo>
                  <a:pt x="1658874" y="7747"/>
                </a:lnTo>
                <a:lnTo>
                  <a:pt x="1597406" y="24892"/>
                </a:lnTo>
                <a:lnTo>
                  <a:pt x="1585552" y="29526"/>
                </a:lnTo>
                <a:lnTo>
                  <a:pt x="0" y="649478"/>
                </a:lnTo>
                <a:close/>
              </a:path>
              <a:path w="1658874" h="661416">
                <a:moveTo>
                  <a:pt x="1597406" y="24892"/>
                </a:moveTo>
                <a:lnTo>
                  <a:pt x="1658874" y="7747"/>
                </a:lnTo>
                <a:lnTo>
                  <a:pt x="1574038" y="0"/>
                </a:lnTo>
                <a:lnTo>
                  <a:pt x="1585552" y="29526"/>
                </a:lnTo>
                <a:lnTo>
                  <a:pt x="1597406" y="24892"/>
                </a:lnTo>
                <a:close/>
              </a:path>
              <a:path w="1658874" h="661416">
                <a:moveTo>
                  <a:pt x="1601724" y="70993"/>
                </a:moveTo>
                <a:lnTo>
                  <a:pt x="1602105" y="36830"/>
                </a:lnTo>
                <a:lnTo>
                  <a:pt x="1590214" y="41478"/>
                </a:lnTo>
                <a:lnTo>
                  <a:pt x="1601724" y="70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730875" y="3209416"/>
            <a:ext cx="293497" cy="507619"/>
          </a:xfrm>
          <a:custGeom>
            <a:avLst/>
            <a:gdLst/>
            <a:ahLst/>
            <a:cxnLst/>
            <a:rect l="l" t="t" r="r" b="b"/>
            <a:pathLst>
              <a:path w="293497" h="507619">
                <a:moveTo>
                  <a:pt x="256539" y="455676"/>
                </a:moveTo>
                <a:lnTo>
                  <a:pt x="250214" y="444597"/>
                </a:lnTo>
                <a:lnTo>
                  <a:pt x="222630" y="460375"/>
                </a:lnTo>
                <a:lnTo>
                  <a:pt x="293497" y="507619"/>
                </a:lnTo>
                <a:lnTo>
                  <a:pt x="256539" y="455676"/>
                </a:lnTo>
                <a:close/>
              </a:path>
              <a:path w="293497" h="507619">
                <a:moveTo>
                  <a:pt x="288798" y="422529"/>
                </a:moveTo>
                <a:lnTo>
                  <a:pt x="261181" y="438325"/>
                </a:lnTo>
                <a:lnTo>
                  <a:pt x="267462" y="449326"/>
                </a:lnTo>
                <a:lnTo>
                  <a:pt x="288798" y="422529"/>
                </a:lnTo>
                <a:close/>
              </a:path>
              <a:path w="293497" h="507619">
                <a:moveTo>
                  <a:pt x="10922" y="0"/>
                </a:moveTo>
                <a:lnTo>
                  <a:pt x="0" y="6350"/>
                </a:lnTo>
                <a:lnTo>
                  <a:pt x="250214" y="444597"/>
                </a:lnTo>
                <a:lnTo>
                  <a:pt x="256539" y="455676"/>
                </a:lnTo>
                <a:lnTo>
                  <a:pt x="293497" y="507619"/>
                </a:lnTo>
                <a:lnTo>
                  <a:pt x="288798" y="422529"/>
                </a:lnTo>
                <a:lnTo>
                  <a:pt x="267462" y="449326"/>
                </a:lnTo>
                <a:lnTo>
                  <a:pt x="261181" y="438325"/>
                </a:lnTo>
                <a:lnTo>
                  <a:pt x="1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6240272" y="2821559"/>
            <a:ext cx="1655572" cy="182499"/>
          </a:xfrm>
          <a:custGeom>
            <a:avLst/>
            <a:gdLst/>
            <a:ahLst/>
            <a:cxnLst/>
            <a:rect l="l" t="t" r="r" b="b"/>
            <a:pathLst>
              <a:path w="1655572" h="182499">
                <a:moveTo>
                  <a:pt x="0" y="169799"/>
                </a:moveTo>
                <a:lnTo>
                  <a:pt x="1015" y="182499"/>
                </a:lnTo>
                <a:lnTo>
                  <a:pt x="1580175" y="44287"/>
                </a:lnTo>
                <a:lnTo>
                  <a:pt x="1592833" y="43179"/>
                </a:lnTo>
                <a:lnTo>
                  <a:pt x="1582927" y="75945"/>
                </a:lnTo>
                <a:lnTo>
                  <a:pt x="1655572" y="31368"/>
                </a:lnTo>
                <a:lnTo>
                  <a:pt x="1591818" y="30606"/>
                </a:lnTo>
                <a:lnTo>
                  <a:pt x="1579082" y="31720"/>
                </a:lnTo>
                <a:lnTo>
                  <a:pt x="0" y="169799"/>
                </a:lnTo>
                <a:close/>
              </a:path>
              <a:path w="1655572" h="182499">
                <a:moveTo>
                  <a:pt x="1591818" y="30606"/>
                </a:moveTo>
                <a:lnTo>
                  <a:pt x="1655572" y="31368"/>
                </a:lnTo>
                <a:lnTo>
                  <a:pt x="1576324" y="0"/>
                </a:lnTo>
                <a:lnTo>
                  <a:pt x="1579082" y="31720"/>
                </a:lnTo>
                <a:lnTo>
                  <a:pt x="1591818" y="30606"/>
                </a:lnTo>
                <a:close/>
              </a:path>
              <a:path w="1655572" h="182499">
                <a:moveTo>
                  <a:pt x="1582927" y="75945"/>
                </a:moveTo>
                <a:lnTo>
                  <a:pt x="1592833" y="43179"/>
                </a:lnTo>
                <a:lnTo>
                  <a:pt x="1580175" y="44287"/>
                </a:lnTo>
                <a:lnTo>
                  <a:pt x="1582927" y="759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6239891" y="3206369"/>
            <a:ext cx="1511173" cy="249554"/>
          </a:xfrm>
          <a:custGeom>
            <a:avLst/>
            <a:gdLst/>
            <a:ahLst/>
            <a:cxnLst/>
            <a:rect l="l" t="t" r="r" b="b"/>
            <a:pathLst>
              <a:path w="1511173" h="249554">
                <a:moveTo>
                  <a:pt x="1447418" y="219963"/>
                </a:moveTo>
                <a:lnTo>
                  <a:pt x="1434819" y="218157"/>
                </a:lnTo>
                <a:lnTo>
                  <a:pt x="1430274" y="249554"/>
                </a:lnTo>
                <a:lnTo>
                  <a:pt x="1511173" y="222630"/>
                </a:lnTo>
                <a:lnTo>
                  <a:pt x="1447418" y="219963"/>
                </a:lnTo>
                <a:close/>
              </a:path>
              <a:path w="1511173" h="249554">
                <a:moveTo>
                  <a:pt x="1449197" y="207390"/>
                </a:moveTo>
                <a:lnTo>
                  <a:pt x="1441195" y="174116"/>
                </a:lnTo>
                <a:lnTo>
                  <a:pt x="1436638" y="205591"/>
                </a:lnTo>
                <a:lnTo>
                  <a:pt x="1449197" y="207390"/>
                </a:lnTo>
                <a:close/>
              </a:path>
              <a:path w="1511173" h="249554">
                <a:moveTo>
                  <a:pt x="1778" y="0"/>
                </a:moveTo>
                <a:lnTo>
                  <a:pt x="0" y="12445"/>
                </a:lnTo>
                <a:lnTo>
                  <a:pt x="1434819" y="218157"/>
                </a:lnTo>
                <a:lnTo>
                  <a:pt x="1447418" y="219963"/>
                </a:lnTo>
                <a:lnTo>
                  <a:pt x="1511173" y="222630"/>
                </a:lnTo>
                <a:lnTo>
                  <a:pt x="1441195" y="174116"/>
                </a:lnTo>
                <a:lnTo>
                  <a:pt x="1449197" y="207390"/>
                </a:lnTo>
                <a:lnTo>
                  <a:pt x="1436638" y="205591"/>
                </a:lnTo>
                <a:lnTo>
                  <a:pt x="1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127119" y="2928492"/>
            <a:ext cx="166490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 b="1">
                <a:latin typeface="Calibri"/>
                <a:cs typeface="Calibri"/>
              </a:rPr>
              <a:t>Hal</a:t>
            </a:r>
            <a:r>
              <a:rPr dirty="0" smtClean="0" baseline="3034" sz="2700" spc="9" b="1">
                <a:latin typeface="Calibri"/>
                <a:cs typeface="Calibri"/>
              </a:rPr>
              <a:t>o</a:t>
            </a:r>
            <a:r>
              <a:rPr dirty="0" smtClean="0" baseline="3034" sz="2700" spc="-25" b="1">
                <a:latin typeface="Calibri"/>
                <a:cs typeface="Calibri"/>
              </a:rPr>
              <a:t>g</a:t>
            </a:r>
            <a:r>
              <a:rPr dirty="0" smtClean="0" baseline="3034" sz="2700" spc="4" b="1">
                <a:latin typeface="Calibri"/>
                <a:cs typeface="Calibri"/>
              </a:rPr>
              <a:t>é</a:t>
            </a:r>
            <a:r>
              <a:rPr dirty="0" smtClean="0" baseline="3034" sz="2700" spc="4" b="1">
                <a:latin typeface="Calibri"/>
                <a:cs typeface="Calibri"/>
              </a:rPr>
              <a:t>n</a:t>
            </a:r>
            <a:r>
              <a:rPr dirty="0" smtClean="0" baseline="3034" sz="2700" spc="-9" b="1">
                <a:latin typeface="Calibri"/>
                <a:cs typeface="Calibri"/>
              </a:rPr>
              <a:t>o</a:t>
            </a:r>
            <a:r>
              <a:rPr dirty="0" smtClean="0" baseline="3034" sz="2700" spc="0" b="1">
                <a:latin typeface="Calibri"/>
                <a:cs typeface="Calibri"/>
              </a:rPr>
              <a:t>a</a:t>
            </a:r>
            <a:r>
              <a:rPr dirty="0" smtClean="0" baseline="3034" sz="2700" spc="-9" b="1">
                <a:latin typeface="Calibri"/>
                <a:cs typeface="Calibri"/>
              </a:rPr>
              <a:t>l</a:t>
            </a:r>
            <a:r>
              <a:rPr dirty="0" smtClean="0" baseline="3034" sz="2700" spc="-9" b="1">
                <a:latin typeface="Calibri"/>
                <a:cs typeface="Calibri"/>
              </a:rPr>
              <a:t>c</a:t>
            </a:r>
            <a:r>
              <a:rPr dirty="0" smtClean="0" baseline="3034" sz="2700" spc="0" b="1">
                <a:latin typeface="Calibri"/>
                <a:cs typeface="Calibri"/>
              </a:rPr>
              <a:t>a</a:t>
            </a:r>
            <a:r>
              <a:rPr dirty="0" smtClean="0" baseline="3034" sz="2700" spc="-4" b="1">
                <a:latin typeface="Calibri"/>
                <a:cs typeface="Calibri"/>
              </a:rPr>
              <a:t>n</a:t>
            </a:r>
            <a:r>
              <a:rPr dirty="0" smtClean="0" baseline="3034" sz="2700" spc="-4" b="1">
                <a:latin typeface="Calibri"/>
                <a:cs typeface="Calibri"/>
              </a:rPr>
              <a:t>e</a:t>
            </a:r>
            <a:r>
              <a:rPr dirty="0" smtClean="0" baseline="3034" sz="2700" spc="0" b="1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06688" y="4142994"/>
            <a:ext cx="582907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9" b="1">
                <a:latin typeface="Calibri"/>
                <a:cs typeface="Calibri"/>
              </a:rPr>
              <a:t>A</a:t>
            </a:r>
            <a:r>
              <a:rPr dirty="0" smtClean="0" baseline="1950" sz="2100" spc="0" b="1">
                <a:latin typeface="Calibri"/>
                <a:cs typeface="Calibri"/>
              </a:rPr>
              <a:t>CID</a:t>
            </a:r>
            <a:r>
              <a:rPr dirty="0" smtClean="0" baseline="1950" sz="2100" spc="-9" b="1">
                <a:latin typeface="Calibri"/>
                <a:cs typeface="Calibri"/>
              </a:rPr>
              <a:t>E</a:t>
            </a:r>
            <a:r>
              <a:rPr dirty="0" smtClean="0" baseline="1950" sz="2100" spc="0" b="1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465214"/>
            <a:ext cx="857935" cy="235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4"/>
              </a:lnSpc>
              <a:spcBef>
                <a:spcPts val="90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201</a:t>
            </a:r>
            <a:r>
              <a:rPr dirty="0" smtClean="0" baseline="-5012" sz="1500" spc="-19">
                <a:latin typeface="Segoe UI"/>
                <a:cs typeface="Segoe UI"/>
              </a:rPr>
              <a:t>5</a:t>
            </a:r>
            <a:r>
              <a:rPr dirty="0" smtClean="0" baseline="20480" sz="1800" spc="4">
                <a:solidFill>
                  <a:srgbClr val="888888"/>
                </a:solidFill>
                <a:latin typeface="Calibri"/>
                <a:cs typeface="Calibri"/>
              </a:rPr>
              <a:t>61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61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48612" y="981456"/>
            <a:ext cx="8424672" cy="54010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2323211">
              <a:lnSpc>
                <a:spcPts val="2030"/>
              </a:lnSpc>
              <a:spcBef>
                <a:spcPts val="3288"/>
              </a:spcBef>
            </a:pPr>
            <a:r>
              <a:rPr dirty="0" smtClean="0" sz="1800" spc="0" b="1">
                <a:latin typeface="Calibri"/>
                <a:cs typeface="Calibri"/>
              </a:rPr>
              <a:t>A</a:t>
            </a:r>
            <a:r>
              <a:rPr dirty="0" smtClean="0" sz="1800" spc="-29" b="1">
                <a:latin typeface="Calibri"/>
                <a:cs typeface="Calibri"/>
              </a:rPr>
              <a:t>L</a:t>
            </a:r>
            <a:r>
              <a:rPr dirty="0" smtClean="0" sz="1800" spc="0" b="1">
                <a:latin typeface="Calibri"/>
                <a:cs typeface="Calibri"/>
              </a:rPr>
              <a:t>CAN</a:t>
            </a:r>
            <a:r>
              <a:rPr dirty="0" smtClean="0" sz="1800" spc="-14" b="1">
                <a:latin typeface="Calibri"/>
                <a:cs typeface="Calibri"/>
              </a:rPr>
              <a:t>E</a:t>
            </a:r>
            <a:r>
              <a:rPr dirty="0" smtClean="0" sz="1800" spc="0" b="1">
                <a:latin typeface="Calibri"/>
                <a:cs typeface="Calibri"/>
              </a:rPr>
              <a:t>S</a:t>
            </a:r>
            <a:r>
              <a:rPr dirty="0" smtClean="0" sz="1800" spc="0" b="1">
                <a:latin typeface="Calibri"/>
                <a:cs typeface="Calibri"/>
              </a:rPr>
              <a:t>                                           </a:t>
            </a:r>
            <a:r>
              <a:rPr dirty="0" smtClean="0" sz="1800" spc="276" b="1">
                <a:latin typeface="Calibri"/>
                <a:cs typeface="Calibri"/>
              </a:rPr>
              <a:t> </a:t>
            </a:r>
            <a:r>
              <a:rPr dirty="0" smtClean="0" sz="1800" spc="-14" b="1">
                <a:latin typeface="Calibri"/>
                <a:cs typeface="Calibri"/>
              </a:rPr>
              <a:t>C</a:t>
            </a:r>
            <a:r>
              <a:rPr dirty="0" smtClean="0" sz="1800" spc="-4" b="1">
                <a:latin typeface="Calibri"/>
                <a:cs typeface="Calibri"/>
              </a:rPr>
              <a:t>O</a:t>
            </a:r>
            <a:r>
              <a:rPr dirty="0" smtClean="0" baseline="-20480" sz="1800" spc="0" b="1">
                <a:latin typeface="Calibri"/>
                <a:cs typeface="Calibri"/>
              </a:rPr>
              <a:t>2</a:t>
            </a:r>
            <a:r>
              <a:rPr dirty="0" smtClean="0" baseline="-20480" sz="1800" spc="0" b="1">
                <a:latin typeface="Calibri"/>
                <a:cs typeface="Calibri"/>
              </a:rPr>
              <a:t> </a:t>
            </a:r>
            <a:r>
              <a:rPr dirty="0" smtClean="0" baseline="-20480" sz="1800" spc="146" b="1">
                <a:latin typeface="Calibri"/>
                <a:cs typeface="Calibri"/>
              </a:rPr>
              <a:t> </a:t>
            </a:r>
            <a:r>
              <a:rPr dirty="0" smtClean="0" sz="1800" spc="0" b="1">
                <a:latin typeface="Calibri"/>
                <a:cs typeface="Calibri"/>
              </a:rPr>
              <a:t>+</a:t>
            </a:r>
            <a:r>
              <a:rPr dirty="0" smtClean="0" sz="1800" spc="0" b="1">
                <a:latin typeface="Calibri"/>
                <a:cs typeface="Calibri"/>
              </a:rPr>
              <a:t> </a:t>
            </a:r>
            <a:r>
              <a:rPr dirty="0" smtClean="0" sz="1800" spc="14" b="1">
                <a:latin typeface="Calibri"/>
                <a:cs typeface="Calibri"/>
              </a:rPr>
              <a:t> </a:t>
            </a:r>
            <a:r>
              <a:rPr dirty="0" smtClean="0" sz="1800" spc="9" b="1">
                <a:latin typeface="Calibri"/>
                <a:cs typeface="Calibri"/>
              </a:rPr>
              <a:t>H</a:t>
            </a:r>
            <a:r>
              <a:rPr dirty="0" smtClean="0" baseline="-20480" sz="1800" spc="4" b="1">
                <a:latin typeface="Calibri"/>
                <a:cs typeface="Calibri"/>
              </a:rPr>
              <a:t>2</a:t>
            </a:r>
            <a:r>
              <a:rPr dirty="0" smtClean="0" sz="1800" spc="0" b="1"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  <a:p>
            <a:pPr marR="1737257" algn="r">
              <a:lnSpc>
                <a:spcPct val="101725"/>
              </a:lnSpc>
              <a:spcBef>
                <a:spcPts val="1364"/>
              </a:spcBef>
            </a:pPr>
            <a:r>
              <a:rPr dirty="0" smtClean="0" sz="1800" spc="0">
                <a:latin typeface="Calibri"/>
                <a:cs typeface="Calibri"/>
              </a:rPr>
              <a:t>A</a:t>
            </a:r>
            <a:r>
              <a:rPr dirty="0" smtClean="0" sz="1800" spc="9">
                <a:latin typeface="Calibri"/>
                <a:cs typeface="Calibri"/>
              </a:rPr>
              <a:t>m</a:t>
            </a:r>
            <a:r>
              <a:rPr dirty="0" smtClean="0" sz="1800" spc="-4">
                <a:latin typeface="Calibri"/>
                <a:cs typeface="Calibri"/>
              </a:rPr>
              <a:t>i</a:t>
            </a:r>
            <a:r>
              <a:rPr dirty="0" smtClean="0" sz="1800" spc="4">
                <a:latin typeface="Calibri"/>
                <a:cs typeface="Calibri"/>
              </a:rPr>
              <a:t>n</a:t>
            </a:r>
            <a:r>
              <a:rPr dirty="0" smtClean="0" sz="1800" spc="4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R="1621535" algn="r">
              <a:lnSpc>
                <a:spcPct val="101725"/>
              </a:lnSpc>
              <a:spcBef>
                <a:spcPts val="3478"/>
              </a:spcBef>
            </a:pPr>
            <a:r>
              <a:rPr dirty="0" smtClean="0" sz="1800" spc="0">
                <a:latin typeface="Calibri"/>
                <a:cs typeface="Calibri"/>
              </a:rPr>
              <a:t>Ni</a:t>
            </a:r>
            <a:r>
              <a:rPr dirty="0" smtClean="0" sz="1800" spc="-4">
                <a:latin typeface="Calibri"/>
                <a:cs typeface="Calibri"/>
              </a:rPr>
              <a:t>t</a:t>
            </a:r>
            <a:r>
              <a:rPr dirty="0" smtClean="0" sz="1800" spc="0">
                <a:latin typeface="Calibri"/>
                <a:cs typeface="Calibri"/>
              </a:rPr>
              <a:t>r</a:t>
            </a:r>
            <a:r>
              <a:rPr dirty="0" smtClean="0" sz="1800" spc="-4">
                <a:latin typeface="Calibri"/>
                <a:cs typeface="Calibri"/>
              </a:rPr>
              <a:t>i</a:t>
            </a:r>
            <a:r>
              <a:rPr dirty="0" smtClean="0" sz="1800" spc="-4">
                <a:latin typeface="Calibri"/>
                <a:cs typeface="Calibri"/>
              </a:rPr>
              <a:t>l</a:t>
            </a:r>
            <a:r>
              <a:rPr dirty="0" smtClean="0" sz="1800" spc="4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R="1655336" algn="r">
              <a:lnSpc>
                <a:spcPts val="2191"/>
              </a:lnSpc>
              <a:spcBef>
                <a:spcPts val="2341"/>
              </a:spcBef>
            </a:pPr>
            <a:r>
              <a:rPr dirty="0" smtClean="0" baseline="-12136" sz="2700" spc="-4" b="1">
                <a:latin typeface="Calibri"/>
                <a:cs typeface="Calibri"/>
              </a:rPr>
              <a:t>R</a:t>
            </a:r>
            <a:r>
              <a:rPr dirty="0" smtClean="0" baseline="-12136" sz="2700" spc="0" b="1">
                <a:latin typeface="Calibri"/>
                <a:cs typeface="Calibri"/>
              </a:rPr>
              <a:t>-X</a:t>
            </a:r>
            <a:r>
              <a:rPr dirty="0" smtClean="0" baseline="-12136" sz="2700" spc="0" b="1">
                <a:latin typeface="Calibri"/>
                <a:cs typeface="Calibri"/>
              </a:rPr>
              <a:t>                                                     </a:t>
            </a:r>
            <a:r>
              <a:rPr dirty="0" smtClean="0" baseline="-12136" sz="2700" spc="169" b="1">
                <a:latin typeface="Calibri"/>
                <a:cs typeface="Calibri"/>
              </a:rPr>
              <a:t> </a:t>
            </a:r>
            <a:r>
              <a:rPr dirty="0" smtClean="0" sz="1800" spc="0">
                <a:latin typeface="Calibri"/>
                <a:cs typeface="Calibri"/>
              </a:rPr>
              <a:t>ET</a:t>
            </a:r>
            <a:r>
              <a:rPr dirty="0" smtClean="0" sz="1800" spc="-9">
                <a:latin typeface="Calibri"/>
                <a:cs typeface="Calibri"/>
              </a:rPr>
              <a:t>H</a:t>
            </a:r>
            <a:r>
              <a:rPr dirty="0" smtClean="0" sz="1800" spc="0">
                <a:latin typeface="Calibri"/>
                <a:cs typeface="Calibri"/>
              </a:rPr>
              <a:t>E</a:t>
            </a:r>
            <a:r>
              <a:rPr dirty="0" smtClean="0" sz="1800" spc="-34">
                <a:latin typeface="Calibri"/>
                <a:cs typeface="Calibri"/>
              </a:rPr>
              <a:t>R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162432">
              <a:lnSpc>
                <a:spcPts val="2197"/>
              </a:lnSpc>
              <a:spcBef>
                <a:spcPts val="2904"/>
              </a:spcBef>
            </a:pPr>
            <a:r>
              <a:rPr dirty="0" smtClean="0" sz="1800" spc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dirty="0" smtClean="0" sz="1800" spc="-19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dirty="0" smtClean="0" sz="1800" spc="0">
                <a:solidFill>
                  <a:srgbClr val="FF0000"/>
                </a:solidFill>
                <a:latin typeface="Calibri"/>
                <a:cs typeface="Calibri"/>
              </a:rPr>
              <a:t>CEN</a:t>
            </a:r>
            <a:r>
              <a:rPr dirty="0" smtClean="0" sz="1800" spc="-14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dirty="0" smtClean="0" sz="1800" spc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dirty="0" smtClean="0" sz="1800" spc="0">
                <a:solidFill>
                  <a:srgbClr val="FF0000"/>
                </a:solidFill>
                <a:latin typeface="Calibri"/>
                <a:cs typeface="Calibri"/>
              </a:rPr>
              <a:t>                                                  </a:t>
            </a:r>
            <a:r>
              <a:rPr dirty="0" smtClean="0" sz="1800" spc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mtClean="0" baseline="-16687" sz="2700" spc="0">
                <a:latin typeface="Calibri"/>
                <a:cs typeface="Calibri"/>
              </a:rPr>
              <a:t>A</a:t>
            </a:r>
            <a:r>
              <a:rPr dirty="0" smtClean="0" baseline="-16687" sz="2700" spc="-25">
                <a:latin typeface="Calibri"/>
                <a:cs typeface="Calibri"/>
              </a:rPr>
              <a:t>L</a:t>
            </a:r>
            <a:r>
              <a:rPr dirty="0" smtClean="0" baseline="-16687" sz="2700" spc="-14">
                <a:latin typeface="Calibri"/>
                <a:cs typeface="Calibri"/>
              </a:rPr>
              <a:t>C</a:t>
            </a:r>
            <a:r>
              <a:rPr dirty="0" smtClean="0" baseline="-16687" sz="2700" spc="0">
                <a:latin typeface="Calibri"/>
                <a:cs typeface="Calibri"/>
              </a:rPr>
              <a:t>O</a:t>
            </a:r>
            <a:r>
              <a:rPr dirty="0" smtClean="0" baseline="-16687" sz="2700" spc="-9">
                <a:latin typeface="Calibri"/>
                <a:cs typeface="Calibri"/>
              </a:rPr>
              <a:t>O</a:t>
            </a:r>
            <a:r>
              <a:rPr dirty="0" smtClean="0" baseline="-16687" sz="2700" spc="0">
                <a:latin typeface="Calibri"/>
                <a:cs typeface="Calibri"/>
              </a:rPr>
              <a:t>LS</a:t>
            </a:r>
            <a:endParaRPr sz="1800">
              <a:latin typeface="Calibri"/>
              <a:cs typeface="Calibri"/>
            </a:endParaRPr>
          </a:p>
          <a:p>
            <a:pPr marR="569711" algn="r">
              <a:lnSpc>
                <a:spcPct val="101725"/>
              </a:lnSpc>
              <a:spcBef>
                <a:spcPts val="1190"/>
              </a:spcBef>
            </a:pPr>
            <a:r>
              <a:rPr dirty="0" smtClean="0" sz="1400" spc="0" b="1">
                <a:latin typeface="Calibri"/>
                <a:cs typeface="Calibri"/>
              </a:rPr>
              <a:t>CAR</a:t>
            </a:r>
            <a:r>
              <a:rPr dirty="0" smtClean="0" sz="1400" spc="4" b="1">
                <a:latin typeface="Calibri"/>
                <a:cs typeface="Calibri"/>
              </a:rPr>
              <a:t>B</a:t>
            </a:r>
            <a:r>
              <a:rPr dirty="0" smtClean="0" sz="1400" spc="-50" b="1">
                <a:latin typeface="Calibri"/>
                <a:cs typeface="Calibri"/>
              </a:rPr>
              <a:t>O</a:t>
            </a:r>
            <a:r>
              <a:rPr dirty="0" smtClean="0" sz="1400" spc="-4" b="1">
                <a:latin typeface="Calibri"/>
                <a:cs typeface="Calibri"/>
              </a:rPr>
              <a:t>X</a:t>
            </a:r>
            <a:r>
              <a:rPr dirty="0" smtClean="0" sz="1400" spc="0" b="1">
                <a:latin typeface="Calibri"/>
                <a:cs typeface="Calibri"/>
              </a:rPr>
              <a:t>YL</a:t>
            </a:r>
            <a:r>
              <a:rPr dirty="0" smtClean="0" sz="1400" spc="-4" b="1">
                <a:latin typeface="Calibri"/>
                <a:cs typeface="Calibri"/>
              </a:rPr>
              <a:t>I</a:t>
            </a:r>
            <a:r>
              <a:rPr dirty="0" smtClean="0" sz="1400" spc="0" b="1">
                <a:latin typeface="Calibri"/>
                <a:cs typeface="Calibri"/>
              </a:rPr>
              <a:t>Q</a:t>
            </a:r>
            <a:r>
              <a:rPr dirty="0" smtClean="0" sz="1400" spc="-9" b="1">
                <a:latin typeface="Calibri"/>
                <a:cs typeface="Calibri"/>
              </a:rPr>
              <a:t>U</a:t>
            </a:r>
            <a:r>
              <a:rPr dirty="0" smtClean="0" sz="1400" spc="-9" b="1">
                <a:latin typeface="Calibri"/>
                <a:cs typeface="Calibri"/>
              </a:rPr>
              <a:t>E</a:t>
            </a:r>
            <a:r>
              <a:rPr dirty="0" smtClean="0" sz="1400" spc="0" b="1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  <a:p>
            <a:pPr marR="691685" algn="r">
              <a:lnSpc>
                <a:spcPct val="101725"/>
              </a:lnSpc>
              <a:spcBef>
                <a:spcPts val="3416"/>
              </a:spcBef>
            </a:pPr>
            <a:r>
              <a:rPr dirty="0" smtClean="0" sz="1800" spc="0">
                <a:latin typeface="Calibri"/>
                <a:cs typeface="Calibri"/>
              </a:rPr>
              <a:t>ALD</a:t>
            </a:r>
            <a:r>
              <a:rPr dirty="0" smtClean="0" sz="1800" spc="-9">
                <a:latin typeface="Calibri"/>
                <a:cs typeface="Calibri"/>
              </a:rPr>
              <a:t>E</a:t>
            </a:r>
            <a:r>
              <a:rPr dirty="0" smtClean="0" sz="1800" spc="-4">
                <a:latin typeface="Calibri"/>
                <a:cs typeface="Calibri"/>
              </a:rPr>
              <a:t>H</a:t>
            </a:r>
            <a:r>
              <a:rPr dirty="0" smtClean="0" sz="1800" spc="0">
                <a:latin typeface="Calibri"/>
                <a:cs typeface="Calibri"/>
              </a:rPr>
              <a:t>Y</a:t>
            </a:r>
            <a:r>
              <a:rPr dirty="0" smtClean="0" sz="1800" spc="-4">
                <a:latin typeface="Calibri"/>
                <a:cs typeface="Calibri"/>
              </a:rPr>
              <a:t>D</a:t>
            </a:r>
            <a:r>
              <a:rPr dirty="0" smtClean="0" sz="1800" spc="-14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R="927906" algn="r">
              <a:lnSpc>
                <a:spcPct val="101725"/>
              </a:lnSpc>
              <a:spcBef>
                <a:spcPts val="4042"/>
              </a:spcBef>
            </a:pPr>
            <a:r>
              <a:rPr dirty="0" smtClean="0" sz="1800" spc="0">
                <a:latin typeface="Calibri"/>
                <a:cs typeface="Calibri"/>
              </a:rPr>
              <a:t>CE</a:t>
            </a:r>
            <a:r>
              <a:rPr dirty="0" smtClean="0" sz="1800" spc="-50">
                <a:latin typeface="Calibri"/>
                <a:cs typeface="Calibri"/>
              </a:rPr>
              <a:t>T</a:t>
            </a:r>
            <a:r>
              <a:rPr dirty="0" smtClean="0" sz="1800" spc="0">
                <a:latin typeface="Calibri"/>
                <a:cs typeface="Calibri"/>
              </a:rPr>
              <a:t>ON</a:t>
            </a:r>
            <a:r>
              <a:rPr dirty="0" smtClean="0" sz="1800" spc="-14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8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7272528" y="1275588"/>
            <a:ext cx="3880104" cy="1623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557276" y="357571"/>
            <a:ext cx="345857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4" b="1">
                <a:solidFill>
                  <a:srgbClr val="FF9900"/>
                </a:solidFill>
                <a:latin typeface="Comic Sans MS"/>
                <a:cs typeface="Comic Sans MS"/>
              </a:rPr>
              <a:t>3</a:t>
            </a:r>
            <a:r>
              <a:rPr dirty="0" smtClean="0" baseline="2657" sz="2700" spc="0" b="1">
                <a:solidFill>
                  <a:srgbClr val="FF9900"/>
                </a:solidFill>
                <a:latin typeface="Comic Sans MS"/>
                <a:cs typeface="Comic Sans MS"/>
              </a:rPr>
              <a:t>.</a:t>
            </a:r>
            <a:r>
              <a:rPr dirty="0" smtClean="0" baseline="2657" sz="2700" spc="-9" b="1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b="1">
                <a:solidFill>
                  <a:srgbClr val="FF9900"/>
                </a:solidFill>
                <a:latin typeface="Comic Sans MS"/>
                <a:cs typeface="Comic Sans MS"/>
              </a:rPr>
              <a:t>Réactio</a:t>
            </a:r>
            <a:r>
              <a:rPr dirty="0" smtClean="0" baseline="2657" sz="2700" spc="4" b="1">
                <a:solidFill>
                  <a:srgbClr val="FF99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 b="1">
                <a:solidFill>
                  <a:srgbClr val="FF9900"/>
                </a:solidFill>
                <a:latin typeface="Comic Sans MS"/>
                <a:cs typeface="Comic Sans MS"/>
              </a:rPr>
              <a:t>s</a:t>
            </a:r>
            <a:r>
              <a:rPr dirty="0" smtClean="0" baseline="2657" sz="2700" spc="0" b="1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b="1">
                <a:solidFill>
                  <a:srgbClr val="FF9900"/>
                </a:solidFill>
                <a:latin typeface="Comic Sans MS"/>
                <a:cs typeface="Comic Sans MS"/>
              </a:rPr>
              <a:t>de</a:t>
            </a:r>
            <a:r>
              <a:rPr dirty="0" smtClean="0" baseline="2657" sz="2700" spc="0" b="1">
                <a:solidFill>
                  <a:srgbClr val="FF99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b="1">
                <a:solidFill>
                  <a:srgbClr val="FF9900"/>
                </a:solidFill>
                <a:latin typeface="Comic Sans MS"/>
                <a:cs typeface="Comic Sans MS"/>
              </a:rPr>
              <a:t>polymérisation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7276" y="842880"/>
            <a:ext cx="7991712" cy="4719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solidFill>
                  <a:srgbClr val="FF0000"/>
                </a:solidFill>
                <a:latin typeface="Comic Sans MS"/>
                <a:cs typeface="Comic Sans MS"/>
              </a:rPr>
              <a:t>po</a:t>
            </a:r>
            <a:r>
              <a:rPr dirty="0" smtClean="0" baseline="2989" sz="2400" spc="-4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solidFill>
                  <a:srgbClr val="FF0000"/>
                </a:solidFill>
                <a:latin typeface="Comic Sans MS"/>
                <a:cs typeface="Comic Sans MS"/>
              </a:rPr>
              <a:t>y</a:t>
            </a:r>
            <a:r>
              <a:rPr dirty="0" smtClean="0" baseline="2989" sz="2400" spc="-4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solidFill>
                  <a:srgbClr val="FF00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2989" sz="2400" spc="14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solidFill>
                  <a:srgbClr val="FF0000"/>
                </a:solidFill>
                <a:latin typeface="Comic Sans MS"/>
                <a:cs typeface="Comic Sans MS"/>
              </a:rPr>
              <a:t>isation</a:t>
            </a:r>
            <a:r>
              <a:rPr dirty="0" smtClean="0" baseline="2989" sz="2400" spc="-12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9"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latin typeface="Comic Sans MS"/>
                <a:cs typeface="Comic Sans MS"/>
              </a:rPr>
              <a:t>st</a:t>
            </a:r>
            <a:r>
              <a:rPr dirty="0" smtClean="0" baseline="2989" sz="2400" spc="7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une</a:t>
            </a:r>
            <a:r>
              <a:rPr dirty="0" smtClean="0" baseline="2989" sz="2400" spc="6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ré</a:t>
            </a:r>
            <a:r>
              <a:rPr dirty="0" smtClean="0" baseline="2989" sz="2400" spc="14">
                <a:latin typeface="Comic Sans MS"/>
                <a:cs typeface="Comic Sans MS"/>
              </a:rPr>
              <a:t>a</a:t>
            </a:r>
            <a:r>
              <a:rPr dirty="0" smtClean="0" baseline="2989" sz="2400" spc="0">
                <a:latin typeface="Comic Sans MS"/>
                <a:cs typeface="Comic Sans MS"/>
              </a:rPr>
              <a:t>ction</a:t>
            </a:r>
            <a:r>
              <a:rPr dirty="0" smtClean="0" baseline="2989" sz="2400" spc="28">
                <a:latin typeface="Comic Sans MS"/>
                <a:cs typeface="Comic Sans MS"/>
              </a:rPr>
              <a:t> </a:t>
            </a:r>
            <a:r>
              <a:rPr dirty="0" smtClean="0" baseline="2989" sz="2400" spc="9">
                <a:latin typeface="Comic Sans MS"/>
                <a:cs typeface="Comic Sans MS"/>
              </a:rPr>
              <a:t>a</a:t>
            </a:r>
            <a:r>
              <a:rPr dirty="0" smtClean="0" baseline="2989" sz="2400" spc="0">
                <a:latin typeface="Comic Sans MS"/>
                <a:cs typeface="Comic Sans MS"/>
              </a:rPr>
              <a:t>u</a:t>
            </a:r>
            <a:r>
              <a:rPr dirty="0" smtClean="0" baseline="2989" sz="2400" spc="6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</a:t>
            </a:r>
            <a:r>
              <a:rPr dirty="0" smtClean="0" baseline="2989" sz="2400" spc="4">
                <a:latin typeface="Comic Sans MS"/>
                <a:cs typeface="Comic Sans MS"/>
              </a:rPr>
              <a:t>o</a:t>
            </a:r>
            <a:r>
              <a:rPr dirty="0" smtClean="0" baseline="2989" sz="2400" spc="0">
                <a:latin typeface="Comic Sans MS"/>
                <a:cs typeface="Comic Sans MS"/>
              </a:rPr>
              <a:t>urs</a:t>
            </a:r>
            <a:r>
              <a:rPr dirty="0" smtClean="0" baseline="2989" sz="2400" spc="5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81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9">
                <a:latin typeface="Comic Sans MS"/>
                <a:cs typeface="Comic Sans MS"/>
              </a:rPr>
              <a:t>a</a:t>
            </a:r>
            <a:r>
              <a:rPr dirty="0" smtClean="0" baseline="2989" sz="2400" spc="9">
                <a:latin typeface="Comic Sans MS"/>
                <a:cs typeface="Comic Sans MS"/>
              </a:rPr>
              <a:t>q</a:t>
            </a:r>
            <a:r>
              <a:rPr dirty="0" smtClean="0" baseline="2989" sz="2400" spc="9">
                <a:latin typeface="Comic Sans MS"/>
                <a:cs typeface="Comic Sans MS"/>
              </a:rPr>
              <a:t>u</a:t>
            </a:r>
            <a:r>
              <a:rPr dirty="0" smtClean="0" baseline="2989" sz="2400" spc="0">
                <a:latin typeface="Comic Sans MS"/>
                <a:cs typeface="Comic Sans MS"/>
              </a:rPr>
              <a:t>el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4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6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mo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é</a:t>
            </a:r>
            <a:r>
              <a:rPr dirty="0" smtClean="0" baseline="2989" sz="2400" spc="9">
                <a:latin typeface="Comic Sans MS"/>
                <a:cs typeface="Comic Sans MS"/>
              </a:rPr>
              <a:t>c</a:t>
            </a:r>
            <a:r>
              <a:rPr dirty="0" smtClean="0" baseline="2989" sz="2400" spc="9">
                <a:latin typeface="Comic Sans MS"/>
                <a:cs typeface="Comic Sans MS"/>
              </a:rPr>
              <a:t>u</a:t>
            </a:r>
            <a:r>
              <a:rPr dirty="0" smtClean="0" baseline="2989" sz="2400" spc="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r>
              <a:rPr dirty="0" smtClean="0" baseline="2989" sz="2400" spc="3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(les</a:t>
            </a:r>
            <a:r>
              <a:rPr dirty="0" smtClean="0" baseline="2989" sz="2400" spc="6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FF0000"/>
                </a:solidFill>
                <a:latin typeface="Comic Sans MS"/>
                <a:cs typeface="Comic Sans MS"/>
              </a:rPr>
              <a:t>monomère</a:t>
            </a:r>
            <a:r>
              <a:rPr dirty="0" smtClean="0" baseline="2989" sz="2400" spc="4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)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885"/>
              </a:lnSpc>
              <a:spcBef>
                <a:spcPts val="2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aux</a:t>
            </a:r>
            <a:r>
              <a:rPr dirty="0" smtClean="0" baseline="1494" sz="2400" spc="-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autres</a:t>
            </a:r>
            <a:r>
              <a:rPr dirty="0" smtClean="0" baseline="1494" sz="2400" spc="-2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pour</a:t>
            </a:r>
            <a:r>
              <a:rPr dirty="0" smtClean="0" baseline="1494" sz="2400" spc="-1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donner</a:t>
            </a:r>
            <a:r>
              <a:rPr dirty="0" smtClean="0" baseline="1494" sz="2400" spc="-5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une</a:t>
            </a:r>
            <a:r>
              <a:rPr dirty="0" smtClean="0" baseline="1494" sz="2400" spc="-2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sub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ta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ce</a:t>
            </a:r>
            <a:r>
              <a:rPr dirty="0" smtClean="0" baseline="1494" sz="2400" spc="-5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(le</a:t>
            </a:r>
            <a:r>
              <a:rPr dirty="0" smtClean="0" baseline="1494" sz="2400" spc="-1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po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y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èr</a:t>
            </a:r>
            <a:r>
              <a:rPr dirty="0" smtClean="0" baseline="1494" sz="2400" spc="4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)</a:t>
            </a:r>
            <a:r>
              <a:rPr dirty="0" smtClean="0" baseline="1494" sz="2400" spc="-5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2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g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and</a:t>
            </a:r>
            <a:r>
              <a:rPr dirty="0" smtClean="0" baseline="1494" sz="2400" spc="-2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poi</a:t>
            </a:r>
            <a:r>
              <a:rPr dirty="0" smtClean="0" baseline="1494" sz="2400" spc="-4">
                <a:latin typeface="Comic Sans MS"/>
                <a:cs typeface="Comic Sans MS"/>
              </a:rPr>
              <a:t>d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4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molécu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ai</a:t>
            </a:r>
            <a:r>
              <a:rPr dirty="0" smtClean="0" baseline="1494" sz="2400" spc="-1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e.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65261" y="842880"/>
            <a:ext cx="42267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d’un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004173" y="842880"/>
            <a:ext cx="84776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co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posé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68662" y="842880"/>
            <a:ext cx="26622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4">
                <a:latin typeface="Comic Sans MS"/>
                <a:cs typeface="Comic Sans MS"/>
              </a:rPr>
              <a:t>se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150602" y="842880"/>
            <a:ext cx="79870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soude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965942" y="842880"/>
            <a:ext cx="320452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301222" y="842880"/>
            <a:ext cx="47702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unes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7276" y="1527492"/>
            <a:ext cx="5161651" cy="2169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10"/>
              </a:lnSpc>
              <a:spcBef>
                <a:spcPts val="85"/>
              </a:spcBef>
            </a:pPr>
            <a:r>
              <a:rPr dirty="0" smtClean="0" baseline="1708" sz="2100" spc="0" i="1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708" sz="2100" spc="4" i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i="1">
                <a:solidFill>
                  <a:srgbClr val="FF0000"/>
                </a:solidFill>
                <a:latin typeface="Comic Sans MS"/>
                <a:cs typeface="Comic Sans MS"/>
              </a:rPr>
              <a:t>no</a:t>
            </a:r>
            <a:r>
              <a:rPr dirty="0" smtClean="0" baseline="1708" sz="2100" spc="4" i="1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708" sz="2100" spc="0" i="1">
                <a:solidFill>
                  <a:srgbClr val="FF0000"/>
                </a:solidFill>
                <a:latin typeface="Comic Sans MS"/>
                <a:cs typeface="Comic Sans MS"/>
              </a:rPr>
              <a:t>ère</a:t>
            </a:r>
            <a:r>
              <a:rPr dirty="0" smtClean="0" baseline="1708" sz="2100" spc="-34" i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876" sz="2175" spc="0">
                <a:solidFill>
                  <a:srgbClr val="FF0000"/>
                </a:solidFill>
                <a:latin typeface="Symbol"/>
                <a:cs typeface="Symbol"/>
              </a:rPr>
              <a:t></a:t>
            </a:r>
            <a:r>
              <a:rPr dirty="0" smtClean="0" baseline="1999" sz="2175" spc="-7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708" sz="2100" spc="0" i="1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4" i="1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0" i="1">
                <a:solidFill>
                  <a:srgbClr val="FF0000"/>
                </a:solidFill>
                <a:latin typeface="Comic Sans MS"/>
                <a:cs typeface="Comic Sans MS"/>
              </a:rPr>
              <a:t>mère</a:t>
            </a:r>
            <a:r>
              <a:rPr dirty="0" smtClean="0" baseline="1708" sz="2100" spc="-19" i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876" sz="2175" spc="0">
                <a:solidFill>
                  <a:srgbClr val="FF0000"/>
                </a:solidFill>
                <a:latin typeface="Symbol"/>
                <a:cs typeface="Symbol"/>
              </a:rPr>
              <a:t></a:t>
            </a:r>
            <a:r>
              <a:rPr dirty="0" smtClean="0" baseline="1999" sz="2175" spc="-7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708" sz="2100" spc="0" i="1">
                <a:solidFill>
                  <a:srgbClr val="FF0000"/>
                </a:solidFill>
                <a:latin typeface="Comic Sans MS"/>
                <a:cs typeface="Comic Sans MS"/>
              </a:rPr>
              <a:t>trimère</a:t>
            </a:r>
            <a:r>
              <a:rPr dirty="0" smtClean="0" baseline="1708" sz="2100" spc="-25" i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876" sz="2175" spc="0">
                <a:solidFill>
                  <a:srgbClr val="FF0000"/>
                </a:solidFill>
                <a:latin typeface="Symbol"/>
                <a:cs typeface="Symbol"/>
              </a:rPr>
              <a:t></a:t>
            </a:r>
            <a:r>
              <a:rPr dirty="0" smtClean="0" baseline="1999" sz="2175" spc="-7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708" sz="2100" spc="0" i="1">
                <a:solidFill>
                  <a:srgbClr val="FF0000"/>
                </a:solidFill>
                <a:latin typeface="Comic Sans MS"/>
                <a:cs typeface="Comic Sans MS"/>
              </a:rPr>
              <a:t>…</a:t>
            </a:r>
            <a:r>
              <a:rPr dirty="0" smtClean="0" baseline="1708" sz="2100" spc="0" i="1">
                <a:solidFill>
                  <a:srgbClr val="FF0000"/>
                </a:solidFill>
                <a:latin typeface="Comic Sans MS"/>
                <a:cs typeface="Comic Sans MS"/>
              </a:rPr>
              <a:t>.</a:t>
            </a:r>
            <a:r>
              <a:rPr dirty="0" smtClean="0" baseline="1708" sz="2100" spc="0" i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i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i="1">
                <a:solidFill>
                  <a:srgbClr val="FF0000"/>
                </a:solidFill>
                <a:latin typeface="Comic Sans MS"/>
                <a:cs typeface="Comic Sans MS"/>
              </a:rPr>
              <a:t>lig</a:t>
            </a:r>
            <a:r>
              <a:rPr dirty="0" smtClean="0" baseline="1708" sz="2100" spc="4" i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i="1">
                <a:solidFill>
                  <a:srgbClr val="FF0000"/>
                </a:solidFill>
                <a:latin typeface="Comic Sans MS"/>
                <a:cs typeface="Comic Sans MS"/>
              </a:rPr>
              <a:t>mère</a:t>
            </a:r>
            <a:r>
              <a:rPr dirty="0" smtClean="0" baseline="1708" sz="2100" spc="-44" i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i="1">
                <a:solidFill>
                  <a:srgbClr val="FF0000"/>
                </a:solidFill>
                <a:latin typeface="Comic Sans MS"/>
                <a:cs typeface="Comic Sans MS"/>
              </a:rPr>
              <a:t>…</a:t>
            </a:r>
            <a:r>
              <a:rPr dirty="0" smtClean="0" baseline="1708" sz="2100" spc="-9" i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876" sz="2175" spc="0">
                <a:solidFill>
                  <a:srgbClr val="FF0000"/>
                </a:solidFill>
                <a:latin typeface="Symbol"/>
                <a:cs typeface="Symbol"/>
              </a:rPr>
              <a:t></a:t>
            </a:r>
            <a:r>
              <a:rPr dirty="0" smtClean="0" baseline="1999" sz="2175" spc="-7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708" sz="2100" spc="4" i="1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4" i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i="1">
                <a:solidFill>
                  <a:srgbClr val="FF0000"/>
                </a:solidFill>
                <a:latin typeface="Comic Sans MS"/>
                <a:cs typeface="Comic Sans MS"/>
              </a:rPr>
              <a:t>lymère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7276" y="3188062"/>
            <a:ext cx="3390976" cy="4719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Les</a:t>
            </a:r>
            <a:r>
              <a:rPr dirty="0" smtClean="0" baseline="2989" sz="2400" spc="2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cènes</a:t>
            </a:r>
            <a:r>
              <a:rPr dirty="0" smtClean="0" baseline="2989" sz="2400" spc="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pe</a:t>
            </a:r>
            <a:r>
              <a:rPr dirty="0" smtClean="0" baseline="2989" sz="2400" spc="9">
                <a:latin typeface="Comic Sans MS"/>
                <a:cs typeface="Comic Sans MS"/>
              </a:rPr>
              <a:t>u</a:t>
            </a:r>
            <a:r>
              <a:rPr dirty="0" smtClean="0" baseline="2989" sz="2400" spc="0">
                <a:latin typeface="Comic Sans MS"/>
                <a:cs typeface="Comic Sans MS"/>
              </a:rPr>
              <a:t>v</a:t>
            </a:r>
            <a:r>
              <a:rPr dirty="0" smtClean="0" baseline="2989" sz="2400" spc="4"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latin typeface="Comic Sans MS"/>
                <a:cs typeface="Comic Sans MS"/>
              </a:rPr>
              <a:t>nt</a:t>
            </a:r>
            <a:r>
              <a:rPr dirty="0" smtClean="0" baseline="2989" sz="2400" spc="-8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38">
                <a:latin typeface="Comic Sans MS"/>
                <a:cs typeface="Comic Sans MS"/>
              </a:rPr>
              <a:t> </a:t>
            </a:r>
            <a:r>
              <a:rPr dirty="0" smtClean="0" baseline="2989" sz="2400" spc="-14">
                <a:latin typeface="Comic Sans MS"/>
                <a:cs typeface="Comic Sans MS"/>
              </a:rPr>
              <a:t>p</a:t>
            </a:r>
            <a:r>
              <a:rPr dirty="0" smtClean="0" baseline="2989" sz="2400" spc="0">
                <a:latin typeface="Comic Sans MS"/>
                <a:cs typeface="Comic Sans MS"/>
              </a:rPr>
              <a:t>o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y</a:t>
            </a: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é</a:t>
            </a:r>
            <a:r>
              <a:rPr dirty="0" smtClean="0" baseline="2989" sz="2400" spc="14">
                <a:latin typeface="Comic Sans MS"/>
                <a:cs typeface="Comic Sans MS"/>
              </a:rPr>
              <a:t>r</a:t>
            </a:r>
            <a:r>
              <a:rPr dirty="0" smtClean="0" baseline="2989" sz="2400" spc="9"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latin typeface="Comic Sans MS"/>
                <a:cs typeface="Comic Sans MS"/>
              </a:rPr>
              <a:t>ser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885"/>
              </a:lnSpc>
              <a:spcBef>
                <a:spcPts val="2"/>
              </a:spcBef>
            </a:pP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vie</a:t>
            </a:r>
            <a:r>
              <a:rPr dirty="0" smtClean="0" baseline="1494" sz="2400" spc="-2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quotid</a:t>
            </a:r>
            <a:r>
              <a:rPr dirty="0" smtClean="0" baseline="1494" sz="2400" spc="-9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n</a:t>
            </a:r>
            <a:r>
              <a:rPr dirty="0" smtClean="0" baseline="1494" sz="2400" spc="9"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60622" y="3188062"/>
            <a:ext cx="27329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en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45610" y="3188062"/>
            <a:ext cx="79955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donnant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56759" y="3188062"/>
            <a:ext cx="38458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52999" y="3188062"/>
            <a:ext cx="75435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ch</a:t>
            </a:r>
            <a:r>
              <a:rPr dirty="0" smtClean="0" baseline="1494" sz="2400" spc="9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înes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19571" y="3188062"/>
            <a:ext cx="87650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sa</a:t>
            </a:r>
            <a:r>
              <a:rPr dirty="0" smtClean="0" baseline="1494" sz="2400" spc="-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urées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08317" y="3188062"/>
            <a:ext cx="85510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iné</a:t>
            </a:r>
            <a:r>
              <a:rPr dirty="0" smtClean="0" baseline="1494" sz="2400" spc="9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ires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75473" y="3188062"/>
            <a:ext cx="32443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9">
                <a:latin typeface="Comic Sans MS"/>
                <a:cs typeface="Comic Sans MS"/>
              </a:rPr>
              <a:t>q</a:t>
            </a:r>
            <a:r>
              <a:rPr dirty="0" smtClean="0" baseline="1494" sz="2400" spc="0">
                <a:latin typeface="Comic Sans MS"/>
                <a:cs typeface="Comic Sans MS"/>
              </a:rPr>
              <a:t>ui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10753" y="3188062"/>
            <a:ext cx="46345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so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86241" y="3188062"/>
            <a:ext cx="38458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82481" y="3188062"/>
            <a:ext cx="94468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c</a:t>
            </a:r>
            <a:r>
              <a:rPr dirty="0" smtClean="0" baseline="1494" sz="2400" spc="-14">
                <a:latin typeface="Comic Sans MS"/>
                <a:cs typeface="Comic Sans MS"/>
              </a:rPr>
              <a:t>o</a:t>
            </a:r>
            <a:r>
              <a:rPr dirty="0" smtClean="0" baseline="1494" sz="2400" spc="0">
                <a:latin typeface="Comic Sans MS"/>
                <a:cs typeface="Comic Sans MS"/>
              </a:rPr>
              <a:t>m</a:t>
            </a:r>
            <a:r>
              <a:rPr dirty="0" smtClean="0" baseline="1494" sz="2400" spc="-4">
                <a:latin typeface="Comic Sans MS"/>
                <a:cs typeface="Comic Sans MS"/>
              </a:rPr>
              <a:t>p</a:t>
            </a:r>
            <a:r>
              <a:rPr dirty="0" smtClean="0" baseline="1494" sz="2400" spc="0">
                <a:latin typeface="Comic Sans MS"/>
                <a:cs typeface="Comic Sans MS"/>
              </a:rPr>
              <a:t>osés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39934" y="3188062"/>
            <a:ext cx="87484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co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latin typeface="Comic Sans MS"/>
                <a:cs typeface="Comic Sans MS"/>
              </a:rPr>
              <a:t>ra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1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26902" y="3188062"/>
            <a:ext cx="28569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276" y="4313388"/>
            <a:ext cx="1560525" cy="233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8542" sz="2100" spc="0">
                <a:solidFill>
                  <a:srgbClr val="EC7C30"/>
                </a:solidFill>
                <a:latin typeface="Comic Sans MS"/>
                <a:cs typeface="Comic Sans MS"/>
              </a:rPr>
              <a:t>Éthylène</a:t>
            </a:r>
            <a:r>
              <a:rPr dirty="0" smtClean="0" baseline="8542" sz="2100" spc="-25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8542" sz="2100" spc="-4">
                <a:latin typeface="Comic Sans MS"/>
                <a:cs typeface="Comic Sans MS"/>
              </a:rPr>
              <a:t>C</a:t>
            </a:r>
            <a:r>
              <a:rPr dirty="0" smtClean="0" baseline="8542" sz="2100" spc="0">
                <a:latin typeface="Comic Sans MS"/>
                <a:cs typeface="Comic Sans MS"/>
              </a:rPr>
              <a:t>H</a:t>
            </a:r>
            <a:r>
              <a:rPr dirty="0" smtClean="0" baseline="-5315" sz="1350" spc="4">
                <a:latin typeface="Comic Sans MS"/>
                <a:cs typeface="Comic Sans MS"/>
              </a:rPr>
              <a:t>2</a:t>
            </a:r>
            <a:r>
              <a:rPr dirty="0" smtClean="0" baseline="8542" sz="2100" spc="0">
                <a:latin typeface="Comic Sans MS"/>
                <a:cs typeface="Comic Sans MS"/>
              </a:rPr>
              <a:t>=CH</a:t>
            </a:r>
            <a:r>
              <a:rPr dirty="0" smtClean="0" baseline="-5315" sz="1350" spc="0">
                <a:latin typeface="Comic Sans MS"/>
                <a:cs typeface="Comic Sans MS"/>
              </a:rPr>
              <a:t>2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7276" y="4740108"/>
            <a:ext cx="1946097" cy="233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8542" sz="2100" spc="0">
                <a:solidFill>
                  <a:srgbClr val="EC7C30"/>
                </a:solidFill>
                <a:latin typeface="Comic Sans MS"/>
                <a:cs typeface="Comic Sans MS"/>
              </a:rPr>
              <a:t>Pro</a:t>
            </a:r>
            <a:r>
              <a:rPr dirty="0" smtClean="0" baseline="8542" sz="2100" spc="9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dirty="0" smtClean="0" baseline="8542" sz="2100" spc="0">
                <a:solidFill>
                  <a:srgbClr val="EC7C30"/>
                </a:solidFill>
                <a:latin typeface="Comic Sans MS"/>
                <a:cs typeface="Comic Sans MS"/>
              </a:rPr>
              <a:t>ylène</a:t>
            </a:r>
            <a:r>
              <a:rPr dirty="0" smtClean="0" baseline="8542" sz="2100" spc="-34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8542" sz="2100" spc="-4">
                <a:latin typeface="Comic Sans MS"/>
                <a:cs typeface="Comic Sans MS"/>
              </a:rPr>
              <a:t>C</a:t>
            </a:r>
            <a:r>
              <a:rPr dirty="0" smtClean="0" baseline="8542" sz="2100" spc="0">
                <a:latin typeface="Comic Sans MS"/>
                <a:cs typeface="Comic Sans MS"/>
              </a:rPr>
              <a:t>H</a:t>
            </a:r>
            <a:r>
              <a:rPr dirty="0" smtClean="0" baseline="-5315" sz="1350" spc="4">
                <a:latin typeface="Comic Sans MS"/>
                <a:cs typeface="Comic Sans MS"/>
              </a:rPr>
              <a:t>3</a:t>
            </a:r>
            <a:r>
              <a:rPr dirty="0" smtClean="0" baseline="8542" sz="2100" spc="-9">
                <a:latin typeface="Comic Sans MS"/>
                <a:cs typeface="Comic Sans MS"/>
              </a:rPr>
              <a:t>-</a:t>
            </a:r>
            <a:r>
              <a:rPr dirty="0" smtClean="0" baseline="8542" sz="2100" spc="-4">
                <a:latin typeface="Comic Sans MS"/>
                <a:cs typeface="Comic Sans MS"/>
              </a:rPr>
              <a:t>C</a:t>
            </a:r>
            <a:r>
              <a:rPr dirty="0" smtClean="0" baseline="8542" sz="2100" spc="0">
                <a:latin typeface="Comic Sans MS"/>
                <a:cs typeface="Comic Sans MS"/>
              </a:rPr>
              <a:t>H</a:t>
            </a:r>
            <a:r>
              <a:rPr dirty="0" smtClean="0" baseline="8542" sz="2100" spc="4">
                <a:latin typeface="Comic Sans MS"/>
                <a:cs typeface="Comic Sans MS"/>
              </a:rPr>
              <a:t>=</a:t>
            </a:r>
            <a:r>
              <a:rPr dirty="0" smtClean="0" baseline="8542" sz="2100" spc="-4">
                <a:latin typeface="Comic Sans MS"/>
                <a:cs typeface="Comic Sans MS"/>
              </a:rPr>
              <a:t>C</a:t>
            </a:r>
            <a:r>
              <a:rPr dirty="0" smtClean="0" baseline="8542" sz="2100" spc="4">
                <a:latin typeface="Comic Sans MS"/>
                <a:cs typeface="Comic Sans MS"/>
              </a:rPr>
              <a:t>H</a:t>
            </a:r>
            <a:r>
              <a:rPr dirty="0" smtClean="0" baseline="-5315" sz="1350" spc="0">
                <a:latin typeface="Comic Sans MS"/>
                <a:cs typeface="Comic Sans MS"/>
              </a:rPr>
              <a:t>2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7276" y="5379947"/>
            <a:ext cx="2402005" cy="2342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8542" sz="2100" spc="-9">
                <a:solidFill>
                  <a:srgbClr val="EC7C30"/>
                </a:solidFill>
                <a:latin typeface="Comic Sans MS"/>
                <a:cs typeface="Comic Sans MS"/>
              </a:rPr>
              <a:t>C</a:t>
            </a:r>
            <a:r>
              <a:rPr dirty="0" smtClean="0" baseline="8542" sz="2100" spc="0">
                <a:solidFill>
                  <a:srgbClr val="EC7C30"/>
                </a:solidFill>
                <a:latin typeface="Comic Sans MS"/>
                <a:cs typeface="Comic Sans MS"/>
              </a:rPr>
              <a:t>hl</a:t>
            </a:r>
            <a:r>
              <a:rPr dirty="0" smtClean="0" baseline="8542" sz="2100" spc="4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solidFill>
                  <a:srgbClr val="EC7C30"/>
                </a:solidFill>
                <a:latin typeface="Comic Sans MS"/>
                <a:cs typeface="Comic Sans MS"/>
              </a:rPr>
              <a:t>ru</a:t>
            </a:r>
            <a:r>
              <a:rPr dirty="0" smtClean="0" baseline="8542" sz="2100" spc="-4">
                <a:solidFill>
                  <a:srgbClr val="EC7C30"/>
                </a:solidFill>
                <a:latin typeface="Comic Sans MS"/>
                <a:cs typeface="Comic Sans MS"/>
              </a:rPr>
              <a:t>r</a:t>
            </a:r>
            <a:r>
              <a:rPr dirty="0" smtClean="0" baseline="8542" sz="2100" spc="0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8542" sz="2100" spc="-19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solidFill>
                  <a:srgbClr val="EC7C30"/>
                </a:solidFill>
                <a:latin typeface="Comic Sans MS"/>
                <a:cs typeface="Comic Sans MS"/>
              </a:rPr>
              <a:t>de</a:t>
            </a:r>
            <a:r>
              <a:rPr dirty="0" smtClean="0" baseline="8542" sz="2100" spc="-9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solidFill>
                  <a:srgbClr val="EC7C30"/>
                </a:solidFill>
                <a:latin typeface="Comic Sans MS"/>
                <a:cs typeface="Comic Sans MS"/>
              </a:rPr>
              <a:t>vinyle</a:t>
            </a:r>
            <a:r>
              <a:rPr dirty="0" smtClean="0" baseline="8542" sz="2100" spc="-34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8542" sz="2100" spc="-9">
                <a:latin typeface="Comic Sans MS"/>
                <a:cs typeface="Comic Sans MS"/>
              </a:rPr>
              <a:t>C</a:t>
            </a:r>
            <a:r>
              <a:rPr dirty="0" smtClean="0" baseline="8542" sz="2100" spc="0">
                <a:latin typeface="Comic Sans MS"/>
                <a:cs typeface="Comic Sans MS"/>
              </a:rPr>
              <a:t>H</a:t>
            </a:r>
            <a:r>
              <a:rPr dirty="0" smtClean="0" baseline="8542" sz="2100" spc="-9">
                <a:latin typeface="Comic Sans MS"/>
                <a:cs typeface="Comic Sans MS"/>
              </a:rPr>
              <a:t>C</a:t>
            </a:r>
            <a:r>
              <a:rPr dirty="0" smtClean="0" baseline="8542" sz="2100" spc="0">
                <a:latin typeface="Comic Sans MS"/>
                <a:cs typeface="Comic Sans MS"/>
              </a:rPr>
              <a:t>l=</a:t>
            </a:r>
            <a:r>
              <a:rPr dirty="0" smtClean="0" baseline="8542" sz="2100" spc="-4">
                <a:latin typeface="Comic Sans MS"/>
                <a:cs typeface="Comic Sans MS"/>
              </a:rPr>
              <a:t>C</a:t>
            </a:r>
            <a:r>
              <a:rPr dirty="0" smtClean="0" baseline="8542" sz="2100" spc="0">
                <a:latin typeface="Comic Sans MS"/>
                <a:cs typeface="Comic Sans MS"/>
              </a:rPr>
              <a:t>H</a:t>
            </a:r>
            <a:r>
              <a:rPr dirty="0" smtClean="0" baseline="-5315" sz="1350" spc="0">
                <a:latin typeface="Comic Sans MS"/>
                <a:cs typeface="Comic Sans MS"/>
              </a:rPr>
              <a:t>2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276" y="5807264"/>
            <a:ext cx="1703781" cy="233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8542" sz="2100" spc="0">
                <a:solidFill>
                  <a:srgbClr val="EC7C30"/>
                </a:solidFill>
                <a:latin typeface="Comic Sans MS"/>
                <a:cs typeface="Comic Sans MS"/>
              </a:rPr>
              <a:t>Styr</a:t>
            </a:r>
            <a:r>
              <a:rPr dirty="0" smtClean="0" baseline="8542" sz="2100" spc="-4">
                <a:solidFill>
                  <a:srgbClr val="EC7C30"/>
                </a:solidFill>
                <a:latin typeface="Comic Sans MS"/>
                <a:cs typeface="Comic Sans MS"/>
              </a:rPr>
              <a:t>è</a:t>
            </a:r>
            <a:r>
              <a:rPr dirty="0" smtClean="0" baseline="8542" sz="2100" spc="0">
                <a:solidFill>
                  <a:srgbClr val="EC7C30"/>
                </a:solidFill>
                <a:latin typeface="Comic Sans MS"/>
                <a:cs typeface="Comic Sans MS"/>
              </a:rPr>
              <a:t>ne</a:t>
            </a:r>
            <a:r>
              <a:rPr dirty="0" smtClean="0" baseline="8542" sz="2100" spc="-14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P</a:t>
            </a:r>
            <a:r>
              <a:rPr dirty="0" smtClean="0" baseline="8542" sz="2100" spc="4">
                <a:latin typeface="Comic Sans MS"/>
                <a:cs typeface="Comic Sans MS"/>
              </a:rPr>
              <a:t>h</a:t>
            </a:r>
            <a:r>
              <a:rPr dirty="0" smtClean="0" baseline="8542" sz="2100" spc="-9">
                <a:latin typeface="Comic Sans MS"/>
                <a:cs typeface="Comic Sans MS"/>
              </a:rPr>
              <a:t>-</a:t>
            </a:r>
            <a:r>
              <a:rPr dirty="0" smtClean="0" baseline="8542" sz="2100" spc="-4">
                <a:latin typeface="Comic Sans MS"/>
                <a:cs typeface="Comic Sans MS"/>
              </a:rPr>
              <a:t>C</a:t>
            </a:r>
            <a:r>
              <a:rPr dirty="0" smtClean="0" baseline="8542" sz="2100" spc="0">
                <a:latin typeface="Comic Sans MS"/>
                <a:cs typeface="Comic Sans MS"/>
              </a:rPr>
              <a:t>H</a:t>
            </a:r>
            <a:r>
              <a:rPr dirty="0" smtClean="0" baseline="8542" sz="2100" spc="4">
                <a:latin typeface="Comic Sans MS"/>
                <a:cs typeface="Comic Sans MS"/>
              </a:rPr>
              <a:t>=</a:t>
            </a:r>
            <a:r>
              <a:rPr dirty="0" smtClean="0" baseline="8542" sz="2100" spc="-4">
                <a:latin typeface="Comic Sans MS"/>
                <a:cs typeface="Comic Sans MS"/>
              </a:rPr>
              <a:t>C</a:t>
            </a:r>
            <a:r>
              <a:rPr dirty="0" smtClean="0" baseline="8542" sz="2100" spc="4">
                <a:latin typeface="Comic Sans MS"/>
                <a:cs typeface="Comic Sans MS"/>
              </a:rPr>
              <a:t>H</a:t>
            </a:r>
            <a:r>
              <a:rPr dirty="0" smtClean="0" baseline="-5315" sz="1350" spc="0">
                <a:latin typeface="Comic Sans MS"/>
                <a:cs typeface="Comic Sans MS"/>
              </a:rPr>
              <a:t>2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7276" y="6233984"/>
            <a:ext cx="2471877" cy="233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8542" sz="2100" spc="4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dirty="0" smtClean="0" baseline="8542" sz="2100" spc="0">
                <a:solidFill>
                  <a:srgbClr val="EC7C30"/>
                </a:solidFill>
                <a:latin typeface="Comic Sans MS"/>
                <a:cs typeface="Comic Sans MS"/>
              </a:rPr>
              <a:t>ét</a:t>
            </a:r>
            <a:r>
              <a:rPr dirty="0" smtClean="0" baseline="8542" sz="2100" spc="-4">
                <a:solidFill>
                  <a:srgbClr val="EC7C30"/>
                </a:solidFill>
                <a:latin typeface="Comic Sans MS"/>
                <a:cs typeface="Comic Sans MS"/>
              </a:rPr>
              <a:t>r</a:t>
            </a:r>
            <a:r>
              <a:rPr dirty="0" smtClean="0" baseline="8542" sz="2100" spc="0">
                <a:solidFill>
                  <a:srgbClr val="EC7C30"/>
                </a:solidFill>
                <a:latin typeface="Comic Sans MS"/>
                <a:cs typeface="Comic Sans MS"/>
              </a:rPr>
              <a:t>af</a:t>
            </a:r>
            <a:r>
              <a:rPr dirty="0" smtClean="0" baseline="8542" sz="2100" spc="-4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8542" sz="2100" spc="0">
                <a:solidFill>
                  <a:srgbClr val="EC7C30"/>
                </a:solidFill>
                <a:latin typeface="Comic Sans MS"/>
                <a:cs typeface="Comic Sans MS"/>
              </a:rPr>
              <a:t>u</a:t>
            </a:r>
            <a:r>
              <a:rPr dirty="0" smtClean="0" baseline="8542" sz="2100" spc="4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solidFill>
                  <a:srgbClr val="EC7C30"/>
                </a:solidFill>
                <a:latin typeface="Comic Sans MS"/>
                <a:cs typeface="Comic Sans MS"/>
              </a:rPr>
              <a:t>roét</a:t>
            </a:r>
            <a:r>
              <a:rPr dirty="0" smtClean="0" baseline="8542" sz="2100" spc="4">
                <a:solidFill>
                  <a:srgbClr val="EC7C30"/>
                </a:solidFill>
                <a:latin typeface="Comic Sans MS"/>
                <a:cs typeface="Comic Sans MS"/>
              </a:rPr>
              <a:t>h</a:t>
            </a:r>
            <a:r>
              <a:rPr dirty="0" smtClean="0" baseline="8542" sz="2100" spc="0">
                <a:solidFill>
                  <a:srgbClr val="EC7C30"/>
                </a:solidFill>
                <a:latin typeface="Comic Sans MS"/>
                <a:cs typeface="Comic Sans MS"/>
              </a:rPr>
              <a:t>yl</a:t>
            </a:r>
            <a:r>
              <a:rPr dirty="0" smtClean="0" baseline="8542" sz="2100" spc="-14">
                <a:solidFill>
                  <a:srgbClr val="EC7C30"/>
                </a:solidFill>
                <a:latin typeface="Comic Sans MS"/>
                <a:cs typeface="Comic Sans MS"/>
              </a:rPr>
              <a:t>è</a:t>
            </a:r>
            <a:r>
              <a:rPr dirty="0" smtClean="0" baseline="8542" sz="2100" spc="0">
                <a:solidFill>
                  <a:srgbClr val="EC7C30"/>
                </a:solidFill>
                <a:latin typeface="Comic Sans MS"/>
                <a:cs typeface="Comic Sans MS"/>
              </a:rPr>
              <a:t>ne</a:t>
            </a:r>
            <a:r>
              <a:rPr dirty="0" smtClean="0" baseline="8542" sz="2100" spc="-29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8542" sz="2100" spc="-4">
                <a:latin typeface="Comic Sans MS"/>
                <a:cs typeface="Comic Sans MS"/>
              </a:rPr>
              <a:t>C</a:t>
            </a:r>
            <a:r>
              <a:rPr dirty="0" smtClean="0" baseline="8542" sz="2100" spc="0">
                <a:latin typeface="Comic Sans MS"/>
                <a:cs typeface="Comic Sans MS"/>
              </a:rPr>
              <a:t>F</a:t>
            </a:r>
            <a:r>
              <a:rPr dirty="0" smtClean="0" baseline="-5315" sz="1350" spc="4">
                <a:latin typeface="Comic Sans MS"/>
                <a:cs typeface="Comic Sans MS"/>
              </a:rPr>
              <a:t>2</a:t>
            </a:r>
            <a:r>
              <a:rPr dirty="0" smtClean="0" baseline="8542" sz="2100" spc="0">
                <a:latin typeface="Comic Sans MS"/>
                <a:cs typeface="Comic Sans MS"/>
              </a:rPr>
              <a:t>=CF</a:t>
            </a:r>
            <a:r>
              <a:rPr dirty="0" smtClean="0" baseline="-5315" sz="1350" spc="0">
                <a:latin typeface="Comic Sans MS"/>
                <a:cs typeface="Comic Sans MS"/>
              </a:rPr>
              <a:t>2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62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-17524" y="11415522"/>
            <a:ext cx="347470" cy="0"/>
          </a:xfrm>
          <a:custGeom>
            <a:avLst/>
            <a:gdLst/>
            <a:ahLst/>
            <a:cxnLst/>
            <a:rect l="l" t="t" r="r" b="b"/>
            <a:pathLst>
              <a:path w="347470" h="0">
                <a:moveTo>
                  <a:pt x="347470" y="0"/>
                </a:moveTo>
                <a:lnTo>
                  <a:pt x="17527" y="0"/>
                </a:lnTo>
              </a:path>
              <a:path w="347470" h="0">
                <a:moveTo>
                  <a:pt x="17527" y="0"/>
                </a:moveTo>
                <a:lnTo>
                  <a:pt x="347470" y="1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-12192"/>
            <a:ext cx="68580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-12192"/>
            <a:ext cx="6858000" cy="342900"/>
          </a:xfrm>
          <a:custGeom>
            <a:avLst/>
            <a:gdLst/>
            <a:ahLst/>
            <a:cxnLst/>
            <a:rect l="l" t="t" r="r" b="b"/>
            <a:pathLst>
              <a:path w="6858000" h="342900">
                <a:moveTo>
                  <a:pt x="6857999" y="342900"/>
                </a:moveTo>
                <a:lnTo>
                  <a:pt x="6857999" y="12192"/>
                </a:lnTo>
              </a:path>
              <a:path w="6858000" h="342900">
                <a:moveTo>
                  <a:pt x="0" y="12192"/>
                </a:moveTo>
                <a:lnTo>
                  <a:pt x="0" y="342900"/>
                </a:lnTo>
                <a:lnTo>
                  <a:pt x="6857999" y="34290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37160" y="-21335"/>
            <a:ext cx="335280" cy="361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51688" y="-18288"/>
            <a:ext cx="319087" cy="3611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67057" y="3837432"/>
            <a:ext cx="6685788" cy="4922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 rot="5400000">
            <a:off x="83473" y="11717753"/>
            <a:ext cx="308816" cy="1943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63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 rot="5400000">
            <a:off x="0" y="10711343"/>
            <a:ext cx="694764" cy="147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6857999" cy="330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234562">
              <a:lnSpc>
                <a:spcPct val="95825"/>
              </a:lnSpc>
              <a:spcBef>
                <a:spcPts val="455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022092" y="2785872"/>
            <a:ext cx="4963667" cy="585215"/>
          </a:xfrm>
          <a:custGeom>
            <a:avLst/>
            <a:gdLst/>
            <a:ahLst/>
            <a:cxnLst/>
            <a:rect l="l" t="t" r="r" b="b"/>
            <a:pathLst>
              <a:path w="4963667" h="585215">
                <a:moveTo>
                  <a:pt x="0" y="585215"/>
                </a:moveTo>
                <a:lnTo>
                  <a:pt x="4963667" y="585215"/>
                </a:lnTo>
                <a:lnTo>
                  <a:pt x="4963667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12192">
            <a:solidFill>
              <a:srgbClr val="0000C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3022092" y="883920"/>
            <a:ext cx="5654039" cy="1901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331720" y="2877312"/>
            <a:ext cx="597407" cy="368808"/>
          </a:xfrm>
          <a:custGeom>
            <a:avLst/>
            <a:gdLst/>
            <a:ahLst/>
            <a:cxnLst/>
            <a:rect l="l" t="t" r="r" b="b"/>
            <a:pathLst>
              <a:path w="597407" h="368808">
                <a:moveTo>
                  <a:pt x="298577" y="322707"/>
                </a:moveTo>
                <a:lnTo>
                  <a:pt x="298577" y="368808"/>
                </a:lnTo>
                <a:lnTo>
                  <a:pt x="597407" y="184403"/>
                </a:lnTo>
                <a:lnTo>
                  <a:pt x="298577" y="0"/>
                </a:lnTo>
                <a:lnTo>
                  <a:pt x="298577" y="46100"/>
                </a:lnTo>
                <a:lnTo>
                  <a:pt x="0" y="46100"/>
                </a:lnTo>
                <a:lnTo>
                  <a:pt x="0" y="322707"/>
                </a:lnTo>
                <a:lnTo>
                  <a:pt x="298577" y="32270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331720" y="2877312"/>
            <a:ext cx="597407" cy="368808"/>
          </a:xfrm>
          <a:custGeom>
            <a:avLst/>
            <a:gdLst/>
            <a:ahLst/>
            <a:cxnLst/>
            <a:rect l="l" t="t" r="r" b="b"/>
            <a:pathLst>
              <a:path w="597407" h="368808">
                <a:moveTo>
                  <a:pt x="0" y="46100"/>
                </a:moveTo>
                <a:lnTo>
                  <a:pt x="298577" y="46100"/>
                </a:lnTo>
                <a:lnTo>
                  <a:pt x="298577" y="0"/>
                </a:lnTo>
                <a:lnTo>
                  <a:pt x="597407" y="184403"/>
                </a:lnTo>
                <a:lnTo>
                  <a:pt x="298577" y="368808"/>
                </a:lnTo>
                <a:lnTo>
                  <a:pt x="298577" y="322707"/>
                </a:lnTo>
                <a:lnTo>
                  <a:pt x="0" y="322707"/>
                </a:lnTo>
                <a:lnTo>
                  <a:pt x="0" y="461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8033004" y="2877312"/>
            <a:ext cx="597407" cy="368808"/>
          </a:xfrm>
          <a:custGeom>
            <a:avLst/>
            <a:gdLst/>
            <a:ahLst/>
            <a:cxnLst/>
            <a:rect l="l" t="t" r="r" b="b"/>
            <a:pathLst>
              <a:path w="597407" h="368808">
                <a:moveTo>
                  <a:pt x="0" y="184403"/>
                </a:moveTo>
                <a:lnTo>
                  <a:pt x="298830" y="368808"/>
                </a:lnTo>
                <a:lnTo>
                  <a:pt x="298830" y="322707"/>
                </a:lnTo>
                <a:lnTo>
                  <a:pt x="597407" y="322707"/>
                </a:lnTo>
                <a:lnTo>
                  <a:pt x="597407" y="46100"/>
                </a:lnTo>
                <a:lnTo>
                  <a:pt x="298830" y="46100"/>
                </a:lnTo>
                <a:lnTo>
                  <a:pt x="298830" y="0"/>
                </a:lnTo>
                <a:lnTo>
                  <a:pt x="0" y="184403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8033004" y="2877312"/>
            <a:ext cx="597407" cy="368808"/>
          </a:xfrm>
          <a:custGeom>
            <a:avLst/>
            <a:gdLst/>
            <a:ahLst/>
            <a:cxnLst/>
            <a:rect l="l" t="t" r="r" b="b"/>
            <a:pathLst>
              <a:path w="597407" h="368808">
                <a:moveTo>
                  <a:pt x="0" y="184403"/>
                </a:moveTo>
                <a:lnTo>
                  <a:pt x="298830" y="0"/>
                </a:lnTo>
                <a:lnTo>
                  <a:pt x="298830" y="46100"/>
                </a:lnTo>
                <a:lnTo>
                  <a:pt x="597407" y="46100"/>
                </a:lnTo>
                <a:lnTo>
                  <a:pt x="597407" y="322707"/>
                </a:lnTo>
                <a:lnTo>
                  <a:pt x="298830" y="322707"/>
                </a:lnTo>
                <a:lnTo>
                  <a:pt x="298830" y="368808"/>
                </a:lnTo>
                <a:lnTo>
                  <a:pt x="0" y="18440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47217" y="214992"/>
            <a:ext cx="3687233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Impor</a:t>
            </a:r>
            <a:r>
              <a:rPr dirty="0" smtClean="0" baseline="1494" sz="2400" spc="4">
                <a:solidFill>
                  <a:srgbClr val="00AFEF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ance</a:t>
            </a:r>
            <a:r>
              <a:rPr dirty="0" smtClean="0" baseline="1494" sz="2400" spc="-71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des</a:t>
            </a:r>
            <a:r>
              <a:rPr dirty="0" smtClean="0" baseline="1494" sz="2400" spc="-30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dom</a:t>
            </a:r>
            <a:r>
              <a:rPr dirty="0" smtClean="0" baseline="1494" sz="2400" spc="-4">
                <a:solidFill>
                  <a:srgbClr val="00AFEF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ines</a:t>
            </a:r>
            <a:r>
              <a:rPr dirty="0" smtClean="0" baseline="1494" sz="2400" spc="-62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d’app</a:t>
            </a:r>
            <a:r>
              <a:rPr dirty="0" smtClean="0" baseline="1494" sz="2400" spc="-9">
                <a:solidFill>
                  <a:srgbClr val="00AFEF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-9">
                <a:solidFill>
                  <a:srgbClr val="00AFEF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ation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43103" y="214992"/>
            <a:ext cx="2277105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des</a:t>
            </a:r>
            <a:r>
              <a:rPr dirty="0" smtClean="0" baseline="1494" sz="2400" spc="-30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m</a:t>
            </a:r>
            <a:r>
              <a:rPr dirty="0" smtClean="0" baseline="1494" sz="2400" spc="-4">
                <a:solidFill>
                  <a:srgbClr val="00AFEF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tièr</a:t>
            </a:r>
            <a:r>
              <a:rPr dirty="0" smtClean="0" baseline="1494" sz="2400" spc="4">
                <a:solidFill>
                  <a:srgbClr val="00AFEF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s</a:t>
            </a:r>
            <a:r>
              <a:rPr dirty="0" smtClean="0" baseline="1494" sz="2400" spc="-50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p</a:t>
            </a:r>
            <a:r>
              <a:rPr dirty="0" smtClean="0" baseline="1494" sz="2400" spc="-4">
                <a:solidFill>
                  <a:srgbClr val="00AFEF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as</a:t>
            </a:r>
            <a:r>
              <a:rPr dirty="0" smtClean="0" baseline="1494" sz="2400" spc="4">
                <a:solidFill>
                  <a:srgbClr val="00AFEF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solidFill>
                  <a:srgbClr val="00AFEF"/>
                </a:solidFill>
                <a:latin typeface="Comic Sans MS"/>
                <a:cs typeface="Comic Sans MS"/>
              </a:rPr>
              <a:t>q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ues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6608" y="3635843"/>
            <a:ext cx="3876340" cy="6304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4">
                <a:latin typeface="Comic Sans MS"/>
                <a:cs typeface="Comic Sans MS"/>
              </a:rPr>
              <a:t>Q</a:t>
            </a:r>
            <a:r>
              <a:rPr dirty="0" smtClean="0" baseline="3417" sz="2100" spc="0">
                <a:latin typeface="Comic Sans MS"/>
                <a:cs typeface="Comic Sans MS"/>
              </a:rPr>
              <a:t>uelques</a:t>
            </a:r>
            <a:r>
              <a:rPr dirty="0" smtClean="0" baseline="3417" sz="2100" spc="-3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no</a:t>
            </a:r>
            <a:r>
              <a:rPr dirty="0" smtClean="0" baseline="3417" sz="2100" spc="4">
                <a:latin typeface="Comic Sans MS"/>
                <a:cs typeface="Comic Sans MS"/>
              </a:rPr>
              <a:t>m</a:t>
            </a:r>
            <a:r>
              <a:rPr dirty="0" smtClean="0" baseline="3417" sz="2100" spc="0">
                <a:latin typeface="Comic Sans MS"/>
                <a:cs typeface="Comic Sans MS"/>
              </a:rPr>
              <a:t>s: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Petrofina,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lva</a:t>
            </a:r>
            <a:r>
              <a:rPr dirty="0" smtClean="0" baseline="1708" sz="2100" spc="4">
                <a:latin typeface="Comic Sans MS"/>
                <a:cs typeface="Comic Sans MS"/>
              </a:rPr>
              <a:t>y</a:t>
            </a:r>
            <a:r>
              <a:rPr dirty="0" smtClean="0" baseline="1708" sz="2100" spc="0">
                <a:latin typeface="Comic Sans MS"/>
                <a:cs typeface="Comic Sans MS"/>
              </a:rPr>
              <a:t>,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9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B,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ec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ife</a:t>
            </a: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,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g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evaert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Mobil,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B</a:t>
            </a:r>
            <a:r>
              <a:rPr dirty="0" smtClean="0" baseline="1708" sz="2100" spc="9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SF,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B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yer,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w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rnin</a:t>
            </a:r>
            <a:r>
              <a:rPr dirty="0" smtClean="0" baseline="1708" sz="2100" spc="-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,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Shell,…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1265" y="4844650"/>
            <a:ext cx="10858632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Po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latin typeface="Comic Sans MS"/>
                <a:cs typeface="Comic Sans MS"/>
              </a:rPr>
              <a:t>rquoi</a:t>
            </a:r>
            <a:r>
              <a:rPr dirty="0" smtClean="0" baseline="1494" sz="2400" spc="-2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certain</a:t>
            </a:r>
            <a:r>
              <a:rPr dirty="0" smtClean="0" baseline="1494" sz="2400" spc="4"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5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tièr</a:t>
            </a:r>
            <a:r>
              <a:rPr dirty="0" smtClean="0" baseline="1494" sz="2400" spc="4"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5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as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latin typeface="Comic Sans MS"/>
                <a:cs typeface="Comic Sans MS"/>
              </a:rPr>
              <a:t>q</a:t>
            </a:r>
            <a:r>
              <a:rPr dirty="0" smtClean="0" baseline="1494" sz="2400" spc="0">
                <a:latin typeface="Comic Sans MS"/>
                <a:cs typeface="Comic Sans MS"/>
              </a:rPr>
              <a:t>ues</a:t>
            </a:r>
            <a:r>
              <a:rPr dirty="0" smtClean="0" baseline="1494" sz="2400" spc="-5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remp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19">
                <a:latin typeface="Comic Sans MS"/>
                <a:cs typeface="Comic Sans MS"/>
              </a:rPr>
              <a:t>t</a:t>
            </a:r>
            <a:r>
              <a:rPr dirty="0" smtClean="0" baseline="1494" sz="2400" spc="-4">
                <a:latin typeface="Comic Sans MS"/>
                <a:cs typeface="Comic Sans MS"/>
              </a:rPr>
              <a:t>-</a:t>
            </a:r>
            <a:r>
              <a:rPr dirty="0" smtClean="0" baseline="1494" sz="2400" spc="0">
                <a:latin typeface="Comic Sans MS"/>
                <a:cs typeface="Comic Sans MS"/>
              </a:rPr>
              <a:t>el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9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2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us</a:t>
            </a:r>
            <a:r>
              <a:rPr dirty="0" smtClean="0" baseline="1494" sz="2400" spc="-1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en</a:t>
            </a:r>
            <a:r>
              <a:rPr dirty="0" smtClean="0" baseline="1494" sz="2400" spc="-2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us</a:t>
            </a:r>
            <a:r>
              <a:rPr dirty="0" smtClean="0" baseline="1494" sz="2400" spc="-2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les</a:t>
            </a:r>
            <a:r>
              <a:rPr dirty="0" smtClean="0" baseline="1494" sz="2400" spc="-2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autres</a:t>
            </a:r>
            <a:r>
              <a:rPr dirty="0" smtClean="0" baseline="1494" sz="2400" spc="-4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maté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ia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latin typeface="Comic Sans MS"/>
                <a:cs typeface="Comic Sans MS"/>
              </a:rPr>
              <a:t>x</a:t>
            </a:r>
            <a:r>
              <a:rPr dirty="0" smtClean="0" baseline="1494" sz="2400" spc="-3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dans</a:t>
            </a:r>
            <a:r>
              <a:rPr dirty="0" smtClean="0" baseline="1494" sz="2400" spc="-3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la</a:t>
            </a:r>
            <a:r>
              <a:rPr dirty="0" smtClean="0" baseline="1494" sz="2400" spc="-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vie</a:t>
            </a:r>
            <a:r>
              <a:rPr dirty="0" smtClean="0" baseline="1494" sz="2400" spc="-2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latin typeface="Comic Sans MS"/>
                <a:cs typeface="Comic Sans MS"/>
              </a:rPr>
              <a:t>ra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te</a:t>
            </a:r>
            <a:r>
              <a:rPr dirty="0" smtClean="0" baseline="1494" sz="2400" spc="-3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?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8491" y="5327483"/>
            <a:ext cx="126412" cy="4170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5002" y="5327483"/>
            <a:ext cx="4855001" cy="4170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4">
                <a:latin typeface="Comic Sans MS"/>
                <a:cs typeface="Comic Sans MS"/>
              </a:rPr>
              <a:t>Q</a:t>
            </a:r>
            <a:r>
              <a:rPr dirty="0" smtClean="0" baseline="3417" sz="2100" spc="0">
                <a:latin typeface="Comic Sans MS"/>
                <a:cs typeface="Comic Sans MS"/>
              </a:rPr>
              <a:t>ual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tés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éci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0">
                <a:latin typeface="Comic Sans MS"/>
                <a:cs typeface="Comic Sans MS"/>
              </a:rPr>
              <a:t>iques</a:t>
            </a:r>
            <a:r>
              <a:rPr dirty="0" smtClean="0" baseline="3417" sz="2100" spc="-2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(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ro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riétés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h</a:t>
            </a:r>
            <a:r>
              <a:rPr dirty="0" smtClean="0" baseline="3417" sz="2100" spc="0">
                <a:latin typeface="Comic Sans MS"/>
                <a:cs typeface="Comic Sans MS"/>
              </a:rPr>
              <a:t>ysi</a:t>
            </a:r>
            <a:r>
              <a:rPr dirty="0" smtClean="0" baseline="3417" sz="2100" spc="4">
                <a:latin typeface="Comic Sans MS"/>
                <a:cs typeface="Comic Sans MS"/>
              </a:rPr>
              <a:t>q</a:t>
            </a:r>
            <a:r>
              <a:rPr dirty="0" smtClean="0" baseline="3417" sz="2100" spc="0">
                <a:latin typeface="Comic Sans MS"/>
                <a:cs typeface="Comic Sans MS"/>
              </a:rPr>
              <a:t>u</a:t>
            </a:r>
            <a:r>
              <a:rPr dirty="0" smtClean="0" baseline="3417" sz="2100" spc="-9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-2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et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mécaniques)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lesse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tati</a:t>
            </a: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aux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ins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8286" y="6307070"/>
            <a:ext cx="250311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latin typeface="Arial"/>
                <a:cs typeface="Arial"/>
              </a:rPr>
              <a:t>64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460594"/>
            <a:ext cx="859288" cy="2398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201</a:t>
            </a:r>
            <a:r>
              <a:rPr dirty="0" smtClean="0" baseline="-5012" sz="1500" spc="-139">
                <a:latin typeface="Segoe UI"/>
                <a:cs typeface="Segoe UI"/>
              </a:rPr>
              <a:t>5</a:t>
            </a:r>
            <a:r>
              <a:rPr dirty="0" smtClean="0" baseline="19325" sz="1800" spc="4">
                <a:latin typeface="Arial"/>
                <a:cs typeface="Arial"/>
              </a:rPr>
              <a:t>64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64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22092" y="2785872"/>
            <a:ext cx="4963667" cy="585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709">
              <a:lnSpc>
                <a:spcPct val="116129"/>
              </a:lnSpc>
              <a:spcBef>
                <a:spcPts val="125"/>
              </a:spcBef>
            </a:pPr>
            <a:r>
              <a:rPr dirty="0" smtClean="0" sz="1600" spc="0">
                <a:solidFill>
                  <a:srgbClr val="EC7C30"/>
                </a:solidFill>
                <a:latin typeface="Comic Sans MS"/>
                <a:cs typeface="Comic Sans MS"/>
              </a:rPr>
              <a:t>En</a:t>
            </a:r>
            <a:r>
              <a:rPr dirty="0" smtClean="0" sz="1600" spc="-8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sz="1600" spc="0">
                <a:solidFill>
                  <a:srgbClr val="EC7C30"/>
                </a:solidFill>
                <a:latin typeface="Comic Sans MS"/>
                <a:cs typeface="Comic Sans MS"/>
              </a:rPr>
              <a:t>Europe</a:t>
            </a:r>
            <a:r>
              <a:rPr dirty="0" smtClean="0" sz="1600" spc="-36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sz="1600" spc="0">
                <a:solidFill>
                  <a:srgbClr val="EC7C30"/>
                </a:solidFill>
                <a:latin typeface="Comic Sans MS"/>
                <a:cs typeface="Comic Sans MS"/>
              </a:rPr>
              <a:t>:</a:t>
            </a:r>
            <a:r>
              <a:rPr dirty="0" smtClean="0" sz="1600" spc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sz="1600" spc="0">
                <a:solidFill>
                  <a:srgbClr val="EC7C30"/>
                </a:solidFill>
                <a:latin typeface="Comic Sans MS"/>
                <a:cs typeface="Comic Sans MS"/>
              </a:rPr>
              <a:t>consommation</a:t>
            </a:r>
            <a:r>
              <a:rPr dirty="0" smtClean="0" sz="1600" spc="-97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sz="1600" spc="0">
                <a:solidFill>
                  <a:srgbClr val="EC7C30"/>
                </a:solidFill>
                <a:latin typeface="Comic Sans MS"/>
                <a:cs typeface="Comic Sans MS"/>
              </a:rPr>
              <a:t>pour</a:t>
            </a:r>
            <a:r>
              <a:rPr dirty="0" smtClean="0" sz="1600" spc="-32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sz="1600" spc="-4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sz="1600" spc="0">
                <a:solidFill>
                  <a:srgbClr val="EC7C30"/>
                </a:solidFill>
                <a:latin typeface="Comic Sans MS"/>
                <a:cs typeface="Comic Sans MS"/>
              </a:rPr>
              <a:t>’emba</a:t>
            </a:r>
            <a:r>
              <a:rPr dirty="0" smtClean="0" sz="1600" spc="-4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sz="1600" spc="-4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sz="1600" spc="0">
                <a:solidFill>
                  <a:srgbClr val="EC7C30"/>
                </a:solidFill>
                <a:latin typeface="Comic Sans MS"/>
                <a:cs typeface="Comic Sans MS"/>
              </a:rPr>
              <a:t>age</a:t>
            </a:r>
            <a:r>
              <a:rPr dirty="0" smtClean="0" sz="1600" spc="-26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sz="1600" spc="0">
                <a:solidFill>
                  <a:srgbClr val="EC7C30"/>
                </a:solidFill>
                <a:latin typeface="Comic Sans MS"/>
                <a:cs typeface="Comic Sans MS"/>
              </a:rPr>
              <a:t>~</a:t>
            </a:r>
            <a:r>
              <a:rPr dirty="0" smtClean="0" sz="1600" spc="-14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sz="1600" spc="0">
                <a:solidFill>
                  <a:srgbClr val="EC7C30"/>
                </a:solidFill>
                <a:latin typeface="Comic Sans MS"/>
                <a:cs typeface="Comic Sans MS"/>
              </a:rPr>
              <a:t>42</a:t>
            </a:r>
            <a:r>
              <a:rPr dirty="0" smtClean="0" sz="1600" spc="-19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sz="1600" spc="0">
                <a:solidFill>
                  <a:srgbClr val="EC7C30"/>
                </a:solidFill>
                <a:latin typeface="Comic Sans MS"/>
                <a:cs typeface="Comic Sans MS"/>
              </a:rPr>
              <a:t>%</a:t>
            </a:r>
            <a:endParaRPr sz="1600">
              <a:latin typeface="Comic Sans MS"/>
              <a:cs typeface="Comic Sans MS"/>
            </a:endParaRPr>
          </a:p>
          <a:p>
            <a:pPr marL="1677923">
              <a:lnSpc>
                <a:spcPts val="1920"/>
              </a:lnSpc>
              <a:spcBef>
                <a:spcPts val="96"/>
              </a:spcBef>
            </a:pP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~</a:t>
            </a:r>
            <a:r>
              <a:rPr dirty="0" smtClean="0" baseline="2989" sz="2400" spc="-14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80</a:t>
            </a:r>
            <a:r>
              <a:rPr dirty="0" smtClean="0" baseline="2989" sz="2400" spc="-19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Kg</a:t>
            </a:r>
            <a:r>
              <a:rPr dirty="0" smtClean="0" baseline="2989" sz="2400" spc="-8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po</a:t>
            </a:r>
            <a:r>
              <a:rPr dirty="0" smtClean="0" baseline="2989" sz="2400" spc="-4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y</a:t>
            </a:r>
            <a:r>
              <a:rPr dirty="0" smtClean="0" baseline="2989" sz="2400" spc="-4">
                <a:solidFill>
                  <a:srgbClr val="EC7C30"/>
                </a:solidFill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èr</a:t>
            </a:r>
            <a:r>
              <a:rPr dirty="0" smtClean="0" baseline="2989" sz="2400" spc="4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/ha</a:t>
            </a:r>
            <a:r>
              <a:rPr dirty="0" smtClean="0" baseline="2989" sz="2400" spc="4">
                <a:solidFill>
                  <a:srgbClr val="EC7C30"/>
                </a:solidFill>
                <a:latin typeface="Comic Sans MS"/>
                <a:cs typeface="Comic Sans MS"/>
              </a:rPr>
              <a:t>b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/an.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9724644" y="4779264"/>
            <a:ext cx="2039111" cy="18571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254761">
              <a:lnSpc>
                <a:spcPts val="1580"/>
              </a:lnSpc>
              <a:spcBef>
                <a:spcPts val="12122"/>
              </a:spcBef>
            </a:pPr>
            <a:r>
              <a:rPr dirty="0" smtClean="0" baseline="-2070" sz="2100" spc="0">
                <a:latin typeface="Arial"/>
                <a:cs typeface="Arial"/>
              </a:rPr>
              <a:t>65</a:t>
            </a:r>
            <a:r>
              <a:rPr dirty="0" smtClean="0" baseline="-2070" sz="2100" spc="0">
                <a:latin typeface="Arial"/>
                <a:cs typeface="Arial"/>
              </a:rPr>
              <a:t>                 </a:t>
            </a:r>
            <a:r>
              <a:rPr dirty="0" smtClean="0" baseline="-2070" sz="2100" spc="212">
                <a:latin typeface="Arial"/>
                <a:cs typeface="Arial"/>
              </a:rPr>
              <a:t> </a:t>
            </a:r>
            <a:r>
              <a:rPr dirty="0" smtClean="0" sz="1200" spc="4">
                <a:latin typeface="Arial"/>
                <a:cs typeface="Arial"/>
              </a:rPr>
              <a:t>65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9724644" y="4779264"/>
            <a:ext cx="2039111" cy="184099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8735568" y="4707636"/>
            <a:ext cx="967740" cy="12618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7112508" y="5602224"/>
            <a:ext cx="1600200" cy="8290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9782556" y="120395"/>
            <a:ext cx="964692" cy="8823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8840724" y="432815"/>
            <a:ext cx="803148" cy="5394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8077200" y="315468"/>
            <a:ext cx="684276" cy="7299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8953500" y="1228343"/>
            <a:ext cx="1060703" cy="6507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10049256" y="1146047"/>
            <a:ext cx="696468" cy="5974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10792968" y="1312164"/>
            <a:ext cx="783335" cy="3276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9689592" y="1926336"/>
            <a:ext cx="1816607" cy="6888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9179052" y="2877312"/>
            <a:ext cx="1754124" cy="7467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10962132" y="2726436"/>
            <a:ext cx="932687" cy="9403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10197084" y="3691128"/>
            <a:ext cx="475487" cy="7513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10733532" y="3727704"/>
            <a:ext cx="344424" cy="8061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5533644" y="1353312"/>
            <a:ext cx="1926336" cy="9464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7662672" y="1959864"/>
            <a:ext cx="1144524" cy="993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800344" y="2380488"/>
            <a:ext cx="1043940" cy="15483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7293864" y="4152900"/>
            <a:ext cx="1107948" cy="957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926836" y="4308348"/>
            <a:ext cx="1139952" cy="1813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1136249" y="254968"/>
            <a:ext cx="321061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-4">
                <a:solidFill>
                  <a:srgbClr val="FF0000"/>
                </a:solidFill>
                <a:latin typeface="Comic Sans MS"/>
                <a:cs typeface="Comic Sans MS"/>
              </a:rPr>
              <a:t>PE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77015" y="1353632"/>
            <a:ext cx="46498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PVC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5551" y="1481153"/>
            <a:ext cx="155075" cy="32726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50"/>
              </a:lnSpc>
              <a:spcBef>
                <a:spcPts val="102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-</a:t>
            </a:r>
            <a:endParaRPr sz="1800">
              <a:latin typeface="Comic Sans MS"/>
              <a:cs typeface="Comic Sans MS"/>
            </a:endParaRPr>
          </a:p>
          <a:p>
            <a:pPr marL="12700" marR="172">
              <a:lnSpc>
                <a:spcPts val="2160"/>
              </a:lnSpc>
              <a:spcBef>
                <a:spcPts val="5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-</a:t>
            </a:r>
            <a:endParaRPr sz="1800">
              <a:latin typeface="Comic Sans MS"/>
              <a:cs typeface="Comic Sans MS"/>
            </a:endParaRPr>
          </a:p>
          <a:p>
            <a:pPr marL="12700" marR="172">
              <a:lnSpc>
                <a:spcPts val="2160"/>
              </a:lnSpc>
            </a:pPr>
            <a:r>
              <a:rPr dirty="0" smtClean="0" baseline="2657" sz="2700" spc="0">
                <a:latin typeface="Comic Sans MS"/>
                <a:cs typeface="Comic Sans MS"/>
              </a:rPr>
              <a:t>-</a:t>
            </a:r>
            <a:endParaRPr sz="1800">
              <a:latin typeface="Comic Sans MS"/>
              <a:cs typeface="Comic Sans MS"/>
            </a:endParaRPr>
          </a:p>
          <a:p>
            <a:pPr marL="12700" marR="172">
              <a:lnSpc>
                <a:spcPts val="2160"/>
              </a:lnSpc>
            </a:pPr>
            <a:r>
              <a:rPr dirty="0" smtClean="0" baseline="2657" sz="2700" spc="0">
                <a:latin typeface="Comic Sans MS"/>
                <a:cs typeface="Comic Sans MS"/>
              </a:rPr>
              <a:t>-</a:t>
            </a:r>
            <a:endParaRPr sz="1800">
              <a:latin typeface="Comic Sans MS"/>
              <a:cs typeface="Comic Sans MS"/>
            </a:endParaRPr>
          </a:p>
          <a:p>
            <a:pPr marL="12700" marR="172">
              <a:lnSpc>
                <a:spcPts val="2160"/>
              </a:lnSpc>
            </a:pPr>
            <a:r>
              <a:rPr dirty="0" smtClean="0" baseline="2657" sz="2700" spc="0">
                <a:latin typeface="Comic Sans MS"/>
                <a:cs typeface="Comic Sans MS"/>
              </a:rPr>
              <a:t>-</a:t>
            </a:r>
            <a:endParaRPr sz="1800">
              <a:latin typeface="Comic Sans MS"/>
              <a:cs typeface="Comic Sans MS"/>
            </a:endParaRPr>
          </a:p>
          <a:p>
            <a:pPr marL="12700" marR="172">
              <a:lnSpc>
                <a:spcPts val="2165"/>
              </a:lnSpc>
              <a:spcBef>
                <a:spcPts val="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-</a:t>
            </a:r>
            <a:endParaRPr sz="1800">
              <a:latin typeface="Comic Sans MS"/>
              <a:cs typeface="Comic Sans MS"/>
            </a:endParaRPr>
          </a:p>
          <a:p>
            <a:pPr marL="12700" marR="172">
              <a:lnSpc>
                <a:spcPts val="2160"/>
              </a:lnSpc>
            </a:pPr>
            <a:r>
              <a:rPr dirty="0" smtClean="0" baseline="2657" sz="2700" spc="0">
                <a:latin typeface="Comic Sans MS"/>
                <a:cs typeface="Comic Sans MS"/>
              </a:rPr>
              <a:t>-</a:t>
            </a:r>
            <a:endParaRPr sz="1800">
              <a:latin typeface="Comic Sans MS"/>
              <a:cs typeface="Comic Sans MS"/>
            </a:endParaRPr>
          </a:p>
          <a:p>
            <a:pPr marL="12700" marR="172">
              <a:lnSpc>
                <a:spcPts val="2160"/>
              </a:lnSpc>
            </a:pPr>
            <a:r>
              <a:rPr dirty="0" smtClean="0" baseline="2657" sz="2700" spc="0">
                <a:latin typeface="Comic Sans MS"/>
                <a:cs typeface="Comic Sans MS"/>
              </a:rPr>
              <a:t>-</a:t>
            </a:r>
            <a:endParaRPr sz="1800">
              <a:latin typeface="Comic Sans MS"/>
              <a:cs typeface="Comic Sans MS"/>
            </a:endParaRPr>
          </a:p>
          <a:p>
            <a:pPr marL="12700" marR="172">
              <a:lnSpc>
                <a:spcPts val="2160"/>
              </a:lnSpc>
            </a:pPr>
            <a:r>
              <a:rPr dirty="0" smtClean="0" baseline="2657" sz="2700" spc="0">
                <a:latin typeface="Comic Sans MS"/>
                <a:cs typeface="Comic Sans MS"/>
              </a:rPr>
              <a:t>-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ts val="2160"/>
              </a:lnSpc>
            </a:pPr>
            <a:r>
              <a:rPr dirty="0" smtClean="0" baseline="2657" sz="2700" spc="0">
                <a:latin typeface="Comic Sans MS"/>
                <a:cs typeface="Comic Sans MS"/>
              </a:rPr>
              <a:t>-</a:t>
            </a:r>
            <a:endParaRPr sz="1800">
              <a:latin typeface="Comic Sans MS"/>
              <a:cs typeface="Comic Sans MS"/>
            </a:endParaRPr>
          </a:p>
          <a:p>
            <a:pPr marL="12700" marR="172">
              <a:lnSpc>
                <a:spcPts val="2160"/>
              </a:lnSpc>
            </a:pPr>
            <a:r>
              <a:rPr dirty="0" smtClean="0" baseline="2657" sz="2700" spc="0">
                <a:latin typeface="Comic Sans MS"/>
                <a:cs typeface="Comic Sans MS"/>
              </a:rPr>
              <a:t>-</a:t>
            </a:r>
            <a:endParaRPr sz="1800">
              <a:latin typeface="Comic Sans MS"/>
              <a:cs typeface="Comic Sans MS"/>
            </a:endParaRPr>
          </a:p>
          <a:p>
            <a:pPr marL="12700" marR="172">
              <a:lnSpc>
                <a:spcPts val="2110"/>
              </a:lnSpc>
            </a:pPr>
            <a:r>
              <a:rPr dirty="0" smtClean="0" baseline="1328" sz="2700" spc="0">
                <a:latin typeface="Comic Sans MS"/>
                <a:cs typeface="Comic Sans MS"/>
              </a:rPr>
              <a:t>-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2063" y="1481153"/>
            <a:ext cx="3726325" cy="2723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289">
              <a:lnSpc>
                <a:spcPts val="2050"/>
              </a:lnSpc>
              <a:spcBef>
                <a:spcPts val="102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Léger,</a:t>
            </a:r>
            <a:endParaRPr sz="1800">
              <a:latin typeface="Comic Sans MS"/>
              <a:cs typeface="Comic Sans MS"/>
            </a:endParaRPr>
          </a:p>
          <a:p>
            <a:pPr marL="12700" marR="34289">
              <a:lnSpc>
                <a:spcPts val="2160"/>
              </a:lnSpc>
              <a:spcBef>
                <a:spcPts val="5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st</a:t>
            </a:r>
            <a:r>
              <a:rPr dirty="0" smtClean="0" baseline="2657" sz="2700" spc="4">
                <a:latin typeface="Comic Sans MS"/>
                <a:cs typeface="Comic Sans MS"/>
              </a:rPr>
              <a:t>a</a:t>
            </a:r>
            <a:r>
              <a:rPr dirty="0" smtClean="0" baseline="2657" sz="2700" spc="0">
                <a:latin typeface="Comic Sans MS"/>
                <a:cs typeface="Comic Sans MS"/>
              </a:rPr>
              <a:t>ble,</a:t>
            </a:r>
            <a:endParaRPr sz="1800">
              <a:latin typeface="Comic Sans MS"/>
              <a:cs typeface="Comic Sans MS"/>
            </a:endParaRPr>
          </a:p>
          <a:p>
            <a:pPr marL="12700" marR="34289">
              <a:lnSpc>
                <a:spcPts val="2160"/>
              </a:lnSpc>
            </a:pPr>
            <a:r>
              <a:rPr dirty="0" smtClean="0" baseline="2657" sz="2700" spc="0">
                <a:latin typeface="Comic Sans MS"/>
                <a:cs typeface="Comic Sans MS"/>
              </a:rPr>
              <a:t>résista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t,</a:t>
            </a:r>
            <a:endParaRPr sz="1800">
              <a:latin typeface="Comic Sans MS"/>
              <a:cs typeface="Comic Sans MS"/>
            </a:endParaRPr>
          </a:p>
          <a:p>
            <a:pPr marL="12700" marR="34289">
              <a:lnSpc>
                <a:spcPts val="2160"/>
              </a:lnSpc>
            </a:pPr>
            <a:r>
              <a:rPr dirty="0" smtClean="0" baseline="2657" sz="2700" spc="0">
                <a:latin typeface="Comic Sans MS"/>
                <a:cs typeface="Comic Sans MS"/>
              </a:rPr>
              <a:t>imper</a:t>
            </a:r>
            <a:r>
              <a:rPr dirty="0" smtClean="0" baseline="2657" sz="2700" spc="4">
                <a:latin typeface="Comic Sans MS"/>
                <a:cs typeface="Comic Sans MS"/>
              </a:rPr>
              <a:t>m</a:t>
            </a:r>
            <a:r>
              <a:rPr dirty="0" smtClean="0" baseline="2657" sz="2700" spc="0">
                <a:latin typeface="Comic Sans MS"/>
                <a:cs typeface="Comic Sans MS"/>
              </a:rPr>
              <a:t>éable</a:t>
            </a:r>
            <a:r>
              <a:rPr dirty="0" smtClean="0" baseline="2657" sz="2700" spc="-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à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l’eau,</a:t>
            </a:r>
            <a:r>
              <a:rPr dirty="0" smtClean="0" baseline="2657" sz="2700" spc="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aux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g</a:t>
            </a:r>
            <a:r>
              <a:rPr dirty="0" smtClean="0" baseline="2657" sz="2700" spc="4">
                <a:latin typeface="Comic Sans MS"/>
                <a:cs typeface="Comic Sans MS"/>
              </a:rPr>
              <a:t>a</a:t>
            </a:r>
            <a:r>
              <a:rPr dirty="0" smtClean="0" baseline="2657" sz="2700" spc="0">
                <a:latin typeface="Comic Sans MS"/>
                <a:cs typeface="Comic Sans MS"/>
              </a:rPr>
              <a:t>z,</a:t>
            </a:r>
            <a:endParaRPr sz="1800">
              <a:latin typeface="Comic Sans MS"/>
              <a:cs typeface="Comic Sans MS"/>
            </a:endParaRPr>
          </a:p>
          <a:p>
            <a:pPr marL="12700" marR="34289">
              <a:lnSpc>
                <a:spcPts val="2160"/>
              </a:lnSpc>
            </a:pPr>
            <a:r>
              <a:rPr dirty="0" smtClean="0" baseline="2657" sz="2700" spc="0">
                <a:latin typeface="Comic Sans MS"/>
                <a:cs typeface="Comic Sans MS"/>
              </a:rPr>
              <a:t>tr</a:t>
            </a:r>
            <a:r>
              <a:rPr dirty="0" smtClean="0" baseline="2657" sz="2700" spc="4">
                <a:latin typeface="Comic Sans MS"/>
                <a:cs typeface="Comic Sans MS"/>
              </a:rPr>
              <a:t>a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sparen</a:t>
            </a:r>
            <a:r>
              <a:rPr dirty="0" smtClean="0" baseline="2657" sz="2700" spc="4"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latin typeface="Comic Sans MS"/>
                <a:cs typeface="Comic Sans MS"/>
              </a:rPr>
              <a:t>,</a:t>
            </a:r>
            <a:endParaRPr sz="1800">
              <a:latin typeface="Comic Sans MS"/>
              <a:cs typeface="Comic Sans MS"/>
            </a:endParaRPr>
          </a:p>
          <a:p>
            <a:pPr marL="12700" marR="34289">
              <a:lnSpc>
                <a:spcPts val="2165"/>
              </a:lnSpc>
              <a:spcBef>
                <a:spcPts val="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mise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en</a:t>
            </a:r>
            <a:r>
              <a:rPr dirty="0" smtClean="0" baseline="2657" sz="2700" spc="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œu</a:t>
            </a:r>
            <a:r>
              <a:rPr dirty="0" smtClean="0" baseline="2657" sz="2700" spc="4">
                <a:latin typeface="Comic Sans MS"/>
                <a:cs typeface="Comic Sans MS"/>
              </a:rPr>
              <a:t>v</a:t>
            </a:r>
            <a:r>
              <a:rPr dirty="0" smtClean="0" baseline="2657" sz="2700" spc="0">
                <a:latin typeface="Comic Sans MS"/>
                <a:cs typeface="Comic Sans MS"/>
              </a:rPr>
              <a:t>re,</a:t>
            </a:r>
            <a:endParaRPr sz="1800">
              <a:latin typeface="Comic Sans MS"/>
              <a:cs typeface="Comic Sans MS"/>
            </a:endParaRPr>
          </a:p>
          <a:p>
            <a:pPr marL="12700" marR="34289">
              <a:lnSpc>
                <a:spcPts val="2160"/>
              </a:lnSpc>
            </a:pPr>
            <a:r>
              <a:rPr dirty="0" smtClean="0" baseline="2657" sz="2700" spc="0">
                <a:latin typeface="Comic Sans MS"/>
                <a:cs typeface="Comic Sans MS"/>
              </a:rPr>
              <a:t>rigidit</a:t>
            </a:r>
            <a:r>
              <a:rPr dirty="0" smtClean="0" baseline="2657" sz="2700" spc="4">
                <a:latin typeface="Comic Sans MS"/>
                <a:cs typeface="Comic Sans MS"/>
              </a:rPr>
              <a:t>é</a:t>
            </a:r>
            <a:r>
              <a:rPr dirty="0" smtClean="0" baseline="2657" sz="2700" spc="0">
                <a:latin typeface="Comic Sans MS"/>
                <a:cs typeface="Comic Sans MS"/>
              </a:rPr>
              <a:t>,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ts val="2160"/>
              </a:lnSpc>
            </a:pPr>
            <a:r>
              <a:rPr dirty="0" smtClean="0" baseline="2657" sz="2700" spc="0">
                <a:latin typeface="Comic Sans MS"/>
                <a:cs typeface="Comic Sans MS"/>
              </a:rPr>
              <a:t>te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ue</a:t>
            </a:r>
            <a:r>
              <a:rPr dirty="0" smtClean="0" baseline="2657" sz="2700" spc="-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aux</a:t>
            </a:r>
            <a:r>
              <a:rPr dirty="0" smtClean="0" baseline="2657" sz="2700" spc="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chocs</a:t>
            </a:r>
            <a:r>
              <a:rPr dirty="0" smtClean="0" baseline="2657" sz="2700" spc="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et</a:t>
            </a:r>
            <a:r>
              <a:rPr dirty="0" smtClean="0" baseline="2657" sz="2700" spc="-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leur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rési</a:t>
            </a:r>
            <a:r>
              <a:rPr dirty="0" smtClean="0" baseline="2657" sz="2700" spc="-4">
                <a:latin typeface="Comic Sans MS"/>
                <a:cs typeface="Comic Sans MS"/>
              </a:rPr>
              <a:t>s</a:t>
            </a:r>
            <a:r>
              <a:rPr dirty="0" smtClean="0" baseline="2657" sz="2700" spc="0">
                <a:latin typeface="Comic Sans MS"/>
                <a:cs typeface="Comic Sans MS"/>
              </a:rPr>
              <a:t>t</a:t>
            </a:r>
            <a:r>
              <a:rPr dirty="0" smtClean="0" baseline="2657" sz="2700" spc="4">
                <a:latin typeface="Comic Sans MS"/>
                <a:cs typeface="Comic Sans MS"/>
              </a:rPr>
              <a:t>a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ce</a:t>
            </a:r>
            <a:endParaRPr sz="1800">
              <a:latin typeface="Comic Sans MS"/>
              <a:cs typeface="Comic Sans MS"/>
            </a:endParaRPr>
          </a:p>
          <a:p>
            <a:pPr marL="12700" marR="34289">
              <a:lnSpc>
                <a:spcPts val="2160"/>
              </a:lnSpc>
            </a:pPr>
            <a:r>
              <a:rPr dirty="0" smtClean="0" baseline="2657" sz="2700" spc="0">
                <a:latin typeface="Comic Sans MS"/>
                <a:cs typeface="Comic Sans MS"/>
              </a:rPr>
              <a:t>soupl</a:t>
            </a:r>
            <a:r>
              <a:rPr dirty="0" smtClean="0" baseline="2657" sz="2700" spc="-4"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latin typeface="Comic Sans MS"/>
                <a:cs typeface="Comic Sans MS"/>
              </a:rPr>
              <a:t>s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et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isola</a:t>
            </a:r>
            <a:r>
              <a:rPr dirty="0" smtClean="0" baseline="2657" sz="2700" spc="9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tes,</a:t>
            </a:r>
            <a:endParaRPr sz="1800">
              <a:latin typeface="Comic Sans MS"/>
              <a:cs typeface="Comic Sans MS"/>
            </a:endParaRPr>
          </a:p>
          <a:p>
            <a:pPr marL="12700" marR="34289">
              <a:lnSpc>
                <a:spcPts val="2110"/>
              </a:lnSpc>
            </a:pPr>
            <a:r>
              <a:rPr dirty="0" smtClean="0" baseline="1328" sz="2700" spc="0">
                <a:latin typeface="Comic Sans MS"/>
                <a:cs typeface="Comic Sans MS"/>
              </a:rPr>
              <a:t>ré</a:t>
            </a:r>
            <a:r>
              <a:rPr dirty="0" smtClean="0" baseline="1328" sz="2700" spc="-4">
                <a:latin typeface="Comic Sans MS"/>
                <a:cs typeface="Comic Sans MS"/>
              </a:rPr>
              <a:t>s</a:t>
            </a:r>
            <a:r>
              <a:rPr dirty="0" smtClean="0" baseline="1328" sz="2700" spc="0">
                <a:latin typeface="Comic Sans MS"/>
                <a:cs typeface="Comic Sans MS"/>
              </a:rPr>
              <a:t>ista</a:t>
            </a:r>
            <a:r>
              <a:rPr dirty="0" smtClean="0" baseline="1328" sz="2700" spc="4">
                <a:latin typeface="Comic Sans MS"/>
                <a:cs typeface="Comic Sans MS"/>
              </a:rPr>
              <a:t>n</a:t>
            </a:r>
            <a:r>
              <a:rPr dirty="0" smtClean="0" baseline="1328" sz="2700" spc="0">
                <a:latin typeface="Comic Sans MS"/>
                <a:cs typeface="Comic Sans MS"/>
              </a:rPr>
              <a:t>ce</a:t>
            </a:r>
            <a:r>
              <a:rPr dirty="0" smtClean="0" baseline="1328" sz="2700" spc="-14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à</a:t>
            </a:r>
            <a:r>
              <a:rPr dirty="0" smtClean="0" baseline="1328" sz="2700" spc="0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la</a:t>
            </a:r>
            <a:r>
              <a:rPr dirty="0" smtClean="0" baseline="1328" sz="2700" spc="-4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corro</a:t>
            </a:r>
            <a:r>
              <a:rPr dirty="0" smtClean="0" baseline="1328" sz="2700" spc="-9">
                <a:latin typeface="Comic Sans MS"/>
                <a:cs typeface="Comic Sans MS"/>
              </a:rPr>
              <a:t>s</a:t>
            </a:r>
            <a:r>
              <a:rPr dirty="0" smtClean="0" baseline="1328" sz="2700" spc="0">
                <a:latin typeface="Comic Sans MS"/>
                <a:cs typeface="Comic Sans MS"/>
              </a:rPr>
              <a:t>ion,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552936" y="2065099"/>
            <a:ext cx="337086" cy="5794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5">
              <a:lnSpc>
                <a:spcPts val="2050"/>
              </a:lnSpc>
              <a:spcBef>
                <a:spcPts val="102"/>
              </a:spcBef>
            </a:pPr>
            <a:r>
              <a:rPr dirty="0" smtClean="0" baseline="2657" sz="2700" spc="-4">
                <a:solidFill>
                  <a:srgbClr val="FF0000"/>
                </a:solidFill>
                <a:latin typeface="Comic Sans MS"/>
                <a:cs typeface="Comic Sans MS"/>
              </a:rPr>
              <a:t>PS</a:t>
            </a:r>
            <a:endParaRPr sz="1800">
              <a:latin typeface="Comic Sans MS"/>
              <a:cs typeface="Comic Sans MS"/>
            </a:endParaRPr>
          </a:p>
          <a:p>
            <a:pPr marL="52578">
              <a:lnSpc>
                <a:spcPts val="2460"/>
              </a:lnSpc>
              <a:spcBef>
                <a:spcPts val="70"/>
              </a:spcBef>
            </a:pPr>
            <a:r>
              <a:rPr dirty="0" smtClean="0" sz="1800" spc="0">
                <a:solidFill>
                  <a:srgbClr val="FF0000"/>
                </a:solidFill>
                <a:latin typeface="Comic Sans MS"/>
                <a:cs typeface="Comic Sans MS"/>
              </a:rPr>
              <a:t>PP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05648" y="3126638"/>
            <a:ext cx="274875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139">
                <a:solidFill>
                  <a:srgbClr val="FF0000"/>
                </a:solidFill>
                <a:latin typeface="Calibri"/>
                <a:cs typeface="Calibri"/>
              </a:rPr>
              <a:t>PA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45329" y="3402269"/>
            <a:ext cx="295545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au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49596" y="3402269"/>
            <a:ext cx="667578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froid,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64502" y="3414649"/>
            <a:ext cx="468394" cy="5965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29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4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SE</a:t>
            </a:r>
            <a:endParaRPr sz="1800">
              <a:latin typeface="Calibri"/>
              <a:cs typeface="Calibri"/>
            </a:endParaRPr>
          </a:p>
          <a:p>
            <a:pPr marL="33020">
              <a:lnSpc>
                <a:spcPct val="101725"/>
              </a:lnSpc>
              <a:spcBef>
                <a:spcPts val="403"/>
              </a:spcBef>
            </a:pPr>
            <a:r>
              <a:rPr dirty="0" smtClean="0" sz="1800" spc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dirty="0" smtClean="0" sz="1800" spc="-4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dirty="0" smtClean="0" sz="1800" spc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30737" y="3999865"/>
            <a:ext cx="39998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4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2063" y="4225483"/>
            <a:ext cx="2722237" cy="52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050"/>
              </a:lnSpc>
              <a:spcBef>
                <a:spcPts val="102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isola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t</a:t>
            </a:r>
            <a:r>
              <a:rPr dirty="0" smtClean="0" baseline="2657" sz="2700" spc="-1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él</a:t>
            </a:r>
            <a:r>
              <a:rPr dirty="0" smtClean="0" baseline="2657" sz="2700" spc="-4"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latin typeface="Comic Sans MS"/>
                <a:cs typeface="Comic Sans MS"/>
              </a:rPr>
              <a:t>ctrique,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isola</a:t>
            </a:r>
            <a:r>
              <a:rPr dirty="0" smtClean="0" baseline="2657" sz="2700" spc="9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t</a:t>
            </a:r>
            <a:endParaRPr sz="1800">
              <a:latin typeface="Comic Sans MS"/>
              <a:cs typeface="Comic Sans MS"/>
            </a:endParaRPr>
          </a:p>
          <a:p>
            <a:pPr marL="51435" marR="136517" algn="ctr">
              <a:lnSpc>
                <a:spcPts val="2110"/>
              </a:lnSpc>
              <a:spcBef>
                <a:spcPts val="3"/>
              </a:spcBef>
            </a:pPr>
            <a:r>
              <a:rPr dirty="0" smtClean="0" baseline="1328" sz="2700" spc="0">
                <a:latin typeface="Comic Sans MS"/>
                <a:cs typeface="Comic Sans MS"/>
              </a:rPr>
              <a:t>résista</a:t>
            </a:r>
            <a:r>
              <a:rPr dirty="0" smtClean="0" baseline="1328" sz="2700" spc="4">
                <a:latin typeface="Comic Sans MS"/>
                <a:cs typeface="Comic Sans MS"/>
              </a:rPr>
              <a:t>n</a:t>
            </a:r>
            <a:r>
              <a:rPr dirty="0" smtClean="0" baseline="1328" sz="2700" spc="0">
                <a:latin typeface="Comic Sans MS"/>
                <a:cs typeface="Comic Sans MS"/>
              </a:rPr>
              <a:t>t</a:t>
            </a:r>
            <a:r>
              <a:rPr dirty="0" smtClean="0" baseline="1328" sz="2700" spc="-14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à</a:t>
            </a:r>
            <a:r>
              <a:rPr dirty="0" smtClean="0" baseline="1328" sz="2700" spc="0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la</a:t>
            </a:r>
            <a:r>
              <a:rPr dirty="0" smtClean="0" baseline="1328" sz="2700" spc="0">
                <a:latin typeface="Comic Sans MS"/>
                <a:cs typeface="Comic Sans MS"/>
              </a:rPr>
              <a:t> </a:t>
            </a:r>
            <a:r>
              <a:rPr dirty="0" smtClean="0" baseline="1328" sz="2700" spc="-4">
                <a:latin typeface="Comic Sans MS"/>
                <a:cs typeface="Comic Sans MS"/>
              </a:rPr>
              <a:t>c</a:t>
            </a:r>
            <a:r>
              <a:rPr dirty="0" smtClean="0" baseline="1328" sz="2700" spc="0">
                <a:latin typeface="Comic Sans MS"/>
                <a:cs typeface="Comic Sans MS"/>
              </a:rPr>
              <a:t>h</a:t>
            </a:r>
            <a:r>
              <a:rPr dirty="0" smtClean="0" baseline="1328" sz="2700" spc="4">
                <a:latin typeface="Comic Sans MS"/>
                <a:cs typeface="Comic Sans MS"/>
              </a:rPr>
              <a:t>a</a:t>
            </a:r>
            <a:r>
              <a:rPr dirty="0" smtClean="0" baseline="1328" sz="2700" spc="0">
                <a:latin typeface="Comic Sans MS"/>
                <a:cs typeface="Comic Sans MS"/>
              </a:rPr>
              <a:t>leur,…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57777" y="4225483"/>
            <a:ext cx="120319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t</a:t>
            </a:r>
            <a:r>
              <a:rPr dirty="0" smtClean="0" baseline="2657" sz="2700" spc="4">
                <a:latin typeface="Comic Sans MS"/>
                <a:cs typeface="Comic Sans MS"/>
              </a:rPr>
              <a:t>h</a:t>
            </a:r>
            <a:r>
              <a:rPr dirty="0" smtClean="0" baseline="2657" sz="2700" spc="0">
                <a:latin typeface="Comic Sans MS"/>
                <a:cs typeface="Comic Sans MS"/>
              </a:rPr>
              <a:t>ermique,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86978" y="4234180"/>
            <a:ext cx="50364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14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TFE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65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682996" y="1022603"/>
            <a:ext cx="39369" cy="4837468"/>
          </a:xfrm>
          <a:custGeom>
            <a:avLst/>
            <a:gdLst/>
            <a:ahLst/>
            <a:cxnLst/>
            <a:rect l="l" t="t" r="r" b="b"/>
            <a:pathLst>
              <a:path w="39369" h="4837468">
                <a:moveTo>
                  <a:pt x="0" y="0"/>
                </a:moveTo>
                <a:lnTo>
                  <a:pt x="39369" y="4837468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804672" y="1574291"/>
            <a:ext cx="1191767" cy="1237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3479291" y="1653539"/>
            <a:ext cx="1237488" cy="1161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7652004" y="1441703"/>
            <a:ext cx="1504188" cy="12085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3953002" y="333835"/>
            <a:ext cx="199448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2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60160" y="333835"/>
            <a:ext cx="899545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gra</a:t>
            </a:r>
            <a:r>
              <a:rPr dirty="0" smtClean="0" baseline="2657" sz="2700" spc="4">
                <a:solidFill>
                  <a:srgbClr val="00AFEF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d</a:t>
            </a:r>
            <a:r>
              <a:rPr dirty="0" smtClean="0" baseline="2657" sz="2700" spc="-4">
                <a:solidFill>
                  <a:srgbClr val="00AFEF"/>
                </a:solidFill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66852" y="333835"/>
            <a:ext cx="896569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famill</a:t>
            </a:r>
            <a:r>
              <a:rPr dirty="0" smtClean="0" baseline="2657" sz="2700" spc="-4">
                <a:solidFill>
                  <a:srgbClr val="00AFEF"/>
                </a:solidFill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70568" y="333835"/>
            <a:ext cx="319600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de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99505" y="333835"/>
            <a:ext cx="1133028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po</a:t>
            </a:r>
            <a:r>
              <a:rPr dirty="0" smtClean="0" baseline="2657" sz="2700" spc="-4">
                <a:solidFill>
                  <a:srgbClr val="00AFEF"/>
                </a:solidFill>
                <a:latin typeface="Comic Sans MS"/>
                <a:cs typeface="Comic Sans MS"/>
              </a:rPr>
              <a:t>l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ymèr</a:t>
            </a:r>
            <a:r>
              <a:rPr dirty="0" smtClean="0" baseline="2657" sz="2700" spc="-4">
                <a:solidFill>
                  <a:srgbClr val="00AFEF"/>
                </a:solidFill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65147" y="1010520"/>
            <a:ext cx="206218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FFC000"/>
                </a:solidFill>
                <a:latin typeface="Comic Sans MS"/>
                <a:cs typeface="Comic Sans MS"/>
              </a:rPr>
              <a:t>Les</a:t>
            </a:r>
            <a:r>
              <a:rPr dirty="0" smtClean="0" baseline="1494" sz="2400" spc="-25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solidFill>
                  <a:srgbClr val="FFC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solidFill>
                  <a:srgbClr val="FFC000"/>
                </a:solidFill>
                <a:latin typeface="Comic Sans MS"/>
                <a:cs typeface="Comic Sans MS"/>
              </a:rPr>
              <a:t>he</a:t>
            </a:r>
            <a:r>
              <a:rPr dirty="0" smtClean="0" baseline="1494" sz="2400" spc="4">
                <a:solidFill>
                  <a:srgbClr val="FFC0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solidFill>
                  <a:srgbClr val="FFC000"/>
                </a:solidFill>
                <a:latin typeface="Comic Sans MS"/>
                <a:cs typeface="Comic Sans MS"/>
              </a:rPr>
              <a:t>mo</a:t>
            </a:r>
            <a:r>
              <a:rPr dirty="0" smtClean="0" baseline="1494" sz="2400" spc="-4">
                <a:solidFill>
                  <a:srgbClr val="FFC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494" sz="2400" spc="-4">
                <a:solidFill>
                  <a:srgbClr val="FFC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FFC000"/>
                </a:solidFill>
                <a:latin typeface="Comic Sans MS"/>
                <a:cs typeface="Comic Sans MS"/>
              </a:rPr>
              <a:t>as</a:t>
            </a:r>
            <a:r>
              <a:rPr dirty="0" smtClean="0" baseline="1494" sz="2400" spc="4">
                <a:solidFill>
                  <a:srgbClr val="FFC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solidFill>
                  <a:srgbClr val="FFC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solidFill>
                  <a:srgbClr val="FFC000"/>
                </a:solidFill>
                <a:latin typeface="Comic Sans MS"/>
                <a:cs typeface="Comic Sans MS"/>
              </a:rPr>
              <a:t>q</a:t>
            </a:r>
            <a:r>
              <a:rPr dirty="0" smtClean="0" baseline="1494" sz="2400" spc="0">
                <a:solidFill>
                  <a:srgbClr val="FFC000"/>
                </a:solidFill>
                <a:latin typeface="Comic Sans MS"/>
                <a:cs typeface="Comic Sans MS"/>
              </a:rPr>
              <a:t>ues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93407" y="1010520"/>
            <a:ext cx="229183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FFC000"/>
                </a:solidFill>
                <a:latin typeface="Comic Sans MS"/>
                <a:cs typeface="Comic Sans MS"/>
              </a:rPr>
              <a:t>Les</a:t>
            </a:r>
            <a:r>
              <a:rPr dirty="0" smtClean="0" baseline="1494" sz="2400" spc="-25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solidFill>
                  <a:srgbClr val="FFC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solidFill>
                  <a:srgbClr val="FFC000"/>
                </a:solidFill>
                <a:latin typeface="Comic Sans MS"/>
                <a:cs typeface="Comic Sans MS"/>
              </a:rPr>
              <a:t>he</a:t>
            </a:r>
            <a:r>
              <a:rPr dirty="0" smtClean="0" baseline="1494" sz="2400" spc="4">
                <a:solidFill>
                  <a:srgbClr val="FFC0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solidFill>
                  <a:srgbClr val="FFC000"/>
                </a:solidFill>
                <a:latin typeface="Comic Sans MS"/>
                <a:cs typeface="Comic Sans MS"/>
              </a:rPr>
              <a:t>mod</a:t>
            </a:r>
            <a:r>
              <a:rPr dirty="0" smtClean="0" baseline="1494" sz="2400" spc="-4">
                <a:solidFill>
                  <a:srgbClr val="FFC0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solidFill>
                  <a:srgbClr val="FFC000"/>
                </a:solidFill>
                <a:latin typeface="Comic Sans MS"/>
                <a:cs typeface="Comic Sans MS"/>
              </a:rPr>
              <a:t>rc</a:t>
            </a:r>
            <a:r>
              <a:rPr dirty="0" smtClean="0" baseline="1494" sz="2400" spc="-4">
                <a:solidFill>
                  <a:srgbClr val="FFC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solidFill>
                  <a:srgbClr val="FFC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494" sz="2400" spc="4">
                <a:solidFill>
                  <a:srgbClr val="FFC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solidFill>
                  <a:srgbClr val="FFC000"/>
                </a:solidFill>
                <a:latin typeface="Comic Sans MS"/>
                <a:cs typeface="Comic Sans MS"/>
              </a:rPr>
              <a:t>ab</a:t>
            </a:r>
            <a:r>
              <a:rPr dirty="0" smtClean="0" baseline="1494" sz="2400" spc="-4">
                <a:solidFill>
                  <a:srgbClr val="FFC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FFC000"/>
                </a:solidFill>
                <a:latin typeface="Comic Sans MS"/>
                <a:cs typeface="Comic Sans MS"/>
              </a:rPr>
              <a:t>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8029" y="2978810"/>
            <a:ext cx="929193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alibri"/>
                <a:cs typeface="Calibri"/>
              </a:rPr>
              <a:t>Amo</a:t>
            </a:r>
            <a:r>
              <a:rPr dirty="0" smtClean="0" baseline="3034" sz="2700" spc="-4">
                <a:latin typeface="Calibri"/>
                <a:cs typeface="Calibri"/>
              </a:rPr>
              <a:t>r</a:t>
            </a:r>
            <a:r>
              <a:rPr dirty="0" smtClean="0" baseline="3034" sz="2700" spc="0">
                <a:latin typeface="Calibri"/>
                <a:cs typeface="Calibri"/>
              </a:rPr>
              <a:t>phe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97774" y="2978810"/>
            <a:ext cx="726295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44">
                <a:latin typeface="Calibri"/>
                <a:cs typeface="Calibri"/>
              </a:rPr>
              <a:t>R</a:t>
            </a:r>
            <a:r>
              <a:rPr dirty="0" smtClean="0" baseline="3034" sz="2700" spc="0">
                <a:latin typeface="Calibri"/>
                <a:cs typeface="Calibri"/>
              </a:rPr>
              <a:t>é</a:t>
            </a:r>
            <a:r>
              <a:rPr dirty="0" smtClean="0" baseline="3034" sz="2700" spc="4">
                <a:latin typeface="Calibri"/>
                <a:cs typeface="Calibri"/>
              </a:rPr>
              <a:t>s</a:t>
            </a:r>
            <a:r>
              <a:rPr dirty="0" smtClean="0" baseline="3034" sz="2700" spc="0">
                <a:latin typeface="Calibri"/>
                <a:cs typeface="Calibri"/>
              </a:rPr>
              <a:t>eau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99205" y="2997708"/>
            <a:ext cx="135624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alibri"/>
                <a:cs typeface="Calibri"/>
              </a:rPr>
              <a:t>Se</a:t>
            </a:r>
            <a:r>
              <a:rPr dirty="0" smtClean="0" baseline="3034" sz="2700" spc="4">
                <a:latin typeface="Calibri"/>
                <a:cs typeface="Calibri"/>
              </a:rPr>
              <a:t>m</a:t>
            </a:r>
            <a:r>
              <a:rPr dirty="0" smtClean="0" baseline="3034" sz="2700" spc="-4">
                <a:latin typeface="Calibri"/>
                <a:cs typeface="Calibri"/>
              </a:rPr>
              <a:t>i</a:t>
            </a:r>
            <a:r>
              <a:rPr dirty="0" smtClean="0" baseline="3034" sz="2700" spc="0">
                <a:latin typeface="Calibri"/>
                <a:cs typeface="Calibri"/>
              </a:rPr>
              <a:t>-</a:t>
            </a:r>
            <a:r>
              <a:rPr dirty="0" smtClean="0" baseline="3034" sz="2700" spc="-4">
                <a:latin typeface="Calibri"/>
                <a:cs typeface="Calibri"/>
              </a:rPr>
              <a:t>c</a:t>
            </a:r>
            <a:r>
              <a:rPr dirty="0" smtClean="0" baseline="3034" sz="2700" spc="0">
                <a:latin typeface="Calibri"/>
                <a:cs typeface="Calibri"/>
              </a:rPr>
              <a:t>r</a:t>
            </a:r>
            <a:r>
              <a:rPr dirty="0" smtClean="0" baseline="3034" sz="2700" spc="-9">
                <a:latin typeface="Calibri"/>
                <a:cs typeface="Calibri"/>
              </a:rPr>
              <a:t>i</a:t>
            </a:r>
            <a:r>
              <a:rPr dirty="0" smtClean="0" baseline="3034" sz="2700" spc="-19">
                <a:latin typeface="Calibri"/>
                <a:cs typeface="Calibri"/>
              </a:rPr>
              <a:t>s</a:t>
            </a:r>
            <a:r>
              <a:rPr dirty="0" smtClean="0" baseline="3034" sz="2700" spc="-25">
                <a:latin typeface="Calibri"/>
                <a:cs typeface="Calibri"/>
              </a:rPr>
              <a:t>t</a:t>
            </a:r>
            <a:r>
              <a:rPr dirty="0" smtClean="0" baseline="3034" sz="2700" spc="0">
                <a:latin typeface="Calibri"/>
                <a:cs typeface="Calibri"/>
              </a:rPr>
              <a:t>al</a:t>
            </a:r>
            <a:r>
              <a:rPr dirty="0" smtClean="0" baseline="3034" sz="2700" spc="-9">
                <a:latin typeface="Calibri"/>
                <a:cs typeface="Calibri"/>
              </a:rPr>
              <a:t>l</a:t>
            </a:r>
            <a:r>
              <a:rPr dirty="0" smtClean="0" baseline="3034" sz="2700" spc="-4">
                <a:latin typeface="Calibri"/>
                <a:cs typeface="Calibri"/>
              </a:rPr>
              <a:t>i</a:t>
            </a:r>
            <a:r>
              <a:rPr dirty="0" smtClean="0" baseline="3034" sz="2700" spc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0920" y="3553306"/>
            <a:ext cx="1361212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ma</a:t>
            </a:r>
            <a:r>
              <a:rPr dirty="0" smtClean="0" baseline="1708" sz="2100" spc="-4" b="1">
                <a:latin typeface="Comic Sans MS"/>
                <a:cs typeface="Comic Sans MS"/>
              </a:rPr>
              <a:t>c</a:t>
            </a:r>
            <a:r>
              <a:rPr dirty="0" smtClean="0" baseline="1708" sz="2100" spc="0" b="1">
                <a:latin typeface="Comic Sans MS"/>
                <a:cs typeface="Comic Sans MS"/>
              </a:rPr>
              <a:t>rom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l</a:t>
            </a:r>
            <a:r>
              <a:rPr dirty="0" smtClean="0" baseline="1708" sz="2100" spc="-4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cul</a:t>
            </a:r>
            <a:r>
              <a:rPr dirty="0" smtClean="0" baseline="1708" sz="2100" spc="-9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97491" y="3553306"/>
            <a:ext cx="3451478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g</a:t>
            </a:r>
            <a:r>
              <a:rPr dirty="0" smtClean="0" baseline="1708" sz="2100" spc="-9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r>
              <a:rPr dirty="0" smtClean="0" baseline="1708" sz="2100" spc="-9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r</a:t>
            </a:r>
            <a:r>
              <a:rPr dirty="0" smtClean="0" baseline="1708" sz="2100" spc="-4" b="1">
                <a:latin typeface="Comic Sans MS"/>
                <a:cs typeface="Comic Sans MS"/>
              </a:rPr>
              <a:t>a</a:t>
            </a:r>
            <a:r>
              <a:rPr dirty="0" smtClean="0" baseline="1708" sz="2100" spc="0" b="1">
                <a:latin typeface="Comic Sans MS"/>
                <a:cs typeface="Comic Sans MS"/>
              </a:rPr>
              <a:t>l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m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nt</a:t>
            </a:r>
            <a:r>
              <a:rPr dirty="0" smtClean="0" baseline="1708" sz="2100" spc="34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lin</a:t>
            </a:r>
            <a:r>
              <a:rPr dirty="0" smtClean="0" baseline="1708" sz="2100" spc="-9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aire</a:t>
            </a:r>
            <a:r>
              <a:rPr dirty="0" smtClean="0" baseline="1708" sz="2100" spc="9" b="1"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u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peu</a:t>
            </a:r>
            <a:r>
              <a:rPr dirty="0" smtClean="0" baseline="1708" sz="2100" spc="-9" b="1"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latin typeface="Comic Sans MS"/>
                <a:cs typeface="Comic Sans MS"/>
              </a:rPr>
              <a:t>b</a:t>
            </a:r>
            <a:r>
              <a:rPr dirty="0" smtClean="0" baseline="1708" sz="2100" spc="0" b="1">
                <a:latin typeface="Comic Sans MS"/>
                <a:cs typeface="Comic Sans MS"/>
              </a:rPr>
              <a:t>r</a:t>
            </a:r>
            <a:r>
              <a:rPr dirty="0" smtClean="0" baseline="1708" sz="2100" spc="-4" b="1">
                <a:latin typeface="Comic Sans MS"/>
                <a:cs typeface="Comic Sans MS"/>
              </a:rPr>
              <a:t>a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r>
              <a:rPr dirty="0" smtClean="0" baseline="1708" sz="2100" spc="-4" b="1">
                <a:latin typeface="Comic Sans MS"/>
                <a:cs typeface="Comic Sans MS"/>
              </a:rPr>
              <a:t>c</a:t>
            </a:r>
            <a:r>
              <a:rPr dirty="0" smtClean="0" baseline="1708" sz="2100" spc="0" b="1">
                <a:latin typeface="Comic Sans MS"/>
                <a:cs typeface="Comic Sans MS"/>
              </a:rPr>
              <a:t>hé</a:t>
            </a:r>
            <a:r>
              <a:rPr dirty="0" smtClean="0" baseline="1708" sz="2100" spc="-9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,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9161" y="3553306"/>
            <a:ext cx="192518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64707" y="3556976"/>
            <a:ext cx="5484814" cy="4171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9214" marR="132849" algn="ctr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 b="1">
                <a:latin typeface="Comic Sans MS"/>
                <a:cs typeface="Comic Sans MS"/>
              </a:rPr>
              <a:t>macrom</a:t>
            </a:r>
            <a:r>
              <a:rPr dirty="0" smtClean="0" baseline="3417" sz="2100" spc="9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l</a:t>
            </a:r>
            <a:r>
              <a:rPr dirty="0" smtClean="0" baseline="3417" sz="2100" spc="-4" b="1">
                <a:latin typeface="Comic Sans MS"/>
                <a:cs typeface="Comic Sans MS"/>
              </a:rPr>
              <a:t>é</a:t>
            </a:r>
            <a:r>
              <a:rPr dirty="0" smtClean="0" baseline="3417" sz="2100" spc="0" b="1">
                <a:latin typeface="Comic Sans MS"/>
                <a:cs typeface="Comic Sans MS"/>
              </a:rPr>
              <a:t>cul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s</a:t>
            </a:r>
            <a:r>
              <a:rPr dirty="0" smtClean="0" baseline="3417" sz="2100" spc="0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avec</a:t>
            </a:r>
            <a:r>
              <a:rPr dirty="0" smtClean="0" baseline="3417" sz="2100" spc="0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r</a:t>
            </a:r>
            <a:r>
              <a:rPr dirty="0" smtClean="0" baseline="3417" sz="2100" spc="-9" b="1">
                <a:latin typeface="Comic Sans MS"/>
                <a:cs typeface="Comic Sans MS"/>
              </a:rPr>
              <a:t>é</a:t>
            </a:r>
            <a:r>
              <a:rPr dirty="0" smtClean="0" baseline="3417" sz="2100" spc="0" b="1">
                <a:latin typeface="Comic Sans MS"/>
                <a:cs typeface="Comic Sans MS"/>
              </a:rPr>
              <a:t>s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au</a:t>
            </a:r>
            <a:r>
              <a:rPr dirty="0" smtClean="0" baseline="3417" sz="2100" spc="19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trid</a:t>
            </a:r>
            <a:r>
              <a:rPr dirty="0" smtClean="0" baseline="3417" sz="2100" spc="4" b="1">
                <a:latin typeface="Comic Sans MS"/>
                <a:cs typeface="Comic Sans MS"/>
              </a:rPr>
              <a:t>i</a:t>
            </a:r>
            <a:r>
              <a:rPr dirty="0" smtClean="0" baseline="3417" sz="2100" spc="0" b="1">
                <a:latin typeface="Comic Sans MS"/>
                <a:cs typeface="Comic Sans MS"/>
              </a:rPr>
              <a:t>me</a:t>
            </a:r>
            <a:r>
              <a:rPr dirty="0" smtClean="0" baseline="3417" sz="2100" spc="-4" b="1">
                <a:latin typeface="Comic Sans MS"/>
                <a:cs typeface="Comic Sans MS"/>
              </a:rPr>
              <a:t>n</a:t>
            </a:r>
            <a:r>
              <a:rPr dirty="0" smtClean="0" baseline="3417" sz="2100" spc="0" b="1">
                <a:latin typeface="Comic Sans MS"/>
                <a:cs typeface="Comic Sans MS"/>
              </a:rPr>
              <a:t>si</a:t>
            </a:r>
            <a:r>
              <a:rPr dirty="0" smtClean="0" baseline="3417" sz="2100" spc="4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n</a:t>
            </a:r>
            <a:r>
              <a:rPr dirty="0" smtClean="0" baseline="3417" sz="2100" spc="-4" b="1">
                <a:latin typeface="Comic Sans MS"/>
                <a:cs typeface="Comic Sans MS"/>
              </a:rPr>
              <a:t>n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l</a:t>
            </a:r>
            <a:r>
              <a:rPr dirty="0" smtClean="0" baseline="3417" sz="2100" spc="14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r</a:t>
            </a:r>
            <a:r>
              <a:rPr dirty="0" smtClean="0" baseline="3417" sz="2100" spc="-9" b="1">
                <a:latin typeface="Comic Sans MS"/>
                <a:cs typeface="Comic Sans MS"/>
              </a:rPr>
              <a:t>é</a:t>
            </a:r>
            <a:r>
              <a:rPr dirty="0" smtClean="0" baseline="3417" sz="2100" spc="0" b="1">
                <a:latin typeface="Comic Sans MS"/>
                <a:cs typeface="Comic Sans MS"/>
              </a:rPr>
              <a:t>ticulé</a:t>
            </a:r>
            <a:r>
              <a:rPr dirty="0" smtClean="0" baseline="3417" sz="2100" spc="25" b="1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(réseau</a:t>
            </a:r>
            <a:endParaRPr sz="1400">
              <a:latin typeface="Comic Sans MS"/>
              <a:cs typeface="Comic Sans MS"/>
            </a:endParaRPr>
          </a:p>
          <a:p>
            <a:pPr algn="ctr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idime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si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el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irr</a:t>
            </a:r>
            <a:r>
              <a:rPr dirty="0" smtClean="0" baseline="1708" sz="2100" spc="-9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ve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si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le;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liais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covale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chaîne</a:t>
            </a:r>
            <a:r>
              <a:rPr dirty="0" smtClean="0" baseline="1708" sz="2100" spc="-4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5733" y="3767288"/>
            <a:ext cx="4536815" cy="4170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co</a:t>
            </a:r>
            <a:r>
              <a:rPr dirty="0" smtClean="0" baseline="3417" sz="2100" spc="9">
                <a:latin typeface="Comic Sans MS"/>
                <a:cs typeface="Comic Sans MS"/>
              </a:rPr>
              <a:t>h</a:t>
            </a:r>
            <a:r>
              <a:rPr dirty="0" smtClean="0" baseline="3417" sz="2100" spc="0">
                <a:latin typeface="Comic Sans MS"/>
                <a:cs typeface="Comic Sans MS"/>
              </a:rPr>
              <a:t>ési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en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re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les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cha</a:t>
            </a:r>
            <a:r>
              <a:rPr dirty="0" smtClean="0" baseline="3417" sz="2100" spc="4">
                <a:latin typeface="Comic Sans MS"/>
                <a:cs typeface="Comic Sans MS"/>
              </a:rPr>
              <a:t>î</a:t>
            </a:r>
            <a:r>
              <a:rPr dirty="0" smtClean="0" baseline="3417" sz="2100" spc="0">
                <a:latin typeface="Comic Sans MS"/>
                <a:cs typeface="Comic Sans MS"/>
              </a:rPr>
              <a:t>nes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est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assurée</a:t>
            </a:r>
            <a:r>
              <a:rPr dirty="0" smtClean="0" baseline="3417" sz="2100" spc="-2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ar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des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lia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ns</a:t>
            </a:r>
            <a:endParaRPr sz="1400">
              <a:latin typeface="Comic Sans MS"/>
              <a:cs typeface="Comic Sans MS"/>
            </a:endParaRPr>
          </a:p>
          <a:p>
            <a:pPr marL="1498460" marR="1510957" algn="ctr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secon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aires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(</a:t>
            </a:r>
            <a:r>
              <a:rPr dirty="0" smtClean="0" baseline="1708" sz="2100" spc="0">
                <a:latin typeface="Comic Sans MS"/>
                <a:cs typeface="Comic Sans MS"/>
              </a:rPr>
              <a:t>v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w)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8416" y="4403574"/>
            <a:ext cx="228136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60"/>
              </a:lnSpc>
              <a:spcBef>
                <a:spcPts val="78"/>
              </a:spcBef>
            </a:pPr>
            <a:r>
              <a:rPr dirty="0" smtClean="0" sz="1400" spc="0">
                <a:latin typeface="Symbol"/>
                <a:cs typeface="Symbol"/>
              </a:rPr>
              <a:t>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51575" y="4406876"/>
            <a:ext cx="5533797" cy="6342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60"/>
              </a:lnSpc>
              <a:spcBef>
                <a:spcPts val="83"/>
              </a:spcBef>
            </a:pPr>
            <a:r>
              <a:rPr dirty="0" smtClean="0" baseline="3886" sz="2100" spc="0">
                <a:latin typeface="Symbol"/>
                <a:cs typeface="Symbol"/>
              </a:rPr>
              <a:t></a:t>
            </a:r>
            <a:r>
              <a:rPr dirty="0" smtClean="0" baseline="4141" sz="2100" spc="270">
                <a:latin typeface="Times New Roman"/>
                <a:cs typeface="Times New Roman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P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nt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f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rma</a:t>
            </a:r>
            <a:r>
              <a:rPr dirty="0" smtClean="0" baseline="3417" sz="2100" spc="-4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les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au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m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ment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la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ré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iculat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n,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mécanisme</a:t>
            </a:r>
            <a:endParaRPr sz="1400">
              <a:latin typeface="Comic Sans MS"/>
              <a:cs typeface="Comic Sans MS"/>
            </a:endParaRPr>
          </a:p>
          <a:p>
            <a:pPr marL="12700" marR="27543">
              <a:lnSpc>
                <a:spcPts val="1670"/>
              </a:lnSpc>
              <a:spcBef>
                <a:spcPts val="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irréversi</a:t>
            </a:r>
            <a:r>
              <a:rPr dirty="0" smtClean="0" baseline="1708" sz="2100" spc="-9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endParaRPr sz="1400">
              <a:latin typeface="Comic Sans MS"/>
              <a:cs typeface="Comic Sans MS"/>
            </a:endParaRPr>
          </a:p>
          <a:p>
            <a:pPr marL="470153" marR="27543">
              <a:lnSpc>
                <a:spcPts val="1664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Ils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nc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non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re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ycla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2924" y="4408892"/>
            <a:ext cx="4541396" cy="4155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P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nt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f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rma</a:t>
            </a:r>
            <a:r>
              <a:rPr dirty="0" smtClean="0" baseline="3417" sz="2100" spc="-4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les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à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cha</a:t>
            </a:r>
            <a:r>
              <a:rPr dirty="0" smtClean="0" baseline="3417" sz="2100" spc="4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d,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mécanisme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réve</a:t>
            </a:r>
            <a:r>
              <a:rPr dirty="0" smtClean="0" baseline="3417" sz="2100" spc="-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sibles</a:t>
            </a:r>
            <a:endParaRPr sz="1400">
              <a:latin typeface="Comic Sans MS"/>
              <a:cs typeface="Comic Sans MS"/>
            </a:endParaRPr>
          </a:p>
          <a:p>
            <a:pPr marL="215696" marR="26746">
              <a:lnSpc>
                <a:spcPts val="1655"/>
              </a:lnSpc>
              <a:spcBef>
                <a:spcPts val="1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Ils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nc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ecyclabl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140" y="5236250"/>
            <a:ext cx="2058247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latin typeface="Arial"/>
                <a:cs typeface="Arial"/>
              </a:rPr>
              <a:t>ex</a:t>
            </a:r>
            <a:r>
              <a:rPr dirty="0" smtClean="0" sz="1400" spc="-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:</a:t>
            </a:r>
            <a:r>
              <a:rPr dirty="0" smtClean="0" sz="1400" spc="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PP</a:t>
            </a:r>
            <a:r>
              <a:rPr dirty="0" smtClean="0" sz="1400" spc="4">
                <a:latin typeface="Arial"/>
                <a:cs typeface="Arial"/>
              </a:rPr>
              <a:t>;</a:t>
            </a:r>
            <a:r>
              <a:rPr dirty="0" smtClean="0" sz="1400" spc="0">
                <a:latin typeface="Arial"/>
                <a:cs typeface="Arial"/>
              </a:rPr>
              <a:t>PS;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PV</a:t>
            </a:r>
            <a:r>
              <a:rPr dirty="0" smtClean="0" sz="1400" spc="-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;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P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A.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42787" y="5262332"/>
            <a:ext cx="554367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Ex: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xydes,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lyuréthannes,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lyeste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insaturés,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sil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cones</a:t>
            </a:r>
            <a:r>
              <a:rPr dirty="0" smtClean="0" baseline="1708" sz="2100" spc="-4">
                <a:latin typeface="Comic Sans MS"/>
                <a:cs typeface="Comic Sans MS"/>
              </a:rPr>
              <a:t>,</a:t>
            </a:r>
            <a:r>
              <a:rPr dirty="0" smtClean="0" baseline="1708" sz="2100" spc="0">
                <a:latin typeface="Comic Sans MS"/>
                <a:cs typeface="Comic Sans MS"/>
              </a:rPr>
              <a:t>…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4481" y="6210433"/>
            <a:ext cx="10605866" cy="4899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solidFill>
                  <a:srgbClr val="FFC000"/>
                </a:solidFill>
                <a:latin typeface="Comic Sans MS"/>
                <a:cs typeface="Comic Sans MS"/>
              </a:rPr>
              <a:t>Les</a:t>
            </a:r>
            <a:r>
              <a:rPr dirty="0" smtClean="0" baseline="2989" sz="2400" spc="-25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solidFill>
                  <a:srgbClr val="FFC0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2989" sz="2400" spc="-4">
                <a:solidFill>
                  <a:srgbClr val="FFC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solidFill>
                  <a:srgbClr val="FFC000"/>
                </a:solidFill>
                <a:latin typeface="Comic Sans MS"/>
                <a:cs typeface="Comic Sans MS"/>
              </a:rPr>
              <a:t>as</a:t>
            </a:r>
            <a:r>
              <a:rPr dirty="0" smtClean="0" baseline="2989" sz="2400" spc="4">
                <a:solidFill>
                  <a:srgbClr val="FFC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solidFill>
                  <a:srgbClr val="FFC000"/>
                </a:solidFill>
                <a:latin typeface="Comic Sans MS"/>
                <a:cs typeface="Comic Sans MS"/>
              </a:rPr>
              <a:t>omères:</a:t>
            </a:r>
            <a:r>
              <a:rPr dirty="0" smtClean="0" baseline="2989" sz="2400" spc="-90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Struc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ure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inte</a:t>
            </a:r>
            <a:r>
              <a:rPr dirty="0" smtClean="0" baseline="3417" sz="2100" spc="-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méd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-9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re</a:t>
            </a:r>
            <a:r>
              <a:rPr dirty="0" smtClean="0" baseline="3417" sz="2100" spc="-4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et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TP.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éseau</a:t>
            </a:r>
            <a:r>
              <a:rPr dirty="0" smtClean="0" baseline="3417" sz="2100" spc="-4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trid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mensi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el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avec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0">
                <a:latin typeface="Comic Sans MS"/>
                <a:cs typeface="Comic Sans MS"/>
              </a:rPr>
              <a:t>aibles</a:t>
            </a:r>
            <a:r>
              <a:rPr dirty="0" smtClean="0" baseline="3417" sz="2100" spc="-2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ints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ré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iculat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(v</a:t>
            </a:r>
            <a:r>
              <a:rPr dirty="0" smtClean="0" baseline="3417" sz="2100" spc="4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lcan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ti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-1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)</a:t>
            </a:r>
            <a:endParaRPr sz="1400">
              <a:latin typeface="Comic Sans MS"/>
              <a:cs typeface="Comic Sans MS"/>
            </a:endParaRPr>
          </a:p>
          <a:p>
            <a:pPr marR="251331" algn="r">
              <a:lnSpc>
                <a:spcPct val="110839"/>
              </a:lnSpc>
              <a:spcBef>
                <a:spcPts val="570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66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9985248" y="5250180"/>
            <a:ext cx="1673352" cy="12557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130808" y="804672"/>
            <a:ext cx="4084320" cy="27934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888491" y="4098036"/>
            <a:ext cx="1915668" cy="11277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3270504" y="4046220"/>
            <a:ext cx="2330196" cy="1103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003036" y="4046220"/>
            <a:ext cx="2630423" cy="1001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275832" y="5047488"/>
            <a:ext cx="1552956" cy="15529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9130284" y="3992879"/>
            <a:ext cx="2657855" cy="1211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37032" y="5382768"/>
            <a:ext cx="2286000" cy="920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407664" y="5382768"/>
            <a:ext cx="1552956" cy="99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50875" y="279889"/>
            <a:ext cx="11224904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x</a:t>
            </a:r>
            <a:r>
              <a:rPr dirty="0" smtClean="0" baseline="1494" sz="2400" spc="0">
                <a:latin typeface="Comic Sans MS"/>
                <a:cs typeface="Comic Sans MS"/>
              </a:rPr>
              <a:t>emp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6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da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33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mi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ieu</a:t>
            </a:r>
            <a:r>
              <a:rPr dirty="0" smtClean="0" baseline="1494" sz="2400" spc="-1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du</a:t>
            </a:r>
            <a:r>
              <a:rPr dirty="0" smtClean="0" baseline="1494" sz="2400" spc="-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an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port</a:t>
            </a:r>
            <a:r>
              <a:rPr dirty="0" smtClean="0" baseline="1494" sz="2400" spc="-7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r>
              <a:rPr dirty="0" smtClean="0" baseline="1494" sz="2400" spc="-4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tièr</a:t>
            </a:r>
            <a:r>
              <a:rPr dirty="0" smtClean="0" baseline="1494" sz="2400" spc="4"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6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as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latin typeface="Comic Sans MS"/>
                <a:cs typeface="Comic Sans MS"/>
              </a:rPr>
              <a:t>q</a:t>
            </a:r>
            <a:r>
              <a:rPr dirty="0" smtClean="0" baseline="1494" sz="2400" spc="0">
                <a:latin typeface="Comic Sans MS"/>
                <a:cs typeface="Comic Sans MS"/>
              </a:rPr>
              <a:t>ues</a:t>
            </a:r>
            <a:r>
              <a:rPr dirty="0" smtClean="0" baseline="1494" sz="2400" spc="-5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repré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9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us</a:t>
            </a:r>
            <a:r>
              <a:rPr dirty="0" smtClean="0" baseline="1494" sz="2400" spc="-2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12%</a:t>
            </a:r>
            <a:r>
              <a:rPr dirty="0" smtClean="0" baseline="1494" sz="2400" spc="-3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3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5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d’un</a:t>
            </a:r>
            <a:r>
              <a:rPr dirty="0" smtClean="0" baseline="1494" sz="2400" spc="-1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v</a:t>
            </a:r>
            <a:r>
              <a:rPr dirty="0" smtClean="0" baseline="1494" sz="2400" spc="4">
                <a:latin typeface="Comic Sans MS"/>
                <a:cs typeface="Comic Sans MS"/>
              </a:rPr>
              <a:t>é</a:t>
            </a:r>
            <a:r>
              <a:rPr dirty="0" smtClean="0" baseline="1494" sz="2400" spc="0">
                <a:latin typeface="Comic Sans MS"/>
                <a:cs typeface="Comic Sans MS"/>
              </a:rPr>
              <a:t>hi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u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44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euf</a:t>
            </a:r>
            <a:r>
              <a:rPr dirty="0" smtClean="0" baseline="1494" sz="2400" spc="-2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!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0354" y="1371649"/>
            <a:ext cx="5683332" cy="2613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95"/>
              </a:lnSpc>
              <a:spcBef>
                <a:spcPts val="99"/>
              </a:spcBef>
            </a:pPr>
            <a:r>
              <a:rPr dirty="0" smtClean="0" sz="1800" spc="-4">
                <a:solidFill>
                  <a:srgbClr val="EC7C30"/>
                </a:solidFill>
                <a:latin typeface="Times New Roman"/>
                <a:cs typeface="Times New Roman"/>
              </a:rPr>
              <a:t>F</a:t>
            </a:r>
            <a:r>
              <a:rPr dirty="0" smtClean="0" sz="1800" spc="0">
                <a:solidFill>
                  <a:srgbClr val="EC7C30"/>
                </a:solidFill>
                <a:latin typeface="Times New Roman"/>
                <a:cs typeface="Times New Roman"/>
              </a:rPr>
              <a:t>a</a:t>
            </a:r>
            <a:r>
              <a:rPr dirty="0" smtClean="0" sz="1800" spc="4">
                <a:solidFill>
                  <a:srgbClr val="EC7C30"/>
                </a:solidFill>
                <a:latin typeface="Times New Roman"/>
                <a:cs typeface="Times New Roman"/>
              </a:rPr>
              <a:t>i</a:t>
            </a:r>
            <a:r>
              <a:rPr dirty="0" smtClean="0" sz="1800" spc="0">
                <a:solidFill>
                  <a:srgbClr val="EC7C30"/>
                </a:solidFill>
                <a:latin typeface="Times New Roman"/>
                <a:cs typeface="Times New Roman"/>
              </a:rPr>
              <a:t>ble</a:t>
            </a:r>
            <a:r>
              <a:rPr dirty="0" smtClean="0" sz="1800" spc="-14">
                <a:solidFill>
                  <a:srgbClr val="EC7C3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-9">
                <a:solidFill>
                  <a:srgbClr val="EC7C30"/>
                </a:solidFill>
                <a:latin typeface="Times New Roman"/>
                <a:cs typeface="Times New Roman"/>
              </a:rPr>
              <a:t>m</a:t>
            </a:r>
            <a:r>
              <a:rPr dirty="0" smtClean="0" sz="1800" spc="0">
                <a:solidFill>
                  <a:srgbClr val="EC7C30"/>
                </a:solidFill>
                <a:latin typeface="Times New Roman"/>
                <a:cs typeface="Times New Roman"/>
              </a:rPr>
              <a:t>as</a:t>
            </a:r>
            <a:r>
              <a:rPr dirty="0" smtClean="0" sz="1800" spc="-4">
                <a:solidFill>
                  <a:srgbClr val="EC7C30"/>
                </a:solidFill>
                <a:latin typeface="Times New Roman"/>
                <a:cs typeface="Times New Roman"/>
              </a:rPr>
              <a:t>s</a:t>
            </a:r>
            <a:r>
              <a:rPr dirty="0" smtClean="0" sz="1800" spc="0">
                <a:solidFill>
                  <a:srgbClr val="EC7C30"/>
                </a:solidFill>
                <a:latin typeface="Times New Roman"/>
                <a:cs typeface="Times New Roman"/>
              </a:rPr>
              <a:t>e</a:t>
            </a:r>
            <a:r>
              <a:rPr dirty="0" smtClean="0" sz="1800" spc="19">
                <a:solidFill>
                  <a:srgbClr val="EC7C3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EC7C30"/>
                </a:solidFill>
                <a:latin typeface="Times New Roman"/>
                <a:cs typeface="Times New Roman"/>
              </a:rPr>
              <a:t>volu</a:t>
            </a:r>
            <a:r>
              <a:rPr dirty="0" smtClean="0" sz="1800" spc="-9">
                <a:solidFill>
                  <a:srgbClr val="EC7C30"/>
                </a:solidFill>
                <a:latin typeface="Times New Roman"/>
                <a:cs typeface="Times New Roman"/>
              </a:rPr>
              <a:t>m</a:t>
            </a:r>
            <a:r>
              <a:rPr dirty="0" smtClean="0" sz="1800" spc="0">
                <a:solidFill>
                  <a:srgbClr val="EC7C30"/>
                </a:solidFill>
                <a:latin typeface="Times New Roman"/>
                <a:cs typeface="Times New Roman"/>
              </a:rPr>
              <a:t>ique</a:t>
            </a:r>
            <a:r>
              <a:rPr dirty="0" smtClean="0" sz="1800" spc="0">
                <a:solidFill>
                  <a:srgbClr val="EC7C3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EC7C30"/>
                </a:solidFill>
                <a:latin typeface="Times New Roman"/>
                <a:cs typeface="Times New Roman"/>
              </a:rPr>
              <a:t>des</a:t>
            </a:r>
            <a:r>
              <a:rPr dirty="0" smtClean="0" sz="1800" spc="-9">
                <a:solidFill>
                  <a:srgbClr val="EC7C3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EC7C30"/>
                </a:solidFill>
                <a:latin typeface="Times New Roman"/>
                <a:cs typeface="Times New Roman"/>
              </a:rPr>
              <a:t>pol</a:t>
            </a:r>
            <a:r>
              <a:rPr dirty="0" smtClean="0" sz="1800" spc="19">
                <a:solidFill>
                  <a:srgbClr val="EC7C30"/>
                </a:solidFill>
                <a:latin typeface="Times New Roman"/>
                <a:cs typeface="Times New Roman"/>
              </a:rPr>
              <a:t>y</a:t>
            </a:r>
            <a:r>
              <a:rPr dirty="0" smtClean="0" sz="1800" spc="-9">
                <a:solidFill>
                  <a:srgbClr val="EC7C30"/>
                </a:solidFill>
                <a:latin typeface="Times New Roman"/>
                <a:cs typeface="Times New Roman"/>
              </a:rPr>
              <a:t>m</a:t>
            </a:r>
            <a:r>
              <a:rPr dirty="0" smtClean="0" sz="1800" spc="0">
                <a:solidFill>
                  <a:srgbClr val="EC7C30"/>
                </a:solidFill>
                <a:latin typeface="Times New Roman"/>
                <a:cs typeface="Times New Roman"/>
              </a:rPr>
              <a:t>èr</a:t>
            </a:r>
            <a:r>
              <a:rPr dirty="0" smtClean="0" sz="1800" spc="4">
                <a:solidFill>
                  <a:srgbClr val="EC7C30"/>
                </a:solidFill>
                <a:latin typeface="Times New Roman"/>
                <a:cs typeface="Times New Roman"/>
              </a:rPr>
              <a:t>e</a:t>
            </a:r>
            <a:r>
              <a:rPr dirty="0" smtClean="0" sz="1800" spc="0">
                <a:solidFill>
                  <a:srgbClr val="EC7C30"/>
                </a:solidFill>
                <a:latin typeface="Times New Roman"/>
                <a:cs typeface="Times New Roman"/>
              </a:rPr>
              <a:t>s</a:t>
            </a:r>
            <a:r>
              <a:rPr dirty="0" smtClean="0" sz="1800" spc="430">
                <a:solidFill>
                  <a:srgbClr val="EC7C3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EC7C30"/>
                </a:solidFill>
                <a:latin typeface="Times New Roman"/>
                <a:cs typeface="Times New Roman"/>
              </a:rPr>
              <a:t>~</a:t>
            </a:r>
            <a:r>
              <a:rPr dirty="0" smtClean="0" sz="1800" spc="0">
                <a:solidFill>
                  <a:srgbClr val="EC7C3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EC7C3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EC7C30"/>
                </a:solidFill>
                <a:latin typeface="Times New Roman"/>
                <a:cs typeface="Times New Roman"/>
              </a:rPr>
              <a:t>900</a:t>
            </a:r>
            <a:r>
              <a:rPr dirty="0" smtClean="0" sz="1800" spc="-9">
                <a:solidFill>
                  <a:srgbClr val="EC7C3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EC7C30"/>
                </a:solidFill>
                <a:latin typeface="Times New Roman"/>
                <a:cs typeface="Times New Roman"/>
              </a:rPr>
              <a:t>à</a:t>
            </a:r>
            <a:r>
              <a:rPr dirty="0" smtClean="0" sz="1800" spc="0">
                <a:solidFill>
                  <a:srgbClr val="EC7C3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EC7C30"/>
                </a:solidFill>
                <a:latin typeface="Times New Roman"/>
                <a:cs typeface="Times New Roman"/>
              </a:rPr>
              <a:t>1.400</a:t>
            </a:r>
            <a:r>
              <a:rPr dirty="0" smtClean="0" sz="1800" spc="-9">
                <a:solidFill>
                  <a:srgbClr val="EC7C3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EC7C30"/>
                </a:solidFill>
                <a:latin typeface="Times New Roman"/>
                <a:cs typeface="Times New Roman"/>
              </a:rPr>
              <a:t>kg/m</a:t>
            </a:r>
            <a:r>
              <a:rPr dirty="0" smtClean="0" baseline="26572" sz="1800" spc="0">
                <a:solidFill>
                  <a:srgbClr val="EC7C30"/>
                </a:solidFill>
                <a:latin typeface="Times New Roman"/>
                <a:cs typeface="Times New Roman"/>
              </a:rPr>
              <a:t>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82277" y="1783383"/>
            <a:ext cx="1306725" cy="2612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95"/>
              </a:lnSpc>
              <a:spcBef>
                <a:spcPts val="99"/>
              </a:spcBef>
            </a:pPr>
            <a:r>
              <a:rPr dirty="0" smtClean="0" sz="1800" spc="0">
                <a:solidFill>
                  <a:srgbClr val="EC7C30"/>
                </a:solidFill>
                <a:latin typeface="Times New Roman"/>
                <a:cs typeface="Times New Roman"/>
              </a:rPr>
              <a:t>=</a:t>
            </a:r>
            <a:r>
              <a:rPr dirty="0" smtClean="0" sz="1800" spc="0">
                <a:solidFill>
                  <a:srgbClr val="EC7C3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EC7C30"/>
                </a:solidFill>
                <a:latin typeface="Times New Roman"/>
                <a:cs typeface="Times New Roman"/>
              </a:rPr>
              <a:t>7600</a:t>
            </a:r>
            <a:r>
              <a:rPr dirty="0" smtClean="0" sz="1800" spc="-4">
                <a:solidFill>
                  <a:srgbClr val="EC7C3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EC7C30"/>
                </a:solidFill>
                <a:latin typeface="Times New Roman"/>
                <a:cs typeface="Times New Roman"/>
              </a:rPr>
              <a:t>kg/m</a:t>
            </a:r>
            <a:r>
              <a:rPr dirty="0" smtClean="0" baseline="26572" sz="1800" spc="0">
                <a:solidFill>
                  <a:srgbClr val="EC7C30"/>
                </a:solidFill>
                <a:latin typeface="Times New Roman"/>
                <a:cs typeface="Times New Roman"/>
              </a:rPr>
              <a:t>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23808" y="1790647"/>
            <a:ext cx="50568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EC7C30"/>
                </a:solidFill>
                <a:latin typeface="Times New Roman"/>
                <a:cs typeface="Times New Roman"/>
              </a:rPr>
              <a:t>a</a:t>
            </a:r>
            <a:r>
              <a:rPr dirty="0" smtClean="0" sz="1800" spc="4">
                <a:solidFill>
                  <a:srgbClr val="EC7C30"/>
                </a:solidFill>
                <a:latin typeface="Times New Roman"/>
                <a:cs typeface="Times New Roman"/>
              </a:rPr>
              <a:t>c</a:t>
            </a:r>
            <a:r>
              <a:rPr dirty="0" smtClean="0" sz="1800" spc="0">
                <a:solidFill>
                  <a:srgbClr val="EC7C30"/>
                </a:solidFill>
                <a:latin typeface="Times New Roman"/>
                <a:cs typeface="Times New Roman"/>
              </a:rPr>
              <a:t>i</a:t>
            </a:r>
            <a:r>
              <a:rPr dirty="0" smtClean="0" sz="1800" spc="4">
                <a:solidFill>
                  <a:srgbClr val="EC7C30"/>
                </a:solidFill>
                <a:latin typeface="Times New Roman"/>
                <a:cs typeface="Times New Roman"/>
              </a:rPr>
              <a:t>e</a:t>
            </a:r>
            <a:r>
              <a:rPr dirty="0" smtClean="0" sz="1800" spc="0">
                <a:solidFill>
                  <a:srgbClr val="EC7C30"/>
                </a:solidFill>
                <a:latin typeface="Times New Roman"/>
                <a:cs typeface="Times New Roman"/>
              </a:rPr>
              <a:t>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67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object 109"/>
          <p:cNvSpPr txBox="1"/>
          <p:nvPr/>
        </p:nvSpPr>
        <p:spPr>
          <a:xfrm>
            <a:off x="2855976" y="2780260"/>
            <a:ext cx="288036" cy="297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66664">
              <a:lnSpc>
                <a:spcPts val="2340"/>
              </a:lnSpc>
              <a:spcBef>
                <a:spcPts val="117"/>
              </a:spcBef>
            </a:pPr>
            <a:r>
              <a:rPr dirty="0" smtClean="0" sz="2300" spc="0">
                <a:latin typeface="Times New Roman"/>
                <a:cs typeface="Times New Roman"/>
              </a:rPr>
              <a:t>.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7319772" y="2750288"/>
            <a:ext cx="216407" cy="401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8380">
              <a:lnSpc>
                <a:spcPts val="3160"/>
              </a:lnSpc>
              <a:spcBef>
                <a:spcPts val="158"/>
              </a:spcBef>
            </a:pPr>
            <a:r>
              <a:rPr dirty="0" smtClean="0" sz="3150" spc="0">
                <a:latin typeface="Times New Roman"/>
                <a:cs typeface="Times New Roman"/>
              </a:rPr>
              <a:t>.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3934967" y="3773108"/>
            <a:ext cx="361188" cy="3369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841" marR="82798" algn="ctr">
              <a:lnSpc>
                <a:spcPts val="2655"/>
              </a:lnSpc>
              <a:spcBef>
                <a:spcPts val="132"/>
              </a:spcBef>
            </a:pPr>
            <a:r>
              <a:rPr dirty="0" smtClean="0" sz="2650" spc="0">
                <a:latin typeface="Times New Roman"/>
                <a:cs typeface="Times New Roman"/>
              </a:rPr>
              <a:t>.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9552432" y="3715262"/>
            <a:ext cx="185548" cy="3369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699">
              <a:lnSpc>
                <a:spcPts val="2655"/>
              </a:lnSpc>
              <a:spcBef>
                <a:spcPts val="132"/>
              </a:spcBef>
            </a:pPr>
            <a:r>
              <a:rPr dirty="0" smtClean="0" sz="2650" spc="0">
                <a:latin typeface="Times New Roman"/>
                <a:cs typeface="Times New Roman"/>
              </a:rPr>
              <a:t>.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4440936" y="4437094"/>
            <a:ext cx="143255" cy="296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009">
              <a:lnSpc>
                <a:spcPts val="2330"/>
              </a:lnSpc>
              <a:spcBef>
                <a:spcPts val="116"/>
              </a:spcBef>
            </a:pPr>
            <a:r>
              <a:rPr dirty="0" smtClean="0" sz="2300" spc="0">
                <a:latin typeface="Times New Roman"/>
                <a:cs typeface="Times New Roman"/>
              </a:rPr>
              <a:t>.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3504478" y="2568883"/>
            <a:ext cx="345823" cy="0"/>
          </a:xfrm>
          <a:custGeom>
            <a:avLst/>
            <a:gdLst/>
            <a:ahLst/>
            <a:cxnLst/>
            <a:rect l="l" t="t" r="r" b="b"/>
            <a:pathLst>
              <a:path w="345823" h="0">
                <a:moveTo>
                  <a:pt x="0" y="0"/>
                </a:moveTo>
                <a:lnTo>
                  <a:pt x="345823" y="0"/>
                </a:lnTo>
              </a:path>
            </a:pathLst>
          </a:custGeom>
          <a:ln w="175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5312965" y="2521505"/>
            <a:ext cx="179711" cy="94757"/>
          </a:xfrm>
          <a:custGeom>
            <a:avLst/>
            <a:gdLst/>
            <a:ahLst/>
            <a:cxnLst/>
            <a:rect l="l" t="t" r="r" b="b"/>
            <a:pathLst>
              <a:path w="179711" h="94757">
                <a:moveTo>
                  <a:pt x="179711" y="47377"/>
                </a:moveTo>
                <a:lnTo>
                  <a:pt x="0" y="0"/>
                </a:lnTo>
                <a:lnTo>
                  <a:pt x="21407" y="47377"/>
                </a:lnTo>
                <a:lnTo>
                  <a:pt x="0" y="94757"/>
                </a:lnTo>
                <a:lnTo>
                  <a:pt x="179711" y="473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4379579" y="2572512"/>
            <a:ext cx="954612" cy="0"/>
          </a:xfrm>
          <a:custGeom>
            <a:avLst/>
            <a:gdLst/>
            <a:ahLst/>
            <a:cxnLst/>
            <a:rect l="l" t="t" r="r" b="b"/>
            <a:pathLst>
              <a:path w="954612" h="0">
                <a:moveTo>
                  <a:pt x="954612" y="0"/>
                </a:moveTo>
                <a:lnTo>
                  <a:pt x="0" y="0"/>
                </a:lnTo>
              </a:path>
            </a:pathLst>
          </a:custGeom>
          <a:ln w="34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4369020" y="2570805"/>
            <a:ext cx="965442" cy="0"/>
          </a:xfrm>
          <a:custGeom>
            <a:avLst/>
            <a:gdLst/>
            <a:ahLst/>
            <a:cxnLst/>
            <a:rect l="l" t="t" r="r" b="b"/>
            <a:pathLst>
              <a:path w="965442" h="0">
                <a:moveTo>
                  <a:pt x="0" y="0"/>
                </a:moveTo>
                <a:lnTo>
                  <a:pt x="965442" y="0"/>
                </a:lnTo>
              </a:path>
            </a:pathLst>
          </a:custGeom>
          <a:ln w="196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4804951" y="2448939"/>
            <a:ext cx="208674" cy="0"/>
          </a:xfrm>
          <a:custGeom>
            <a:avLst/>
            <a:gdLst/>
            <a:ahLst/>
            <a:cxnLst/>
            <a:rect l="l" t="t" r="r" b="b"/>
            <a:pathLst>
              <a:path w="208674" h="0">
                <a:moveTo>
                  <a:pt x="0" y="0"/>
                </a:moveTo>
                <a:lnTo>
                  <a:pt x="208674" y="0"/>
                </a:lnTo>
              </a:path>
            </a:pathLst>
          </a:custGeom>
          <a:ln w="175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4909306" y="2263267"/>
            <a:ext cx="104319" cy="185672"/>
          </a:xfrm>
          <a:custGeom>
            <a:avLst/>
            <a:gdLst/>
            <a:ahLst/>
            <a:cxnLst/>
            <a:rect l="l" t="t" r="r" b="b"/>
            <a:pathLst>
              <a:path w="104319" h="185672">
                <a:moveTo>
                  <a:pt x="104319" y="185672"/>
                </a:moveTo>
                <a:lnTo>
                  <a:pt x="0" y="0"/>
                </a:lnTo>
              </a:path>
            </a:pathLst>
          </a:custGeom>
          <a:ln w="142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4804951" y="2263267"/>
            <a:ext cx="104355" cy="185672"/>
          </a:xfrm>
          <a:custGeom>
            <a:avLst/>
            <a:gdLst/>
            <a:ahLst/>
            <a:cxnLst/>
            <a:rect l="l" t="t" r="r" b="b"/>
            <a:pathLst>
              <a:path w="104355" h="185672">
                <a:moveTo>
                  <a:pt x="0" y="185672"/>
                </a:moveTo>
                <a:lnTo>
                  <a:pt x="104355" y="0"/>
                </a:lnTo>
              </a:path>
            </a:pathLst>
          </a:custGeom>
          <a:ln w="142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3987021" y="3081750"/>
            <a:ext cx="381489" cy="0"/>
          </a:xfrm>
          <a:custGeom>
            <a:avLst/>
            <a:gdLst/>
            <a:ahLst/>
            <a:cxnLst/>
            <a:rect l="l" t="t" r="r" b="b"/>
            <a:pathLst>
              <a:path w="381489" h="0">
                <a:moveTo>
                  <a:pt x="0" y="0"/>
                </a:moveTo>
                <a:lnTo>
                  <a:pt x="381489" y="0"/>
                </a:lnTo>
              </a:path>
            </a:pathLst>
          </a:custGeom>
          <a:ln w="158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3987021" y="3141844"/>
            <a:ext cx="381489" cy="0"/>
          </a:xfrm>
          <a:custGeom>
            <a:avLst/>
            <a:gdLst/>
            <a:ahLst/>
            <a:cxnLst/>
            <a:rect l="l" t="t" r="r" b="b"/>
            <a:pathLst>
              <a:path w="381489" h="0">
                <a:moveTo>
                  <a:pt x="0" y="0"/>
                </a:moveTo>
                <a:lnTo>
                  <a:pt x="381489" y="0"/>
                </a:lnTo>
              </a:path>
            </a:pathLst>
          </a:custGeom>
          <a:ln w="158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5672327" y="3083716"/>
            <a:ext cx="169016" cy="88183"/>
          </a:xfrm>
          <a:custGeom>
            <a:avLst/>
            <a:gdLst/>
            <a:ahLst/>
            <a:cxnLst/>
            <a:rect l="l" t="t" r="r" b="b"/>
            <a:pathLst>
              <a:path w="169016" h="88183">
                <a:moveTo>
                  <a:pt x="169016" y="43901"/>
                </a:moveTo>
                <a:lnTo>
                  <a:pt x="0" y="0"/>
                </a:lnTo>
                <a:lnTo>
                  <a:pt x="20375" y="43901"/>
                </a:lnTo>
                <a:lnTo>
                  <a:pt x="0" y="88183"/>
                </a:lnTo>
                <a:lnTo>
                  <a:pt x="169016" y="439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4862317" y="3130972"/>
            <a:ext cx="831889" cy="0"/>
          </a:xfrm>
          <a:custGeom>
            <a:avLst/>
            <a:gdLst/>
            <a:ahLst/>
            <a:cxnLst/>
            <a:rect l="l" t="t" r="r" b="b"/>
            <a:pathLst>
              <a:path w="831889" h="0">
                <a:moveTo>
                  <a:pt x="831889" y="0"/>
                </a:moveTo>
                <a:lnTo>
                  <a:pt x="0" y="0"/>
                </a:lnTo>
              </a:path>
            </a:pathLst>
          </a:custGeom>
          <a:ln w="23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4852964" y="3129789"/>
            <a:ext cx="839872" cy="0"/>
          </a:xfrm>
          <a:custGeom>
            <a:avLst/>
            <a:gdLst/>
            <a:ahLst/>
            <a:cxnLst/>
            <a:rect l="l" t="t" r="r" b="b"/>
            <a:pathLst>
              <a:path w="839872" h="0">
                <a:moveTo>
                  <a:pt x="0" y="0"/>
                </a:moveTo>
                <a:lnTo>
                  <a:pt x="839872" y="0"/>
                </a:lnTo>
              </a:path>
            </a:pathLst>
          </a:custGeom>
          <a:ln w="174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5261465" y="4131462"/>
            <a:ext cx="435304" cy="0"/>
          </a:xfrm>
          <a:custGeom>
            <a:avLst/>
            <a:gdLst/>
            <a:ahLst/>
            <a:cxnLst/>
            <a:rect l="l" t="t" r="r" b="b"/>
            <a:pathLst>
              <a:path w="435304" h="0">
                <a:moveTo>
                  <a:pt x="0" y="0"/>
                </a:moveTo>
                <a:lnTo>
                  <a:pt x="435304" y="0"/>
                </a:lnTo>
              </a:path>
            </a:pathLst>
          </a:custGeom>
          <a:ln w="178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5261465" y="4200875"/>
            <a:ext cx="435304" cy="0"/>
          </a:xfrm>
          <a:custGeom>
            <a:avLst/>
            <a:gdLst/>
            <a:ahLst/>
            <a:cxnLst/>
            <a:rect l="l" t="t" r="r" b="b"/>
            <a:pathLst>
              <a:path w="435304" h="0">
                <a:moveTo>
                  <a:pt x="0" y="0"/>
                </a:moveTo>
                <a:lnTo>
                  <a:pt x="435304" y="0"/>
                </a:lnTo>
              </a:path>
            </a:pathLst>
          </a:custGeom>
          <a:ln w="178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7272623" y="4097193"/>
            <a:ext cx="190218" cy="98788"/>
          </a:xfrm>
          <a:custGeom>
            <a:avLst/>
            <a:gdLst/>
            <a:ahLst/>
            <a:cxnLst/>
            <a:rect l="l" t="t" r="r" b="b"/>
            <a:pathLst>
              <a:path w="190218" h="98788">
                <a:moveTo>
                  <a:pt x="190218" y="50724"/>
                </a:moveTo>
                <a:lnTo>
                  <a:pt x="0" y="0"/>
                </a:lnTo>
                <a:lnTo>
                  <a:pt x="22941" y="50724"/>
                </a:lnTo>
                <a:lnTo>
                  <a:pt x="0" y="98788"/>
                </a:lnTo>
                <a:lnTo>
                  <a:pt x="190218" y="50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6346764" y="4151711"/>
            <a:ext cx="948035" cy="0"/>
          </a:xfrm>
          <a:custGeom>
            <a:avLst/>
            <a:gdLst/>
            <a:ahLst/>
            <a:cxnLst/>
            <a:rect l="l" t="t" r="r" b="b"/>
            <a:pathLst>
              <a:path w="948035" h="0">
                <a:moveTo>
                  <a:pt x="948035" y="0"/>
                </a:moveTo>
                <a:lnTo>
                  <a:pt x="0" y="0"/>
                </a:lnTo>
              </a:path>
            </a:pathLst>
          </a:custGeom>
          <a:ln w="26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6335867" y="4148821"/>
            <a:ext cx="959544" cy="0"/>
          </a:xfrm>
          <a:custGeom>
            <a:avLst/>
            <a:gdLst/>
            <a:ahLst/>
            <a:cxnLst/>
            <a:rect l="l" t="t" r="r" b="b"/>
            <a:pathLst>
              <a:path w="959544" h="0">
                <a:moveTo>
                  <a:pt x="0" y="0"/>
                </a:moveTo>
                <a:lnTo>
                  <a:pt x="959544" y="0"/>
                </a:lnTo>
              </a:path>
            </a:pathLst>
          </a:custGeom>
          <a:ln w="217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7160542" y="4788078"/>
            <a:ext cx="167532" cy="87822"/>
          </a:xfrm>
          <a:custGeom>
            <a:avLst/>
            <a:gdLst/>
            <a:ahLst/>
            <a:cxnLst/>
            <a:rect l="l" t="t" r="r" b="b"/>
            <a:pathLst>
              <a:path w="167532" h="87822">
                <a:moveTo>
                  <a:pt x="167532" y="45029"/>
                </a:moveTo>
                <a:lnTo>
                  <a:pt x="0" y="0"/>
                </a:lnTo>
                <a:lnTo>
                  <a:pt x="20398" y="45029"/>
                </a:lnTo>
                <a:lnTo>
                  <a:pt x="0" y="87822"/>
                </a:lnTo>
                <a:lnTo>
                  <a:pt x="167532" y="45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4860413" y="4836896"/>
            <a:ext cx="2319772" cy="0"/>
          </a:xfrm>
          <a:custGeom>
            <a:avLst/>
            <a:gdLst/>
            <a:ahLst/>
            <a:cxnLst/>
            <a:rect l="l" t="t" r="r" b="b"/>
            <a:pathLst>
              <a:path w="2319772" h="0">
                <a:moveTo>
                  <a:pt x="2319772" y="0"/>
                </a:moveTo>
                <a:lnTo>
                  <a:pt x="0" y="0"/>
                </a:lnTo>
              </a:path>
            </a:pathLst>
          </a:custGeom>
          <a:ln w="26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4852102" y="4834221"/>
            <a:ext cx="2328838" cy="0"/>
          </a:xfrm>
          <a:custGeom>
            <a:avLst/>
            <a:gdLst/>
            <a:ahLst/>
            <a:cxnLst/>
            <a:rect l="l" t="t" r="r" b="b"/>
            <a:pathLst>
              <a:path w="2328838" h="0">
                <a:moveTo>
                  <a:pt x="0" y="0"/>
                </a:moveTo>
                <a:lnTo>
                  <a:pt x="2328838" y="0"/>
                </a:lnTo>
              </a:path>
            </a:pathLst>
          </a:custGeom>
          <a:ln w="168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5949470" y="4499662"/>
            <a:ext cx="384928" cy="0"/>
          </a:xfrm>
          <a:custGeom>
            <a:avLst/>
            <a:gdLst/>
            <a:ahLst/>
            <a:cxnLst/>
            <a:rect l="l" t="t" r="r" b="b"/>
            <a:pathLst>
              <a:path w="384928" h="0">
                <a:moveTo>
                  <a:pt x="0" y="0"/>
                </a:moveTo>
                <a:lnTo>
                  <a:pt x="384928" y="0"/>
                </a:lnTo>
              </a:path>
            </a:pathLst>
          </a:custGeom>
          <a:ln w="156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5949470" y="4560296"/>
            <a:ext cx="384928" cy="0"/>
          </a:xfrm>
          <a:custGeom>
            <a:avLst/>
            <a:gdLst/>
            <a:ahLst/>
            <a:cxnLst/>
            <a:rect l="l" t="t" r="r" b="b"/>
            <a:pathLst>
              <a:path w="384928" h="0">
                <a:moveTo>
                  <a:pt x="0" y="0"/>
                </a:moveTo>
                <a:lnTo>
                  <a:pt x="384928" y="0"/>
                </a:lnTo>
              </a:path>
            </a:pathLst>
          </a:custGeom>
          <a:ln w="156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7782699" y="4848710"/>
            <a:ext cx="357541" cy="0"/>
          </a:xfrm>
          <a:custGeom>
            <a:avLst/>
            <a:gdLst/>
            <a:ahLst/>
            <a:cxnLst/>
            <a:rect l="l" t="t" r="r" b="b"/>
            <a:pathLst>
              <a:path w="357541" h="0">
                <a:moveTo>
                  <a:pt x="0" y="0"/>
                </a:moveTo>
                <a:lnTo>
                  <a:pt x="357541" y="0"/>
                </a:lnTo>
              </a:path>
            </a:pathLst>
          </a:custGeom>
          <a:ln w="156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8986782" y="4848710"/>
            <a:ext cx="384928" cy="2673"/>
          </a:xfrm>
          <a:custGeom>
            <a:avLst/>
            <a:gdLst/>
            <a:ahLst/>
            <a:cxnLst/>
            <a:rect l="l" t="t" r="r" b="b"/>
            <a:pathLst>
              <a:path w="384928" h="2673">
                <a:moveTo>
                  <a:pt x="0" y="2673"/>
                </a:moveTo>
                <a:lnTo>
                  <a:pt x="384928" y="0"/>
                </a:lnTo>
              </a:path>
            </a:pathLst>
          </a:custGeom>
          <a:ln w="156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3274298" y="5832539"/>
            <a:ext cx="385554" cy="0"/>
          </a:xfrm>
          <a:custGeom>
            <a:avLst/>
            <a:gdLst/>
            <a:ahLst/>
            <a:cxnLst/>
            <a:rect l="l" t="t" r="r" b="b"/>
            <a:pathLst>
              <a:path w="385554" h="0">
                <a:moveTo>
                  <a:pt x="0" y="0"/>
                </a:moveTo>
                <a:lnTo>
                  <a:pt x="385554" y="0"/>
                </a:lnTo>
              </a:path>
            </a:pathLst>
          </a:custGeom>
          <a:ln w="173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4574725" y="5832539"/>
            <a:ext cx="416174" cy="4338"/>
          </a:xfrm>
          <a:custGeom>
            <a:avLst/>
            <a:gdLst/>
            <a:ahLst/>
            <a:cxnLst/>
            <a:rect l="l" t="t" r="r" b="b"/>
            <a:pathLst>
              <a:path w="416174" h="4338">
                <a:moveTo>
                  <a:pt x="0" y="4338"/>
                </a:moveTo>
                <a:lnTo>
                  <a:pt x="416174" y="0"/>
                </a:lnTo>
              </a:path>
            </a:pathLst>
          </a:custGeom>
          <a:ln w="173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6847090" y="5803910"/>
            <a:ext cx="181825" cy="94136"/>
          </a:xfrm>
          <a:custGeom>
            <a:avLst/>
            <a:gdLst/>
            <a:ahLst/>
            <a:cxnLst/>
            <a:rect l="l" t="t" r="r" b="b"/>
            <a:pathLst>
              <a:path w="181825" h="94136">
                <a:moveTo>
                  <a:pt x="181825" y="48151"/>
                </a:moveTo>
                <a:lnTo>
                  <a:pt x="0" y="0"/>
                </a:lnTo>
                <a:lnTo>
                  <a:pt x="21702" y="48151"/>
                </a:lnTo>
                <a:lnTo>
                  <a:pt x="0" y="94136"/>
                </a:lnTo>
                <a:lnTo>
                  <a:pt x="181825" y="48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5964223" y="5855749"/>
            <a:ext cx="904021" cy="0"/>
          </a:xfrm>
          <a:custGeom>
            <a:avLst/>
            <a:gdLst/>
            <a:ahLst/>
            <a:cxnLst/>
            <a:rect l="l" t="t" r="r" b="b"/>
            <a:pathLst>
              <a:path w="904021" h="0">
                <a:moveTo>
                  <a:pt x="904021" y="0"/>
                </a:moveTo>
                <a:lnTo>
                  <a:pt x="0" y="0"/>
                </a:lnTo>
              </a:path>
            </a:pathLst>
          </a:custGeom>
          <a:ln w="25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5954011" y="5853145"/>
            <a:ext cx="914927" cy="0"/>
          </a:xfrm>
          <a:custGeom>
            <a:avLst/>
            <a:gdLst/>
            <a:ahLst/>
            <a:cxnLst/>
            <a:rect l="l" t="t" r="r" b="b"/>
            <a:pathLst>
              <a:path w="914927" h="0">
                <a:moveTo>
                  <a:pt x="0" y="0"/>
                </a:moveTo>
                <a:lnTo>
                  <a:pt x="914927" y="0"/>
                </a:lnTo>
              </a:path>
            </a:pathLst>
          </a:custGeom>
          <a:ln w="207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7558709" y="5852061"/>
            <a:ext cx="387177" cy="0"/>
          </a:xfrm>
          <a:custGeom>
            <a:avLst/>
            <a:gdLst/>
            <a:ahLst/>
            <a:cxnLst/>
            <a:rect l="l" t="t" r="r" b="b"/>
            <a:pathLst>
              <a:path w="387177" h="0">
                <a:moveTo>
                  <a:pt x="0" y="0"/>
                </a:moveTo>
                <a:lnTo>
                  <a:pt x="387177" y="0"/>
                </a:lnTo>
              </a:path>
            </a:pathLst>
          </a:custGeom>
          <a:ln w="173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9108695" y="5852061"/>
            <a:ext cx="396113" cy="2168"/>
          </a:xfrm>
          <a:custGeom>
            <a:avLst/>
            <a:gdLst/>
            <a:ahLst/>
            <a:cxnLst/>
            <a:rect l="l" t="t" r="r" b="b"/>
            <a:pathLst>
              <a:path w="396113" h="2168">
                <a:moveTo>
                  <a:pt x="0" y="2168"/>
                </a:moveTo>
                <a:lnTo>
                  <a:pt x="396113" y="0"/>
                </a:lnTo>
              </a:path>
            </a:pathLst>
          </a:custGeom>
          <a:ln w="173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2855976" y="2852928"/>
            <a:ext cx="288036" cy="216408"/>
          </a:xfrm>
          <a:custGeom>
            <a:avLst/>
            <a:gdLst/>
            <a:ahLst/>
            <a:cxnLst/>
            <a:rect l="l" t="t" r="r" b="b"/>
            <a:pathLst>
              <a:path w="288036" h="216408">
                <a:moveTo>
                  <a:pt x="0" y="216408"/>
                </a:moveTo>
                <a:lnTo>
                  <a:pt x="288036" y="216408"/>
                </a:lnTo>
                <a:lnTo>
                  <a:pt x="288036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7319772" y="2924556"/>
            <a:ext cx="216407" cy="144779"/>
          </a:xfrm>
          <a:custGeom>
            <a:avLst/>
            <a:gdLst/>
            <a:ahLst/>
            <a:cxnLst/>
            <a:rect l="l" t="t" r="r" b="b"/>
            <a:pathLst>
              <a:path w="216407" h="144779">
                <a:moveTo>
                  <a:pt x="0" y="144779"/>
                </a:moveTo>
                <a:lnTo>
                  <a:pt x="216407" y="144779"/>
                </a:lnTo>
                <a:lnTo>
                  <a:pt x="216407" y="0"/>
                </a:lnTo>
                <a:lnTo>
                  <a:pt x="0" y="0"/>
                </a:lnTo>
                <a:lnTo>
                  <a:pt x="0" y="1447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3934967" y="3860292"/>
            <a:ext cx="361188" cy="216407"/>
          </a:xfrm>
          <a:custGeom>
            <a:avLst/>
            <a:gdLst/>
            <a:ahLst/>
            <a:cxnLst/>
            <a:rect l="l" t="t" r="r" b="b"/>
            <a:pathLst>
              <a:path w="361188" h="216407">
                <a:moveTo>
                  <a:pt x="0" y="216407"/>
                </a:moveTo>
                <a:lnTo>
                  <a:pt x="361188" y="216407"/>
                </a:lnTo>
                <a:lnTo>
                  <a:pt x="361188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9552432" y="3860292"/>
            <a:ext cx="144779" cy="144780"/>
          </a:xfrm>
          <a:custGeom>
            <a:avLst/>
            <a:gdLst/>
            <a:ahLst/>
            <a:cxnLst/>
            <a:rect l="l" t="t" r="r" b="b"/>
            <a:pathLst>
              <a:path w="144779" h="144779">
                <a:moveTo>
                  <a:pt x="0" y="144779"/>
                </a:moveTo>
                <a:lnTo>
                  <a:pt x="144779" y="144779"/>
                </a:lnTo>
                <a:lnTo>
                  <a:pt x="144779" y="0"/>
                </a:lnTo>
                <a:lnTo>
                  <a:pt x="0" y="0"/>
                </a:lnTo>
                <a:lnTo>
                  <a:pt x="0" y="1447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4440936" y="4581144"/>
            <a:ext cx="143255" cy="144780"/>
          </a:xfrm>
          <a:custGeom>
            <a:avLst/>
            <a:gdLst/>
            <a:ahLst/>
            <a:cxnLst/>
            <a:rect l="l" t="t" r="r" b="b"/>
            <a:pathLst>
              <a:path w="143255" h="144779">
                <a:moveTo>
                  <a:pt x="0" y="144779"/>
                </a:moveTo>
                <a:lnTo>
                  <a:pt x="143255" y="144779"/>
                </a:lnTo>
                <a:lnTo>
                  <a:pt x="143255" y="0"/>
                </a:lnTo>
                <a:lnTo>
                  <a:pt x="0" y="0"/>
                </a:lnTo>
                <a:lnTo>
                  <a:pt x="0" y="1447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9912096" y="4581144"/>
            <a:ext cx="144779" cy="144780"/>
          </a:xfrm>
          <a:custGeom>
            <a:avLst/>
            <a:gdLst/>
            <a:ahLst/>
            <a:cxnLst/>
            <a:rect l="l" t="t" r="r" b="b"/>
            <a:pathLst>
              <a:path w="144779" h="144779">
                <a:moveTo>
                  <a:pt x="0" y="144779"/>
                </a:moveTo>
                <a:lnTo>
                  <a:pt x="144779" y="144779"/>
                </a:lnTo>
                <a:lnTo>
                  <a:pt x="144779" y="0"/>
                </a:lnTo>
                <a:lnTo>
                  <a:pt x="0" y="0"/>
                </a:lnTo>
                <a:lnTo>
                  <a:pt x="0" y="1447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5664708" y="5590032"/>
            <a:ext cx="143255" cy="144780"/>
          </a:xfrm>
          <a:custGeom>
            <a:avLst/>
            <a:gdLst/>
            <a:ahLst/>
            <a:cxnLst/>
            <a:rect l="l" t="t" r="r" b="b"/>
            <a:pathLst>
              <a:path w="143255" h="144779">
                <a:moveTo>
                  <a:pt x="0" y="144780"/>
                </a:moveTo>
                <a:lnTo>
                  <a:pt x="143255" y="144780"/>
                </a:lnTo>
                <a:lnTo>
                  <a:pt x="143255" y="0"/>
                </a:lnTo>
                <a:lnTo>
                  <a:pt x="0" y="0"/>
                </a:lnTo>
                <a:lnTo>
                  <a:pt x="0" y="1447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918768" y="367138"/>
            <a:ext cx="419773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mé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anismes</a:t>
            </a:r>
            <a:r>
              <a:rPr dirty="0" smtClean="0" baseline="1494" sz="2400" spc="-67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de</a:t>
            </a:r>
            <a:r>
              <a:rPr dirty="0" smtClean="0" baseline="1494" sz="2400" spc="-28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po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y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érisa</a:t>
            </a:r>
            <a:r>
              <a:rPr dirty="0" smtClean="0" baseline="1494" sz="2400" spc="4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ion</a:t>
            </a:r>
            <a:r>
              <a:rPr dirty="0" smtClean="0" baseline="1494" sz="2400" spc="-77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: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Po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ya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dition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125339" y="367138"/>
            <a:ext cx="11637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18768" y="732657"/>
            <a:ext cx="233461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a)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261618" y="732657"/>
            <a:ext cx="1093634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1494" sz="2400" spc="0" u="heavy">
                <a:solidFill>
                  <a:srgbClr val="EC7C30"/>
                </a:solidFill>
                <a:latin typeface="Comic Sans MS"/>
                <a:cs typeface="Comic Sans MS"/>
              </a:rPr>
              <a:t>Radi</a:t>
            </a:r>
            <a:r>
              <a:rPr dirty="0" smtClean="0" baseline="1494" sz="2400" spc="-9" u="heavy">
                <a:solidFill>
                  <a:srgbClr val="EC7C30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0" u="heavy">
                <a:solidFill>
                  <a:srgbClr val="EC7C30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-4" u="heavy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 u="heavy">
                <a:solidFill>
                  <a:srgbClr val="EC7C30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-4" u="heavy">
                <a:solidFill>
                  <a:srgbClr val="EC7C30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0" u="heavy">
                <a:solidFill>
                  <a:srgbClr val="EC7C30"/>
                </a:solidFill>
                <a:latin typeface="Comic Sans MS"/>
                <a:cs typeface="Comic Sans MS"/>
              </a:rPr>
              <a:t>re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18768" y="1429091"/>
            <a:ext cx="126981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 b="1" i="1">
                <a:latin typeface="Comic Sans MS"/>
                <a:cs typeface="Comic Sans MS"/>
              </a:rPr>
              <a:t>P</a:t>
            </a:r>
            <a:r>
              <a:rPr dirty="0" smtClean="0" baseline="1708" sz="2100" spc="4" b="1" i="1">
                <a:latin typeface="Comic Sans MS"/>
                <a:cs typeface="Comic Sans MS"/>
              </a:rPr>
              <a:t>o</a:t>
            </a:r>
            <a:r>
              <a:rPr dirty="0" smtClean="0" baseline="1708" sz="2100" spc="0" b="1" i="1">
                <a:latin typeface="Comic Sans MS"/>
                <a:cs typeface="Comic Sans MS"/>
              </a:rPr>
              <a:t>lymérisati</a:t>
            </a:r>
            <a:r>
              <a:rPr dirty="0" smtClean="0" baseline="1708" sz="2100" spc="4" b="1" i="1">
                <a:latin typeface="Comic Sans MS"/>
                <a:cs typeface="Comic Sans MS"/>
              </a:rPr>
              <a:t>o</a:t>
            </a:r>
            <a:r>
              <a:rPr dirty="0" smtClean="0" baseline="1708" sz="2100" spc="0" b="1" i="1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212393" y="1429091"/>
            <a:ext cx="199100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 i="1">
                <a:latin typeface="Comic Sans MS"/>
                <a:cs typeface="Comic Sans MS"/>
              </a:rPr>
              <a:t>radicalaire</a:t>
            </a:r>
            <a:r>
              <a:rPr dirty="0" smtClean="0" baseline="1708" sz="2100" spc="-9" b="1" i="1">
                <a:latin typeface="Comic Sans MS"/>
                <a:cs typeface="Comic Sans MS"/>
              </a:rPr>
              <a:t> </a:t>
            </a:r>
            <a:r>
              <a:rPr dirty="0" smtClean="0" baseline="1708" sz="2100" spc="0" b="1" i="1">
                <a:latin typeface="Comic Sans MS"/>
                <a:cs typeface="Comic Sans MS"/>
              </a:rPr>
              <a:t>de</a:t>
            </a:r>
            <a:r>
              <a:rPr dirty="0" smtClean="0" baseline="1708" sz="2100" spc="0" b="1" i="1">
                <a:latin typeface="Comic Sans MS"/>
                <a:cs typeface="Comic Sans MS"/>
              </a:rPr>
              <a:t> </a:t>
            </a:r>
            <a:r>
              <a:rPr dirty="0" smtClean="0" baseline="1708" sz="2100" spc="0" b="1" i="1">
                <a:latin typeface="Comic Sans MS"/>
                <a:cs typeface="Comic Sans MS"/>
              </a:rPr>
              <a:t>l’</a:t>
            </a:r>
            <a:r>
              <a:rPr dirty="0" smtClean="0" baseline="1708" sz="2100" spc="-4" b="1" i="1">
                <a:latin typeface="Comic Sans MS"/>
                <a:cs typeface="Comic Sans MS"/>
              </a:rPr>
              <a:t>é</a:t>
            </a:r>
            <a:r>
              <a:rPr dirty="0" smtClean="0" baseline="1708" sz="2100" spc="0" b="1" i="1">
                <a:latin typeface="Comic Sans MS"/>
                <a:cs typeface="Comic Sans MS"/>
              </a:rPr>
              <a:t>thène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309999" y="1429091"/>
            <a:ext cx="12945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 i="1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18768" y="1855811"/>
            <a:ext cx="94205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i="1">
                <a:latin typeface="Comic Sans MS"/>
                <a:cs typeface="Comic Sans MS"/>
              </a:rPr>
              <a:t>Initiati</a:t>
            </a:r>
            <a:r>
              <a:rPr dirty="0" smtClean="0" baseline="1708" sz="2100" spc="4" i="1">
                <a:latin typeface="Comic Sans MS"/>
                <a:cs typeface="Comic Sans MS"/>
              </a:rPr>
              <a:t>o</a:t>
            </a:r>
            <a:r>
              <a:rPr dirty="0" smtClean="0" baseline="1708" sz="2100" spc="0" i="1">
                <a:latin typeface="Comic Sans MS"/>
                <a:cs typeface="Comic Sans MS"/>
              </a:rPr>
              <a:t>n</a:t>
            </a:r>
            <a:r>
              <a:rPr dirty="0" smtClean="0" baseline="1708" sz="2100" spc="-34" i="1">
                <a:latin typeface="Comic Sans MS"/>
                <a:cs typeface="Comic Sans MS"/>
              </a:rPr>
              <a:t> </a:t>
            </a:r>
            <a:r>
              <a:rPr dirty="0" smtClean="0" baseline="1708" sz="2100" spc="0" i="1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247003" y="2025262"/>
            <a:ext cx="260557" cy="482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dirty="0" smtClean="0" sz="3600" spc="0">
                <a:solidFill>
                  <a:srgbClr val="FF0000"/>
                </a:solidFill>
                <a:latin typeface="Verdana"/>
                <a:cs typeface="Verdana"/>
              </a:rPr>
              <a:t>.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869442" y="2416680"/>
            <a:ext cx="468915" cy="2438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sz="1700" spc="-19">
                <a:latin typeface="Times New Roman"/>
                <a:cs typeface="Times New Roman"/>
              </a:rPr>
              <a:t>2</a:t>
            </a:r>
            <a:r>
              <a:rPr dirty="0" smtClean="0" sz="1700" spc="-25">
                <a:latin typeface="Times New Roman"/>
                <a:cs typeface="Times New Roman"/>
              </a:rPr>
              <a:t>R</a:t>
            </a:r>
            <a:r>
              <a:rPr dirty="0" smtClean="0" sz="1700" spc="0">
                <a:latin typeface="Times New Roman"/>
                <a:cs typeface="Times New Roman"/>
              </a:rPr>
              <a:t>O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167531" y="2464057"/>
            <a:ext cx="364715" cy="2438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sz="1700" spc="5">
                <a:latin typeface="Times New Roman"/>
                <a:cs typeface="Times New Roman"/>
              </a:rPr>
              <a:t>R</a:t>
            </a:r>
            <a:r>
              <a:rPr dirty="0" smtClean="0" sz="1700" spc="0">
                <a:latin typeface="Times New Roman"/>
                <a:cs typeface="Times New Roman"/>
              </a:rPr>
              <a:t>O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862607" y="2481168"/>
            <a:ext cx="325908" cy="2075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60"/>
              </a:lnSpc>
              <a:spcBef>
                <a:spcPts val="78"/>
              </a:spcBef>
            </a:pPr>
            <a:r>
              <a:rPr dirty="0" smtClean="0" sz="1400" spc="-19">
                <a:latin typeface="Arial"/>
                <a:cs typeface="Arial"/>
              </a:rPr>
              <a:t>O</a:t>
            </a:r>
            <a:r>
              <a:rPr dirty="0" smtClean="0" sz="1400" spc="0"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732523" y="2601715"/>
            <a:ext cx="462898" cy="6624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5146">
              <a:lnSpc>
                <a:spcPts val="3679"/>
              </a:lnSpc>
              <a:spcBef>
                <a:spcPts val="184"/>
              </a:spcBef>
            </a:pPr>
            <a:r>
              <a:rPr dirty="0" smtClean="0" baseline="-2285" sz="5400" spc="0">
                <a:solidFill>
                  <a:srgbClr val="FF0000"/>
                </a:solidFill>
                <a:latin typeface="Verdana"/>
                <a:cs typeface="Verdana"/>
              </a:rPr>
              <a:t>.</a:t>
            </a:r>
            <a:endParaRPr sz="3600">
              <a:latin typeface="Verdana"/>
              <a:cs typeface="Verdana"/>
            </a:endParaRPr>
          </a:p>
          <a:p>
            <a:pPr marL="12700" marR="68625">
              <a:lnSpc>
                <a:spcPts val="1475"/>
              </a:lnSpc>
            </a:pPr>
            <a:r>
              <a:rPr dirty="0" smtClean="0" baseline="1811" sz="2400" spc="-29">
                <a:latin typeface="Times New Roman"/>
                <a:cs typeface="Times New Roman"/>
              </a:rPr>
              <a:t>R</a:t>
            </a:r>
            <a:r>
              <a:rPr dirty="0" smtClean="0" baseline="1811" sz="2400" spc="0">
                <a:latin typeface="Times New Roman"/>
                <a:cs typeface="Times New Roman"/>
              </a:rPr>
              <a:t>O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678404" y="2675119"/>
            <a:ext cx="46157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</a:pPr>
            <a:r>
              <a:rPr dirty="0" smtClean="0" sz="3600" u="heavy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dirty="0" smtClean="0" sz="3600" spc="364" u="heavy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328154" y="2675119"/>
            <a:ext cx="230652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dirty="0" smtClean="0" sz="3600" spc="-889">
                <a:solidFill>
                  <a:srgbClr val="FF0000"/>
                </a:solidFill>
                <a:latin typeface="Verdana"/>
                <a:cs typeface="Verdana"/>
              </a:rPr>
              <a:t>.</a:t>
            </a:r>
            <a:r>
              <a:rPr dirty="0" smtClean="0" baseline="12603" sz="3450" spc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604421" y="3011848"/>
            <a:ext cx="415934" cy="2658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5"/>
              </a:lnSpc>
              <a:spcBef>
                <a:spcPts val="101"/>
              </a:spcBef>
            </a:pPr>
            <a:r>
              <a:rPr dirty="0" smtClean="0" baseline="9058" sz="2400" spc="-14">
                <a:latin typeface="Times New Roman"/>
                <a:cs typeface="Times New Roman"/>
              </a:rPr>
              <a:t>C</a:t>
            </a:r>
            <a:r>
              <a:rPr dirty="0" smtClean="0" baseline="9058" sz="2400" spc="-25">
                <a:latin typeface="Times New Roman"/>
                <a:cs typeface="Times New Roman"/>
              </a:rPr>
              <a:t>H</a:t>
            </a:r>
            <a:r>
              <a:rPr dirty="0" smtClean="0" baseline="-7562" sz="1725" spc="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378307" y="3028418"/>
            <a:ext cx="368599" cy="2244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9"/>
              </a:lnSpc>
              <a:spcBef>
                <a:spcPts val="84"/>
              </a:spcBef>
            </a:pPr>
            <a:r>
              <a:rPr dirty="0" smtClean="0" baseline="6689" sz="1950" spc="-19">
                <a:latin typeface="Arial"/>
                <a:cs typeface="Arial"/>
              </a:rPr>
              <a:t>C</a:t>
            </a:r>
            <a:r>
              <a:rPr dirty="0" smtClean="0" baseline="6689" sz="1950" spc="-19">
                <a:latin typeface="Arial"/>
                <a:cs typeface="Arial"/>
              </a:rPr>
              <a:t>H</a:t>
            </a:r>
            <a:r>
              <a:rPr dirty="0" smtClean="0" baseline="-5797" sz="1500" spc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029560" y="3030040"/>
            <a:ext cx="694715" cy="2638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85"/>
              </a:lnSpc>
              <a:spcBef>
                <a:spcPts val="99"/>
              </a:spcBef>
            </a:pPr>
            <a:r>
              <a:rPr dirty="0" smtClean="0" baseline="7246" sz="2400" spc="-34">
                <a:latin typeface="Times New Roman"/>
                <a:cs typeface="Times New Roman"/>
              </a:rPr>
              <a:t>R</a:t>
            </a:r>
            <a:r>
              <a:rPr dirty="0" smtClean="0" baseline="7246" sz="2400" spc="4">
                <a:latin typeface="Times New Roman"/>
                <a:cs typeface="Times New Roman"/>
              </a:rPr>
              <a:t>O</a:t>
            </a:r>
            <a:r>
              <a:rPr dirty="0" smtClean="0" baseline="7246" sz="2400" spc="-29">
                <a:latin typeface="Times New Roman"/>
                <a:cs typeface="Times New Roman"/>
              </a:rPr>
              <a:t>C</a:t>
            </a:r>
            <a:r>
              <a:rPr dirty="0" smtClean="0" baseline="7246" sz="2400" spc="-25">
                <a:latin typeface="Times New Roman"/>
                <a:cs typeface="Times New Roman"/>
              </a:rPr>
              <a:t>H</a:t>
            </a:r>
            <a:r>
              <a:rPr dirty="0" smtClean="0" baseline="-7562" sz="1725" spc="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070048" y="3046610"/>
            <a:ext cx="368637" cy="2225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9"/>
              </a:lnSpc>
              <a:spcBef>
                <a:spcPts val="84"/>
              </a:spcBef>
            </a:pPr>
            <a:r>
              <a:rPr dirty="0" smtClean="0" baseline="6689" sz="1950" spc="-4">
                <a:latin typeface="Arial"/>
                <a:cs typeface="Arial"/>
              </a:rPr>
              <a:t>C</a:t>
            </a:r>
            <a:r>
              <a:rPr dirty="0" smtClean="0" baseline="6689" sz="1950" spc="-34">
                <a:latin typeface="Arial"/>
                <a:cs typeface="Arial"/>
              </a:rPr>
              <a:t>H</a:t>
            </a:r>
            <a:r>
              <a:rPr dirty="0" smtClean="0" baseline="-5797" sz="1500" spc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50939" y="3069977"/>
            <a:ext cx="171411" cy="2281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latin typeface="Times New Roman"/>
                <a:cs typeface="Times New Roman"/>
              </a:rPr>
              <a:t>+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18768" y="3562831"/>
            <a:ext cx="112049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i="1">
                <a:latin typeface="Comic Sans MS"/>
                <a:cs typeface="Comic Sans MS"/>
              </a:rPr>
              <a:t>Propagat</a:t>
            </a:r>
            <a:r>
              <a:rPr dirty="0" smtClean="0" baseline="1708" sz="2100" spc="-9" i="1">
                <a:latin typeface="Comic Sans MS"/>
                <a:cs typeface="Comic Sans MS"/>
              </a:rPr>
              <a:t>i</a:t>
            </a:r>
            <a:r>
              <a:rPr dirty="0" smtClean="0" baseline="1708" sz="2100" spc="4" i="1">
                <a:latin typeface="Comic Sans MS"/>
                <a:cs typeface="Comic Sans MS"/>
              </a:rPr>
              <a:t>o</a:t>
            </a:r>
            <a:r>
              <a:rPr dirty="0" smtClean="0" baseline="1708" sz="2100" spc="0" i="1">
                <a:latin typeface="Comic Sans MS"/>
                <a:cs typeface="Comic Sans MS"/>
              </a:rPr>
              <a:t>n</a:t>
            </a:r>
            <a:r>
              <a:rPr dirty="0" smtClean="0" baseline="1708" sz="2100" spc="-34" i="1">
                <a:latin typeface="Comic Sans MS"/>
                <a:cs typeface="Comic Sans MS"/>
              </a:rPr>
              <a:t> </a:t>
            </a:r>
            <a:r>
              <a:rPr dirty="0" smtClean="0" baseline="1708" sz="2100" spc="0" i="1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416034" y="3609968"/>
            <a:ext cx="260452" cy="482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dirty="0" smtClean="0" sz="3600" spc="0">
                <a:solidFill>
                  <a:srgbClr val="FF0000"/>
                </a:solidFill>
                <a:latin typeface="Verdana"/>
                <a:cs typeface="Verdana"/>
              </a:rPr>
              <a:t>.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956143" y="3683372"/>
            <a:ext cx="1250168" cy="6756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 algn="r">
              <a:lnSpc>
                <a:spcPts val="3465"/>
              </a:lnSpc>
              <a:spcBef>
                <a:spcPts val="173"/>
              </a:spcBef>
            </a:pPr>
            <a:r>
              <a:rPr dirty="0" smtClean="0" baseline="-4571" sz="5400" spc="0">
                <a:solidFill>
                  <a:srgbClr val="FF0000"/>
                </a:solidFill>
                <a:latin typeface="Verdana"/>
                <a:cs typeface="Verdana"/>
              </a:rPr>
              <a:t>.</a:t>
            </a:r>
            <a:endParaRPr sz="3600">
              <a:latin typeface="Verdana"/>
              <a:cs typeface="Verdana"/>
            </a:endParaRPr>
          </a:p>
          <a:p>
            <a:pPr marL="12700">
              <a:lnSpc>
                <a:spcPts val="1760"/>
              </a:lnSpc>
            </a:pPr>
            <a:r>
              <a:rPr dirty="0" smtClean="0" baseline="11273" sz="2700" spc="-44">
                <a:latin typeface="Times New Roman"/>
                <a:cs typeface="Times New Roman"/>
              </a:rPr>
              <a:t>R</a:t>
            </a:r>
            <a:r>
              <a:rPr dirty="0" smtClean="0" baseline="11273" sz="2700" spc="-34">
                <a:latin typeface="Times New Roman"/>
                <a:cs typeface="Times New Roman"/>
              </a:rPr>
              <a:t>O</a:t>
            </a:r>
            <a:r>
              <a:rPr dirty="0" smtClean="0" baseline="11273" sz="2700" spc="-9">
                <a:latin typeface="Times New Roman"/>
                <a:cs typeface="Times New Roman"/>
              </a:rPr>
              <a:t>C</a:t>
            </a:r>
            <a:r>
              <a:rPr dirty="0" smtClean="0" baseline="11273" sz="2700" spc="-34">
                <a:latin typeface="Times New Roman"/>
                <a:cs typeface="Times New Roman"/>
              </a:rPr>
              <a:t>H</a:t>
            </a:r>
            <a:r>
              <a:rPr dirty="0" smtClean="0" baseline="-4459" sz="1950" spc="-34">
                <a:latin typeface="Times New Roman"/>
                <a:cs typeface="Times New Roman"/>
              </a:rPr>
              <a:t>2</a:t>
            </a:r>
            <a:r>
              <a:rPr dirty="0" smtClean="0" baseline="11273" sz="2700" spc="-29">
                <a:latin typeface="Times New Roman"/>
                <a:cs typeface="Times New Roman"/>
              </a:rPr>
              <a:t>C</a:t>
            </a:r>
            <a:r>
              <a:rPr dirty="0" smtClean="0" baseline="11273" sz="2700" spc="-34">
                <a:latin typeface="Times New Roman"/>
                <a:cs typeface="Times New Roman"/>
              </a:rPr>
              <a:t>H</a:t>
            </a:r>
            <a:r>
              <a:rPr dirty="0" smtClean="0" baseline="-4459" sz="1950" spc="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647052" y="4006426"/>
            <a:ext cx="1996312" cy="2974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80"/>
              </a:lnSpc>
              <a:spcBef>
                <a:spcPts val="114"/>
              </a:spcBef>
            </a:pPr>
            <a:r>
              <a:rPr dirty="0" smtClean="0" baseline="9662" sz="2700" spc="-25">
                <a:latin typeface="Times New Roman"/>
                <a:cs typeface="Times New Roman"/>
              </a:rPr>
              <a:t>R</a:t>
            </a:r>
            <a:r>
              <a:rPr dirty="0" smtClean="0" baseline="9662" sz="2700" spc="-34">
                <a:latin typeface="Times New Roman"/>
                <a:cs typeface="Times New Roman"/>
              </a:rPr>
              <a:t>O</a:t>
            </a:r>
            <a:r>
              <a:rPr dirty="0" smtClean="0" baseline="9662" sz="2700" spc="-9">
                <a:latin typeface="Times New Roman"/>
                <a:cs typeface="Times New Roman"/>
              </a:rPr>
              <a:t>C</a:t>
            </a:r>
            <a:r>
              <a:rPr dirty="0" smtClean="0" baseline="9662" sz="2700" spc="-34">
                <a:latin typeface="Times New Roman"/>
                <a:cs typeface="Times New Roman"/>
              </a:rPr>
              <a:t>H</a:t>
            </a:r>
            <a:r>
              <a:rPr dirty="0" smtClean="0" baseline="-6689" sz="1950" spc="-34">
                <a:latin typeface="Times New Roman"/>
                <a:cs typeface="Times New Roman"/>
              </a:rPr>
              <a:t>2</a:t>
            </a:r>
            <a:r>
              <a:rPr dirty="0" smtClean="0" baseline="9662" sz="2700" spc="-25">
                <a:latin typeface="Times New Roman"/>
                <a:cs typeface="Times New Roman"/>
              </a:rPr>
              <a:t>C</a:t>
            </a:r>
            <a:r>
              <a:rPr dirty="0" smtClean="0" baseline="9662" sz="2700" spc="-34">
                <a:latin typeface="Times New Roman"/>
                <a:cs typeface="Times New Roman"/>
              </a:rPr>
              <a:t>H</a:t>
            </a:r>
            <a:r>
              <a:rPr dirty="0" smtClean="0" baseline="-6689" sz="1950" spc="-34">
                <a:latin typeface="Times New Roman"/>
                <a:cs typeface="Times New Roman"/>
              </a:rPr>
              <a:t>2</a:t>
            </a:r>
            <a:r>
              <a:rPr dirty="0" smtClean="0" baseline="9662" sz="2700" spc="9">
                <a:latin typeface="Times New Roman"/>
                <a:cs typeface="Times New Roman"/>
              </a:rPr>
              <a:t>C</a:t>
            </a:r>
            <a:r>
              <a:rPr dirty="0" smtClean="0" baseline="9662" sz="2700" spc="-54">
                <a:latin typeface="Times New Roman"/>
                <a:cs typeface="Times New Roman"/>
              </a:rPr>
              <a:t>H</a:t>
            </a:r>
            <a:r>
              <a:rPr dirty="0" smtClean="0" baseline="-6689" sz="1950" spc="-14">
                <a:latin typeface="Times New Roman"/>
                <a:cs typeface="Times New Roman"/>
              </a:rPr>
              <a:t>2</a:t>
            </a:r>
            <a:r>
              <a:rPr dirty="0" smtClean="0" baseline="9662" sz="2700" spc="-44">
                <a:latin typeface="Times New Roman"/>
                <a:cs typeface="Times New Roman"/>
              </a:rPr>
              <a:t>C</a:t>
            </a:r>
            <a:r>
              <a:rPr dirty="0" smtClean="0" baseline="9662" sz="2700" spc="-39">
                <a:latin typeface="Times New Roman"/>
                <a:cs typeface="Times New Roman"/>
              </a:rPr>
              <a:t>H</a:t>
            </a:r>
            <a:r>
              <a:rPr dirty="0" smtClean="0" baseline="-6689" sz="1950" spc="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67048" y="4026895"/>
            <a:ext cx="192273" cy="25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Times New Roman"/>
                <a:cs typeface="Times New Roman"/>
              </a:rPr>
              <a:t>+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29901" y="4057153"/>
            <a:ext cx="468110" cy="2952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30"/>
              </a:lnSpc>
              <a:spcBef>
                <a:spcPts val="111"/>
              </a:spcBef>
            </a:pPr>
            <a:r>
              <a:rPr dirty="0" smtClean="0" baseline="8052" sz="2700" spc="-44">
                <a:latin typeface="Times New Roman"/>
                <a:cs typeface="Times New Roman"/>
              </a:rPr>
              <a:t>C</a:t>
            </a:r>
            <a:r>
              <a:rPr dirty="0" smtClean="0" baseline="8052" sz="2700" spc="-39">
                <a:latin typeface="Times New Roman"/>
                <a:cs typeface="Times New Roman"/>
              </a:rPr>
              <a:t>H</a:t>
            </a:r>
            <a:r>
              <a:rPr dirty="0" smtClean="0" baseline="-8919" sz="1950" spc="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09305" y="4074262"/>
            <a:ext cx="417002" cy="2496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14"/>
              </a:lnSpc>
              <a:spcBef>
                <a:spcPts val="95"/>
              </a:spcBef>
            </a:pPr>
            <a:r>
              <a:rPr dirty="0" smtClean="0" baseline="7730" sz="2250" spc="-54">
                <a:latin typeface="Arial"/>
                <a:cs typeface="Arial"/>
              </a:rPr>
              <a:t>C</a:t>
            </a:r>
            <a:r>
              <a:rPr dirty="0" smtClean="0" baseline="7730" sz="2250" spc="-19">
                <a:latin typeface="Arial"/>
                <a:cs typeface="Arial"/>
              </a:rPr>
              <a:t>H</a:t>
            </a:r>
            <a:r>
              <a:rPr dirty="0" smtClean="0" baseline="-5041" sz="1725" spc="0">
                <a:latin typeface="Arial"/>
                <a:cs typeface="Arial"/>
              </a:rPr>
              <a:t>2</a:t>
            </a:r>
            <a:endParaRPr sz="11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03522" y="4259698"/>
            <a:ext cx="26029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dirty="0" smtClean="0" sz="3600" spc="0">
                <a:solidFill>
                  <a:srgbClr val="FF0000"/>
                </a:solidFill>
                <a:latin typeface="Verdana"/>
                <a:cs typeface="Verdana"/>
              </a:rPr>
              <a:t>.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920732" y="4330820"/>
            <a:ext cx="236301" cy="482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dirty="0" smtClean="0" sz="3600" spc="-1000">
                <a:solidFill>
                  <a:srgbClr val="FF0000"/>
                </a:solidFill>
                <a:latin typeface="Verdana"/>
                <a:cs typeface="Verdana"/>
              </a:rPr>
              <a:t>.</a:t>
            </a:r>
            <a:r>
              <a:rPr dirty="0" smtClean="0" baseline="2760" sz="4725" spc="0">
                <a:latin typeface="Times New Roman"/>
                <a:cs typeface="Times New Roman"/>
              </a:rPr>
              <a:t>.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66007" y="4428709"/>
            <a:ext cx="416543" cy="267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55"/>
              </a:lnSpc>
              <a:spcBef>
                <a:spcPts val="102"/>
              </a:spcBef>
            </a:pPr>
            <a:r>
              <a:rPr dirty="0" smtClean="0" baseline="9350" sz="2325" spc="-39">
                <a:latin typeface="Times New Roman"/>
                <a:cs typeface="Times New Roman"/>
              </a:rPr>
              <a:t>C</a:t>
            </a:r>
            <a:r>
              <a:rPr dirty="0" smtClean="0" baseline="9350" sz="2325" spc="19">
                <a:latin typeface="Times New Roman"/>
                <a:cs typeface="Times New Roman"/>
              </a:rPr>
              <a:t>H</a:t>
            </a:r>
            <a:r>
              <a:rPr dirty="0" smtClean="0" baseline="-7562" sz="1725" spc="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344364" y="4448381"/>
            <a:ext cx="372005" cy="2234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5"/>
              </a:lnSpc>
              <a:spcBef>
                <a:spcPts val="83"/>
              </a:spcBef>
            </a:pPr>
            <a:r>
              <a:rPr dirty="0" smtClean="0" baseline="8919" sz="1950" spc="0">
                <a:latin typeface="Arial"/>
                <a:cs typeface="Arial"/>
              </a:rPr>
              <a:t>CH</a:t>
            </a:r>
            <a:r>
              <a:rPr dirty="0" smtClean="0" baseline="-5797" sz="1500" spc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38940" y="4455906"/>
            <a:ext cx="453909" cy="226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10"/>
              </a:lnSpc>
              <a:spcBef>
                <a:spcPts val="85"/>
              </a:spcBef>
            </a:pPr>
            <a:r>
              <a:rPr dirty="0" smtClean="0" sz="1550">
                <a:latin typeface="Times New Roman"/>
                <a:cs typeface="Times New Roman"/>
              </a:rPr>
              <a:t>(n</a:t>
            </a:r>
            <a:r>
              <a:rPr dirty="0" smtClean="0" sz="1550" spc="-50">
                <a:latin typeface="Times New Roman"/>
                <a:cs typeface="Times New Roman"/>
              </a:rPr>
              <a:t>-</a:t>
            </a:r>
            <a:r>
              <a:rPr dirty="0" smtClean="0" sz="1550" spc="-19">
                <a:latin typeface="Times New Roman"/>
                <a:cs typeface="Times New Roman"/>
              </a:rPr>
              <a:t>1</a:t>
            </a:r>
            <a:r>
              <a:rPr dirty="0" smtClean="0" sz="1550" spc="0">
                <a:latin typeface="Times New Roman"/>
                <a:cs typeface="Times New Roman"/>
              </a:rPr>
              <a:t>)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32450" y="4690382"/>
            <a:ext cx="1762610" cy="2630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70"/>
              </a:lnSpc>
              <a:spcBef>
                <a:spcPts val="98"/>
              </a:spcBef>
            </a:pPr>
            <a:r>
              <a:rPr dirty="0" smtClean="0" baseline="7480" sz="2325" spc="-19">
                <a:latin typeface="Times New Roman"/>
                <a:cs typeface="Times New Roman"/>
              </a:rPr>
              <a:t>R</a:t>
            </a:r>
            <a:r>
              <a:rPr dirty="0" smtClean="0" baseline="7480" sz="2325" spc="0">
                <a:latin typeface="Times New Roman"/>
                <a:cs typeface="Times New Roman"/>
              </a:rPr>
              <a:t>O</a:t>
            </a:r>
            <a:r>
              <a:rPr dirty="0" smtClean="0" baseline="7480" sz="2325" spc="14">
                <a:latin typeface="Times New Roman"/>
                <a:cs typeface="Times New Roman"/>
              </a:rPr>
              <a:t>C</a:t>
            </a:r>
            <a:r>
              <a:rPr dirty="0" smtClean="0" baseline="7480" sz="2325" spc="-14">
                <a:latin typeface="Times New Roman"/>
                <a:cs typeface="Times New Roman"/>
              </a:rPr>
              <a:t>H</a:t>
            </a:r>
            <a:r>
              <a:rPr dirty="0" smtClean="0" baseline="-7562" sz="1725" spc="-14">
                <a:latin typeface="Times New Roman"/>
                <a:cs typeface="Times New Roman"/>
              </a:rPr>
              <a:t>2</a:t>
            </a:r>
            <a:r>
              <a:rPr dirty="0" smtClean="0" baseline="7480" sz="2325" spc="0">
                <a:latin typeface="Times New Roman"/>
                <a:cs typeface="Times New Roman"/>
              </a:rPr>
              <a:t>C</a:t>
            </a:r>
            <a:r>
              <a:rPr dirty="0" smtClean="0" baseline="7480" sz="2325" spc="-14">
                <a:latin typeface="Times New Roman"/>
                <a:cs typeface="Times New Roman"/>
              </a:rPr>
              <a:t>H</a:t>
            </a:r>
            <a:r>
              <a:rPr dirty="0" smtClean="0" baseline="-7562" sz="1725" spc="0">
                <a:latin typeface="Times New Roman"/>
                <a:cs typeface="Times New Roman"/>
              </a:rPr>
              <a:t>2</a:t>
            </a:r>
            <a:r>
              <a:rPr dirty="0" smtClean="0" baseline="7480" sz="2325" spc="14">
                <a:latin typeface="Times New Roman"/>
                <a:cs typeface="Times New Roman"/>
              </a:rPr>
              <a:t>C</a:t>
            </a:r>
            <a:r>
              <a:rPr dirty="0" smtClean="0" baseline="7480" sz="2325" spc="-14">
                <a:latin typeface="Times New Roman"/>
                <a:cs typeface="Times New Roman"/>
              </a:rPr>
              <a:t>H</a:t>
            </a:r>
            <a:r>
              <a:rPr dirty="0" smtClean="0" baseline="-7562" sz="1725" spc="0">
                <a:latin typeface="Times New Roman"/>
                <a:cs typeface="Times New Roman"/>
              </a:rPr>
              <a:t>2</a:t>
            </a:r>
            <a:r>
              <a:rPr dirty="0" smtClean="0" baseline="7480" sz="2325" spc="-19">
                <a:latin typeface="Times New Roman"/>
                <a:cs typeface="Times New Roman"/>
              </a:rPr>
              <a:t>C</a:t>
            </a:r>
            <a:r>
              <a:rPr dirty="0" smtClean="0" baseline="7480" sz="2325" spc="-14">
                <a:latin typeface="Times New Roman"/>
                <a:cs typeface="Times New Roman"/>
              </a:rPr>
              <a:t>H</a:t>
            </a:r>
            <a:r>
              <a:rPr dirty="0" smtClean="0" baseline="-7562" sz="1725" spc="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67042" y="4751009"/>
            <a:ext cx="333893" cy="226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10"/>
              </a:lnSpc>
              <a:spcBef>
                <a:spcPts val="85"/>
              </a:spcBef>
            </a:pPr>
            <a:r>
              <a:rPr dirty="0" smtClean="0" sz="1550" spc="-34">
                <a:latin typeface="Times New Roman"/>
                <a:cs typeface="Times New Roman"/>
              </a:rPr>
              <a:t>R</a:t>
            </a:r>
            <a:r>
              <a:rPr dirty="0" smtClean="0" sz="1550" spc="0">
                <a:latin typeface="Times New Roman"/>
                <a:cs typeface="Times New Roman"/>
              </a:rPr>
              <a:t>O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52472" y="4763994"/>
            <a:ext cx="865872" cy="2256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10"/>
              </a:lnSpc>
              <a:spcBef>
                <a:spcPts val="85"/>
              </a:spcBef>
            </a:pPr>
            <a:r>
              <a:rPr dirty="0" smtClean="0" baseline="6689" sz="1950" spc="-34">
                <a:latin typeface="Arial"/>
                <a:cs typeface="Arial"/>
              </a:rPr>
              <a:t>(</a:t>
            </a:r>
            <a:r>
              <a:rPr dirty="0" smtClean="0" baseline="6689" sz="1950" spc="0">
                <a:latin typeface="Arial"/>
                <a:cs typeface="Arial"/>
              </a:rPr>
              <a:t>C</a:t>
            </a:r>
            <a:r>
              <a:rPr dirty="0" smtClean="0" baseline="8919" sz="1950" spc="0">
                <a:latin typeface="Arial"/>
                <a:cs typeface="Arial"/>
              </a:rPr>
              <a:t>H</a:t>
            </a:r>
            <a:r>
              <a:rPr dirty="0" smtClean="0" baseline="-5797" sz="1500" spc="0">
                <a:latin typeface="Arial"/>
                <a:cs typeface="Arial"/>
              </a:rPr>
              <a:t>2</a:t>
            </a:r>
            <a:r>
              <a:rPr dirty="0" smtClean="0" baseline="6689" sz="1950" spc="0">
                <a:latin typeface="Arial"/>
                <a:cs typeface="Arial"/>
              </a:rPr>
              <a:t>C</a:t>
            </a:r>
            <a:r>
              <a:rPr dirty="0" smtClean="0" baseline="8919" sz="1950" spc="0">
                <a:latin typeface="Arial"/>
                <a:cs typeface="Arial"/>
              </a:rPr>
              <a:t>H</a:t>
            </a:r>
            <a:r>
              <a:rPr dirty="0" smtClean="0" baseline="-5797" sz="1500" spc="-19">
                <a:latin typeface="Arial"/>
                <a:cs typeface="Arial"/>
              </a:rPr>
              <a:t>2</a:t>
            </a:r>
            <a:r>
              <a:rPr dirty="0" smtClean="0" baseline="6689" sz="1950" spc="-14">
                <a:latin typeface="Arial"/>
                <a:cs typeface="Arial"/>
              </a:rPr>
              <a:t>)</a:t>
            </a:r>
            <a:r>
              <a:rPr dirty="0" smtClean="0" baseline="-5797" sz="1500" spc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381675" y="4763994"/>
            <a:ext cx="684362" cy="2256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10"/>
              </a:lnSpc>
              <a:spcBef>
                <a:spcPts val="85"/>
              </a:spcBef>
            </a:pPr>
            <a:r>
              <a:rPr dirty="0" smtClean="0" baseline="6689" sz="1950" spc="-34">
                <a:latin typeface="Arial"/>
                <a:cs typeface="Arial"/>
              </a:rPr>
              <a:t>C</a:t>
            </a:r>
            <a:r>
              <a:rPr dirty="0" smtClean="0" baseline="8919" sz="1950" spc="14">
                <a:latin typeface="Arial"/>
                <a:cs typeface="Arial"/>
              </a:rPr>
              <a:t>H</a:t>
            </a:r>
            <a:r>
              <a:rPr dirty="0" smtClean="0" baseline="-5797" sz="1500" spc="0">
                <a:latin typeface="Arial"/>
                <a:cs typeface="Arial"/>
              </a:rPr>
              <a:t>2</a:t>
            </a:r>
            <a:r>
              <a:rPr dirty="0" smtClean="0" baseline="6689" sz="1950" spc="-19">
                <a:latin typeface="Arial"/>
                <a:cs typeface="Arial"/>
              </a:rPr>
              <a:t>C</a:t>
            </a:r>
            <a:r>
              <a:rPr dirty="0" smtClean="0" baseline="8919" sz="1950" spc="0">
                <a:latin typeface="Arial"/>
                <a:cs typeface="Arial"/>
              </a:rPr>
              <a:t>H</a:t>
            </a:r>
            <a:r>
              <a:rPr dirty="0" smtClean="0" baseline="-5797" sz="1500" spc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8768" y="5057100"/>
            <a:ext cx="1156938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 i="1">
                <a:latin typeface="Comic Sans MS"/>
                <a:cs typeface="Comic Sans MS"/>
              </a:rPr>
              <a:t>T</a:t>
            </a:r>
            <a:r>
              <a:rPr dirty="0" smtClean="0" baseline="1708" sz="2100" spc="0" i="1">
                <a:latin typeface="Comic Sans MS"/>
                <a:cs typeface="Comic Sans MS"/>
              </a:rPr>
              <a:t>erminais</a:t>
            </a:r>
            <a:r>
              <a:rPr dirty="0" smtClean="0" baseline="1708" sz="2100" spc="4" i="1">
                <a:latin typeface="Comic Sans MS"/>
                <a:cs typeface="Comic Sans MS"/>
              </a:rPr>
              <a:t>o</a:t>
            </a:r>
            <a:r>
              <a:rPr dirty="0" smtClean="0" baseline="1708" sz="2100" spc="0" i="1">
                <a:latin typeface="Comic Sans MS"/>
                <a:cs typeface="Comic Sans MS"/>
              </a:rPr>
              <a:t>n</a:t>
            </a:r>
            <a:r>
              <a:rPr dirty="0" smtClean="0" baseline="1708" sz="2100" spc="-34" i="1">
                <a:latin typeface="Comic Sans MS"/>
                <a:cs typeface="Comic Sans MS"/>
              </a:rPr>
              <a:t> </a:t>
            </a:r>
            <a:r>
              <a:rPr dirty="0" smtClean="0" baseline="1708" sz="2100" spc="0" i="1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99303" y="5410953"/>
            <a:ext cx="26040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dirty="0" smtClean="0" sz="3600" spc="0">
                <a:solidFill>
                  <a:srgbClr val="FF0000"/>
                </a:solidFill>
                <a:latin typeface="Verdana"/>
                <a:cs typeface="Verdana"/>
              </a:rPr>
              <a:t>.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33308" y="5728986"/>
            <a:ext cx="363809" cy="2439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5"/>
              </a:lnSpc>
              <a:spcBef>
                <a:spcPts val="92"/>
              </a:spcBef>
            </a:pPr>
            <a:r>
              <a:rPr dirty="0" smtClean="0" sz="1700" spc="0">
                <a:latin typeface="Times New Roman"/>
                <a:cs typeface="Times New Roman"/>
              </a:rPr>
              <a:t>RO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59653" y="5735494"/>
            <a:ext cx="168130" cy="2439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5"/>
              </a:lnSpc>
              <a:spcBef>
                <a:spcPts val="92"/>
              </a:spcBef>
            </a:pPr>
            <a:r>
              <a:rPr dirty="0" smtClean="0" sz="1700" spc="0">
                <a:latin typeface="Times New Roman"/>
                <a:cs typeface="Times New Roman"/>
              </a:rPr>
              <a:t>2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73377" y="5746846"/>
            <a:ext cx="933467" cy="2381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0"/>
              </a:lnSpc>
              <a:spcBef>
                <a:spcPts val="89"/>
              </a:spcBef>
            </a:pPr>
            <a:r>
              <a:rPr dirty="0" smtClean="0" baseline="6211" sz="2100" spc="-14">
                <a:latin typeface="Arial"/>
                <a:cs typeface="Arial"/>
              </a:rPr>
              <a:t>(</a:t>
            </a:r>
            <a:r>
              <a:rPr dirty="0" smtClean="0" baseline="6211" sz="2100" spc="-4">
                <a:latin typeface="Arial"/>
                <a:cs typeface="Arial"/>
              </a:rPr>
              <a:t>C</a:t>
            </a:r>
            <a:r>
              <a:rPr dirty="0" smtClean="0" baseline="6211" sz="2100" spc="-4">
                <a:latin typeface="Arial"/>
                <a:cs typeface="Arial"/>
              </a:rPr>
              <a:t>H</a:t>
            </a:r>
            <a:r>
              <a:rPr dirty="0" smtClean="0" baseline="-8282" sz="1575" spc="14">
                <a:latin typeface="Arial"/>
                <a:cs typeface="Arial"/>
              </a:rPr>
              <a:t>2</a:t>
            </a:r>
            <a:r>
              <a:rPr dirty="0" smtClean="0" baseline="6211" sz="2100" spc="-4">
                <a:latin typeface="Arial"/>
                <a:cs typeface="Arial"/>
              </a:rPr>
              <a:t>C</a:t>
            </a:r>
            <a:r>
              <a:rPr dirty="0" smtClean="0" baseline="6211" sz="2100" spc="-4">
                <a:latin typeface="Arial"/>
                <a:cs typeface="Arial"/>
              </a:rPr>
              <a:t>H</a:t>
            </a:r>
            <a:r>
              <a:rPr dirty="0" smtClean="0" baseline="-8282" sz="1575" spc="0">
                <a:latin typeface="Arial"/>
                <a:cs typeface="Arial"/>
              </a:rPr>
              <a:t>2</a:t>
            </a:r>
            <a:r>
              <a:rPr dirty="0" smtClean="0" baseline="6211" sz="2100" spc="-14">
                <a:latin typeface="Arial"/>
                <a:cs typeface="Arial"/>
              </a:rPr>
              <a:t>)</a:t>
            </a:r>
            <a:r>
              <a:rPr dirty="0" smtClean="0" baseline="-8282" sz="1575" spc="0"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04462" y="5746846"/>
            <a:ext cx="736376" cy="2381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0"/>
              </a:lnSpc>
              <a:spcBef>
                <a:spcPts val="89"/>
              </a:spcBef>
            </a:pPr>
            <a:r>
              <a:rPr dirty="0" smtClean="0" baseline="6211" sz="2100" spc="-39">
                <a:latin typeface="Arial"/>
                <a:cs typeface="Arial"/>
              </a:rPr>
              <a:t>C</a:t>
            </a:r>
            <a:r>
              <a:rPr dirty="0" smtClean="0" baseline="6211" sz="2100" spc="29">
                <a:latin typeface="Arial"/>
                <a:cs typeface="Arial"/>
              </a:rPr>
              <a:t>H</a:t>
            </a:r>
            <a:r>
              <a:rPr dirty="0" smtClean="0" baseline="-8282" sz="1575" spc="-4">
                <a:latin typeface="Arial"/>
                <a:cs typeface="Arial"/>
              </a:rPr>
              <a:t>2</a:t>
            </a:r>
            <a:r>
              <a:rPr dirty="0" smtClean="0" baseline="6211" sz="2100" spc="-39">
                <a:latin typeface="Arial"/>
                <a:cs typeface="Arial"/>
              </a:rPr>
              <a:t>C</a:t>
            </a:r>
            <a:r>
              <a:rPr dirty="0" smtClean="0" baseline="6211" sz="2100" spc="29">
                <a:latin typeface="Arial"/>
                <a:cs typeface="Arial"/>
              </a:rPr>
              <a:t>H</a:t>
            </a:r>
            <a:r>
              <a:rPr dirty="0" smtClean="0" baseline="-8282" sz="1575" spc="0"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7738" y="5746340"/>
            <a:ext cx="363390" cy="2439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5"/>
              </a:lnSpc>
              <a:spcBef>
                <a:spcPts val="92"/>
              </a:spcBef>
            </a:pPr>
            <a:r>
              <a:rPr dirty="0" smtClean="0" sz="1700" spc="0">
                <a:latin typeface="Times New Roman"/>
                <a:cs typeface="Times New Roman"/>
              </a:rPr>
              <a:t>RO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57259" y="5764199"/>
            <a:ext cx="1170059" cy="2381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0"/>
              </a:lnSpc>
              <a:spcBef>
                <a:spcPts val="89"/>
              </a:spcBef>
            </a:pPr>
            <a:r>
              <a:rPr dirty="0" smtClean="0" baseline="6211" sz="2100" spc="-9">
                <a:latin typeface="Arial"/>
                <a:cs typeface="Arial"/>
              </a:rPr>
              <a:t>(</a:t>
            </a:r>
            <a:r>
              <a:rPr dirty="0" smtClean="0" baseline="6211" sz="2100" spc="-4">
                <a:latin typeface="Arial"/>
                <a:cs typeface="Arial"/>
              </a:rPr>
              <a:t>C</a:t>
            </a:r>
            <a:r>
              <a:rPr dirty="0" smtClean="0" baseline="6211" sz="2100" spc="0">
                <a:latin typeface="Arial"/>
                <a:cs typeface="Arial"/>
              </a:rPr>
              <a:t>H</a:t>
            </a:r>
            <a:r>
              <a:rPr dirty="0" smtClean="0" baseline="-8282" sz="1575" spc="9">
                <a:latin typeface="Arial"/>
                <a:cs typeface="Arial"/>
              </a:rPr>
              <a:t>2</a:t>
            </a:r>
            <a:r>
              <a:rPr dirty="0" smtClean="0" baseline="6211" sz="2100" spc="-4">
                <a:latin typeface="Arial"/>
                <a:cs typeface="Arial"/>
              </a:rPr>
              <a:t>C</a:t>
            </a:r>
            <a:r>
              <a:rPr dirty="0" smtClean="0" baseline="6211" sz="2100" spc="0">
                <a:latin typeface="Arial"/>
                <a:cs typeface="Arial"/>
              </a:rPr>
              <a:t>H</a:t>
            </a:r>
            <a:r>
              <a:rPr dirty="0" smtClean="0" baseline="-8282" sz="1575" spc="-4">
                <a:latin typeface="Arial"/>
                <a:cs typeface="Arial"/>
              </a:rPr>
              <a:t>2</a:t>
            </a:r>
            <a:r>
              <a:rPr dirty="0" smtClean="0" baseline="6211" sz="2100" spc="-14">
                <a:latin typeface="Arial"/>
                <a:cs typeface="Arial"/>
              </a:rPr>
              <a:t>)</a:t>
            </a:r>
            <a:r>
              <a:rPr dirty="0" smtClean="0" baseline="-8282" sz="1575" spc="34">
                <a:latin typeface="Arial"/>
                <a:cs typeface="Arial"/>
              </a:rPr>
              <a:t>2</a:t>
            </a:r>
            <a:r>
              <a:rPr dirty="0" smtClean="0" baseline="-8282" sz="1575" spc="-4">
                <a:latin typeface="Arial"/>
                <a:cs typeface="Arial"/>
              </a:rPr>
              <a:t>n</a:t>
            </a:r>
            <a:r>
              <a:rPr dirty="0" smtClean="0" baseline="-8282" sz="1575" spc="-14">
                <a:latin typeface="Arial"/>
                <a:cs typeface="Arial"/>
              </a:rPr>
              <a:t>+</a:t>
            </a:r>
            <a:r>
              <a:rPr dirty="0" smtClean="0" baseline="-8282" sz="1575" spc="0"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18371" y="5764199"/>
            <a:ext cx="327001" cy="2070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dirty="0" smtClean="0" sz="1400" spc="0"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68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3504478" y="2429183"/>
            <a:ext cx="34582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3987021" y="2942050"/>
            <a:ext cx="38148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6691104" y="2926334"/>
            <a:ext cx="36759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3987021" y="3002144"/>
            <a:ext cx="38148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5261465" y="3991762"/>
            <a:ext cx="43530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5261465" y="4061175"/>
            <a:ext cx="43530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5949470" y="4359962"/>
            <a:ext cx="38492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5949470" y="4420596"/>
            <a:ext cx="38492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7782699" y="4709010"/>
            <a:ext cx="35754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274298" y="5692839"/>
            <a:ext cx="38555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7558709" y="5712361"/>
            <a:ext cx="38717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bject 78"/>
          <p:cNvSpPr txBox="1"/>
          <p:nvPr/>
        </p:nvSpPr>
        <p:spPr>
          <a:xfrm>
            <a:off x="9249664" y="5251437"/>
            <a:ext cx="2709291" cy="15030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50"/>
              </a:lnSpc>
              <a:spcBef>
                <a:spcPts val="38"/>
              </a:spcBef>
            </a:pPr>
            <a:endParaRPr sz="850"/>
          </a:p>
          <a:p>
            <a:pPr marL="1211326">
              <a:lnSpc>
                <a:spcPts val="1608"/>
              </a:lnSpc>
              <a:spcBef>
                <a:spcPts val="9000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r>
              <a:rPr dirty="0" smtClean="0" sz="1000" spc="0">
                <a:latin typeface="Segoe UI"/>
                <a:cs typeface="Segoe UI"/>
              </a:rPr>
              <a:t>                </a:t>
            </a:r>
            <a:r>
              <a:rPr dirty="0" smtClean="0" sz="1000" spc="186">
                <a:latin typeface="Segoe UI"/>
                <a:cs typeface="Segoe UI"/>
              </a:rPr>
              <a:t> </a:t>
            </a:r>
            <a:r>
              <a:rPr dirty="0" smtClean="0" baseline="-3900" sz="2100" spc="-4">
                <a:solidFill>
                  <a:srgbClr val="C00000"/>
                </a:solidFill>
                <a:latin typeface="Calibri"/>
                <a:cs typeface="Calibri"/>
              </a:rPr>
              <a:t>69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1415522" y="6754482"/>
            <a:ext cx="0" cy="103515"/>
          </a:xfrm>
          <a:custGeom>
            <a:avLst/>
            <a:gdLst/>
            <a:ahLst/>
            <a:cxnLst/>
            <a:rect l="l" t="t" r="r" b="b"/>
            <a:pathLst>
              <a:path w="0" h="103515">
                <a:moveTo>
                  <a:pt x="0" y="0"/>
                </a:moveTo>
                <a:lnTo>
                  <a:pt x="0" y="103515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3830954" y="4002024"/>
            <a:ext cx="2910967" cy="370839"/>
          </a:xfrm>
          <a:custGeom>
            <a:avLst/>
            <a:gdLst/>
            <a:ahLst/>
            <a:cxnLst/>
            <a:rect l="l" t="t" r="r" b="b"/>
            <a:pathLst>
              <a:path w="2910967" h="370839">
                <a:moveTo>
                  <a:pt x="0" y="370839"/>
                </a:moveTo>
                <a:lnTo>
                  <a:pt x="2910967" y="370839"/>
                </a:lnTo>
                <a:lnTo>
                  <a:pt x="2910967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6741922" y="4002024"/>
            <a:ext cx="2507742" cy="370839"/>
          </a:xfrm>
          <a:custGeom>
            <a:avLst/>
            <a:gdLst/>
            <a:ahLst/>
            <a:cxnLst/>
            <a:rect l="l" t="t" r="r" b="b"/>
            <a:pathLst>
              <a:path w="2507742" h="370839">
                <a:moveTo>
                  <a:pt x="0" y="370839"/>
                </a:moveTo>
                <a:lnTo>
                  <a:pt x="2507742" y="370839"/>
                </a:lnTo>
                <a:lnTo>
                  <a:pt x="2507742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9249664" y="4002024"/>
            <a:ext cx="2709291" cy="370839"/>
          </a:xfrm>
          <a:custGeom>
            <a:avLst/>
            <a:gdLst/>
            <a:ahLst/>
            <a:cxnLst/>
            <a:rect l="l" t="t" r="r" b="b"/>
            <a:pathLst>
              <a:path w="2709291" h="370839">
                <a:moveTo>
                  <a:pt x="0" y="370839"/>
                </a:moveTo>
                <a:lnTo>
                  <a:pt x="2709291" y="370839"/>
                </a:lnTo>
                <a:lnTo>
                  <a:pt x="2709291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3830954" y="4372864"/>
            <a:ext cx="2910967" cy="274319"/>
          </a:xfrm>
          <a:custGeom>
            <a:avLst/>
            <a:gdLst/>
            <a:ahLst/>
            <a:cxnLst/>
            <a:rect l="l" t="t" r="r" b="b"/>
            <a:pathLst>
              <a:path w="2910967" h="274319">
                <a:moveTo>
                  <a:pt x="0" y="274319"/>
                </a:moveTo>
                <a:lnTo>
                  <a:pt x="2910967" y="274319"/>
                </a:lnTo>
                <a:lnTo>
                  <a:pt x="2910967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D2DE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6741922" y="4372864"/>
            <a:ext cx="2507742" cy="274319"/>
          </a:xfrm>
          <a:custGeom>
            <a:avLst/>
            <a:gdLst/>
            <a:ahLst/>
            <a:cxnLst/>
            <a:rect l="l" t="t" r="r" b="b"/>
            <a:pathLst>
              <a:path w="2507742" h="274319">
                <a:moveTo>
                  <a:pt x="0" y="274319"/>
                </a:moveTo>
                <a:lnTo>
                  <a:pt x="2507742" y="274319"/>
                </a:lnTo>
                <a:lnTo>
                  <a:pt x="2507742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D2DE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9249664" y="4372864"/>
            <a:ext cx="2709291" cy="274319"/>
          </a:xfrm>
          <a:custGeom>
            <a:avLst/>
            <a:gdLst/>
            <a:ahLst/>
            <a:cxnLst/>
            <a:rect l="l" t="t" r="r" b="b"/>
            <a:pathLst>
              <a:path w="2709291" h="274319">
                <a:moveTo>
                  <a:pt x="0" y="274319"/>
                </a:moveTo>
                <a:lnTo>
                  <a:pt x="2709291" y="274319"/>
                </a:lnTo>
                <a:lnTo>
                  <a:pt x="2709291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D2DE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3830954" y="4647158"/>
            <a:ext cx="1354709" cy="604291"/>
          </a:xfrm>
          <a:custGeom>
            <a:avLst/>
            <a:gdLst/>
            <a:ahLst/>
            <a:cxnLst/>
            <a:rect l="l" t="t" r="r" b="b"/>
            <a:pathLst>
              <a:path w="1354709" h="604291">
                <a:moveTo>
                  <a:pt x="0" y="604291"/>
                </a:moveTo>
                <a:lnTo>
                  <a:pt x="1354709" y="604291"/>
                </a:lnTo>
                <a:lnTo>
                  <a:pt x="1354709" y="0"/>
                </a:lnTo>
                <a:lnTo>
                  <a:pt x="0" y="0"/>
                </a:lnTo>
                <a:lnTo>
                  <a:pt x="0" y="604291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5185664" y="4647184"/>
            <a:ext cx="1556258" cy="274319"/>
          </a:xfrm>
          <a:custGeom>
            <a:avLst/>
            <a:gdLst/>
            <a:ahLst/>
            <a:cxnLst/>
            <a:rect l="l" t="t" r="r" b="b"/>
            <a:pathLst>
              <a:path w="1556258" h="274319">
                <a:moveTo>
                  <a:pt x="0" y="274319"/>
                </a:moveTo>
                <a:lnTo>
                  <a:pt x="1556258" y="274319"/>
                </a:lnTo>
                <a:lnTo>
                  <a:pt x="1556258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6741922" y="4647184"/>
            <a:ext cx="2507742" cy="274319"/>
          </a:xfrm>
          <a:custGeom>
            <a:avLst/>
            <a:gdLst/>
            <a:ahLst/>
            <a:cxnLst/>
            <a:rect l="l" t="t" r="r" b="b"/>
            <a:pathLst>
              <a:path w="2507742" h="274319">
                <a:moveTo>
                  <a:pt x="0" y="274319"/>
                </a:moveTo>
                <a:lnTo>
                  <a:pt x="2507742" y="274319"/>
                </a:lnTo>
                <a:lnTo>
                  <a:pt x="2507742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9249664" y="4647184"/>
            <a:ext cx="2709291" cy="274319"/>
          </a:xfrm>
          <a:custGeom>
            <a:avLst/>
            <a:gdLst/>
            <a:ahLst/>
            <a:cxnLst/>
            <a:rect l="l" t="t" r="r" b="b"/>
            <a:pathLst>
              <a:path w="2709291" h="274319">
                <a:moveTo>
                  <a:pt x="0" y="274319"/>
                </a:moveTo>
                <a:lnTo>
                  <a:pt x="2709291" y="274319"/>
                </a:lnTo>
                <a:lnTo>
                  <a:pt x="2709291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5185664" y="4921478"/>
            <a:ext cx="1556258" cy="329971"/>
          </a:xfrm>
          <a:custGeom>
            <a:avLst/>
            <a:gdLst/>
            <a:ahLst/>
            <a:cxnLst/>
            <a:rect l="l" t="t" r="r" b="b"/>
            <a:pathLst>
              <a:path w="1556258" h="329971">
                <a:moveTo>
                  <a:pt x="0" y="329971"/>
                </a:moveTo>
                <a:lnTo>
                  <a:pt x="1556258" y="329971"/>
                </a:lnTo>
                <a:lnTo>
                  <a:pt x="1556258" y="0"/>
                </a:lnTo>
                <a:lnTo>
                  <a:pt x="0" y="0"/>
                </a:lnTo>
                <a:lnTo>
                  <a:pt x="0" y="329971"/>
                </a:lnTo>
                <a:close/>
              </a:path>
            </a:pathLst>
          </a:custGeom>
          <a:solidFill>
            <a:srgbClr val="D2DE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6741922" y="4921478"/>
            <a:ext cx="2507742" cy="329971"/>
          </a:xfrm>
          <a:custGeom>
            <a:avLst/>
            <a:gdLst/>
            <a:ahLst/>
            <a:cxnLst/>
            <a:rect l="l" t="t" r="r" b="b"/>
            <a:pathLst>
              <a:path w="2507742" h="329971">
                <a:moveTo>
                  <a:pt x="0" y="329971"/>
                </a:moveTo>
                <a:lnTo>
                  <a:pt x="2507742" y="329971"/>
                </a:lnTo>
                <a:lnTo>
                  <a:pt x="2507742" y="0"/>
                </a:lnTo>
                <a:lnTo>
                  <a:pt x="0" y="0"/>
                </a:lnTo>
                <a:lnTo>
                  <a:pt x="0" y="329971"/>
                </a:lnTo>
                <a:close/>
              </a:path>
            </a:pathLst>
          </a:custGeom>
          <a:solidFill>
            <a:srgbClr val="D2DE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9249664" y="4921478"/>
            <a:ext cx="2709291" cy="329971"/>
          </a:xfrm>
          <a:custGeom>
            <a:avLst/>
            <a:gdLst/>
            <a:ahLst/>
            <a:cxnLst/>
            <a:rect l="l" t="t" r="r" b="b"/>
            <a:pathLst>
              <a:path w="2709291" h="329971">
                <a:moveTo>
                  <a:pt x="0" y="329971"/>
                </a:moveTo>
                <a:lnTo>
                  <a:pt x="2709291" y="329971"/>
                </a:lnTo>
                <a:lnTo>
                  <a:pt x="2709291" y="0"/>
                </a:lnTo>
                <a:lnTo>
                  <a:pt x="0" y="0"/>
                </a:lnTo>
                <a:lnTo>
                  <a:pt x="0" y="329971"/>
                </a:lnTo>
                <a:close/>
              </a:path>
            </a:pathLst>
          </a:custGeom>
          <a:solidFill>
            <a:srgbClr val="D2DE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3830954" y="5251437"/>
            <a:ext cx="2910967" cy="1503045"/>
          </a:xfrm>
          <a:custGeom>
            <a:avLst/>
            <a:gdLst/>
            <a:ahLst/>
            <a:cxnLst/>
            <a:rect l="l" t="t" r="r" b="b"/>
            <a:pathLst>
              <a:path w="2910967" h="1503045">
                <a:moveTo>
                  <a:pt x="0" y="1503044"/>
                </a:moveTo>
                <a:lnTo>
                  <a:pt x="2910967" y="1503044"/>
                </a:lnTo>
                <a:lnTo>
                  <a:pt x="2910967" y="0"/>
                </a:lnTo>
                <a:lnTo>
                  <a:pt x="0" y="0"/>
                </a:lnTo>
                <a:lnTo>
                  <a:pt x="0" y="1503044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6741922" y="5251437"/>
            <a:ext cx="2507742" cy="1503045"/>
          </a:xfrm>
          <a:custGeom>
            <a:avLst/>
            <a:gdLst/>
            <a:ahLst/>
            <a:cxnLst/>
            <a:rect l="l" t="t" r="r" b="b"/>
            <a:pathLst>
              <a:path w="2507742" h="1503045">
                <a:moveTo>
                  <a:pt x="0" y="1503044"/>
                </a:moveTo>
                <a:lnTo>
                  <a:pt x="2507742" y="1503044"/>
                </a:lnTo>
                <a:lnTo>
                  <a:pt x="2507742" y="0"/>
                </a:lnTo>
                <a:lnTo>
                  <a:pt x="0" y="0"/>
                </a:lnTo>
                <a:lnTo>
                  <a:pt x="0" y="1503044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9249664" y="5251437"/>
            <a:ext cx="2709291" cy="1503045"/>
          </a:xfrm>
          <a:custGeom>
            <a:avLst/>
            <a:gdLst/>
            <a:ahLst/>
            <a:cxnLst/>
            <a:rect l="l" t="t" r="r" b="b"/>
            <a:pathLst>
              <a:path w="2709291" h="1503045">
                <a:moveTo>
                  <a:pt x="0" y="1503044"/>
                </a:moveTo>
                <a:lnTo>
                  <a:pt x="2709291" y="1503044"/>
                </a:lnTo>
                <a:lnTo>
                  <a:pt x="2709291" y="0"/>
                </a:lnTo>
                <a:lnTo>
                  <a:pt x="0" y="0"/>
                </a:lnTo>
                <a:lnTo>
                  <a:pt x="0" y="1503044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3824604" y="4372864"/>
            <a:ext cx="8140700" cy="0"/>
          </a:xfrm>
          <a:custGeom>
            <a:avLst/>
            <a:gdLst/>
            <a:ahLst/>
            <a:cxnLst/>
            <a:rect l="l" t="t" r="r" b="b"/>
            <a:pathLst>
              <a:path w="8140700" h="0">
                <a:moveTo>
                  <a:pt x="0" y="0"/>
                </a:moveTo>
                <a:lnTo>
                  <a:pt x="8140700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8337804" y="5887212"/>
            <a:ext cx="851916" cy="7528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10739628" y="5887212"/>
            <a:ext cx="1219200" cy="7604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754858" y="1035785"/>
            <a:ext cx="392500" cy="61442"/>
          </a:xfrm>
          <a:custGeom>
            <a:avLst/>
            <a:gdLst/>
            <a:ahLst/>
            <a:cxnLst/>
            <a:rect l="l" t="t" r="r" b="b"/>
            <a:pathLst>
              <a:path w="392500" h="61442">
                <a:moveTo>
                  <a:pt x="0" y="24509"/>
                </a:moveTo>
                <a:lnTo>
                  <a:pt x="36750" y="61442"/>
                </a:lnTo>
                <a:lnTo>
                  <a:pt x="98125" y="0"/>
                </a:lnTo>
                <a:lnTo>
                  <a:pt x="159506" y="61442"/>
                </a:lnTo>
                <a:lnTo>
                  <a:pt x="220882" y="0"/>
                </a:lnTo>
                <a:lnTo>
                  <a:pt x="282244" y="61442"/>
                </a:lnTo>
                <a:lnTo>
                  <a:pt x="343620" y="0"/>
                </a:lnTo>
                <a:lnTo>
                  <a:pt x="392500" y="30728"/>
                </a:lnTo>
              </a:path>
            </a:pathLst>
          </a:custGeom>
          <a:ln w="120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2267544" y="1038719"/>
            <a:ext cx="414133" cy="61426"/>
          </a:xfrm>
          <a:custGeom>
            <a:avLst/>
            <a:gdLst/>
            <a:ahLst/>
            <a:cxnLst/>
            <a:rect l="l" t="t" r="r" b="b"/>
            <a:pathLst>
              <a:path w="414133" h="61426">
                <a:moveTo>
                  <a:pt x="0" y="30713"/>
                </a:moveTo>
                <a:lnTo>
                  <a:pt x="30511" y="61426"/>
                </a:lnTo>
                <a:lnTo>
                  <a:pt x="91842" y="0"/>
                </a:lnTo>
                <a:lnTo>
                  <a:pt x="153326" y="61426"/>
                </a:lnTo>
                <a:lnTo>
                  <a:pt x="214656" y="0"/>
                </a:lnTo>
                <a:lnTo>
                  <a:pt x="275986" y="61426"/>
                </a:lnTo>
                <a:lnTo>
                  <a:pt x="337317" y="0"/>
                </a:lnTo>
                <a:lnTo>
                  <a:pt x="398800" y="61426"/>
                </a:lnTo>
                <a:lnTo>
                  <a:pt x="414133" y="27794"/>
                </a:lnTo>
              </a:path>
            </a:pathLst>
          </a:custGeom>
          <a:ln w="120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1506418" y="1152435"/>
            <a:ext cx="2943" cy="288889"/>
          </a:xfrm>
          <a:custGeom>
            <a:avLst/>
            <a:gdLst/>
            <a:ahLst/>
            <a:cxnLst/>
            <a:rect l="l" t="t" r="r" b="b"/>
            <a:pathLst>
              <a:path w="2943" h="288889">
                <a:moveTo>
                  <a:pt x="0" y="0"/>
                </a:moveTo>
                <a:lnTo>
                  <a:pt x="2943" y="288889"/>
                </a:lnTo>
              </a:path>
            </a:pathLst>
          </a:custGeom>
          <a:ln w="154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3562228" y="1051142"/>
            <a:ext cx="153326" cy="79717"/>
          </a:xfrm>
          <a:custGeom>
            <a:avLst/>
            <a:gdLst/>
            <a:ahLst/>
            <a:cxnLst/>
            <a:rect l="l" t="t" r="r" b="b"/>
            <a:pathLst>
              <a:path w="153326" h="79717">
                <a:moveTo>
                  <a:pt x="153326" y="39866"/>
                </a:moveTo>
                <a:lnTo>
                  <a:pt x="0" y="0"/>
                </a:lnTo>
                <a:lnTo>
                  <a:pt x="18399" y="39866"/>
                </a:lnTo>
                <a:lnTo>
                  <a:pt x="0" y="79717"/>
                </a:lnTo>
                <a:lnTo>
                  <a:pt x="153326" y="398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2773826" y="1094110"/>
            <a:ext cx="806648" cy="0"/>
          </a:xfrm>
          <a:custGeom>
            <a:avLst/>
            <a:gdLst/>
            <a:ahLst/>
            <a:cxnLst/>
            <a:rect l="l" t="t" r="r" b="b"/>
            <a:pathLst>
              <a:path w="806648" h="0">
                <a:moveTo>
                  <a:pt x="806648" y="0"/>
                </a:moveTo>
                <a:lnTo>
                  <a:pt x="0" y="0"/>
                </a:lnTo>
              </a:path>
            </a:pathLst>
          </a:custGeom>
          <a:ln w="293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2764473" y="1092467"/>
            <a:ext cx="816246" cy="0"/>
          </a:xfrm>
          <a:custGeom>
            <a:avLst/>
            <a:gdLst/>
            <a:ahLst/>
            <a:cxnLst/>
            <a:rect l="l" t="t" r="r" b="b"/>
            <a:pathLst>
              <a:path w="816246" h="0">
                <a:moveTo>
                  <a:pt x="0" y="0"/>
                </a:moveTo>
                <a:lnTo>
                  <a:pt x="816246" y="0"/>
                </a:lnTo>
              </a:path>
            </a:pathLst>
          </a:custGeom>
          <a:ln w="166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3930211" y="1081871"/>
            <a:ext cx="392821" cy="61426"/>
          </a:xfrm>
          <a:custGeom>
            <a:avLst/>
            <a:gdLst/>
            <a:ahLst/>
            <a:cxnLst/>
            <a:rect l="l" t="t" r="r" b="b"/>
            <a:pathLst>
              <a:path w="392821" h="61426">
                <a:moveTo>
                  <a:pt x="0" y="24494"/>
                </a:moveTo>
                <a:lnTo>
                  <a:pt x="37104" y="61426"/>
                </a:lnTo>
                <a:lnTo>
                  <a:pt x="98435" y="0"/>
                </a:lnTo>
                <a:lnTo>
                  <a:pt x="159765" y="61426"/>
                </a:lnTo>
                <a:lnTo>
                  <a:pt x="221249" y="0"/>
                </a:lnTo>
                <a:lnTo>
                  <a:pt x="282579" y="61426"/>
                </a:lnTo>
                <a:lnTo>
                  <a:pt x="343910" y="0"/>
                </a:lnTo>
                <a:lnTo>
                  <a:pt x="392821" y="30713"/>
                </a:lnTo>
              </a:path>
            </a:pathLst>
          </a:custGeom>
          <a:ln w="120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5442925" y="1084789"/>
            <a:ext cx="414133" cy="61426"/>
          </a:xfrm>
          <a:custGeom>
            <a:avLst/>
            <a:gdLst/>
            <a:ahLst/>
            <a:cxnLst/>
            <a:rect l="l" t="t" r="r" b="b"/>
            <a:pathLst>
              <a:path w="414133" h="61426">
                <a:moveTo>
                  <a:pt x="0" y="30713"/>
                </a:moveTo>
                <a:lnTo>
                  <a:pt x="30818" y="61426"/>
                </a:lnTo>
                <a:lnTo>
                  <a:pt x="92148" y="0"/>
                </a:lnTo>
                <a:lnTo>
                  <a:pt x="153632" y="61426"/>
                </a:lnTo>
                <a:lnTo>
                  <a:pt x="214963" y="0"/>
                </a:lnTo>
                <a:lnTo>
                  <a:pt x="276293" y="61426"/>
                </a:lnTo>
                <a:lnTo>
                  <a:pt x="337623" y="0"/>
                </a:lnTo>
                <a:lnTo>
                  <a:pt x="399107" y="61426"/>
                </a:lnTo>
                <a:lnTo>
                  <a:pt x="414133" y="27794"/>
                </a:lnTo>
              </a:path>
            </a:pathLst>
          </a:custGeom>
          <a:ln w="120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6774715" y="1066514"/>
            <a:ext cx="153326" cy="79702"/>
          </a:xfrm>
          <a:custGeom>
            <a:avLst/>
            <a:gdLst/>
            <a:ahLst/>
            <a:cxnLst/>
            <a:rect l="l" t="t" r="r" b="b"/>
            <a:pathLst>
              <a:path w="153326" h="79702">
                <a:moveTo>
                  <a:pt x="153326" y="39851"/>
                </a:moveTo>
                <a:lnTo>
                  <a:pt x="0" y="0"/>
                </a:lnTo>
                <a:lnTo>
                  <a:pt x="18399" y="39851"/>
                </a:lnTo>
                <a:lnTo>
                  <a:pt x="0" y="79702"/>
                </a:lnTo>
                <a:lnTo>
                  <a:pt x="153326" y="398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5980026" y="1109467"/>
            <a:ext cx="812934" cy="0"/>
          </a:xfrm>
          <a:custGeom>
            <a:avLst/>
            <a:gdLst/>
            <a:ahLst/>
            <a:cxnLst/>
            <a:rect l="l" t="t" r="r" b="b"/>
            <a:pathLst>
              <a:path w="812934" h="0">
                <a:moveTo>
                  <a:pt x="812934" y="0"/>
                </a:moveTo>
                <a:lnTo>
                  <a:pt x="0" y="0"/>
                </a:lnTo>
              </a:path>
            </a:pathLst>
          </a:custGeom>
          <a:ln w="293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5970673" y="1107824"/>
            <a:ext cx="822502" cy="0"/>
          </a:xfrm>
          <a:custGeom>
            <a:avLst/>
            <a:gdLst/>
            <a:ahLst/>
            <a:cxnLst/>
            <a:rect l="l" t="t" r="r" b="b"/>
            <a:pathLst>
              <a:path w="822502" h="0">
                <a:moveTo>
                  <a:pt x="0" y="0"/>
                </a:moveTo>
                <a:lnTo>
                  <a:pt x="822502" y="0"/>
                </a:lnTo>
              </a:path>
            </a:pathLst>
          </a:custGeom>
          <a:ln w="166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6038366" y="1545923"/>
            <a:ext cx="342323" cy="53646"/>
          </a:xfrm>
          <a:custGeom>
            <a:avLst/>
            <a:gdLst/>
            <a:ahLst/>
            <a:cxnLst/>
            <a:rect l="l" t="t" r="r" b="b"/>
            <a:pathLst>
              <a:path w="342323" h="53646">
                <a:moveTo>
                  <a:pt x="0" y="21386"/>
                </a:moveTo>
                <a:lnTo>
                  <a:pt x="32052" y="53646"/>
                </a:lnTo>
                <a:lnTo>
                  <a:pt x="85581" y="0"/>
                </a:lnTo>
                <a:lnTo>
                  <a:pt x="139115" y="53646"/>
                </a:lnTo>
                <a:lnTo>
                  <a:pt x="192324" y="0"/>
                </a:lnTo>
                <a:lnTo>
                  <a:pt x="245841" y="53646"/>
                </a:lnTo>
                <a:lnTo>
                  <a:pt x="299371" y="0"/>
                </a:lnTo>
                <a:lnTo>
                  <a:pt x="342323" y="26816"/>
                </a:lnTo>
              </a:path>
            </a:pathLst>
          </a:custGeom>
          <a:ln w="10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6693526" y="1647772"/>
            <a:ext cx="2888" cy="248712"/>
          </a:xfrm>
          <a:custGeom>
            <a:avLst/>
            <a:gdLst/>
            <a:ahLst/>
            <a:cxnLst/>
            <a:rect l="l" t="t" r="r" b="b"/>
            <a:pathLst>
              <a:path w="2888" h="248712">
                <a:moveTo>
                  <a:pt x="0" y="0"/>
                </a:moveTo>
                <a:lnTo>
                  <a:pt x="2888" y="248712"/>
                </a:lnTo>
              </a:path>
            </a:pathLst>
          </a:custGeom>
          <a:ln w="13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6696414" y="2048778"/>
            <a:ext cx="0" cy="249032"/>
          </a:xfrm>
          <a:custGeom>
            <a:avLst/>
            <a:gdLst/>
            <a:ahLst/>
            <a:cxnLst/>
            <a:rect l="l" t="t" r="r" b="b"/>
            <a:pathLst>
              <a:path w="0" h="249032">
                <a:moveTo>
                  <a:pt x="0" y="0"/>
                </a:moveTo>
                <a:lnTo>
                  <a:pt x="0" y="249032"/>
                </a:lnTo>
              </a:path>
            </a:pathLst>
          </a:custGeom>
          <a:ln w="13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7357001" y="1548792"/>
            <a:ext cx="360923" cy="53325"/>
          </a:xfrm>
          <a:custGeom>
            <a:avLst/>
            <a:gdLst/>
            <a:ahLst/>
            <a:cxnLst/>
            <a:rect l="l" t="t" r="r" b="b"/>
            <a:pathLst>
              <a:path w="360923" h="53325">
                <a:moveTo>
                  <a:pt x="0" y="26509"/>
                </a:moveTo>
                <a:lnTo>
                  <a:pt x="26611" y="53325"/>
                </a:lnTo>
                <a:lnTo>
                  <a:pt x="80101" y="0"/>
                </a:lnTo>
                <a:lnTo>
                  <a:pt x="133724" y="53325"/>
                </a:lnTo>
                <a:lnTo>
                  <a:pt x="187214" y="0"/>
                </a:lnTo>
                <a:lnTo>
                  <a:pt x="240704" y="53325"/>
                </a:lnTo>
                <a:lnTo>
                  <a:pt x="294328" y="0"/>
                </a:lnTo>
                <a:lnTo>
                  <a:pt x="347818" y="53325"/>
                </a:lnTo>
                <a:lnTo>
                  <a:pt x="360923" y="23948"/>
                </a:lnTo>
              </a:path>
            </a:pathLst>
          </a:custGeom>
          <a:ln w="10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8865819" y="1586148"/>
            <a:ext cx="133591" cy="69602"/>
          </a:xfrm>
          <a:custGeom>
            <a:avLst/>
            <a:gdLst/>
            <a:ahLst/>
            <a:cxnLst/>
            <a:rect l="l" t="t" r="r" b="b"/>
            <a:pathLst>
              <a:path w="133591" h="69602">
                <a:moveTo>
                  <a:pt x="133591" y="34807"/>
                </a:moveTo>
                <a:lnTo>
                  <a:pt x="0" y="0"/>
                </a:lnTo>
                <a:lnTo>
                  <a:pt x="15913" y="34807"/>
                </a:lnTo>
                <a:lnTo>
                  <a:pt x="0" y="69602"/>
                </a:lnTo>
                <a:lnTo>
                  <a:pt x="133591" y="348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8145978" y="1623664"/>
            <a:ext cx="735620" cy="0"/>
          </a:xfrm>
          <a:custGeom>
            <a:avLst/>
            <a:gdLst/>
            <a:ahLst/>
            <a:cxnLst/>
            <a:rect l="l" t="t" r="r" b="b"/>
            <a:pathLst>
              <a:path w="735620" h="0">
                <a:moveTo>
                  <a:pt x="735620" y="0"/>
                </a:moveTo>
                <a:lnTo>
                  <a:pt x="0" y="0"/>
                </a:lnTo>
              </a:path>
            </a:pathLst>
          </a:custGeom>
          <a:ln w="287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8138222" y="1622229"/>
            <a:ext cx="743630" cy="0"/>
          </a:xfrm>
          <a:custGeom>
            <a:avLst/>
            <a:gdLst/>
            <a:ahLst/>
            <a:cxnLst/>
            <a:rect l="l" t="t" r="r" b="b"/>
            <a:pathLst>
              <a:path w="743630" h="0">
                <a:moveTo>
                  <a:pt x="0" y="0"/>
                </a:moveTo>
                <a:lnTo>
                  <a:pt x="743630" y="0"/>
                </a:lnTo>
              </a:path>
            </a:pathLst>
          </a:custGeom>
          <a:ln w="1467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9395235" y="1586148"/>
            <a:ext cx="342335" cy="53646"/>
          </a:xfrm>
          <a:custGeom>
            <a:avLst/>
            <a:gdLst/>
            <a:ahLst/>
            <a:cxnLst/>
            <a:rect l="l" t="t" r="r" b="b"/>
            <a:pathLst>
              <a:path w="342335" h="53646">
                <a:moveTo>
                  <a:pt x="0" y="21399"/>
                </a:moveTo>
                <a:lnTo>
                  <a:pt x="32093" y="53646"/>
                </a:lnTo>
                <a:lnTo>
                  <a:pt x="85583" y="0"/>
                </a:lnTo>
                <a:lnTo>
                  <a:pt x="139207" y="53646"/>
                </a:lnTo>
                <a:lnTo>
                  <a:pt x="192697" y="0"/>
                </a:lnTo>
                <a:lnTo>
                  <a:pt x="246187" y="53646"/>
                </a:lnTo>
                <a:lnTo>
                  <a:pt x="299811" y="0"/>
                </a:lnTo>
                <a:lnTo>
                  <a:pt x="342335" y="26829"/>
                </a:lnTo>
              </a:path>
            </a:pathLst>
          </a:custGeom>
          <a:ln w="10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10050755" y="1687677"/>
            <a:ext cx="2540" cy="248725"/>
          </a:xfrm>
          <a:custGeom>
            <a:avLst/>
            <a:gdLst/>
            <a:ahLst/>
            <a:cxnLst/>
            <a:rect l="l" t="t" r="r" b="b"/>
            <a:pathLst>
              <a:path w="2540" h="248725">
                <a:moveTo>
                  <a:pt x="0" y="0"/>
                </a:moveTo>
                <a:lnTo>
                  <a:pt x="2540" y="248725"/>
                </a:lnTo>
              </a:path>
            </a:pathLst>
          </a:custGeom>
          <a:ln w="13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10053296" y="2089003"/>
            <a:ext cx="0" cy="248725"/>
          </a:xfrm>
          <a:custGeom>
            <a:avLst/>
            <a:gdLst/>
            <a:ahLst/>
            <a:cxnLst/>
            <a:rect l="l" t="t" r="r" b="b"/>
            <a:pathLst>
              <a:path w="0" h="248725">
                <a:moveTo>
                  <a:pt x="0" y="0"/>
                </a:moveTo>
                <a:lnTo>
                  <a:pt x="0" y="248725"/>
                </a:lnTo>
              </a:path>
            </a:pathLst>
          </a:custGeom>
          <a:ln w="13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10031900" y="2495758"/>
            <a:ext cx="53490" cy="320873"/>
          </a:xfrm>
          <a:custGeom>
            <a:avLst/>
            <a:gdLst/>
            <a:ahLst/>
            <a:cxnLst/>
            <a:rect l="l" t="t" r="r" b="b"/>
            <a:pathLst>
              <a:path w="53490" h="320873">
                <a:moveTo>
                  <a:pt x="26878" y="0"/>
                </a:moveTo>
                <a:lnTo>
                  <a:pt x="0" y="26509"/>
                </a:lnTo>
                <a:lnTo>
                  <a:pt x="53489" y="80142"/>
                </a:lnTo>
                <a:lnTo>
                  <a:pt x="0" y="133455"/>
                </a:lnTo>
                <a:lnTo>
                  <a:pt x="53490" y="187101"/>
                </a:lnTo>
                <a:lnTo>
                  <a:pt x="0" y="240736"/>
                </a:lnTo>
                <a:lnTo>
                  <a:pt x="53490" y="294056"/>
                </a:lnTo>
                <a:lnTo>
                  <a:pt x="26878" y="320873"/>
                </a:lnTo>
              </a:path>
            </a:pathLst>
          </a:custGeom>
          <a:ln w="108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10713896" y="1588710"/>
            <a:ext cx="361324" cy="53632"/>
          </a:xfrm>
          <a:custGeom>
            <a:avLst/>
            <a:gdLst/>
            <a:ahLst/>
            <a:cxnLst/>
            <a:rect l="l" t="t" r="r" b="b"/>
            <a:pathLst>
              <a:path w="361324" h="53632">
                <a:moveTo>
                  <a:pt x="0" y="26816"/>
                </a:moveTo>
                <a:lnTo>
                  <a:pt x="27012" y="53632"/>
                </a:lnTo>
                <a:lnTo>
                  <a:pt x="80502" y="0"/>
                </a:lnTo>
                <a:lnTo>
                  <a:pt x="133992" y="53632"/>
                </a:lnTo>
                <a:lnTo>
                  <a:pt x="187214" y="0"/>
                </a:lnTo>
                <a:lnTo>
                  <a:pt x="240838" y="53632"/>
                </a:lnTo>
                <a:lnTo>
                  <a:pt x="294328" y="0"/>
                </a:lnTo>
                <a:lnTo>
                  <a:pt x="347818" y="53632"/>
                </a:lnTo>
                <a:lnTo>
                  <a:pt x="361324" y="24268"/>
                </a:lnTo>
              </a:path>
            </a:pathLst>
          </a:custGeom>
          <a:ln w="10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95884" y="2641092"/>
            <a:ext cx="7719059" cy="1159763"/>
          </a:xfrm>
          <a:custGeom>
            <a:avLst/>
            <a:gdLst/>
            <a:ahLst/>
            <a:cxnLst/>
            <a:rect l="l" t="t" r="r" b="b"/>
            <a:pathLst>
              <a:path w="7719059" h="1159763">
                <a:moveTo>
                  <a:pt x="0" y="1159763"/>
                </a:moveTo>
                <a:lnTo>
                  <a:pt x="7719059" y="1159763"/>
                </a:lnTo>
                <a:lnTo>
                  <a:pt x="7719059" y="0"/>
                </a:lnTo>
                <a:lnTo>
                  <a:pt x="0" y="0"/>
                </a:lnTo>
                <a:lnTo>
                  <a:pt x="0" y="1159763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595884" y="2641092"/>
            <a:ext cx="7719059" cy="1159763"/>
          </a:xfrm>
          <a:custGeom>
            <a:avLst/>
            <a:gdLst/>
            <a:ahLst/>
            <a:cxnLst/>
            <a:rect l="l" t="t" r="r" b="b"/>
            <a:pathLst>
              <a:path w="7719059" h="1159763">
                <a:moveTo>
                  <a:pt x="0" y="1159763"/>
                </a:moveTo>
                <a:lnTo>
                  <a:pt x="7719059" y="1159763"/>
                </a:lnTo>
                <a:lnTo>
                  <a:pt x="7719059" y="0"/>
                </a:lnTo>
                <a:lnTo>
                  <a:pt x="0" y="0"/>
                </a:lnTo>
                <a:lnTo>
                  <a:pt x="0" y="11597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630732" y="195540"/>
            <a:ext cx="10950972" cy="4170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epend</a:t>
            </a:r>
            <a:r>
              <a:rPr dirty="0" smtClean="0" baseline="3417" sz="2100" spc="4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nt,</a:t>
            </a:r>
            <a:r>
              <a:rPr dirty="0" smtClean="0" baseline="3417" sz="2100" spc="-2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des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ramificati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ns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se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</a:t>
            </a:r>
            <a:r>
              <a:rPr dirty="0" smtClean="0" baseline="3417" sz="2100" spc="-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ée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à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la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su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te</a:t>
            </a:r>
            <a:r>
              <a:rPr dirty="0" smtClean="0" baseline="3417" sz="2100" spc="-2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l’arra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4">
                <a:latin typeface="Comic Sans MS"/>
                <a:cs typeface="Comic Sans MS"/>
              </a:rPr>
              <a:t>h</a:t>
            </a:r>
            <a:r>
              <a:rPr dirty="0" smtClean="0" baseline="3417" sz="2100" spc="0">
                <a:latin typeface="Comic Sans MS"/>
                <a:cs typeface="Comic Sans MS"/>
              </a:rPr>
              <a:t>ement</a:t>
            </a:r>
            <a:r>
              <a:rPr dirty="0" smtClean="0" baseline="3417" sz="2100" spc="-2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d’</a:t>
            </a:r>
            <a:r>
              <a:rPr dirty="0" smtClean="0" baseline="3417" sz="2100" spc="4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h</a:t>
            </a:r>
            <a:r>
              <a:rPr dirty="0" smtClean="0" baseline="3417" sz="2100" spc="0">
                <a:latin typeface="Comic Sans MS"/>
                <a:cs typeface="Comic Sans MS"/>
              </a:rPr>
              <a:t>y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rogène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l’autre,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ut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au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ng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la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cha</a:t>
            </a:r>
            <a:r>
              <a:rPr dirty="0" smtClean="0" baseline="3417" sz="2100" spc="4">
                <a:latin typeface="Comic Sans MS"/>
                <a:cs typeface="Comic Sans MS"/>
              </a:rPr>
              <a:t>î</a:t>
            </a:r>
            <a:r>
              <a:rPr dirty="0" smtClean="0" baseline="3417" sz="2100" spc="0">
                <a:latin typeface="Comic Sans MS"/>
                <a:cs typeface="Comic Sans MS"/>
              </a:rPr>
              <a:t>ne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en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</a:t>
            </a:r>
            <a:r>
              <a:rPr dirty="0" smtClean="0" baseline="3417" sz="2100" spc="25">
                <a:latin typeface="Comic Sans MS"/>
                <a:cs typeface="Comic Sans MS"/>
              </a:rPr>
              <a:t>r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s</a:t>
            </a:r>
            <a:r>
              <a:rPr dirty="0" smtClean="0" baseline="3417" sz="2100" spc="0">
                <a:latin typeface="Comic Sans MS"/>
                <a:cs typeface="Comic Sans MS"/>
              </a:rPr>
              <a:t>sance,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autre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tre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rad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calaire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su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vi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du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dével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-1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-1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no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velle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cha</a:t>
            </a:r>
            <a:r>
              <a:rPr dirty="0" smtClean="0" baseline="1708" sz="2100" spc="4">
                <a:latin typeface="Comic Sans MS"/>
                <a:cs typeface="Comic Sans MS"/>
              </a:rPr>
              <a:t>î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niveau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rad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cal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qui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v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ent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dre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naiss</a:t>
            </a:r>
            <a:r>
              <a:rPr dirty="0" smtClean="0" baseline="1708" sz="2100" spc="3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nce.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12734" y="562193"/>
            <a:ext cx="256703" cy="4547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35360">
              <a:lnSpc>
                <a:spcPts val="2150"/>
              </a:lnSpc>
              <a:spcBef>
                <a:spcPts val="107"/>
              </a:spcBef>
            </a:pPr>
            <a:r>
              <a:rPr dirty="0" smtClean="0" baseline="-2760" sz="3150" spc="0">
                <a:latin typeface="Times New Roman"/>
                <a:cs typeface="Times New Roman"/>
              </a:rPr>
              <a:t>.</a:t>
            </a:r>
            <a:endParaRPr sz="2100">
              <a:latin typeface="Times New Roman"/>
              <a:cs typeface="Times New Roman"/>
            </a:endParaRPr>
          </a:p>
          <a:p>
            <a:pPr marL="12700" marR="40654">
              <a:lnSpc>
                <a:spcPts val="1360"/>
              </a:lnSpc>
            </a:pPr>
            <a:r>
              <a:rPr dirty="0" smtClean="0" baseline="1999" sz="2175" spc="0">
                <a:latin typeface="Times New Roman"/>
                <a:cs typeface="Times New Roman"/>
              </a:rPr>
              <a:t>R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11606" y="745173"/>
            <a:ext cx="809938" cy="2434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7996" sz="2175" spc="-34">
                <a:latin typeface="Times New Roman"/>
                <a:cs typeface="Times New Roman"/>
              </a:rPr>
              <a:t>C</a:t>
            </a:r>
            <a:r>
              <a:rPr dirty="0" smtClean="0" baseline="7996" sz="2175" spc="9">
                <a:latin typeface="Times New Roman"/>
                <a:cs typeface="Times New Roman"/>
              </a:rPr>
              <a:t>H</a:t>
            </a:r>
            <a:r>
              <a:rPr dirty="0" smtClean="0" baseline="-8282" sz="1575" spc="-4">
                <a:latin typeface="Times New Roman"/>
                <a:cs typeface="Times New Roman"/>
              </a:rPr>
              <a:t>2</a:t>
            </a:r>
            <a:r>
              <a:rPr dirty="0" smtClean="0" baseline="7996" sz="2175" spc="-25">
                <a:latin typeface="Times New Roman"/>
                <a:cs typeface="Times New Roman"/>
              </a:rPr>
              <a:t>=</a:t>
            </a:r>
            <a:r>
              <a:rPr dirty="0" smtClean="0" baseline="7996" sz="2175" spc="39">
                <a:latin typeface="Times New Roman"/>
                <a:cs typeface="Times New Roman"/>
              </a:rPr>
              <a:t>C</a:t>
            </a:r>
            <a:r>
              <a:rPr dirty="0" smtClean="0" baseline="7996" sz="2175" spc="-14">
                <a:latin typeface="Times New Roman"/>
                <a:cs typeface="Times New Roman"/>
              </a:rPr>
              <a:t>H</a:t>
            </a:r>
            <a:r>
              <a:rPr dirty="0" smtClean="0" baseline="-8282" sz="1575" spc="0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25818" y="965233"/>
            <a:ext cx="1158632" cy="3949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70"/>
              </a:lnSpc>
              <a:spcBef>
                <a:spcPts val="153"/>
              </a:spcBef>
            </a:pPr>
            <a:r>
              <a:rPr dirty="0" smtClean="0" baseline="41066" sz="1800" spc="14">
                <a:latin typeface="Arial"/>
                <a:cs typeface="Arial"/>
              </a:rPr>
              <a:t>C</a:t>
            </a:r>
            <a:r>
              <a:rPr dirty="0" smtClean="0" baseline="41066" sz="1800" spc="-34">
                <a:latin typeface="Arial"/>
                <a:cs typeface="Arial"/>
              </a:rPr>
              <a:t>H</a:t>
            </a:r>
            <a:r>
              <a:rPr dirty="0" smtClean="0" baseline="38650" sz="1350" spc="-9">
                <a:latin typeface="Arial"/>
                <a:cs typeface="Arial"/>
              </a:rPr>
              <a:t>2</a:t>
            </a:r>
            <a:r>
              <a:rPr dirty="0" smtClean="0" baseline="41066" sz="1800" spc="-659">
                <a:latin typeface="Arial"/>
                <a:cs typeface="Arial"/>
              </a:rPr>
              <a:t>C</a:t>
            </a:r>
            <a:r>
              <a:rPr dirty="0" smtClean="0" sz="2900" spc="-54">
                <a:latin typeface="Times New Roman"/>
                <a:cs typeface="Times New Roman"/>
              </a:rPr>
              <a:t>.</a:t>
            </a:r>
            <a:r>
              <a:rPr dirty="0" smtClean="0" baseline="41066" sz="1800" spc="14">
                <a:latin typeface="Arial"/>
                <a:cs typeface="Arial"/>
              </a:rPr>
              <a:t>H</a:t>
            </a:r>
            <a:r>
              <a:rPr dirty="0" smtClean="0" baseline="41066" sz="1800" spc="14">
                <a:latin typeface="Arial"/>
                <a:cs typeface="Arial"/>
              </a:rPr>
              <a:t>C</a:t>
            </a:r>
            <a:r>
              <a:rPr dirty="0" smtClean="0" baseline="41066" sz="1800" spc="-84">
                <a:latin typeface="Arial"/>
                <a:cs typeface="Arial"/>
              </a:rPr>
              <a:t>H</a:t>
            </a:r>
            <a:r>
              <a:rPr dirty="0" smtClean="0" baseline="38650" sz="1350" spc="-4">
                <a:latin typeface="Arial"/>
                <a:cs typeface="Arial"/>
              </a:rPr>
              <a:t>2</a:t>
            </a:r>
            <a:r>
              <a:rPr dirty="0" smtClean="0" baseline="41066" sz="1800" spc="14">
                <a:latin typeface="Arial"/>
                <a:cs typeface="Arial"/>
              </a:rPr>
              <a:t>C</a:t>
            </a:r>
            <a:r>
              <a:rPr dirty="0" smtClean="0" baseline="41066" sz="1800" spc="-34">
                <a:latin typeface="Arial"/>
                <a:cs typeface="Arial"/>
              </a:rPr>
              <a:t>H</a:t>
            </a:r>
            <a:r>
              <a:rPr dirty="0" smtClean="0" baseline="38650" sz="1350" spc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50099" y="984076"/>
            <a:ext cx="1130415" cy="2062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5"/>
              </a:lnSpc>
              <a:spcBef>
                <a:spcPts val="76"/>
              </a:spcBef>
            </a:pPr>
            <a:r>
              <a:rPr dirty="0" smtClean="0" baseline="7246" sz="1800" spc="14">
                <a:latin typeface="Arial"/>
                <a:cs typeface="Arial"/>
              </a:rPr>
              <a:t>C</a:t>
            </a:r>
            <a:r>
              <a:rPr dirty="0" smtClean="0" baseline="7246" sz="1800" spc="-34">
                <a:latin typeface="Arial"/>
                <a:cs typeface="Arial"/>
              </a:rPr>
              <a:t>H</a:t>
            </a:r>
            <a:r>
              <a:rPr dirty="0" smtClean="0" baseline="-9662" sz="1350" spc="-9">
                <a:latin typeface="Arial"/>
                <a:cs typeface="Arial"/>
              </a:rPr>
              <a:t>2</a:t>
            </a:r>
            <a:r>
              <a:rPr dirty="0" smtClean="0" baseline="7246" sz="1800" spc="14">
                <a:latin typeface="Arial"/>
                <a:cs typeface="Arial"/>
              </a:rPr>
              <a:t>C</a:t>
            </a:r>
            <a:r>
              <a:rPr dirty="0" smtClean="0" baseline="7246" sz="1800" spc="14">
                <a:latin typeface="Arial"/>
                <a:cs typeface="Arial"/>
              </a:rPr>
              <a:t>H</a:t>
            </a:r>
            <a:r>
              <a:rPr dirty="0" smtClean="0" baseline="7246" sz="1800" spc="14">
                <a:latin typeface="Arial"/>
                <a:cs typeface="Arial"/>
              </a:rPr>
              <a:t>C</a:t>
            </a:r>
            <a:r>
              <a:rPr dirty="0" smtClean="0" baseline="7246" sz="1800" spc="-79">
                <a:latin typeface="Arial"/>
                <a:cs typeface="Arial"/>
              </a:rPr>
              <a:t>H</a:t>
            </a:r>
            <a:r>
              <a:rPr dirty="0" smtClean="0" baseline="-9662" sz="1350" spc="-9">
                <a:latin typeface="Arial"/>
                <a:cs typeface="Arial"/>
              </a:rPr>
              <a:t>2</a:t>
            </a:r>
            <a:r>
              <a:rPr dirty="0" smtClean="0" baseline="7246" sz="1800" spc="14">
                <a:latin typeface="Arial"/>
                <a:cs typeface="Arial"/>
              </a:rPr>
              <a:t>C</a:t>
            </a:r>
            <a:r>
              <a:rPr dirty="0" smtClean="0" baseline="7246" sz="1800" spc="-34">
                <a:latin typeface="Arial"/>
                <a:cs typeface="Arial"/>
              </a:rPr>
              <a:t>H</a:t>
            </a:r>
            <a:r>
              <a:rPr dirty="0" smtClean="0" baseline="-9662" sz="1350" spc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924801" y="1310234"/>
            <a:ext cx="1290700" cy="2152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14"/>
              </a:lnSpc>
              <a:spcBef>
                <a:spcPts val="80"/>
              </a:spcBef>
            </a:pPr>
            <a:r>
              <a:rPr dirty="0" smtClean="0" baseline="6957" sz="1875" spc="-25">
                <a:latin typeface="Times New Roman"/>
                <a:cs typeface="Times New Roman"/>
              </a:rPr>
              <a:t>C</a:t>
            </a:r>
            <a:r>
              <a:rPr dirty="0" smtClean="0" baseline="6957" sz="1875" spc="9">
                <a:latin typeface="Times New Roman"/>
                <a:cs typeface="Times New Roman"/>
              </a:rPr>
              <a:t>H</a:t>
            </a:r>
            <a:r>
              <a:rPr dirty="0" smtClean="0" baseline="-6441" sz="1350" spc="0">
                <a:latin typeface="Times New Roman"/>
                <a:cs typeface="Times New Roman"/>
              </a:rPr>
              <a:t>2</a:t>
            </a:r>
            <a:r>
              <a:rPr dirty="0" smtClean="0" baseline="6957" sz="1875" spc="-19">
                <a:latin typeface="Times New Roman"/>
                <a:cs typeface="Times New Roman"/>
              </a:rPr>
              <a:t>=</a:t>
            </a:r>
            <a:r>
              <a:rPr dirty="0" smtClean="0" baseline="6957" sz="1875" spc="39">
                <a:latin typeface="Times New Roman"/>
                <a:cs typeface="Times New Roman"/>
              </a:rPr>
              <a:t>C</a:t>
            </a:r>
            <a:r>
              <a:rPr dirty="0" smtClean="0" baseline="6957" sz="1875" spc="-9">
                <a:latin typeface="Times New Roman"/>
                <a:cs typeface="Times New Roman"/>
              </a:rPr>
              <a:t>H</a:t>
            </a:r>
            <a:r>
              <a:rPr dirty="0" smtClean="0" baseline="-6441" sz="1350" spc="0">
                <a:latin typeface="Times New Roman"/>
                <a:cs typeface="Times New Roman"/>
              </a:rPr>
              <a:t>2</a:t>
            </a:r>
            <a:r>
              <a:rPr dirty="0" smtClean="0" baseline="-6441" sz="1350" spc="133">
                <a:latin typeface="Times New Roman"/>
                <a:cs typeface="Times New Roman"/>
              </a:rPr>
              <a:t> </a:t>
            </a:r>
            <a:r>
              <a:rPr dirty="0" smtClean="0" baseline="6957" sz="1875" spc="4">
                <a:latin typeface="Times New Roman"/>
                <a:cs typeface="Times New Roman"/>
              </a:rPr>
              <a:t>e</a:t>
            </a:r>
            <a:r>
              <a:rPr dirty="0" smtClean="0" baseline="6957" sz="1875" spc="0">
                <a:latin typeface="Times New Roman"/>
                <a:cs typeface="Times New Roman"/>
              </a:rPr>
              <a:t>n</a:t>
            </a:r>
            <a:r>
              <a:rPr dirty="0" smtClean="0" baseline="6957" sz="1875" spc="-33">
                <a:latin typeface="Times New Roman"/>
                <a:cs typeface="Times New Roman"/>
              </a:rPr>
              <a:t> </a:t>
            </a:r>
            <a:r>
              <a:rPr dirty="0" smtClean="0" baseline="6957" sz="1875" spc="25">
                <a:latin typeface="Times New Roman"/>
                <a:cs typeface="Times New Roman"/>
              </a:rPr>
              <a:t>e</a:t>
            </a:r>
            <a:r>
              <a:rPr dirty="0" smtClean="0" baseline="6957" sz="1875" spc="-25">
                <a:latin typeface="Times New Roman"/>
                <a:cs typeface="Times New Roman"/>
              </a:rPr>
              <a:t>x</a:t>
            </a:r>
            <a:r>
              <a:rPr dirty="0" smtClean="0" baseline="6957" sz="1875" spc="4">
                <a:latin typeface="Times New Roman"/>
                <a:cs typeface="Times New Roman"/>
              </a:rPr>
              <a:t>c</a:t>
            </a:r>
            <a:r>
              <a:rPr dirty="0" smtClean="0" baseline="6957" sz="1875" spc="-15">
                <a:latin typeface="Times New Roman"/>
                <a:cs typeface="Times New Roman"/>
              </a:rPr>
              <a:t>è</a:t>
            </a:r>
            <a:r>
              <a:rPr dirty="0" smtClean="0" baseline="6957" sz="1875" spc="0">
                <a:latin typeface="Times New Roman"/>
                <a:cs typeface="Times New Roman"/>
              </a:rPr>
              <a:t>s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28589" y="1353279"/>
            <a:ext cx="362094" cy="2103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5"/>
              </a:lnSpc>
              <a:spcBef>
                <a:spcPts val="79"/>
              </a:spcBef>
            </a:pPr>
            <a:r>
              <a:rPr dirty="0" smtClean="0" sz="1450" spc="-54">
                <a:latin typeface="Times New Roman"/>
                <a:cs typeface="Times New Roman"/>
              </a:rPr>
              <a:t>-</a:t>
            </a:r>
            <a:r>
              <a:rPr dirty="0" smtClean="0" sz="1450" spc="-29">
                <a:latin typeface="Times New Roman"/>
                <a:cs typeface="Times New Roman"/>
              </a:rPr>
              <a:t>R</a:t>
            </a:r>
            <a:r>
              <a:rPr dirty="0" smtClean="0" sz="1450" spc="0">
                <a:latin typeface="Times New Roman"/>
                <a:cs typeface="Times New Roman"/>
              </a:rPr>
              <a:t>H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44470" y="1444822"/>
            <a:ext cx="160237" cy="1795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0"/>
              </a:lnSpc>
              <a:spcBef>
                <a:spcPts val="67"/>
              </a:spcBef>
            </a:pP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86577" y="1505113"/>
            <a:ext cx="931613" cy="1593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5"/>
              </a:lnSpc>
              <a:spcBef>
                <a:spcPts val="58"/>
              </a:spcBef>
            </a:pPr>
            <a:r>
              <a:rPr dirty="0" smtClean="0" sz="1050" spc="14">
                <a:latin typeface="Arial"/>
                <a:cs typeface="Arial"/>
              </a:rPr>
              <a:t>C</a:t>
            </a:r>
            <a:r>
              <a:rPr dirty="0" smtClean="0" sz="1050" spc="0">
                <a:latin typeface="Arial"/>
                <a:cs typeface="Arial"/>
              </a:rPr>
              <a:t>H</a:t>
            </a:r>
            <a:r>
              <a:rPr dirty="0" smtClean="0" sz="1050" spc="125">
                <a:latin typeface="Arial"/>
                <a:cs typeface="Arial"/>
              </a:rPr>
              <a:t> </a:t>
            </a:r>
            <a:r>
              <a:rPr dirty="0" smtClean="0" sz="1050" spc="14">
                <a:latin typeface="Arial"/>
                <a:cs typeface="Arial"/>
              </a:rPr>
              <a:t>C</a:t>
            </a:r>
            <a:r>
              <a:rPr dirty="0" smtClean="0" sz="1050" spc="14">
                <a:latin typeface="Arial"/>
                <a:cs typeface="Arial"/>
              </a:rPr>
              <a:t>H</a:t>
            </a:r>
            <a:r>
              <a:rPr dirty="0" smtClean="0" sz="1050" spc="14">
                <a:latin typeface="Arial"/>
                <a:cs typeface="Arial"/>
              </a:rPr>
              <a:t>C</a:t>
            </a:r>
            <a:r>
              <a:rPr dirty="0" smtClean="0" sz="1050" spc="0">
                <a:latin typeface="Arial"/>
                <a:cs typeface="Arial"/>
              </a:rPr>
              <a:t>H</a:t>
            </a:r>
            <a:r>
              <a:rPr dirty="0" smtClean="0" sz="1050" spc="79">
                <a:latin typeface="Arial"/>
                <a:cs typeface="Arial"/>
              </a:rPr>
              <a:t> </a:t>
            </a:r>
            <a:r>
              <a:rPr dirty="0" smtClean="0" sz="1050" spc="14">
                <a:latin typeface="Arial"/>
                <a:cs typeface="Arial"/>
              </a:rPr>
              <a:t>C</a:t>
            </a:r>
            <a:r>
              <a:rPr dirty="0" smtClean="0" sz="1050" spc="0">
                <a:latin typeface="Arial"/>
                <a:cs typeface="Arial"/>
              </a:rPr>
              <a:t>H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743860" y="1545018"/>
            <a:ext cx="988376" cy="182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5"/>
              </a:lnSpc>
              <a:spcBef>
                <a:spcPts val="68"/>
              </a:spcBef>
            </a:pPr>
            <a:r>
              <a:rPr dirty="0" smtClean="0" baseline="8282" sz="1575" spc="14">
                <a:latin typeface="Arial"/>
                <a:cs typeface="Arial"/>
              </a:rPr>
              <a:t>C</a:t>
            </a:r>
            <a:r>
              <a:rPr dirty="0" smtClean="0" baseline="8282" sz="1575" spc="-25">
                <a:latin typeface="Arial"/>
                <a:cs typeface="Arial"/>
              </a:rPr>
              <a:t>H</a:t>
            </a:r>
            <a:r>
              <a:rPr dirty="0" smtClean="0" baseline="-7246" sz="1200" spc="0">
                <a:latin typeface="Arial"/>
                <a:cs typeface="Arial"/>
              </a:rPr>
              <a:t>2</a:t>
            </a:r>
            <a:r>
              <a:rPr dirty="0" smtClean="0" baseline="8282" sz="1575" spc="14">
                <a:latin typeface="Arial"/>
                <a:cs typeface="Arial"/>
              </a:rPr>
              <a:t>C</a:t>
            </a:r>
            <a:r>
              <a:rPr dirty="0" smtClean="0" baseline="8282" sz="1575" spc="14">
                <a:latin typeface="Arial"/>
                <a:cs typeface="Arial"/>
              </a:rPr>
              <a:t>H</a:t>
            </a:r>
            <a:r>
              <a:rPr dirty="0" smtClean="0" baseline="8282" sz="1575" spc="14">
                <a:latin typeface="Arial"/>
                <a:cs typeface="Arial"/>
              </a:rPr>
              <a:t>C</a:t>
            </a:r>
            <a:r>
              <a:rPr dirty="0" smtClean="0" baseline="8282" sz="1575" spc="-69">
                <a:latin typeface="Arial"/>
                <a:cs typeface="Arial"/>
              </a:rPr>
              <a:t>H</a:t>
            </a:r>
            <a:r>
              <a:rPr dirty="0" smtClean="0" baseline="-7246" sz="1200" spc="0">
                <a:latin typeface="Arial"/>
                <a:cs typeface="Arial"/>
              </a:rPr>
              <a:t>2</a:t>
            </a:r>
            <a:r>
              <a:rPr dirty="0" smtClean="0" baseline="8282" sz="1575" spc="14">
                <a:latin typeface="Arial"/>
                <a:cs typeface="Arial"/>
              </a:rPr>
              <a:t>C</a:t>
            </a:r>
            <a:r>
              <a:rPr dirty="0" smtClean="0" baseline="8282" sz="1575" spc="-25">
                <a:latin typeface="Arial"/>
                <a:cs typeface="Arial"/>
              </a:rPr>
              <a:t>H</a:t>
            </a:r>
            <a:r>
              <a:rPr dirty="0" smtClean="0" baseline="-7246" sz="1200" spc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79221" y="1560647"/>
            <a:ext cx="97326" cy="127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46"/>
              </a:spcBef>
            </a:pPr>
            <a:r>
              <a:rPr dirty="0" smtClean="0" sz="800" spc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20594" y="1560647"/>
            <a:ext cx="346054" cy="127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46"/>
              </a:spcBef>
            </a:pPr>
            <a:r>
              <a:rPr dirty="0" smtClean="0" sz="800" spc="0">
                <a:latin typeface="Arial"/>
                <a:cs typeface="Arial"/>
              </a:rPr>
              <a:t>2</a:t>
            </a:r>
            <a:r>
              <a:rPr dirty="0" smtClean="0" sz="800" spc="0">
                <a:latin typeface="Arial"/>
                <a:cs typeface="Arial"/>
              </a:rPr>
              <a:t>     </a:t>
            </a:r>
            <a:r>
              <a:rPr dirty="0" smtClean="0" sz="800" spc="181">
                <a:latin typeface="Arial"/>
                <a:cs typeface="Arial"/>
              </a:rPr>
              <a:t> </a:t>
            </a:r>
            <a:r>
              <a:rPr dirty="0" smtClean="0" sz="800" spc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19286" y="1906118"/>
            <a:ext cx="346967" cy="6517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6743" marR="24623">
              <a:lnSpc>
                <a:spcPts val="1375"/>
              </a:lnSpc>
              <a:spcBef>
                <a:spcPts val="68"/>
              </a:spcBef>
            </a:pPr>
            <a:r>
              <a:rPr dirty="0" smtClean="0" baseline="8282" sz="1575" spc="14">
                <a:latin typeface="Arial"/>
                <a:cs typeface="Arial"/>
              </a:rPr>
              <a:t>C</a:t>
            </a:r>
            <a:r>
              <a:rPr dirty="0" smtClean="0" baseline="8282" sz="1575" spc="-25">
                <a:latin typeface="Arial"/>
                <a:cs typeface="Arial"/>
              </a:rPr>
              <a:t>H</a:t>
            </a:r>
            <a:r>
              <a:rPr dirty="0" smtClean="0" baseline="-7246" sz="1200" spc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2474"/>
              </a:lnSpc>
              <a:spcBef>
                <a:spcPts val="737"/>
              </a:spcBef>
            </a:pPr>
            <a:r>
              <a:rPr dirty="0" smtClean="0" baseline="-9276" sz="3750" spc="-444">
                <a:latin typeface="Times New Roman"/>
                <a:cs typeface="Times New Roman"/>
              </a:rPr>
              <a:t>.</a:t>
            </a:r>
            <a:r>
              <a:rPr dirty="0" smtClean="0" sz="1050" spc="14">
                <a:latin typeface="Arial"/>
                <a:cs typeface="Arial"/>
              </a:rPr>
              <a:t>C</a:t>
            </a:r>
            <a:r>
              <a:rPr dirty="0" smtClean="0" sz="1050" spc="-25">
                <a:latin typeface="Arial"/>
                <a:cs typeface="Arial"/>
              </a:rPr>
              <a:t>H</a:t>
            </a:r>
            <a:r>
              <a:rPr dirty="0" smtClean="0" baseline="-18117" sz="1200" spc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00612" y="1946343"/>
            <a:ext cx="298222" cy="182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5"/>
              </a:lnSpc>
              <a:spcBef>
                <a:spcPts val="68"/>
              </a:spcBef>
            </a:pPr>
            <a:r>
              <a:rPr dirty="0" smtClean="0" baseline="8282" sz="1575" spc="14">
                <a:latin typeface="Arial"/>
                <a:cs typeface="Arial"/>
              </a:rPr>
              <a:t>C</a:t>
            </a:r>
            <a:r>
              <a:rPr dirty="0" smtClean="0" baseline="8282" sz="1575" spc="-25">
                <a:latin typeface="Arial"/>
                <a:cs typeface="Arial"/>
              </a:rPr>
              <a:t>H</a:t>
            </a:r>
            <a:r>
              <a:rPr dirty="0" smtClean="0" baseline="-7246" sz="1200" spc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00612" y="2347669"/>
            <a:ext cx="298222" cy="182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5"/>
              </a:lnSpc>
              <a:spcBef>
                <a:spcPts val="68"/>
              </a:spcBef>
            </a:pPr>
            <a:r>
              <a:rPr dirty="0" smtClean="0" baseline="8282" sz="1575" spc="14">
                <a:latin typeface="Arial"/>
                <a:cs typeface="Arial"/>
              </a:rPr>
              <a:t>C</a:t>
            </a:r>
            <a:r>
              <a:rPr dirty="0" smtClean="0" baseline="8282" sz="1575" spc="-25">
                <a:latin typeface="Arial"/>
                <a:cs typeface="Arial"/>
              </a:rPr>
              <a:t>H</a:t>
            </a:r>
            <a:r>
              <a:rPr dirty="0" smtClean="0" baseline="-7246" sz="1200" spc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44153" y="2949048"/>
            <a:ext cx="261285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ifi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ation</a:t>
            </a:r>
            <a:r>
              <a:rPr dirty="0" smtClean="0" baseline="1494" sz="2400" spc="-6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28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mo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éc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30954" y="4002024"/>
            <a:ext cx="8128000" cy="370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3670">
              <a:lnSpc>
                <a:spcPct val="116129"/>
              </a:lnSpc>
              <a:spcBef>
                <a:spcPts val="185"/>
              </a:spcBef>
            </a:pPr>
            <a:r>
              <a:rPr dirty="0" smtClean="0" sz="1200" spc="-4" b="1">
                <a:solidFill>
                  <a:srgbClr val="FFFFFF"/>
                </a:solidFill>
                <a:latin typeface="Comic Sans MS"/>
                <a:cs typeface="Comic Sans MS"/>
              </a:rPr>
              <a:t>P</a:t>
            </a:r>
            <a:r>
              <a:rPr dirty="0" smtClean="0" sz="1200" spc="-4" b="1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dirty="0" smtClean="0" sz="1200" spc="0" b="1">
                <a:solidFill>
                  <a:srgbClr val="FFFFFF"/>
                </a:solidFill>
                <a:latin typeface="Comic Sans MS"/>
                <a:cs typeface="Comic Sans MS"/>
              </a:rPr>
              <a:t>HD</a:t>
            </a:r>
            <a:r>
              <a:rPr dirty="0" smtClean="0" sz="1200" spc="0" b="1">
                <a:solidFill>
                  <a:srgbClr val="FFFFFF"/>
                </a:solidFill>
                <a:latin typeface="Comic Sans MS"/>
                <a:cs typeface="Comic Sans MS"/>
              </a:rPr>
              <a:t>                                </a:t>
            </a:r>
            <a:r>
              <a:rPr dirty="0" smtClean="0" sz="1200" spc="309" b="1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dirty="0" smtClean="0" sz="1200" spc="-4" b="1">
                <a:solidFill>
                  <a:srgbClr val="FFFFFF"/>
                </a:solidFill>
                <a:latin typeface="Comic Sans MS"/>
                <a:cs typeface="Comic Sans MS"/>
              </a:rPr>
              <a:t>P</a:t>
            </a:r>
            <a:r>
              <a:rPr dirty="0" smtClean="0" sz="1200" spc="-4" b="1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dirty="0" smtClean="0" sz="1200" spc="0" b="1">
                <a:solidFill>
                  <a:srgbClr val="FFFFFF"/>
                </a:solidFill>
                <a:latin typeface="Comic Sans MS"/>
                <a:cs typeface="Comic Sans MS"/>
              </a:rPr>
              <a:t>BD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30954" y="4372864"/>
            <a:ext cx="8128000" cy="274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04818">
              <a:lnSpc>
                <a:spcPct val="116129"/>
              </a:lnSpc>
              <a:spcBef>
                <a:spcPts val="185"/>
              </a:spcBef>
            </a:pPr>
            <a:r>
              <a:rPr dirty="0" smtClean="0" sz="1200" spc="0">
                <a:latin typeface="Comic Sans MS"/>
                <a:cs typeface="Comic Sans MS"/>
              </a:rPr>
              <a:t>0,96</a:t>
            </a:r>
            <a:r>
              <a:rPr dirty="0" smtClean="0" sz="1200" spc="0">
                <a:latin typeface="Comic Sans MS"/>
                <a:cs typeface="Comic Sans MS"/>
              </a:rPr>
              <a:t>                                                 </a:t>
            </a:r>
            <a:r>
              <a:rPr dirty="0" smtClean="0" sz="1200" spc="129">
                <a:latin typeface="Comic Sans MS"/>
                <a:cs typeface="Comic Sans MS"/>
              </a:rPr>
              <a:t> </a:t>
            </a:r>
            <a:r>
              <a:rPr dirty="0" smtClean="0" sz="1200" spc="0">
                <a:latin typeface="Comic Sans MS"/>
                <a:cs typeface="Comic Sans MS"/>
              </a:rPr>
              <a:t>0,92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30954" y="4647184"/>
            <a:ext cx="1354709" cy="6042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821">
              <a:lnSpc>
                <a:spcPct val="116129"/>
              </a:lnSpc>
              <a:spcBef>
                <a:spcPts val="185"/>
              </a:spcBef>
            </a:pPr>
            <a:r>
              <a:rPr dirty="0" smtClean="0" sz="1200" spc="0">
                <a:latin typeface="Comic Sans MS"/>
                <a:cs typeface="Comic Sans MS"/>
              </a:rPr>
              <a:t>Conditi</a:t>
            </a:r>
            <a:r>
              <a:rPr dirty="0" smtClean="0" sz="1200" spc="4">
                <a:latin typeface="Comic Sans MS"/>
                <a:cs typeface="Comic Sans MS"/>
              </a:rPr>
              <a:t>o</a:t>
            </a:r>
            <a:r>
              <a:rPr dirty="0" smtClean="0" sz="1200" spc="-4">
                <a:latin typeface="Comic Sans MS"/>
                <a:cs typeface="Comic Sans MS"/>
              </a:rPr>
              <a:t>n</a:t>
            </a:r>
            <a:r>
              <a:rPr dirty="0" smtClean="0" sz="1200" spc="0">
                <a:latin typeface="Comic Sans MS"/>
                <a:cs typeface="Comic Sans MS"/>
              </a:rPr>
              <a:t>s</a:t>
            </a:r>
            <a:r>
              <a:rPr dirty="0" smtClean="0" sz="1200" spc="-19">
                <a:latin typeface="Comic Sans MS"/>
                <a:cs typeface="Comic Sans MS"/>
              </a:rPr>
              <a:t> </a:t>
            </a:r>
            <a:r>
              <a:rPr dirty="0" smtClean="0" sz="1200" spc="0">
                <a:latin typeface="Comic Sans MS"/>
                <a:cs typeface="Comic Sans MS"/>
              </a:rPr>
              <a:t>de</a:t>
            </a:r>
            <a:endParaRPr sz="1200">
              <a:latin typeface="Comic Sans MS"/>
              <a:cs typeface="Comic Sans MS"/>
            </a:endParaRPr>
          </a:p>
          <a:p>
            <a:pPr marL="91821">
              <a:lnSpc>
                <a:spcPts val="1440"/>
              </a:lnSpc>
              <a:spcBef>
                <a:spcPts val="72"/>
              </a:spcBef>
            </a:pPr>
            <a:r>
              <a:rPr dirty="0" smtClean="0" baseline="1993" sz="1800" spc="0">
                <a:latin typeface="Comic Sans MS"/>
                <a:cs typeface="Comic Sans MS"/>
              </a:rPr>
              <a:t>fa</a:t>
            </a:r>
            <a:r>
              <a:rPr dirty="0" smtClean="0" baseline="1993" sz="1800" spc="-9">
                <a:latin typeface="Comic Sans MS"/>
                <a:cs typeface="Comic Sans MS"/>
              </a:rPr>
              <a:t>b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i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-4">
                <a:latin typeface="Comic Sans MS"/>
                <a:cs typeface="Comic Sans MS"/>
              </a:rPr>
              <a:t>a</a:t>
            </a:r>
            <a:r>
              <a:rPr dirty="0" smtClean="0" baseline="1993" sz="1800" spc="0">
                <a:latin typeface="Comic Sans MS"/>
                <a:cs typeface="Comic Sans MS"/>
              </a:rPr>
              <a:t>tion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85664" y="4647184"/>
            <a:ext cx="6773291" cy="274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948">
              <a:lnSpc>
                <a:spcPct val="116129"/>
              </a:lnSpc>
              <a:spcBef>
                <a:spcPts val="185"/>
              </a:spcBef>
            </a:pPr>
            <a:r>
              <a:rPr dirty="0" smtClean="0" sz="1200" spc="0">
                <a:latin typeface="Comic Sans MS"/>
                <a:cs typeface="Comic Sans MS"/>
              </a:rPr>
              <a:t>T</a:t>
            </a:r>
            <a:r>
              <a:rPr dirty="0" smtClean="0" sz="1200" spc="0">
                <a:latin typeface="Comic Sans MS"/>
                <a:cs typeface="Comic Sans MS"/>
              </a:rPr>
              <a:t> </a:t>
            </a:r>
            <a:r>
              <a:rPr dirty="0" smtClean="0" sz="1200" spc="4">
                <a:latin typeface="Comic Sans MS"/>
                <a:cs typeface="Comic Sans MS"/>
              </a:rPr>
              <a:t>(</a:t>
            </a:r>
            <a:r>
              <a:rPr dirty="0" smtClean="0" sz="1200" spc="14">
                <a:latin typeface="Comic Sans MS"/>
                <a:cs typeface="Comic Sans MS"/>
              </a:rPr>
              <a:t>°</a:t>
            </a:r>
            <a:r>
              <a:rPr dirty="0" smtClean="0" sz="1200" spc="-4">
                <a:latin typeface="Comic Sans MS"/>
                <a:cs typeface="Comic Sans MS"/>
              </a:rPr>
              <a:t>C</a:t>
            </a:r>
            <a:r>
              <a:rPr dirty="0" smtClean="0" sz="1200" spc="0">
                <a:latin typeface="Comic Sans MS"/>
                <a:cs typeface="Comic Sans MS"/>
              </a:rPr>
              <a:t>)</a:t>
            </a:r>
            <a:r>
              <a:rPr dirty="0" smtClean="0" sz="1200" spc="0">
                <a:latin typeface="Comic Sans MS"/>
                <a:cs typeface="Comic Sans MS"/>
              </a:rPr>
              <a:t>                                               </a:t>
            </a:r>
            <a:r>
              <a:rPr dirty="0" smtClean="0" sz="1200" spc="222">
                <a:latin typeface="Comic Sans MS"/>
                <a:cs typeface="Comic Sans MS"/>
              </a:rPr>
              <a:t> </a:t>
            </a:r>
            <a:r>
              <a:rPr dirty="0" smtClean="0" sz="1200" spc="0">
                <a:latin typeface="Comic Sans MS"/>
                <a:cs typeface="Comic Sans MS"/>
              </a:rPr>
              <a:t>90</a:t>
            </a:r>
            <a:r>
              <a:rPr dirty="0" smtClean="0" sz="1200" spc="0">
                <a:latin typeface="Comic Sans MS"/>
                <a:cs typeface="Comic Sans MS"/>
              </a:rPr>
              <a:t>                                                   </a:t>
            </a:r>
            <a:r>
              <a:rPr dirty="0" smtClean="0" sz="1200" spc="119">
                <a:latin typeface="Comic Sans MS"/>
                <a:cs typeface="Comic Sans MS"/>
              </a:rPr>
              <a:t> </a:t>
            </a:r>
            <a:r>
              <a:rPr dirty="0" smtClean="0" sz="1200" spc="0">
                <a:latin typeface="Comic Sans MS"/>
                <a:cs typeface="Comic Sans MS"/>
              </a:rPr>
              <a:t>200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85664" y="4921491"/>
            <a:ext cx="6773291" cy="3299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948">
              <a:lnSpc>
                <a:spcPct val="116129"/>
              </a:lnSpc>
              <a:spcBef>
                <a:spcPts val="185"/>
              </a:spcBef>
            </a:pPr>
            <a:r>
              <a:rPr dirty="0" smtClean="0" sz="1200" spc="0">
                <a:latin typeface="Comic Sans MS"/>
                <a:cs typeface="Comic Sans MS"/>
              </a:rPr>
              <a:t>P</a:t>
            </a:r>
            <a:r>
              <a:rPr dirty="0" smtClean="0" sz="1200" spc="9">
                <a:latin typeface="Comic Sans MS"/>
                <a:cs typeface="Comic Sans MS"/>
              </a:rPr>
              <a:t>r</a:t>
            </a:r>
            <a:r>
              <a:rPr dirty="0" smtClean="0" sz="1200" spc="0">
                <a:latin typeface="Comic Sans MS"/>
                <a:cs typeface="Comic Sans MS"/>
              </a:rPr>
              <a:t>e</a:t>
            </a:r>
            <a:r>
              <a:rPr dirty="0" smtClean="0" sz="1200" spc="4">
                <a:latin typeface="Comic Sans MS"/>
                <a:cs typeface="Comic Sans MS"/>
              </a:rPr>
              <a:t>s</a:t>
            </a:r>
            <a:r>
              <a:rPr dirty="0" smtClean="0" sz="1200" spc="0">
                <a:latin typeface="Comic Sans MS"/>
                <a:cs typeface="Comic Sans MS"/>
              </a:rPr>
              <a:t>si</a:t>
            </a:r>
            <a:r>
              <a:rPr dirty="0" smtClean="0" sz="1200" spc="4">
                <a:latin typeface="Comic Sans MS"/>
                <a:cs typeface="Comic Sans MS"/>
              </a:rPr>
              <a:t>o</a:t>
            </a:r>
            <a:r>
              <a:rPr dirty="0" smtClean="0" sz="1200" spc="-4">
                <a:latin typeface="Comic Sans MS"/>
                <a:cs typeface="Comic Sans MS"/>
              </a:rPr>
              <a:t>n</a:t>
            </a:r>
            <a:r>
              <a:rPr dirty="0" smtClean="0" sz="1200" spc="4">
                <a:latin typeface="Comic Sans MS"/>
                <a:cs typeface="Comic Sans MS"/>
              </a:rPr>
              <a:t>(</a:t>
            </a:r>
            <a:r>
              <a:rPr dirty="0" smtClean="0" sz="1200" spc="0">
                <a:latin typeface="Comic Sans MS"/>
                <a:cs typeface="Comic Sans MS"/>
              </a:rPr>
              <a:t>b</a:t>
            </a:r>
            <a:r>
              <a:rPr dirty="0" smtClean="0" sz="1200" spc="-4">
                <a:latin typeface="Comic Sans MS"/>
                <a:cs typeface="Comic Sans MS"/>
              </a:rPr>
              <a:t>a</a:t>
            </a:r>
            <a:r>
              <a:rPr dirty="0" smtClean="0" sz="1200" spc="9">
                <a:latin typeface="Comic Sans MS"/>
                <a:cs typeface="Comic Sans MS"/>
              </a:rPr>
              <a:t>r</a:t>
            </a:r>
            <a:r>
              <a:rPr dirty="0" smtClean="0" sz="1200" spc="0">
                <a:latin typeface="Comic Sans MS"/>
                <a:cs typeface="Comic Sans MS"/>
              </a:rPr>
              <a:t>)</a:t>
            </a:r>
            <a:r>
              <a:rPr dirty="0" smtClean="0" sz="1200" spc="0">
                <a:latin typeface="Comic Sans MS"/>
                <a:cs typeface="Comic Sans MS"/>
              </a:rPr>
              <a:t>                                    </a:t>
            </a:r>
            <a:r>
              <a:rPr dirty="0" smtClean="0" sz="1200" spc="109">
                <a:latin typeface="Comic Sans MS"/>
                <a:cs typeface="Comic Sans MS"/>
              </a:rPr>
              <a:t> </a:t>
            </a:r>
            <a:r>
              <a:rPr dirty="0" smtClean="0" sz="1200" spc="0">
                <a:latin typeface="Comic Sans MS"/>
                <a:cs typeface="Comic Sans MS"/>
              </a:rPr>
              <a:t>10</a:t>
            </a:r>
            <a:r>
              <a:rPr dirty="0" smtClean="0" sz="1200" spc="0">
                <a:latin typeface="Comic Sans MS"/>
                <a:cs typeface="Comic Sans MS"/>
              </a:rPr>
              <a:t>                                                  </a:t>
            </a:r>
            <a:r>
              <a:rPr dirty="0" smtClean="0" sz="1200" spc="202">
                <a:latin typeface="Comic Sans MS"/>
                <a:cs typeface="Comic Sans MS"/>
              </a:rPr>
              <a:t> </a:t>
            </a:r>
            <a:r>
              <a:rPr dirty="0" smtClean="0" sz="1200" spc="0">
                <a:latin typeface="Comic Sans MS"/>
                <a:cs typeface="Comic Sans MS"/>
              </a:rPr>
              <a:t>2500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0954" y="5251443"/>
            <a:ext cx="8128000" cy="15030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821">
              <a:lnSpc>
                <a:spcPct val="116129"/>
              </a:lnSpc>
              <a:spcBef>
                <a:spcPts val="185"/>
              </a:spcBef>
            </a:pPr>
            <a:r>
              <a:rPr dirty="0" smtClean="0" sz="1200" spc="4">
                <a:latin typeface="Comic Sans MS"/>
                <a:cs typeface="Comic Sans MS"/>
              </a:rPr>
              <a:t>U</a:t>
            </a:r>
            <a:r>
              <a:rPr dirty="0" smtClean="0" sz="1200" spc="0">
                <a:latin typeface="Comic Sans MS"/>
                <a:cs typeface="Comic Sans MS"/>
              </a:rPr>
              <a:t>ti</a:t>
            </a:r>
            <a:r>
              <a:rPr dirty="0" smtClean="0" sz="1200" spc="-4">
                <a:latin typeface="Comic Sans MS"/>
                <a:cs typeface="Comic Sans MS"/>
              </a:rPr>
              <a:t>l</a:t>
            </a:r>
            <a:r>
              <a:rPr dirty="0" smtClean="0" sz="1200" spc="0">
                <a:latin typeface="Comic Sans MS"/>
                <a:cs typeface="Comic Sans MS"/>
              </a:rPr>
              <a:t>isa</a:t>
            </a:r>
            <a:r>
              <a:rPr dirty="0" smtClean="0" sz="1200" spc="-4">
                <a:latin typeface="Comic Sans MS"/>
                <a:cs typeface="Comic Sans MS"/>
              </a:rPr>
              <a:t>t</a:t>
            </a:r>
            <a:r>
              <a:rPr dirty="0" smtClean="0" sz="1200" spc="0">
                <a:latin typeface="Comic Sans MS"/>
                <a:cs typeface="Comic Sans MS"/>
              </a:rPr>
              <a:t>i</a:t>
            </a:r>
            <a:r>
              <a:rPr dirty="0" smtClean="0" sz="1200" spc="4">
                <a:latin typeface="Comic Sans MS"/>
                <a:cs typeface="Comic Sans MS"/>
              </a:rPr>
              <a:t>o</a:t>
            </a:r>
            <a:r>
              <a:rPr dirty="0" smtClean="0" sz="1200" spc="0">
                <a:latin typeface="Comic Sans MS"/>
                <a:cs typeface="Comic Sans MS"/>
              </a:rPr>
              <a:t>n</a:t>
            </a:r>
            <a:r>
              <a:rPr dirty="0" smtClean="0" sz="1200" spc="0">
                <a:latin typeface="Comic Sans MS"/>
                <a:cs typeface="Comic Sans MS"/>
              </a:rPr>
              <a:t>                                                               </a:t>
            </a:r>
            <a:r>
              <a:rPr dirty="0" smtClean="0" sz="1200" spc="217">
                <a:latin typeface="Comic Sans MS"/>
                <a:cs typeface="Comic Sans MS"/>
              </a:rPr>
              <a:t> </a:t>
            </a:r>
            <a:r>
              <a:rPr dirty="0" smtClean="0" sz="1200" spc="4">
                <a:latin typeface="Comic Sans MS"/>
                <a:cs typeface="Comic Sans MS"/>
              </a:rPr>
              <a:t>-</a:t>
            </a:r>
            <a:r>
              <a:rPr dirty="0" smtClean="0" sz="1200" spc="9">
                <a:latin typeface="Comic Sans MS"/>
                <a:cs typeface="Comic Sans MS"/>
              </a:rPr>
              <a:t>r</a:t>
            </a:r>
            <a:r>
              <a:rPr dirty="0" smtClean="0" sz="1200" spc="0">
                <a:latin typeface="Comic Sans MS"/>
                <a:cs typeface="Comic Sans MS"/>
              </a:rPr>
              <a:t>é</a:t>
            </a:r>
            <a:r>
              <a:rPr dirty="0" smtClean="0" sz="1200" spc="4">
                <a:latin typeface="Comic Sans MS"/>
                <a:cs typeface="Comic Sans MS"/>
              </a:rPr>
              <a:t>s</a:t>
            </a:r>
            <a:r>
              <a:rPr dirty="0" smtClean="0" sz="1200" spc="0">
                <a:latin typeface="Comic Sans MS"/>
                <a:cs typeface="Comic Sans MS"/>
              </a:rPr>
              <a:t>e</a:t>
            </a:r>
            <a:r>
              <a:rPr dirty="0" smtClean="0" sz="1200" spc="14">
                <a:latin typeface="Comic Sans MS"/>
                <a:cs typeface="Comic Sans MS"/>
              </a:rPr>
              <a:t>r</a:t>
            </a:r>
            <a:r>
              <a:rPr dirty="0" smtClean="0" sz="1200" spc="4">
                <a:latin typeface="Comic Sans MS"/>
                <a:cs typeface="Comic Sans MS"/>
              </a:rPr>
              <a:t>v</a:t>
            </a:r>
            <a:r>
              <a:rPr dirty="0" smtClean="0" sz="1200" spc="4">
                <a:latin typeface="Comic Sans MS"/>
                <a:cs typeface="Comic Sans MS"/>
              </a:rPr>
              <a:t>o</a:t>
            </a:r>
            <a:r>
              <a:rPr dirty="0" smtClean="0" sz="1200" spc="0">
                <a:latin typeface="Comic Sans MS"/>
                <a:cs typeface="Comic Sans MS"/>
              </a:rPr>
              <a:t>irs</a:t>
            </a:r>
            <a:r>
              <a:rPr dirty="0" smtClean="0" sz="1200" spc="0">
                <a:latin typeface="Comic Sans MS"/>
                <a:cs typeface="Comic Sans MS"/>
              </a:rPr>
              <a:t>                                   </a:t>
            </a:r>
            <a:r>
              <a:rPr dirty="0" smtClean="0" sz="1200" spc="202">
                <a:latin typeface="Comic Sans MS"/>
                <a:cs typeface="Comic Sans MS"/>
              </a:rPr>
              <a:t> </a:t>
            </a:r>
            <a:r>
              <a:rPr dirty="0" smtClean="0" sz="1200" spc="4">
                <a:latin typeface="Comic Sans MS"/>
                <a:cs typeface="Comic Sans MS"/>
              </a:rPr>
              <a:t>-</a:t>
            </a:r>
            <a:r>
              <a:rPr dirty="0" smtClean="0" sz="1200" spc="0">
                <a:latin typeface="Comic Sans MS"/>
                <a:cs typeface="Comic Sans MS"/>
              </a:rPr>
              <a:t>films</a:t>
            </a:r>
            <a:r>
              <a:rPr dirty="0" smtClean="0" sz="1200" spc="4">
                <a:latin typeface="Comic Sans MS"/>
                <a:cs typeface="Comic Sans MS"/>
              </a:rPr>
              <a:t> </a:t>
            </a:r>
            <a:r>
              <a:rPr dirty="0" smtClean="0" sz="1200" spc="0">
                <a:latin typeface="Comic Sans MS"/>
                <a:cs typeface="Comic Sans MS"/>
              </a:rPr>
              <a:t>a</a:t>
            </a:r>
            <a:r>
              <a:rPr dirty="0" smtClean="0" sz="1200" spc="-4">
                <a:latin typeface="Comic Sans MS"/>
                <a:cs typeface="Comic Sans MS"/>
              </a:rPr>
              <a:t>g</a:t>
            </a:r>
            <a:r>
              <a:rPr dirty="0" smtClean="0" sz="1200" spc="9">
                <a:latin typeface="Comic Sans MS"/>
                <a:cs typeface="Comic Sans MS"/>
              </a:rPr>
              <a:t>r</a:t>
            </a:r>
            <a:r>
              <a:rPr dirty="0" smtClean="0" sz="1200" spc="0">
                <a:latin typeface="Comic Sans MS"/>
                <a:cs typeface="Comic Sans MS"/>
              </a:rPr>
              <a:t>i</a:t>
            </a:r>
            <a:r>
              <a:rPr dirty="0" smtClean="0" sz="1200" spc="-4">
                <a:latin typeface="Comic Sans MS"/>
                <a:cs typeface="Comic Sans MS"/>
              </a:rPr>
              <a:t>c</a:t>
            </a:r>
            <a:r>
              <a:rPr dirty="0" smtClean="0" sz="1200" spc="4">
                <a:latin typeface="Comic Sans MS"/>
                <a:cs typeface="Comic Sans MS"/>
              </a:rPr>
              <a:t>o</a:t>
            </a:r>
            <a:r>
              <a:rPr dirty="0" smtClean="0" sz="1200" spc="-4">
                <a:latin typeface="Comic Sans MS"/>
                <a:cs typeface="Comic Sans MS"/>
              </a:rPr>
              <a:t>l</a:t>
            </a:r>
            <a:r>
              <a:rPr dirty="0" smtClean="0" sz="1200" spc="0">
                <a:latin typeface="Comic Sans MS"/>
                <a:cs typeface="Comic Sans MS"/>
              </a:rPr>
              <a:t>es</a:t>
            </a:r>
            <a:endParaRPr sz="1200">
              <a:latin typeface="Comic Sans MS"/>
              <a:cs typeface="Comic Sans MS"/>
            </a:endParaRPr>
          </a:p>
          <a:p>
            <a:pPr marL="3611626">
              <a:lnSpc>
                <a:spcPts val="1445"/>
              </a:lnSpc>
              <a:spcBef>
                <a:spcPts val="72"/>
              </a:spcBef>
            </a:pPr>
            <a:r>
              <a:rPr dirty="0" smtClean="0" baseline="1993" sz="1800" spc="4">
                <a:latin typeface="Comic Sans MS"/>
                <a:cs typeface="Comic Sans MS"/>
              </a:rPr>
              <a:t>-</a:t>
            </a:r>
            <a:r>
              <a:rPr dirty="0" smtClean="0" baseline="1993" sz="1800" spc="0">
                <a:latin typeface="Comic Sans MS"/>
                <a:cs typeface="Comic Sans MS"/>
              </a:rPr>
              <a:t>fl</a:t>
            </a:r>
            <a:r>
              <a:rPr dirty="0" smtClean="0" baseline="1993" sz="1800" spc="-4">
                <a:latin typeface="Comic Sans MS"/>
                <a:cs typeface="Comic Sans MS"/>
              </a:rPr>
              <a:t>a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s</a:t>
            </a:r>
            <a:r>
              <a:rPr dirty="0" smtClean="0" baseline="1993" sz="1800" spc="-4">
                <a:latin typeface="Comic Sans MS"/>
                <a:cs typeface="Comic Sans MS"/>
              </a:rPr>
              <a:t> 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igi</a:t>
            </a:r>
            <a:r>
              <a:rPr dirty="0" smtClean="0" baseline="1993" sz="1800" spc="4">
                <a:latin typeface="Comic Sans MS"/>
                <a:cs typeface="Comic Sans MS"/>
              </a:rPr>
              <a:t>d</a:t>
            </a:r>
            <a:r>
              <a:rPr dirty="0" smtClean="0" baseline="1993" sz="1800" spc="4">
                <a:latin typeface="Comic Sans MS"/>
                <a:cs typeface="Comic Sans MS"/>
              </a:rPr>
              <a:t>e</a:t>
            </a:r>
            <a:r>
              <a:rPr dirty="0" smtClean="0" baseline="1993" sz="1800" spc="0">
                <a:latin typeface="Comic Sans MS"/>
                <a:cs typeface="Comic Sans MS"/>
              </a:rPr>
              <a:t>s</a:t>
            </a:r>
            <a:r>
              <a:rPr dirty="0" smtClean="0" baseline="1993" sz="1800" spc="0">
                <a:latin typeface="Comic Sans MS"/>
                <a:cs typeface="Comic Sans MS"/>
              </a:rPr>
              <a:t>                                     </a:t>
            </a:r>
            <a:r>
              <a:rPr dirty="0" smtClean="0" baseline="1993" sz="1800" spc="187">
                <a:latin typeface="Comic Sans MS"/>
                <a:cs typeface="Comic Sans MS"/>
              </a:rPr>
              <a:t> </a:t>
            </a:r>
            <a:r>
              <a:rPr dirty="0" smtClean="0" baseline="1993" sz="1800" spc="4">
                <a:latin typeface="Comic Sans MS"/>
                <a:cs typeface="Comic Sans MS"/>
              </a:rPr>
              <a:t>-</a:t>
            </a:r>
            <a:r>
              <a:rPr dirty="0" smtClean="0" baseline="1993" sz="1800" spc="0">
                <a:latin typeface="Comic Sans MS"/>
                <a:cs typeface="Comic Sans MS"/>
              </a:rPr>
              <a:t>sa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0">
                <a:latin typeface="Comic Sans MS"/>
                <a:cs typeface="Comic Sans MS"/>
              </a:rPr>
              <a:t>h</a:t>
            </a:r>
            <a:r>
              <a:rPr dirty="0" smtClean="0" baseline="1993" sz="1800" spc="4">
                <a:latin typeface="Comic Sans MS"/>
                <a:cs typeface="Comic Sans MS"/>
              </a:rPr>
              <a:t>e</a:t>
            </a:r>
            <a:r>
              <a:rPr dirty="0" smtClean="0" baseline="1993" sz="1800" spc="0">
                <a:latin typeface="Comic Sans MS"/>
                <a:cs typeface="Comic Sans MS"/>
              </a:rPr>
              <a:t>ts</a:t>
            </a:r>
            <a:endParaRPr sz="1200">
              <a:latin typeface="Comic Sans MS"/>
              <a:cs typeface="Comic Sans MS"/>
            </a:endParaRPr>
          </a:p>
          <a:p>
            <a:pPr marL="3879850">
              <a:lnSpc>
                <a:spcPts val="1440"/>
              </a:lnSpc>
            </a:pPr>
            <a:r>
              <a:rPr dirty="0" smtClean="0" baseline="1993" sz="1800" spc="4">
                <a:latin typeface="Comic Sans MS"/>
                <a:cs typeface="Comic Sans MS"/>
              </a:rPr>
              <a:t>-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0">
                <a:latin typeface="Comic Sans MS"/>
                <a:cs typeface="Comic Sans MS"/>
              </a:rPr>
              <a:t>ais</a:t>
            </a:r>
            <a:r>
              <a:rPr dirty="0" smtClean="0" baseline="1993" sz="1800" spc="4">
                <a:latin typeface="Comic Sans MS"/>
                <a:cs typeface="Comic Sans MS"/>
              </a:rPr>
              <a:t>s</a:t>
            </a:r>
            <a:r>
              <a:rPr dirty="0" smtClean="0" baseline="1993" sz="1800" spc="0">
                <a:latin typeface="Comic Sans MS"/>
                <a:cs typeface="Comic Sans MS"/>
              </a:rPr>
              <a:t>es</a:t>
            </a:r>
            <a:r>
              <a:rPr dirty="0" smtClean="0" baseline="1993" sz="1800" spc="0">
                <a:latin typeface="Comic Sans MS"/>
                <a:cs typeface="Comic Sans MS"/>
              </a:rPr>
              <a:t>                            </a:t>
            </a:r>
            <a:r>
              <a:rPr dirty="0" smtClean="0" baseline="1993" sz="1800" spc="14">
                <a:latin typeface="Comic Sans MS"/>
                <a:cs typeface="Comic Sans MS"/>
              </a:rPr>
              <a:t> </a:t>
            </a:r>
            <a:r>
              <a:rPr dirty="0" smtClean="0" baseline="1993" sz="1800" spc="4">
                <a:latin typeface="Comic Sans MS"/>
                <a:cs typeface="Comic Sans MS"/>
              </a:rPr>
              <a:t>-</a:t>
            </a:r>
            <a:r>
              <a:rPr dirty="0" smtClean="0" baseline="1993" sz="1800" spc="0">
                <a:latin typeface="Comic Sans MS"/>
                <a:cs typeface="Comic Sans MS"/>
              </a:rPr>
              <a:t>g</a:t>
            </a:r>
            <a:r>
              <a:rPr dirty="0" smtClean="0" baseline="1993" sz="1800" spc="-4">
                <a:latin typeface="Comic Sans MS"/>
                <a:cs typeface="Comic Sans MS"/>
              </a:rPr>
              <a:t>a</a:t>
            </a:r>
            <a:r>
              <a:rPr dirty="0" smtClean="0" baseline="1993" sz="1800" spc="0">
                <a:latin typeface="Comic Sans MS"/>
                <a:cs typeface="Comic Sans MS"/>
              </a:rPr>
              <a:t>i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-4">
                <a:latin typeface="Comic Sans MS"/>
                <a:cs typeface="Comic Sans MS"/>
              </a:rPr>
              <a:t>g</a:t>
            </a:r>
            <a:r>
              <a:rPr dirty="0" smtClean="0" baseline="1993" sz="1800" spc="0">
                <a:latin typeface="Comic Sans MS"/>
                <a:cs typeface="Comic Sans MS"/>
              </a:rPr>
              <a:t>es</a:t>
            </a:r>
            <a:r>
              <a:rPr dirty="0" smtClean="0" baseline="1993" sz="1800" spc="19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is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t</a:t>
            </a:r>
            <a:r>
              <a:rPr dirty="0" smtClean="0" baseline="1993" sz="1800" spc="-9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éle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0">
                <a:latin typeface="Comic Sans MS"/>
                <a:cs typeface="Comic Sans MS"/>
              </a:rPr>
              <a:t>t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iques</a:t>
            </a:r>
            <a:endParaRPr sz="1200">
              <a:latin typeface="Comic Sans MS"/>
              <a:cs typeface="Comic Sans MS"/>
            </a:endParaRPr>
          </a:p>
          <a:p>
            <a:pPr marL="4082542">
              <a:lnSpc>
                <a:spcPts val="1440"/>
              </a:lnSpc>
            </a:pPr>
            <a:r>
              <a:rPr dirty="0" smtClean="0" baseline="1993" sz="1800" spc="4">
                <a:latin typeface="Comic Sans MS"/>
                <a:cs typeface="Comic Sans MS"/>
              </a:rPr>
              <a:t>-</a:t>
            </a:r>
            <a:r>
              <a:rPr dirty="0" smtClean="0" baseline="1993" sz="1800" spc="0">
                <a:latin typeface="Comic Sans MS"/>
                <a:cs typeface="Comic Sans MS"/>
              </a:rPr>
              <a:t>…</a:t>
            </a:r>
            <a:r>
              <a:rPr dirty="0" smtClean="0" baseline="1993" sz="1800" spc="0">
                <a:latin typeface="Comic Sans MS"/>
                <a:cs typeface="Comic Sans MS"/>
              </a:rPr>
              <a:t>                                                    </a:t>
            </a:r>
            <a:r>
              <a:rPr dirty="0" smtClean="0" baseline="1993" sz="1800" spc="277">
                <a:latin typeface="Comic Sans MS"/>
                <a:cs typeface="Comic Sans MS"/>
              </a:rPr>
              <a:t> </a:t>
            </a:r>
            <a:r>
              <a:rPr dirty="0" smtClean="0" baseline="1993" sz="1800" spc="4">
                <a:latin typeface="Comic Sans MS"/>
                <a:cs typeface="Comic Sans MS"/>
              </a:rPr>
              <a:t>-</a:t>
            </a:r>
            <a:r>
              <a:rPr dirty="0" smtClean="0" baseline="1993" sz="1800" spc="0">
                <a:latin typeface="Comic Sans MS"/>
                <a:cs typeface="Comic Sans MS"/>
              </a:rPr>
              <a:t>…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0954" y="6754482"/>
            <a:ext cx="7584567" cy="1035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00"/>
              </a:lnSpc>
              <a:spcBef>
                <a:spcPts val="15"/>
              </a:spcBef>
            </a:pPr>
            <a:endParaRPr sz="800"/>
          </a:p>
        </p:txBody>
      </p:sp>
      <p:sp>
        <p:nvSpPr>
          <p:cNvPr id="4" name="object 4"/>
          <p:cNvSpPr txBox="1"/>
          <p:nvPr/>
        </p:nvSpPr>
        <p:spPr>
          <a:xfrm>
            <a:off x="11415522" y="6754482"/>
            <a:ext cx="543433" cy="1035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00"/>
              </a:lnSpc>
              <a:spcBef>
                <a:spcPts val="15"/>
              </a:spcBef>
            </a:pPr>
            <a:endParaRPr sz="800"/>
          </a:p>
        </p:txBody>
      </p:sp>
      <p:sp>
        <p:nvSpPr>
          <p:cNvPr id="3" name="object 3"/>
          <p:cNvSpPr txBox="1"/>
          <p:nvPr/>
        </p:nvSpPr>
        <p:spPr>
          <a:xfrm>
            <a:off x="595884" y="2641092"/>
            <a:ext cx="7719059" cy="11597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100"/>
              </a:lnSpc>
              <a:spcBef>
                <a:spcPts val="55"/>
              </a:spcBef>
            </a:pPr>
            <a:endParaRPr sz="1100"/>
          </a:p>
          <a:p>
            <a:pPr marL="235915">
              <a:lnSpc>
                <a:spcPct val="116129"/>
              </a:lnSpc>
            </a:pPr>
            <a:r>
              <a:rPr dirty="0" smtClean="0" sz="1400" spc="0">
                <a:latin typeface="Comic Sans MS"/>
                <a:cs typeface="Comic Sans MS"/>
              </a:rPr>
              <a:t>A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0">
                <a:latin typeface="Comic Sans MS"/>
                <a:cs typeface="Comic Sans MS"/>
              </a:rPr>
              <a:t>pl</a:t>
            </a:r>
            <a:r>
              <a:rPr dirty="0" smtClean="0" sz="1400" spc="4">
                <a:latin typeface="Comic Sans MS"/>
                <a:cs typeface="Comic Sans MS"/>
              </a:rPr>
              <a:t>i</a:t>
            </a:r>
            <a:r>
              <a:rPr dirty="0" smtClean="0" sz="1400" spc="0">
                <a:latin typeface="Comic Sans MS"/>
                <a:cs typeface="Comic Sans MS"/>
              </a:rPr>
              <a:t>ca</a:t>
            </a:r>
            <a:r>
              <a:rPr dirty="0" smtClean="0" sz="1400" spc="-4">
                <a:latin typeface="Comic Sans MS"/>
                <a:cs typeface="Comic Sans MS"/>
              </a:rPr>
              <a:t>t</a:t>
            </a:r>
            <a:r>
              <a:rPr dirty="0" smtClean="0" sz="1400" spc="0">
                <a:latin typeface="Comic Sans MS"/>
                <a:cs typeface="Comic Sans MS"/>
              </a:rPr>
              <a:t>i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</a:t>
            </a:r>
            <a:r>
              <a:rPr dirty="0" smtClean="0" sz="1400" spc="-34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L</a:t>
            </a:r>
            <a:r>
              <a:rPr dirty="0" smtClean="0" sz="1400" spc="-4">
                <a:latin typeface="Comic Sans MS"/>
                <a:cs typeface="Comic Sans MS"/>
              </a:rPr>
              <a:t>D</a:t>
            </a:r>
            <a:r>
              <a:rPr dirty="0" smtClean="0" sz="1400" spc="0">
                <a:latin typeface="Comic Sans MS"/>
                <a:cs typeface="Comic Sans MS"/>
              </a:rPr>
              <a:t>PE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et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H</a:t>
            </a:r>
            <a:r>
              <a:rPr dirty="0" smtClean="0" sz="1400" spc="-4">
                <a:latin typeface="Comic Sans MS"/>
                <a:cs typeface="Comic Sans MS"/>
              </a:rPr>
              <a:t>D</a:t>
            </a:r>
            <a:r>
              <a:rPr dirty="0" smtClean="0" sz="1400" spc="0">
                <a:latin typeface="Comic Sans MS"/>
                <a:cs typeface="Comic Sans MS"/>
              </a:rPr>
              <a:t>PE.</a:t>
            </a:r>
            <a:endParaRPr sz="1400">
              <a:latin typeface="Comic Sans MS"/>
              <a:cs typeface="Comic Sans MS"/>
            </a:endParaRPr>
          </a:p>
          <a:p>
            <a:pPr marL="235915">
              <a:lnSpc>
                <a:spcPct val="116129"/>
              </a:lnSpc>
              <a:spcBef>
                <a:spcPts val="571"/>
              </a:spcBef>
            </a:pPr>
            <a:r>
              <a:rPr dirty="0" smtClean="0" sz="1400" spc="0">
                <a:latin typeface="Comic Sans MS"/>
                <a:cs typeface="Comic Sans MS"/>
              </a:rPr>
              <a:t>HDPE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: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lymérisation</a:t>
            </a:r>
            <a:r>
              <a:rPr dirty="0" smtClean="0" sz="1400" spc="-3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catalytiq</a:t>
            </a:r>
            <a:r>
              <a:rPr dirty="0" smtClean="0" sz="1400" spc="4">
                <a:latin typeface="Comic Sans MS"/>
                <a:cs typeface="Comic Sans MS"/>
              </a:rPr>
              <a:t>u</a:t>
            </a:r>
            <a:r>
              <a:rPr dirty="0" smtClean="0" sz="1400" spc="0">
                <a:latin typeface="Comic Sans MS"/>
                <a:cs typeface="Comic Sans MS"/>
              </a:rPr>
              <a:t>e</a:t>
            </a:r>
            <a:r>
              <a:rPr dirty="0" smtClean="0" sz="1400" spc="-3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(Ziegler</a:t>
            </a:r>
            <a:r>
              <a:rPr dirty="0" smtClean="0" sz="1400" spc="-29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–</a:t>
            </a:r>
            <a:r>
              <a:rPr dirty="0" smtClean="0" sz="1400" spc="0">
                <a:latin typeface="Comic Sans MS"/>
                <a:cs typeface="Comic Sans MS"/>
              </a:rPr>
              <a:t>Nath</a:t>
            </a:r>
            <a:r>
              <a:rPr dirty="0" smtClean="0" sz="1400" spc="4">
                <a:latin typeface="Comic Sans MS"/>
                <a:cs typeface="Comic Sans MS"/>
              </a:rPr>
              <a:t>a</a:t>
            </a:r>
            <a:r>
              <a:rPr dirty="0" smtClean="0" sz="1400" spc="0">
                <a:latin typeface="Comic Sans MS"/>
                <a:cs typeface="Comic Sans MS"/>
              </a:rPr>
              <a:t>)</a:t>
            </a:r>
            <a:r>
              <a:rPr dirty="0" smtClean="0" sz="1400" spc="-2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non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rami</a:t>
            </a:r>
            <a:r>
              <a:rPr dirty="0" smtClean="0" sz="1400" spc="-4">
                <a:latin typeface="Comic Sans MS"/>
                <a:cs typeface="Comic Sans MS"/>
              </a:rPr>
              <a:t>f</a:t>
            </a:r>
            <a:r>
              <a:rPr dirty="0" smtClean="0" sz="1400" spc="0">
                <a:latin typeface="Comic Sans MS"/>
                <a:cs typeface="Comic Sans MS"/>
              </a:rPr>
              <a:t>ié,</a:t>
            </a:r>
            <a:r>
              <a:rPr dirty="0" smtClean="0" sz="1400" spc="-3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rigi</a:t>
            </a:r>
            <a:r>
              <a:rPr dirty="0" smtClean="0" sz="1400" spc="4">
                <a:latin typeface="Comic Sans MS"/>
                <a:cs typeface="Comic Sans MS"/>
              </a:rPr>
              <a:t>d</a:t>
            </a:r>
            <a:r>
              <a:rPr dirty="0" smtClean="0" sz="1400" spc="0">
                <a:latin typeface="Comic Sans MS"/>
                <a:cs typeface="Comic Sans MS"/>
              </a:rPr>
              <a:t>e.</a:t>
            </a:r>
            <a:endParaRPr sz="1400">
              <a:latin typeface="Comic Sans MS"/>
              <a:cs typeface="Comic Sans MS"/>
            </a:endParaRPr>
          </a:p>
          <a:p>
            <a:pPr marL="235915">
              <a:lnSpc>
                <a:spcPct val="116129"/>
              </a:lnSpc>
              <a:spcBef>
                <a:spcPts val="569"/>
              </a:spcBef>
            </a:pPr>
            <a:r>
              <a:rPr dirty="0" smtClean="0" sz="1400" spc="-4">
                <a:latin typeface="Comic Sans MS"/>
                <a:cs typeface="Comic Sans MS"/>
              </a:rPr>
              <a:t>L</a:t>
            </a:r>
            <a:r>
              <a:rPr dirty="0" smtClean="0" sz="1400" spc="-4">
                <a:latin typeface="Comic Sans MS"/>
                <a:cs typeface="Comic Sans MS"/>
              </a:rPr>
              <a:t>D</a:t>
            </a:r>
            <a:r>
              <a:rPr dirty="0" smtClean="0" sz="1400" spc="0">
                <a:latin typeface="Comic Sans MS"/>
                <a:cs typeface="Comic Sans MS"/>
              </a:rPr>
              <a:t>PE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: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lymérisation</a:t>
            </a:r>
            <a:r>
              <a:rPr dirty="0" smtClean="0" sz="1400" spc="-3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rad</a:t>
            </a:r>
            <a:r>
              <a:rPr dirty="0" smtClean="0" sz="1400" spc="4">
                <a:latin typeface="Comic Sans MS"/>
                <a:cs typeface="Comic Sans MS"/>
              </a:rPr>
              <a:t>i</a:t>
            </a:r>
            <a:r>
              <a:rPr dirty="0" smtClean="0" sz="1400" spc="0">
                <a:latin typeface="Comic Sans MS"/>
                <a:cs typeface="Comic Sans MS"/>
              </a:rPr>
              <a:t>calaire</a:t>
            </a:r>
            <a:r>
              <a:rPr dirty="0" smtClean="0" sz="1400" spc="-3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ramifié,</a:t>
            </a:r>
            <a:r>
              <a:rPr dirty="0" smtClean="0" sz="1400" spc="-39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0">
                <a:latin typeface="Comic Sans MS"/>
                <a:cs typeface="Comic Sans MS"/>
              </a:rPr>
              <a:t>lus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r>
              <a:rPr dirty="0" smtClean="0" sz="1400" spc="9">
                <a:latin typeface="Comic Sans MS"/>
                <a:cs typeface="Comic Sans MS"/>
              </a:rPr>
              <a:t>o</a:t>
            </a:r>
            <a:r>
              <a:rPr dirty="0" smtClean="0" sz="1400" spc="4">
                <a:latin typeface="Comic Sans MS"/>
                <a:cs typeface="Comic Sans MS"/>
              </a:rPr>
              <a:t>u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0">
                <a:latin typeface="Comic Sans MS"/>
                <a:cs typeface="Comic Sans MS"/>
              </a:rPr>
              <a:t>le,</a:t>
            </a:r>
            <a:r>
              <a:rPr dirty="0" smtClean="0" sz="1400" spc="-29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0">
                <a:latin typeface="Comic Sans MS"/>
                <a:cs typeface="Comic Sans MS"/>
              </a:rPr>
              <a:t>ro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0">
                <a:latin typeface="Comic Sans MS"/>
                <a:cs typeface="Comic Sans MS"/>
              </a:rPr>
              <a:t>riétés</a:t>
            </a:r>
            <a:r>
              <a:rPr dirty="0" smtClean="0" sz="1400" spc="-2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mécaniques</a:t>
            </a:r>
            <a:r>
              <a:rPr dirty="0" smtClean="0" sz="1400" spc="-39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0">
                <a:latin typeface="Comic Sans MS"/>
                <a:cs typeface="Comic Sans MS"/>
              </a:rPr>
              <a:t>lus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f</a:t>
            </a:r>
            <a:r>
              <a:rPr dirty="0" smtClean="0" sz="1400" spc="0">
                <a:latin typeface="Comic Sans MS"/>
                <a:cs typeface="Comic Sans MS"/>
              </a:rPr>
              <a:t>aibles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2764513" y="2634896"/>
            <a:ext cx="0" cy="485025"/>
          </a:xfrm>
          <a:custGeom>
            <a:avLst/>
            <a:gdLst/>
            <a:ahLst/>
            <a:cxnLst/>
            <a:rect l="l" t="t" r="r" b="b"/>
            <a:pathLst>
              <a:path w="0" h="485025">
                <a:moveTo>
                  <a:pt x="0" y="0"/>
                </a:moveTo>
                <a:lnTo>
                  <a:pt x="0" y="485025"/>
                </a:lnTo>
              </a:path>
            </a:pathLst>
          </a:custGeom>
          <a:ln w="486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2878897" y="3548894"/>
            <a:ext cx="288408" cy="381040"/>
          </a:xfrm>
          <a:custGeom>
            <a:avLst/>
            <a:gdLst/>
            <a:ahLst/>
            <a:cxnLst/>
            <a:rect l="l" t="t" r="r" b="b"/>
            <a:pathLst>
              <a:path w="288408" h="381040">
                <a:moveTo>
                  <a:pt x="913" y="0"/>
                </a:moveTo>
                <a:lnTo>
                  <a:pt x="0" y="0"/>
                </a:lnTo>
                <a:lnTo>
                  <a:pt x="150290" y="381040"/>
                </a:lnTo>
                <a:lnTo>
                  <a:pt x="288408" y="381040"/>
                </a:lnTo>
                <a:lnTo>
                  <a:pt x="9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2878897" y="3548894"/>
            <a:ext cx="288408" cy="381040"/>
          </a:xfrm>
          <a:custGeom>
            <a:avLst/>
            <a:gdLst/>
            <a:ahLst/>
            <a:cxnLst/>
            <a:rect l="l" t="t" r="r" b="b"/>
            <a:pathLst>
              <a:path w="288408" h="381040">
                <a:moveTo>
                  <a:pt x="0" y="0"/>
                </a:moveTo>
                <a:lnTo>
                  <a:pt x="150290" y="381040"/>
                </a:lnTo>
                <a:lnTo>
                  <a:pt x="288408" y="381040"/>
                </a:lnTo>
                <a:lnTo>
                  <a:pt x="913" y="0"/>
                </a:lnTo>
                <a:lnTo>
                  <a:pt x="0" y="0"/>
                </a:lnTo>
                <a:close/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2130491" y="3459173"/>
            <a:ext cx="443573" cy="257358"/>
          </a:xfrm>
          <a:custGeom>
            <a:avLst/>
            <a:gdLst/>
            <a:ahLst/>
            <a:cxnLst/>
            <a:rect l="l" t="t" r="r" b="b"/>
            <a:pathLst>
              <a:path w="443573" h="257358">
                <a:moveTo>
                  <a:pt x="443573" y="0"/>
                </a:moveTo>
                <a:lnTo>
                  <a:pt x="0" y="257358"/>
                </a:lnTo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2945519" y="3397332"/>
            <a:ext cx="0" cy="912"/>
          </a:xfrm>
          <a:custGeom>
            <a:avLst/>
            <a:gdLst/>
            <a:ahLst/>
            <a:cxnLst/>
            <a:rect l="l" t="t" r="r" b="b"/>
            <a:pathLst>
              <a:path w="0" h="912">
                <a:moveTo>
                  <a:pt x="0" y="0"/>
                </a:moveTo>
                <a:lnTo>
                  <a:pt x="0" y="912"/>
                </a:lnTo>
              </a:path>
            </a:pathLst>
          </a:custGeom>
          <a:ln w="486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3124406" y="3421881"/>
            <a:ext cx="0" cy="46995"/>
          </a:xfrm>
          <a:custGeom>
            <a:avLst/>
            <a:gdLst/>
            <a:ahLst/>
            <a:cxnLst/>
            <a:rect l="l" t="t" r="r" b="b"/>
            <a:pathLst>
              <a:path w="0" h="46995">
                <a:moveTo>
                  <a:pt x="0" y="0"/>
                </a:moveTo>
                <a:lnTo>
                  <a:pt x="0" y="46995"/>
                </a:lnTo>
              </a:path>
            </a:pathLst>
          </a:custGeom>
          <a:ln w="486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3302353" y="3447646"/>
            <a:ext cx="0" cy="92457"/>
          </a:xfrm>
          <a:custGeom>
            <a:avLst/>
            <a:gdLst/>
            <a:ahLst/>
            <a:cxnLst/>
            <a:rect l="l" t="t" r="r" b="b"/>
            <a:pathLst>
              <a:path w="0" h="92457">
                <a:moveTo>
                  <a:pt x="0" y="0"/>
                </a:moveTo>
                <a:lnTo>
                  <a:pt x="0" y="92457"/>
                </a:lnTo>
              </a:path>
            </a:pathLst>
          </a:custGeom>
          <a:ln w="486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3481315" y="3472511"/>
            <a:ext cx="0" cy="138224"/>
          </a:xfrm>
          <a:custGeom>
            <a:avLst/>
            <a:gdLst/>
            <a:ahLst/>
            <a:cxnLst/>
            <a:rect l="l" t="t" r="r" b="b"/>
            <a:pathLst>
              <a:path w="0" h="138224">
                <a:moveTo>
                  <a:pt x="0" y="0"/>
                </a:moveTo>
                <a:lnTo>
                  <a:pt x="0" y="138224"/>
                </a:lnTo>
              </a:path>
            </a:pathLst>
          </a:custGeom>
          <a:ln w="486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315745" y="3205754"/>
            <a:ext cx="57242" cy="95181"/>
          </a:xfrm>
          <a:custGeom>
            <a:avLst/>
            <a:gdLst/>
            <a:ahLst/>
            <a:cxnLst/>
            <a:rect l="l" t="t" r="r" b="b"/>
            <a:pathLst>
              <a:path w="57242" h="95181">
                <a:moveTo>
                  <a:pt x="28684" y="19089"/>
                </a:moveTo>
                <a:lnTo>
                  <a:pt x="0" y="0"/>
                </a:lnTo>
                <a:lnTo>
                  <a:pt x="28684" y="95181"/>
                </a:lnTo>
                <a:lnTo>
                  <a:pt x="57242" y="0"/>
                </a:lnTo>
                <a:lnTo>
                  <a:pt x="28684" y="190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5344430" y="2377626"/>
            <a:ext cx="0" cy="923309"/>
          </a:xfrm>
          <a:custGeom>
            <a:avLst/>
            <a:gdLst/>
            <a:ahLst/>
            <a:cxnLst/>
            <a:rect l="l" t="t" r="r" b="b"/>
            <a:pathLst>
              <a:path w="0" h="923309">
                <a:moveTo>
                  <a:pt x="0" y="0"/>
                </a:moveTo>
                <a:lnTo>
                  <a:pt x="0" y="923309"/>
                </a:lnTo>
              </a:path>
            </a:pathLst>
          </a:custGeom>
          <a:ln w="486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5315745" y="3205754"/>
            <a:ext cx="57242" cy="95181"/>
          </a:xfrm>
          <a:custGeom>
            <a:avLst/>
            <a:gdLst/>
            <a:ahLst/>
            <a:cxnLst/>
            <a:rect l="l" t="t" r="r" b="b"/>
            <a:pathLst>
              <a:path w="57242" h="95181">
                <a:moveTo>
                  <a:pt x="28684" y="95181"/>
                </a:moveTo>
                <a:lnTo>
                  <a:pt x="0" y="0"/>
                </a:lnTo>
                <a:lnTo>
                  <a:pt x="28684" y="19089"/>
                </a:lnTo>
                <a:lnTo>
                  <a:pt x="57242" y="0"/>
                </a:lnTo>
                <a:lnTo>
                  <a:pt x="28684" y="95181"/>
                </a:lnTo>
                <a:close/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5248222" y="3300935"/>
            <a:ext cx="96208" cy="72443"/>
          </a:xfrm>
          <a:custGeom>
            <a:avLst/>
            <a:gdLst/>
            <a:ahLst/>
            <a:cxnLst/>
            <a:rect l="l" t="t" r="r" b="b"/>
            <a:pathLst>
              <a:path w="96208" h="72443">
                <a:moveTo>
                  <a:pt x="96208" y="0"/>
                </a:moveTo>
                <a:lnTo>
                  <a:pt x="0" y="23041"/>
                </a:lnTo>
                <a:lnTo>
                  <a:pt x="30461" y="38191"/>
                </a:lnTo>
                <a:lnTo>
                  <a:pt x="28557" y="72443"/>
                </a:lnTo>
                <a:lnTo>
                  <a:pt x="96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4548491" y="3300935"/>
            <a:ext cx="795939" cy="462275"/>
          </a:xfrm>
          <a:custGeom>
            <a:avLst/>
            <a:gdLst/>
            <a:ahLst/>
            <a:cxnLst/>
            <a:rect l="l" t="t" r="r" b="b"/>
            <a:pathLst>
              <a:path w="795939" h="462275">
                <a:moveTo>
                  <a:pt x="795939" y="0"/>
                </a:moveTo>
                <a:lnTo>
                  <a:pt x="0" y="462275"/>
                </a:lnTo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5248222" y="3300935"/>
            <a:ext cx="96208" cy="72443"/>
          </a:xfrm>
          <a:custGeom>
            <a:avLst/>
            <a:gdLst/>
            <a:ahLst/>
            <a:cxnLst/>
            <a:rect l="l" t="t" r="r" b="b"/>
            <a:pathLst>
              <a:path w="96208" h="72443">
                <a:moveTo>
                  <a:pt x="96208" y="0"/>
                </a:moveTo>
                <a:lnTo>
                  <a:pt x="28557" y="72443"/>
                </a:lnTo>
                <a:lnTo>
                  <a:pt x="30461" y="38191"/>
                </a:lnTo>
                <a:lnTo>
                  <a:pt x="0" y="23041"/>
                </a:lnTo>
                <a:lnTo>
                  <a:pt x="96208" y="0"/>
                </a:lnTo>
                <a:close/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5344430" y="3300935"/>
            <a:ext cx="72346" cy="97309"/>
          </a:xfrm>
          <a:custGeom>
            <a:avLst/>
            <a:gdLst/>
            <a:ahLst/>
            <a:cxnLst/>
            <a:rect l="l" t="t" r="r" b="b"/>
            <a:pathLst>
              <a:path w="72346" h="97309">
                <a:moveTo>
                  <a:pt x="37950" y="66692"/>
                </a:moveTo>
                <a:lnTo>
                  <a:pt x="72346" y="68807"/>
                </a:lnTo>
                <a:lnTo>
                  <a:pt x="0" y="0"/>
                </a:lnTo>
                <a:lnTo>
                  <a:pt x="22719" y="97309"/>
                </a:lnTo>
                <a:lnTo>
                  <a:pt x="37950" y="66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344430" y="3300935"/>
            <a:ext cx="459971" cy="800576"/>
          </a:xfrm>
          <a:custGeom>
            <a:avLst/>
            <a:gdLst/>
            <a:ahLst/>
            <a:cxnLst/>
            <a:rect l="l" t="t" r="r" b="b"/>
            <a:pathLst>
              <a:path w="459971" h="800576">
                <a:moveTo>
                  <a:pt x="0" y="0"/>
                </a:moveTo>
                <a:lnTo>
                  <a:pt x="459971" y="800576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5344430" y="3300935"/>
            <a:ext cx="72346" cy="97309"/>
          </a:xfrm>
          <a:custGeom>
            <a:avLst/>
            <a:gdLst/>
            <a:ahLst/>
            <a:cxnLst/>
            <a:rect l="l" t="t" r="r" b="b"/>
            <a:pathLst>
              <a:path w="72346" h="97309">
                <a:moveTo>
                  <a:pt x="0" y="0"/>
                </a:moveTo>
                <a:lnTo>
                  <a:pt x="72346" y="68807"/>
                </a:lnTo>
                <a:lnTo>
                  <a:pt x="37950" y="66692"/>
                </a:lnTo>
                <a:lnTo>
                  <a:pt x="22719" y="97309"/>
                </a:lnTo>
                <a:lnTo>
                  <a:pt x="0" y="0"/>
                </a:lnTo>
                <a:close/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5344430" y="3298211"/>
            <a:ext cx="99127" cy="55165"/>
          </a:xfrm>
          <a:custGeom>
            <a:avLst/>
            <a:gdLst/>
            <a:ahLst/>
            <a:cxnLst/>
            <a:rect l="l" t="t" r="r" b="b"/>
            <a:pathLst>
              <a:path w="99127" h="55165">
                <a:moveTo>
                  <a:pt x="73235" y="22724"/>
                </a:moveTo>
                <a:lnTo>
                  <a:pt x="99127" y="0"/>
                </a:lnTo>
                <a:lnTo>
                  <a:pt x="0" y="2723"/>
                </a:lnTo>
                <a:lnTo>
                  <a:pt x="84785" y="55165"/>
                </a:lnTo>
                <a:lnTo>
                  <a:pt x="73235" y="22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5344430" y="3300935"/>
            <a:ext cx="888339" cy="239168"/>
          </a:xfrm>
          <a:custGeom>
            <a:avLst/>
            <a:gdLst/>
            <a:ahLst/>
            <a:cxnLst/>
            <a:rect l="l" t="t" r="r" b="b"/>
            <a:pathLst>
              <a:path w="888339" h="239168">
                <a:moveTo>
                  <a:pt x="0" y="0"/>
                </a:moveTo>
                <a:lnTo>
                  <a:pt x="888339" y="239168"/>
                </a:lnTo>
              </a:path>
            </a:pathLst>
          </a:custGeom>
          <a:ln w="48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5344430" y="3298211"/>
            <a:ext cx="99127" cy="55165"/>
          </a:xfrm>
          <a:custGeom>
            <a:avLst/>
            <a:gdLst/>
            <a:ahLst/>
            <a:cxnLst/>
            <a:rect l="l" t="t" r="r" b="b"/>
            <a:pathLst>
              <a:path w="99127" h="55165">
                <a:moveTo>
                  <a:pt x="0" y="2723"/>
                </a:moveTo>
                <a:lnTo>
                  <a:pt x="99127" y="0"/>
                </a:lnTo>
                <a:lnTo>
                  <a:pt x="73235" y="22724"/>
                </a:lnTo>
                <a:lnTo>
                  <a:pt x="84785" y="55165"/>
                </a:lnTo>
                <a:lnTo>
                  <a:pt x="0" y="2723"/>
                </a:lnTo>
                <a:close/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736336" y="260603"/>
            <a:ext cx="4628388" cy="1815084"/>
          </a:xfrm>
          <a:custGeom>
            <a:avLst/>
            <a:gdLst/>
            <a:ahLst/>
            <a:cxnLst/>
            <a:rect l="l" t="t" r="r" b="b"/>
            <a:pathLst>
              <a:path w="4628388" h="1815084">
                <a:moveTo>
                  <a:pt x="0" y="1815084"/>
                </a:moveTo>
                <a:lnTo>
                  <a:pt x="4628388" y="1815084"/>
                </a:lnTo>
                <a:lnTo>
                  <a:pt x="4628388" y="0"/>
                </a:lnTo>
                <a:lnTo>
                  <a:pt x="0" y="0"/>
                </a:lnTo>
                <a:lnTo>
                  <a:pt x="0" y="181508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743700" y="3645407"/>
            <a:ext cx="937259" cy="502919"/>
          </a:xfrm>
          <a:custGeom>
            <a:avLst/>
            <a:gdLst/>
            <a:ahLst/>
            <a:cxnLst/>
            <a:rect l="l" t="t" r="r" b="b"/>
            <a:pathLst>
              <a:path w="937259" h="502920">
                <a:moveTo>
                  <a:pt x="462915" y="377571"/>
                </a:moveTo>
                <a:lnTo>
                  <a:pt x="462915" y="502920"/>
                </a:lnTo>
                <a:lnTo>
                  <a:pt x="937259" y="251460"/>
                </a:lnTo>
                <a:lnTo>
                  <a:pt x="462915" y="0"/>
                </a:lnTo>
                <a:lnTo>
                  <a:pt x="462915" y="125349"/>
                </a:lnTo>
                <a:lnTo>
                  <a:pt x="0" y="125349"/>
                </a:lnTo>
                <a:lnTo>
                  <a:pt x="0" y="377571"/>
                </a:lnTo>
                <a:lnTo>
                  <a:pt x="462915" y="37757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6743700" y="3645407"/>
            <a:ext cx="937259" cy="502919"/>
          </a:xfrm>
          <a:custGeom>
            <a:avLst/>
            <a:gdLst/>
            <a:ahLst/>
            <a:cxnLst/>
            <a:rect l="l" t="t" r="r" b="b"/>
            <a:pathLst>
              <a:path w="937259" h="502920">
                <a:moveTo>
                  <a:pt x="0" y="125349"/>
                </a:moveTo>
                <a:lnTo>
                  <a:pt x="462915" y="125349"/>
                </a:lnTo>
                <a:lnTo>
                  <a:pt x="462915" y="0"/>
                </a:lnTo>
                <a:lnTo>
                  <a:pt x="937259" y="251460"/>
                </a:lnTo>
                <a:lnTo>
                  <a:pt x="462915" y="502920"/>
                </a:lnTo>
                <a:lnTo>
                  <a:pt x="462915" y="377571"/>
                </a:lnTo>
                <a:lnTo>
                  <a:pt x="0" y="377571"/>
                </a:lnTo>
                <a:lnTo>
                  <a:pt x="0" y="12534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024372" y="4293108"/>
            <a:ext cx="3456431" cy="2363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853945" y="250150"/>
            <a:ext cx="188337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solidFill>
                  <a:srgbClr val="44536A"/>
                </a:solidFill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solidFill>
                  <a:srgbClr val="44536A"/>
                </a:solidFill>
                <a:latin typeface="Comic Sans MS"/>
                <a:cs typeface="Comic Sans MS"/>
              </a:rPr>
              <a:t>)</a:t>
            </a:r>
            <a:r>
              <a:rPr dirty="0" smtClean="0" baseline="1708" sz="2100" spc="-9">
                <a:solidFill>
                  <a:srgbClr val="44536A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44536A"/>
                </a:solidFill>
                <a:latin typeface="Comic Sans MS"/>
                <a:cs typeface="Comic Sans MS"/>
              </a:rPr>
              <a:t>Moments</a:t>
            </a:r>
            <a:r>
              <a:rPr dirty="0" smtClean="0" baseline="1708" sz="2100" spc="-9">
                <a:solidFill>
                  <a:srgbClr val="44536A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44536A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solidFill>
                  <a:srgbClr val="44536A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solidFill>
                  <a:srgbClr val="44536A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solidFill>
                  <a:srgbClr val="44536A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44536A"/>
                </a:solidFill>
                <a:latin typeface="Comic Sans MS"/>
                <a:cs typeface="Comic Sans MS"/>
              </a:rPr>
              <a:t>laires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59536" y="2154265"/>
            <a:ext cx="503020" cy="149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0">
              <a:lnSpc>
                <a:spcPts val="4500"/>
              </a:lnSpc>
              <a:spcBef>
                <a:spcPts val="225"/>
              </a:spcBef>
            </a:pPr>
            <a:r>
              <a:rPr dirty="0" smtClean="0" sz="4300" spc="0">
                <a:latin typeface="Arial"/>
                <a:cs typeface="Arial"/>
              </a:rPr>
              <a:t>H</a:t>
            </a:r>
            <a:endParaRPr sz="43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2101"/>
              </a:spcBef>
            </a:pPr>
            <a:r>
              <a:rPr dirty="0" smtClean="0" sz="4300" spc="0">
                <a:latin typeface="Arial"/>
                <a:cs typeface="Arial"/>
              </a:rPr>
              <a:t>C</a:t>
            </a:r>
            <a:endParaRPr sz="4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09121" y="2187148"/>
            <a:ext cx="308566" cy="1781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dirty="0" smtClean="0" sz="1200" spc="-4">
                <a:latin typeface="Symbol"/>
                <a:cs typeface="Symbol"/>
              </a:rPr>
              <a:t></a:t>
            </a:r>
            <a:r>
              <a:rPr dirty="0" smtClean="0" sz="1200" spc="-4">
                <a:latin typeface="Symbol"/>
                <a:cs typeface="Symbol"/>
              </a:rPr>
              <a:t></a:t>
            </a:r>
            <a:r>
              <a:rPr dirty="0" smtClean="0" sz="1200" spc="-4">
                <a:latin typeface="Symbol"/>
                <a:cs typeface="Symbol"/>
              </a:rPr>
              <a:t></a:t>
            </a:r>
            <a:r>
              <a:rPr dirty="0" smtClean="0" sz="1200" spc="0">
                <a:latin typeface="Symbol"/>
                <a:cs typeface="Symbol"/>
              </a:rPr>
              <a:t>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56369" y="3121060"/>
            <a:ext cx="423051" cy="1781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dirty="0" smtClean="0" sz="1200" spc="-4">
                <a:latin typeface="Symbol"/>
                <a:cs typeface="Symbol"/>
              </a:rPr>
              <a:t></a:t>
            </a:r>
            <a:r>
              <a:rPr dirty="0" smtClean="0" sz="1200" spc="0">
                <a:latin typeface="Symbol"/>
                <a:cs typeface="Symbol"/>
              </a:rPr>
              <a:t></a:t>
            </a:r>
            <a:r>
              <a:rPr dirty="0" smtClean="0" sz="1200" spc="-4">
                <a:latin typeface="Symbol"/>
                <a:cs typeface="Symbol"/>
              </a:rPr>
              <a:t></a:t>
            </a:r>
            <a:r>
              <a:rPr dirty="0" smtClean="0" sz="1200" spc="-4">
                <a:latin typeface="Symbol"/>
                <a:cs typeface="Symbol"/>
              </a:rPr>
              <a:t></a:t>
            </a:r>
            <a:r>
              <a:rPr dirty="0" smtClean="0" sz="1200" spc="0">
                <a:latin typeface="Symbol"/>
                <a:cs typeface="Symbol"/>
              </a:rPr>
              <a:t>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47927" y="3316806"/>
            <a:ext cx="503020" cy="5722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00"/>
              </a:lnSpc>
              <a:spcBef>
                <a:spcPts val="225"/>
              </a:spcBef>
            </a:pPr>
            <a:r>
              <a:rPr dirty="0" smtClean="0" sz="4300" spc="0">
                <a:latin typeface="Arial"/>
                <a:cs typeface="Arial"/>
              </a:rPr>
              <a:t>H</a:t>
            </a:r>
            <a:endParaRPr sz="4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13105" y="3502113"/>
            <a:ext cx="308946" cy="1781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dirty="0" smtClean="0" sz="1200" spc="0">
                <a:latin typeface="Symbol"/>
                <a:cs typeface="Symbol"/>
              </a:rPr>
              <a:t></a:t>
            </a:r>
            <a:r>
              <a:rPr dirty="0" smtClean="0" sz="1200" spc="-4">
                <a:latin typeface="Symbol"/>
                <a:cs typeface="Symbol"/>
              </a:rPr>
              <a:t></a:t>
            </a:r>
            <a:r>
              <a:rPr dirty="0" smtClean="0" sz="1200" spc="0">
                <a:latin typeface="Symbol"/>
                <a:cs typeface="Symbol"/>
              </a:rPr>
              <a:t>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63672" y="3539912"/>
            <a:ext cx="503020" cy="5722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00"/>
              </a:lnSpc>
              <a:spcBef>
                <a:spcPts val="225"/>
              </a:spcBef>
            </a:pPr>
            <a:r>
              <a:rPr dirty="0" smtClean="0" sz="4300" spc="0">
                <a:latin typeface="Arial"/>
                <a:cs typeface="Arial"/>
              </a:rPr>
              <a:t>H</a:t>
            </a:r>
            <a:endParaRPr sz="4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04480" y="3568158"/>
            <a:ext cx="2401558" cy="716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latin typeface="Arial"/>
                <a:cs typeface="Arial"/>
              </a:rPr>
              <a:t>Mo</a:t>
            </a:r>
            <a:r>
              <a:rPr dirty="0" smtClean="0" sz="1600" spc="4">
                <a:latin typeface="Arial"/>
                <a:cs typeface="Arial"/>
              </a:rPr>
              <a:t>m</a:t>
            </a:r>
            <a:r>
              <a:rPr dirty="0" smtClean="0" sz="1600" spc="0">
                <a:latin typeface="Arial"/>
                <a:cs typeface="Arial"/>
              </a:rPr>
              <a:t>ent</a:t>
            </a:r>
            <a:r>
              <a:rPr dirty="0" smtClean="0" sz="1600" spc="-32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d</a:t>
            </a:r>
            <a:r>
              <a:rPr dirty="0" smtClean="0" sz="1600" spc="4">
                <a:latin typeface="Arial"/>
                <a:cs typeface="Arial"/>
              </a:rPr>
              <a:t>i</a:t>
            </a:r>
            <a:r>
              <a:rPr dirty="0" smtClean="0" sz="1600" spc="0">
                <a:latin typeface="Arial"/>
                <a:cs typeface="Arial"/>
              </a:rPr>
              <a:t>po</a:t>
            </a:r>
            <a:r>
              <a:rPr dirty="0" smtClean="0" sz="1600" spc="4">
                <a:latin typeface="Arial"/>
                <a:cs typeface="Arial"/>
              </a:rPr>
              <a:t>l</a:t>
            </a:r>
            <a:r>
              <a:rPr dirty="0" smtClean="0" sz="1600" spc="0">
                <a:latin typeface="Arial"/>
                <a:cs typeface="Arial"/>
              </a:rPr>
              <a:t>a</a:t>
            </a:r>
            <a:r>
              <a:rPr dirty="0" smtClean="0" sz="1600" spc="4">
                <a:latin typeface="Arial"/>
                <a:cs typeface="Arial"/>
              </a:rPr>
              <a:t>i</a:t>
            </a:r>
            <a:r>
              <a:rPr dirty="0" smtClean="0" sz="1600" spc="0">
                <a:latin typeface="Arial"/>
                <a:cs typeface="Arial"/>
              </a:rPr>
              <a:t>re</a:t>
            </a:r>
            <a:r>
              <a:rPr dirty="0" smtClean="0" sz="1600" spc="-85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nul</a:t>
            </a:r>
            <a:r>
              <a:rPr dirty="0" smtClean="0" sz="1600" spc="-16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pour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</a:pPr>
            <a:r>
              <a:rPr dirty="0" smtClean="0" sz="1600" spc="4">
                <a:latin typeface="Arial"/>
                <a:cs typeface="Arial"/>
              </a:rPr>
              <a:t>l</a:t>
            </a:r>
            <a:r>
              <a:rPr dirty="0" smtClean="0" sz="1600" spc="0">
                <a:latin typeface="Arial"/>
                <a:cs typeface="Arial"/>
              </a:rPr>
              <a:t>es</a:t>
            </a:r>
            <a:r>
              <a:rPr dirty="0" smtClean="0" sz="1600" spc="-25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a</a:t>
            </a:r>
            <a:r>
              <a:rPr dirty="0" smtClean="0" sz="1600" spc="4">
                <a:latin typeface="Arial"/>
                <a:cs typeface="Arial"/>
              </a:rPr>
              <a:t>l</a:t>
            </a:r>
            <a:r>
              <a:rPr dirty="0" smtClean="0" sz="1600" spc="4">
                <a:latin typeface="Arial"/>
                <a:cs typeface="Arial"/>
              </a:rPr>
              <a:t>c</a:t>
            </a:r>
            <a:r>
              <a:rPr dirty="0" smtClean="0" sz="1600" spc="0">
                <a:latin typeface="Arial"/>
                <a:cs typeface="Arial"/>
              </a:rPr>
              <a:t>anes</a:t>
            </a:r>
            <a:r>
              <a:rPr dirty="0" smtClean="0" sz="1600" spc="-55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>
                <a:latin typeface="Arial"/>
                <a:cs typeface="Arial"/>
              </a:rPr>
              <a:t>mo</a:t>
            </a:r>
            <a:r>
              <a:rPr dirty="0" smtClean="0" sz="1600" spc="9">
                <a:latin typeface="Arial"/>
                <a:cs typeface="Arial"/>
              </a:rPr>
              <a:t>l</a:t>
            </a:r>
            <a:r>
              <a:rPr dirty="0" smtClean="0" sz="1600" spc="0">
                <a:latin typeface="Arial"/>
                <a:cs typeface="Arial"/>
              </a:rPr>
              <a:t>é</a:t>
            </a:r>
            <a:r>
              <a:rPr dirty="0" smtClean="0" sz="1600" spc="4">
                <a:latin typeface="Arial"/>
                <a:cs typeface="Arial"/>
              </a:rPr>
              <a:t>c</a:t>
            </a:r>
            <a:r>
              <a:rPr dirty="0" smtClean="0" sz="1600" spc="0">
                <a:latin typeface="Arial"/>
                <a:cs typeface="Arial"/>
              </a:rPr>
              <a:t>u</a:t>
            </a:r>
            <a:r>
              <a:rPr dirty="0" smtClean="0" sz="1600" spc="4">
                <a:latin typeface="Arial"/>
                <a:cs typeface="Arial"/>
              </a:rPr>
              <a:t>l</a:t>
            </a:r>
            <a:r>
              <a:rPr dirty="0" smtClean="0" sz="1600" spc="0">
                <a:latin typeface="Arial"/>
                <a:cs typeface="Arial"/>
              </a:rPr>
              <a:t>es</a:t>
            </a:r>
            <a:r>
              <a:rPr dirty="0" smtClean="0" sz="1600" spc="-91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apo</a:t>
            </a:r>
            <a:r>
              <a:rPr dirty="0" smtClean="0" sz="1600" spc="4">
                <a:latin typeface="Arial"/>
                <a:cs typeface="Arial"/>
              </a:rPr>
              <a:t>l</a:t>
            </a:r>
            <a:r>
              <a:rPr dirty="0" smtClean="0" sz="1600" spc="0">
                <a:latin typeface="Arial"/>
                <a:cs typeface="Arial"/>
              </a:rPr>
              <a:t>a</a:t>
            </a:r>
            <a:r>
              <a:rPr dirty="0" smtClean="0" sz="1600" spc="4">
                <a:latin typeface="Arial"/>
                <a:cs typeface="Arial"/>
              </a:rPr>
              <a:t>i</a:t>
            </a:r>
            <a:r>
              <a:rPr dirty="0" smtClean="0" sz="1600" spc="0">
                <a:latin typeface="Arial"/>
                <a:cs typeface="Arial"/>
              </a:rPr>
              <a:t>res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75978" y="3788264"/>
            <a:ext cx="308566" cy="1781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dirty="0" smtClean="0" sz="1200" spc="-4">
                <a:latin typeface="Symbol"/>
                <a:cs typeface="Symbol"/>
              </a:rPr>
              <a:t></a:t>
            </a:r>
            <a:r>
              <a:rPr dirty="0" smtClean="0" sz="1200" spc="-4">
                <a:latin typeface="Symbol"/>
                <a:cs typeface="Symbol"/>
              </a:rPr>
              <a:t></a:t>
            </a:r>
            <a:r>
              <a:rPr dirty="0" smtClean="0" sz="1200" spc="-4">
                <a:latin typeface="Symbol"/>
                <a:cs typeface="Symbol"/>
              </a:rPr>
              <a:t></a:t>
            </a:r>
            <a:r>
              <a:rPr dirty="0" smtClean="0" sz="1200" spc="0">
                <a:latin typeface="Symbol"/>
                <a:cs typeface="Symbol"/>
              </a:rPr>
              <a:t>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19229" y="3878217"/>
            <a:ext cx="503020" cy="5722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00"/>
              </a:lnSpc>
              <a:spcBef>
                <a:spcPts val="225"/>
              </a:spcBef>
            </a:pPr>
            <a:r>
              <a:rPr dirty="0" smtClean="0" sz="4300" spc="0">
                <a:latin typeface="Arial"/>
                <a:cs typeface="Arial"/>
              </a:rPr>
              <a:t>H</a:t>
            </a:r>
            <a:endParaRPr sz="4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22909" y="4169305"/>
            <a:ext cx="308946" cy="1781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dirty="0" smtClean="0" sz="1200" spc="-4">
                <a:latin typeface="Symbol"/>
                <a:cs typeface="Symbol"/>
              </a:rPr>
              <a:t></a:t>
            </a:r>
            <a:r>
              <a:rPr dirty="0" smtClean="0" sz="1200" spc="-4">
                <a:latin typeface="Symbol"/>
                <a:cs typeface="Symbol"/>
              </a:rPr>
              <a:t></a:t>
            </a:r>
            <a:r>
              <a:rPr dirty="0" smtClean="0" sz="1200" spc="0">
                <a:latin typeface="Symbol"/>
                <a:cs typeface="Symbol"/>
              </a:rPr>
              <a:t>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56517" y="6531508"/>
            <a:ext cx="14271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0">
                <a:solidFill>
                  <a:srgbClr val="C00000"/>
                </a:solidFill>
                <a:latin typeface="Calibri"/>
                <a:cs typeface="Calibri"/>
              </a:rPr>
              <a:t>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36336" y="260603"/>
            <a:ext cx="4628388" cy="18150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39">
              <a:lnSpc>
                <a:spcPct val="116129"/>
              </a:lnSpc>
              <a:spcBef>
                <a:spcPts val="150"/>
              </a:spcBef>
            </a:pPr>
            <a:r>
              <a:rPr dirty="0" smtClean="0" sz="1400" spc="4">
                <a:latin typeface="Comic Sans MS"/>
                <a:cs typeface="Comic Sans MS"/>
              </a:rPr>
              <a:t>R</a:t>
            </a:r>
            <a:r>
              <a:rPr dirty="0" smtClean="0" sz="1400" spc="0">
                <a:latin typeface="Comic Sans MS"/>
                <a:cs typeface="Comic Sans MS"/>
              </a:rPr>
              <a:t>a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0">
                <a:latin typeface="Comic Sans MS"/>
                <a:cs typeface="Comic Sans MS"/>
              </a:rPr>
              <a:t>el</a:t>
            </a:r>
            <a:r>
              <a:rPr dirty="0" smtClean="0" sz="1400" spc="-5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: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m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ment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</a:t>
            </a:r>
            <a:r>
              <a:rPr dirty="0" smtClean="0" sz="1400" spc="4">
                <a:latin typeface="Comic Sans MS"/>
                <a:cs typeface="Comic Sans MS"/>
              </a:rPr>
              <a:t>i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laire</a:t>
            </a:r>
            <a:r>
              <a:rPr dirty="0" smtClean="0" sz="1400" spc="-4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  <a:p>
            <a:pPr marL="196596">
              <a:lnSpc>
                <a:spcPts val="1680"/>
              </a:lnSpc>
              <a:spcBef>
                <a:spcPts val="84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gra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deur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vectorielle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re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norme</a:t>
            </a:r>
            <a:endParaRPr sz="1400">
              <a:latin typeface="Comic Sans MS"/>
              <a:cs typeface="Comic Sans MS"/>
            </a:endParaRPr>
          </a:p>
          <a:p>
            <a:pPr marL="91439" marR="3866187">
              <a:lnSpc>
                <a:spcPts val="1680"/>
              </a:lnSpc>
              <a:spcBef>
                <a:spcPts val="3287"/>
              </a:spcBef>
            </a:pPr>
            <a:r>
              <a:rPr dirty="0" smtClean="0" sz="1400" spc="0">
                <a:latin typeface="Comic Sans MS"/>
                <a:cs typeface="Comic Sans MS"/>
              </a:rPr>
              <a:t>μ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=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q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.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u</a:t>
            </a:r>
            <a:endParaRPr sz="1400">
              <a:latin typeface="Comic Sans MS"/>
              <a:cs typeface="Comic Sans MS"/>
            </a:endParaRPr>
          </a:p>
          <a:p>
            <a:pPr marL="91439">
              <a:lnSpc>
                <a:spcPts val="1750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μ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=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4</a:t>
            </a:r>
            <a:r>
              <a:rPr dirty="0" smtClean="0" baseline="1708" sz="2100" spc="0">
                <a:latin typeface="Comic Sans MS"/>
                <a:cs typeface="Comic Sans MS"/>
              </a:rPr>
              <a:t>8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q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(unité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él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ronique).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(nm)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ye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62"/>
          <p:cNvSpPr txBox="1"/>
          <p:nvPr/>
        </p:nvSpPr>
        <p:spPr>
          <a:xfrm>
            <a:off x="3437206" y="4961234"/>
            <a:ext cx="4727955" cy="16188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42"/>
              </a:spcBef>
            </a:pPr>
            <a:endParaRPr sz="950"/>
          </a:p>
          <a:p>
            <a:pPr marL="1361602">
              <a:lnSpc>
                <a:spcPts val="3187"/>
              </a:lnSpc>
              <a:spcBef>
                <a:spcPts val="1000"/>
              </a:spcBef>
            </a:pPr>
            <a:r>
              <a:rPr dirty="0" smtClean="0" baseline="4294" sz="2025" spc="9">
                <a:latin typeface="Arial"/>
                <a:cs typeface="Arial"/>
              </a:rPr>
              <a:t>C</a:t>
            </a:r>
            <a:r>
              <a:rPr dirty="0" smtClean="0" baseline="4294" sz="2025" spc="-4">
                <a:latin typeface="Arial"/>
                <a:cs typeface="Arial"/>
              </a:rPr>
              <a:t>H</a:t>
            </a:r>
            <a:r>
              <a:rPr dirty="0" smtClean="0" baseline="-11595" sz="1500" spc="0">
                <a:latin typeface="Arial"/>
                <a:cs typeface="Arial"/>
              </a:rPr>
              <a:t>2</a:t>
            </a:r>
            <a:r>
              <a:rPr dirty="0" smtClean="0" baseline="-11595" sz="1500" spc="0">
                <a:latin typeface="Arial"/>
                <a:cs typeface="Arial"/>
              </a:rPr>
              <a:t>        </a:t>
            </a:r>
            <a:r>
              <a:rPr dirty="0" smtClean="0" baseline="-11595" sz="1500" spc="70">
                <a:latin typeface="Arial"/>
                <a:cs typeface="Arial"/>
              </a:rPr>
              <a:t> </a:t>
            </a:r>
            <a:r>
              <a:rPr dirty="0" smtClean="0" baseline="-12487" sz="4875" spc="0">
                <a:latin typeface="Arial"/>
                <a:cs typeface="Arial"/>
              </a:rPr>
              <a:t>&lt;</a:t>
            </a:r>
            <a:r>
              <a:rPr dirty="0" smtClean="0" baseline="-12487" sz="4875" spc="0">
                <a:latin typeface="Arial"/>
                <a:cs typeface="Arial"/>
              </a:rPr>
              <a:t>   </a:t>
            </a:r>
            <a:r>
              <a:rPr dirty="0" smtClean="0" baseline="-12487" sz="4875" spc="179">
                <a:latin typeface="Arial"/>
                <a:cs typeface="Arial"/>
              </a:rPr>
              <a:t> </a:t>
            </a:r>
            <a:r>
              <a:rPr dirty="0" smtClean="0" sz="1350" spc="0">
                <a:latin typeface="Arial"/>
                <a:cs typeface="Arial"/>
              </a:rPr>
              <a:t>CH</a:t>
            </a:r>
            <a:r>
              <a:rPr dirty="0" smtClean="0" sz="1350" spc="0">
                <a:latin typeface="Arial"/>
                <a:cs typeface="Arial"/>
              </a:rPr>
              <a:t>         </a:t>
            </a:r>
            <a:r>
              <a:rPr dirty="0" smtClean="0" sz="1350" spc="238">
                <a:latin typeface="Arial"/>
                <a:cs typeface="Arial"/>
              </a:rPr>
              <a:t> </a:t>
            </a:r>
            <a:r>
              <a:rPr dirty="0" smtClean="0" baseline="-9811" sz="4875" spc="0">
                <a:latin typeface="Arial"/>
                <a:cs typeface="Arial"/>
              </a:rPr>
              <a:t>&lt;</a:t>
            </a:r>
            <a:r>
              <a:rPr dirty="0" smtClean="0" baseline="-9811" sz="4875" spc="0">
                <a:latin typeface="Arial"/>
                <a:cs typeface="Arial"/>
              </a:rPr>
              <a:t>   </a:t>
            </a:r>
            <a:r>
              <a:rPr dirty="0" smtClean="0" baseline="-9811" sz="4875" spc="434">
                <a:latin typeface="Arial"/>
                <a:cs typeface="Arial"/>
              </a:rPr>
              <a:t> </a:t>
            </a:r>
            <a:r>
              <a:rPr dirty="0" smtClean="0" baseline="10736" sz="2025" spc="0">
                <a:latin typeface="Arial"/>
                <a:cs typeface="Arial"/>
              </a:rPr>
              <a:t>C</a:t>
            </a:r>
            <a:endParaRPr sz="1350">
              <a:latin typeface="Arial"/>
              <a:cs typeface="Arial"/>
            </a:endParaRPr>
          </a:p>
          <a:p>
            <a:pPr marL="336362">
              <a:lnSpc>
                <a:spcPct val="95825"/>
              </a:lnSpc>
              <a:spcBef>
                <a:spcPts val="2767"/>
              </a:spcBef>
            </a:pPr>
            <a:r>
              <a:rPr dirty="0" smtClean="0" sz="1350" spc="-4">
                <a:latin typeface="Arial"/>
                <a:cs typeface="Arial"/>
              </a:rPr>
              <a:t>r</a:t>
            </a:r>
            <a:r>
              <a:rPr dirty="0" smtClean="0" sz="1350" spc="4">
                <a:latin typeface="Arial"/>
                <a:cs typeface="Arial"/>
              </a:rPr>
              <a:t>a</a:t>
            </a:r>
            <a:r>
              <a:rPr dirty="0" smtClean="0" sz="1350" spc="4">
                <a:latin typeface="Arial"/>
                <a:cs typeface="Arial"/>
              </a:rPr>
              <a:t>d</a:t>
            </a:r>
            <a:r>
              <a:rPr dirty="0" smtClean="0" sz="1350" spc="-4">
                <a:latin typeface="Arial"/>
                <a:cs typeface="Arial"/>
              </a:rPr>
              <a:t>i</a:t>
            </a:r>
            <a:r>
              <a:rPr dirty="0" smtClean="0" sz="1350" spc="0">
                <a:latin typeface="Arial"/>
                <a:cs typeface="Arial"/>
              </a:rPr>
              <a:t>c</a:t>
            </a:r>
            <a:r>
              <a:rPr dirty="0" smtClean="0" sz="1350" spc="4">
                <a:latin typeface="Arial"/>
                <a:cs typeface="Arial"/>
              </a:rPr>
              <a:t>a</a:t>
            </a:r>
            <a:r>
              <a:rPr dirty="0" smtClean="0" sz="1350" spc="0">
                <a:latin typeface="Arial"/>
                <a:cs typeface="Arial"/>
              </a:rPr>
              <a:t>l</a:t>
            </a:r>
            <a:r>
              <a:rPr dirty="0" smtClean="0" sz="1350" spc="0">
                <a:latin typeface="Arial"/>
                <a:cs typeface="Arial"/>
              </a:rPr>
              <a:t>     </a:t>
            </a:r>
            <a:r>
              <a:rPr dirty="0" smtClean="0" sz="1350" spc="373">
                <a:latin typeface="Arial"/>
                <a:cs typeface="Arial"/>
              </a:rPr>
              <a:t> </a:t>
            </a:r>
            <a:r>
              <a:rPr dirty="0" smtClean="0" sz="1350" spc="-9">
                <a:latin typeface="Arial"/>
                <a:cs typeface="Arial"/>
              </a:rPr>
              <a:t>p</a:t>
            </a:r>
            <a:r>
              <a:rPr dirty="0" smtClean="0" sz="1350" spc="9">
                <a:latin typeface="Arial"/>
                <a:cs typeface="Arial"/>
              </a:rPr>
              <a:t>r</a:t>
            </a:r>
            <a:r>
              <a:rPr dirty="0" smtClean="0" sz="1350" spc="0">
                <a:latin typeface="Arial"/>
                <a:cs typeface="Arial"/>
              </a:rPr>
              <a:t>i</a:t>
            </a:r>
            <a:r>
              <a:rPr dirty="0" smtClean="0" sz="1350" spc="-4">
                <a:latin typeface="Arial"/>
                <a:cs typeface="Arial"/>
              </a:rPr>
              <a:t>m</a:t>
            </a:r>
            <a:r>
              <a:rPr dirty="0" smtClean="0" sz="1350" spc="4">
                <a:latin typeface="Arial"/>
                <a:cs typeface="Arial"/>
              </a:rPr>
              <a:t>a</a:t>
            </a:r>
            <a:r>
              <a:rPr dirty="0" smtClean="0" sz="1350" spc="0">
                <a:latin typeface="Arial"/>
                <a:cs typeface="Arial"/>
              </a:rPr>
              <a:t>i</a:t>
            </a:r>
            <a:r>
              <a:rPr dirty="0" smtClean="0" sz="1350" spc="-4">
                <a:latin typeface="Arial"/>
                <a:cs typeface="Arial"/>
              </a:rPr>
              <a:t>r</a:t>
            </a:r>
            <a:r>
              <a:rPr dirty="0" smtClean="0" sz="1350" spc="0">
                <a:latin typeface="Arial"/>
                <a:cs typeface="Arial"/>
              </a:rPr>
              <a:t>e</a:t>
            </a:r>
            <a:r>
              <a:rPr dirty="0" smtClean="0" sz="1350" spc="0">
                <a:latin typeface="Arial"/>
                <a:cs typeface="Arial"/>
              </a:rPr>
              <a:t>            </a:t>
            </a:r>
            <a:r>
              <a:rPr dirty="0" smtClean="0" sz="1350" spc="373">
                <a:latin typeface="Arial"/>
                <a:cs typeface="Arial"/>
              </a:rPr>
              <a:t> </a:t>
            </a:r>
            <a:r>
              <a:rPr dirty="0" smtClean="0" sz="1350" spc="0">
                <a:latin typeface="Arial"/>
                <a:cs typeface="Arial"/>
              </a:rPr>
              <a:t>s</a:t>
            </a:r>
            <a:r>
              <a:rPr dirty="0" smtClean="0" sz="1350" spc="4">
                <a:latin typeface="Arial"/>
                <a:cs typeface="Arial"/>
              </a:rPr>
              <a:t>e</a:t>
            </a:r>
            <a:r>
              <a:rPr dirty="0" smtClean="0" sz="1350" spc="-4">
                <a:latin typeface="Arial"/>
                <a:cs typeface="Arial"/>
              </a:rPr>
              <a:t>c</a:t>
            </a:r>
            <a:r>
              <a:rPr dirty="0" smtClean="0" sz="1350" spc="-9">
                <a:latin typeface="Arial"/>
                <a:cs typeface="Arial"/>
              </a:rPr>
              <a:t>o</a:t>
            </a:r>
            <a:r>
              <a:rPr dirty="0" smtClean="0" sz="1350" spc="4">
                <a:latin typeface="Arial"/>
                <a:cs typeface="Arial"/>
              </a:rPr>
              <a:t>n</a:t>
            </a:r>
            <a:r>
              <a:rPr dirty="0" smtClean="0" sz="1350" spc="4">
                <a:latin typeface="Arial"/>
                <a:cs typeface="Arial"/>
              </a:rPr>
              <a:t>d</a:t>
            </a:r>
            <a:r>
              <a:rPr dirty="0" smtClean="0" sz="1350" spc="-9">
                <a:latin typeface="Arial"/>
                <a:cs typeface="Arial"/>
              </a:rPr>
              <a:t>a</a:t>
            </a:r>
            <a:r>
              <a:rPr dirty="0" smtClean="0" sz="1350" spc="9">
                <a:latin typeface="Arial"/>
                <a:cs typeface="Arial"/>
              </a:rPr>
              <a:t>i</a:t>
            </a:r>
            <a:r>
              <a:rPr dirty="0" smtClean="0" sz="1350" spc="-4">
                <a:latin typeface="Arial"/>
                <a:cs typeface="Arial"/>
              </a:rPr>
              <a:t>r</a:t>
            </a:r>
            <a:r>
              <a:rPr dirty="0" smtClean="0" sz="1350" spc="0">
                <a:latin typeface="Arial"/>
                <a:cs typeface="Arial"/>
              </a:rPr>
              <a:t>e</a:t>
            </a:r>
            <a:r>
              <a:rPr dirty="0" smtClean="0" sz="1350" spc="0">
                <a:latin typeface="Arial"/>
                <a:cs typeface="Arial"/>
              </a:rPr>
              <a:t>             </a:t>
            </a:r>
            <a:r>
              <a:rPr dirty="0" smtClean="0" sz="1350" spc="368">
                <a:latin typeface="Arial"/>
                <a:cs typeface="Arial"/>
              </a:rPr>
              <a:t> </a:t>
            </a:r>
            <a:r>
              <a:rPr dirty="0" smtClean="0" sz="1350" spc="4">
                <a:latin typeface="Arial"/>
                <a:cs typeface="Arial"/>
              </a:rPr>
              <a:t>t</a:t>
            </a:r>
            <a:r>
              <a:rPr dirty="0" smtClean="0" sz="1350" spc="-9">
                <a:latin typeface="Arial"/>
                <a:cs typeface="Arial"/>
              </a:rPr>
              <a:t>e</a:t>
            </a:r>
            <a:r>
              <a:rPr dirty="0" smtClean="0" sz="1350" spc="-4">
                <a:latin typeface="Arial"/>
                <a:cs typeface="Arial"/>
              </a:rPr>
              <a:t>r</a:t>
            </a:r>
            <a:r>
              <a:rPr dirty="0" smtClean="0" sz="1350" spc="4">
                <a:latin typeface="Arial"/>
                <a:cs typeface="Arial"/>
              </a:rPr>
              <a:t>t</a:t>
            </a:r>
            <a:r>
              <a:rPr dirty="0" smtClean="0" sz="1350" spc="-4">
                <a:latin typeface="Arial"/>
                <a:cs typeface="Arial"/>
              </a:rPr>
              <a:t>i</a:t>
            </a:r>
            <a:r>
              <a:rPr dirty="0" smtClean="0" sz="1350" spc="4">
                <a:latin typeface="Arial"/>
                <a:cs typeface="Arial"/>
              </a:rPr>
              <a:t>a</a:t>
            </a:r>
            <a:r>
              <a:rPr dirty="0" smtClean="0" sz="1350" spc="0">
                <a:latin typeface="Arial"/>
                <a:cs typeface="Arial"/>
              </a:rPr>
              <a:t>i</a:t>
            </a:r>
            <a:r>
              <a:rPr dirty="0" smtClean="0" sz="1350" spc="9">
                <a:latin typeface="Arial"/>
                <a:cs typeface="Arial"/>
              </a:rPr>
              <a:t>r</a:t>
            </a:r>
            <a:r>
              <a:rPr dirty="0" smtClean="0" sz="1350" spc="0">
                <a:latin typeface="Arial"/>
                <a:cs typeface="Arial"/>
              </a:rPr>
              <a:t>e</a:t>
            </a:r>
            <a:endParaRPr sz="135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3648455" y="981455"/>
            <a:ext cx="6480048" cy="2136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6743700" y="691896"/>
            <a:ext cx="3924300" cy="1368552"/>
          </a:xfrm>
          <a:custGeom>
            <a:avLst/>
            <a:gdLst/>
            <a:ahLst/>
            <a:cxnLst/>
            <a:rect l="l" t="t" r="r" b="b"/>
            <a:pathLst>
              <a:path w="3924300" h="1368552">
                <a:moveTo>
                  <a:pt x="0" y="684276"/>
                </a:moveTo>
                <a:lnTo>
                  <a:pt x="6504" y="628149"/>
                </a:lnTo>
                <a:lnTo>
                  <a:pt x="25680" y="573273"/>
                </a:lnTo>
                <a:lnTo>
                  <a:pt x="57023" y="519824"/>
                </a:lnTo>
                <a:lnTo>
                  <a:pt x="100029" y="467977"/>
                </a:lnTo>
                <a:lnTo>
                  <a:pt x="154191" y="417909"/>
                </a:lnTo>
                <a:lnTo>
                  <a:pt x="219006" y="369795"/>
                </a:lnTo>
                <a:lnTo>
                  <a:pt x="293969" y="323812"/>
                </a:lnTo>
                <a:lnTo>
                  <a:pt x="378573" y="280135"/>
                </a:lnTo>
                <a:lnTo>
                  <a:pt x="472316" y="238941"/>
                </a:lnTo>
                <a:lnTo>
                  <a:pt x="574690" y="200406"/>
                </a:lnTo>
                <a:lnTo>
                  <a:pt x="685193" y="164705"/>
                </a:lnTo>
                <a:lnTo>
                  <a:pt x="803318" y="132014"/>
                </a:lnTo>
                <a:lnTo>
                  <a:pt x="928561" y="102511"/>
                </a:lnTo>
                <a:lnTo>
                  <a:pt x="1060417" y="76370"/>
                </a:lnTo>
                <a:lnTo>
                  <a:pt x="1198381" y="53768"/>
                </a:lnTo>
                <a:lnTo>
                  <a:pt x="1341949" y="34881"/>
                </a:lnTo>
                <a:lnTo>
                  <a:pt x="1490614" y="19884"/>
                </a:lnTo>
                <a:lnTo>
                  <a:pt x="1643872" y="8955"/>
                </a:lnTo>
                <a:lnTo>
                  <a:pt x="1801219" y="2268"/>
                </a:lnTo>
                <a:lnTo>
                  <a:pt x="1962150" y="0"/>
                </a:lnTo>
                <a:lnTo>
                  <a:pt x="2123080" y="2268"/>
                </a:lnTo>
                <a:lnTo>
                  <a:pt x="2280427" y="8955"/>
                </a:lnTo>
                <a:lnTo>
                  <a:pt x="2433685" y="19884"/>
                </a:lnTo>
                <a:lnTo>
                  <a:pt x="2582350" y="34881"/>
                </a:lnTo>
                <a:lnTo>
                  <a:pt x="2725918" y="53768"/>
                </a:lnTo>
                <a:lnTo>
                  <a:pt x="2863882" y="76370"/>
                </a:lnTo>
                <a:lnTo>
                  <a:pt x="2995738" y="102511"/>
                </a:lnTo>
                <a:lnTo>
                  <a:pt x="3120981" y="132014"/>
                </a:lnTo>
                <a:lnTo>
                  <a:pt x="3239106" y="164705"/>
                </a:lnTo>
                <a:lnTo>
                  <a:pt x="3349609" y="200406"/>
                </a:lnTo>
                <a:lnTo>
                  <a:pt x="3451983" y="238941"/>
                </a:lnTo>
                <a:lnTo>
                  <a:pt x="3545726" y="280135"/>
                </a:lnTo>
                <a:lnTo>
                  <a:pt x="3630330" y="323812"/>
                </a:lnTo>
                <a:lnTo>
                  <a:pt x="3705293" y="369795"/>
                </a:lnTo>
                <a:lnTo>
                  <a:pt x="3770108" y="417909"/>
                </a:lnTo>
                <a:lnTo>
                  <a:pt x="3824270" y="467977"/>
                </a:lnTo>
                <a:lnTo>
                  <a:pt x="3867276" y="519824"/>
                </a:lnTo>
                <a:lnTo>
                  <a:pt x="3898619" y="573273"/>
                </a:lnTo>
                <a:lnTo>
                  <a:pt x="3917795" y="628149"/>
                </a:lnTo>
                <a:lnTo>
                  <a:pt x="3924300" y="684276"/>
                </a:lnTo>
                <a:lnTo>
                  <a:pt x="3917795" y="740402"/>
                </a:lnTo>
                <a:lnTo>
                  <a:pt x="3898619" y="795278"/>
                </a:lnTo>
                <a:lnTo>
                  <a:pt x="3867276" y="848727"/>
                </a:lnTo>
                <a:lnTo>
                  <a:pt x="3824270" y="900574"/>
                </a:lnTo>
                <a:lnTo>
                  <a:pt x="3770108" y="950642"/>
                </a:lnTo>
                <a:lnTo>
                  <a:pt x="3705293" y="998756"/>
                </a:lnTo>
                <a:lnTo>
                  <a:pt x="3630330" y="1044739"/>
                </a:lnTo>
                <a:lnTo>
                  <a:pt x="3545726" y="1088416"/>
                </a:lnTo>
                <a:lnTo>
                  <a:pt x="3451983" y="1129610"/>
                </a:lnTo>
                <a:lnTo>
                  <a:pt x="3349609" y="1168146"/>
                </a:lnTo>
                <a:lnTo>
                  <a:pt x="3239106" y="1203846"/>
                </a:lnTo>
                <a:lnTo>
                  <a:pt x="3120981" y="1236537"/>
                </a:lnTo>
                <a:lnTo>
                  <a:pt x="2995738" y="1266040"/>
                </a:lnTo>
                <a:lnTo>
                  <a:pt x="2863882" y="1292181"/>
                </a:lnTo>
                <a:lnTo>
                  <a:pt x="2725918" y="1314783"/>
                </a:lnTo>
                <a:lnTo>
                  <a:pt x="2582350" y="1333670"/>
                </a:lnTo>
                <a:lnTo>
                  <a:pt x="2433685" y="1348667"/>
                </a:lnTo>
                <a:lnTo>
                  <a:pt x="2280427" y="1359596"/>
                </a:lnTo>
                <a:lnTo>
                  <a:pt x="2123080" y="1366283"/>
                </a:lnTo>
                <a:lnTo>
                  <a:pt x="1962150" y="1368552"/>
                </a:lnTo>
                <a:lnTo>
                  <a:pt x="1801219" y="1366283"/>
                </a:lnTo>
                <a:lnTo>
                  <a:pt x="1643872" y="1359596"/>
                </a:lnTo>
                <a:lnTo>
                  <a:pt x="1490614" y="1348667"/>
                </a:lnTo>
                <a:lnTo>
                  <a:pt x="1341949" y="1333670"/>
                </a:lnTo>
                <a:lnTo>
                  <a:pt x="1198381" y="1314783"/>
                </a:lnTo>
                <a:lnTo>
                  <a:pt x="1060417" y="1292181"/>
                </a:lnTo>
                <a:lnTo>
                  <a:pt x="928561" y="1266040"/>
                </a:lnTo>
                <a:lnTo>
                  <a:pt x="803318" y="1236537"/>
                </a:lnTo>
                <a:lnTo>
                  <a:pt x="685193" y="1203846"/>
                </a:lnTo>
                <a:lnTo>
                  <a:pt x="574690" y="1168146"/>
                </a:lnTo>
                <a:lnTo>
                  <a:pt x="472316" y="1129610"/>
                </a:lnTo>
                <a:lnTo>
                  <a:pt x="378573" y="1088416"/>
                </a:lnTo>
                <a:lnTo>
                  <a:pt x="293969" y="1044739"/>
                </a:lnTo>
                <a:lnTo>
                  <a:pt x="219006" y="998756"/>
                </a:lnTo>
                <a:lnTo>
                  <a:pt x="154191" y="950642"/>
                </a:lnTo>
                <a:lnTo>
                  <a:pt x="100029" y="900574"/>
                </a:lnTo>
                <a:lnTo>
                  <a:pt x="57023" y="848727"/>
                </a:lnTo>
                <a:lnTo>
                  <a:pt x="25680" y="795278"/>
                </a:lnTo>
                <a:lnTo>
                  <a:pt x="6504" y="740402"/>
                </a:lnTo>
                <a:lnTo>
                  <a:pt x="0" y="684276"/>
                </a:lnTo>
                <a:close/>
              </a:path>
            </a:pathLst>
          </a:custGeom>
          <a:ln w="914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3437206" y="4961234"/>
            <a:ext cx="0" cy="1618848"/>
          </a:xfrm>
          <a:custGeom>
            <a:avLst/>
            <a:gdLst/>
            <a:ahLst/>
            <a:cxnLst/>
            <a:rect l="l" t="t" r="r" b="b"/>
            <a:pathLst>
              <a:path w="0" h="1618848">
                <a:moveTo>
                  <a:pt x="0" y="1618848"/>
                </a:moveTo>
                <a:lnTo>
                  <a:pt x="0" y="0"/>
                </a:lnTo>
                <a:lnTo>
                  <a:pt x="0" y="1618848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3437206" y="4961234"/>
            <a:ext cx="4727955" cy="1618848"/>
          </a:xfrm>
          <a:custGeom>
            <a:avLst/>
            <a:gdLst/>
            <a:ahLst/>
            <a:cxnLst/>
            <a:rect l="l" t="t" r="r" b="b"/>
            <a:pathLst>
              <a:path w="4727955" h="1618848">
                <a:moveTo>
                  <a:pt x="0" y="1618848"/>
                </a:moveTo>
                <a:lnTo>
                  <a:pt x="4727955" y="1618848"/>
                </a:lnTo>
                <a:lnTo>
                  <a:pt x="4727954" y="0"/>
                </a:lnTo>
                <a:lnTo>
                  <a:pt x="0" y="0"/>
                </a:lnTo>
                <a:lnTo>
                  <a:pt x="0" y="1618848"/>
                </a:lnTo>
                <a:close/>
              </a:path>
            </a:pathLst>
          </a:custGeom>
          <a:ln w="102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5114545" y="5346801"/>
            <a:ext cx="61841" cy="63181"/>
          </a:xfrm>
          <a:custGeom>
            <a:avLst/>
            <a:gdLst/>
            <a:ahLst/>
            <a:cxnLst/>
            <a:rect l="l" t="t" r="r" b="b"/>
            <a:pathLst>
              <a:path w="61841" h="63181">
                <a:moveTo>
                  <a:pt x="0" y="30741"/>
                </a:moveTo>
                <a:lnTo>
                  <a:pt x="3076" y="44518"/>
                </a:lnTo>
                <a:lnTo>
                  <a:pt x="11370" y="55617"/>
                </a:lnTo>
                <a:lnTo>
                  <a:pt x="23474" y="62179"/>
                </a:lnTo>
                <a:lnTo>
                  <a:pt x="30992" y="63181"/>
                </a:lnTo>
                <a:lnTo>
                  <a:pt x="44488" y="59782"/>
                </a:lnTo>
                <a:lnTo>
                  <a:pt x="54956" y="50833"/>
                </a:lnTo>
                <a:lnTo>
                  <a:pt x="60960" y="38208"/>
                </a:lnTo>
                <a:lnTo>
                  <a:pt x="61841" y="30741"/>
                </a:lnTo>
                <a:lnTo>
                  <a:pt x="58587" y="16923"/>
                </a:lnTo>
                <a:lnTo>
                  <a:pt x="49863" y="6376"/>
                </a:lnTo>
                <a:lnTo>
                  <a:pt x="37228" y="621"/>
                </a:lnTo>
                <a:lnTo>
                  <a:pt x="30992" y="0"/>
                </a:lnTo>
                <a:lnTo>
                  <a:pt x="17093" y="3216"/>
                </a:lnTo>
                <a:lnTo>
                  <a:pt x="6469" y="11856"/>
                </a:lnTo>
                <a:lnTo>
                  <a:pt x="647" y="24409"/>
                </a:lnTo>
                <a:lnTo>
                  <a:pt x="0" y="307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5114545" y="5346801"/>
            <a:ext cx="61841" cy="63181"/>
          </a:xfrm>
          <a:custGeom>
            <a:avLst/>
            <a:gdLst/>
            <a:ahLst/>
            <a:cxnLst/>
            <a:rect l="l" t="t" r="r" b="b"/>
            <a:pathLst>
              <a:path w="61841" h="63181">
                <a:moveTo>
                  <a:pt x="0" y="30741"/>
                </a:moveTo>
                <a:lnTo>
                  <a:pt x="3076" y="44518"/>
                </a:lnTo>
                <a:lnTo>
                  <a:pt x="11370" y="55617"/>
                </a:lnTo>
                <a:lnTo>
                  <a:pt x="23474" y="62179"/>
                </a:lnTo>
                <a:lnTo>
                  <a:pt x="30992" y="63181"/>
                </a:lnTo>
                <a:lnTo>
                  <a:pt x="44488" y="59782"/>
                </a:lnTo>
                <a:lnTo>
                  <a:pt x="54956" y="50833"/>
                </a:lnTo>
                <a:lnTo>
                  <a:pt x="60960" y="38208"/>
                </a:lnTo>
                <a:lnTo>
                  <a:pt x="61841" y="30741"/>
                </a:lnTo>
                <a:lnTo>
                  <a:pt x="58587" y="16923"/>
                </a:lnTo>
                <a:lnTo>
                  <a:pt x="49863" y="6376"/>
                </a:lnTo>
                <a:lnTo>
                  <a:pt x="37228" y="621"/>
                </a:lnTo>
                <a:lnTo>
                  <a:pt x="30992" y="0"/>
                </a:lnTo>
                <a:lnTo>
                  <a:pt x="17093" y="3216"/>
                </a:lnTo>
                <a:lnTo>
                  <a:pt x="6469" y="11856"/>
                </a:lnTo>
                <a:lnTo>
                  <a:pt x="647" y="24409"/>
                </a:lnTo>
                <a:lnTo>
                  <a:pt x="0" y="30741"/>
                </a:lnTo>
                <a:close/>
              </a:path>
            </a:pathLst>
          </a:custGeom>
          <a:ln w="51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6223967" y="5283277"/>
            <a:ext cx="63994" cy="63523"/>
          </a:xfrm>
          <a:custGeom>
            <a:avLst/>
            <a:gdLst/>
            <a:ahLst/>
            <a:cxnLst/>
            <a:rect l="l" t="t" r="r" b="b"/>
            <a:pathLst>
              <a:path w="63994" h="63523">
                <a:moveTo>
                  <a:pt x="0" y="30727"/>
                </a:moveTo>
                <a:lnTo>
                  <a:pt x="3043" y="44655"/>
                </a:lnTo>
                <a:lnTo>
                  <a:pt x="11250" y="55825"/>
                </a:lnTo>
                <a:lnTo>
                  <a:pt x="23241" y="62456"/>
                </a:lnTo>
                <a:lnTo>
                  <a:pt x="30992" y="63523"/>
                </a:lnTo>
                <a:lnTo>
                  <a:pt x="44479" y="60358"/>
                </a:lnTo>
                <a:lnTo>
                  <a:pt x="55574" y="51947"/>
                </a:lnTo>
                <a:lnTo>
                  <a:pt x="62526" y="39913"/>
                </a:lnTo>
                <a:lnTo>
                  <a:pt x="63994" y="30727"/>
                </a:lnTo>
                <a:lnTo>
                  <a:pt x="60558" y="17345"/>
                </a:lnTo>
                <a:lnTo>
                  <a:pt x="51534" y="6960"/>
                </a:lnTo>
                <a:lnTo>
                  <a:pt x="38844" y="946"/>
                </a:lnTo>
                <a:lnTo>
                  <a:pt x="30992" y="0"/>
                </a:lnTo>
                <a:lnTo>
                  <a:pt x="17090" y="3217"/>
                </a:lnTo>
                <a:lnTo>
                  <a:pt x="6465" y="11858"/>
                </a:lnTo>
                <a:lnTo>
                  <a:pt x="645" y="24409"/>
                </a:lnTo>
                <a:lnTo>
                  <a:pt x="0" y="307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6223967" y="5283277"/>
            <a:ext cx="63994" cy="63523"/>
          </a:xfrm>
          <a:custGeom>
            <a:avLst/>
            <a:gdLst/>
            <a:ahLst/>
            <a:cxnLst/>
            <a:rect l="l" t="t" r="r" b="b"/>
            <a:pathLst>
              <a:path w="63994" h="63523">
                <a:moveTo>
                  <a:pt x="0" y="30727"/>
                </a:moveTo>
                <a:lnTo>
                  <a:pt x="3043" y="44655"/>
                </a:lnTo>
                <a:lnTo>
                  <a:pt x="11250" y="55825"/>
                </a:lnTo>
                <a:lnTo>
                  <a:pt x="23241" y="62456"/>
                </a:lnTo>
                <a:lnTo>
                  <a:pt x="30992" y="63523"/>
                </a:lnTo>
                <a:lnTo>
                  <a:pt x="44479" y="60358"/>
                </a:lnTo>
                <a:lnTo>
                  <a:pt x="55574" y="51947"/>
                </a:lnTo>
                <a:lnTo>
                  <a:pt x="62526" y="39913"/>
                </a:lnTo>
                <a:lnTo>
                  <a:pt x="63994" y="30727"/>
                </a:lnTo>
                <a:lnTo>
                  <a:pt x="60558" y="17345"/>
                </a:lnTo>
                <a:lnTo>
                  <a:pt x="51534" y="6960"/>
                </a:lnTo>
                <a:lnTo>
                  <a:pt x="38844" y="946"/>
                </a:lnTo>
                <a:lnTo>
                  <a:pt x="30992" y="0"/>
                </a:lnTo>
                <a:lnTo>
                  <a:pt x="17090" y="3217"/>
                </a:lnTo>
                <a:lnTo>
                  <a:pt x="6465" y="11858"/>
                </a:lnTo>
                <a:lnTo>
                  <a:pt x="645" y="24409"/>
                </a:lnTo>
                <a:lnTo>
                  <a:pt x="0" y="30727"/>
                </a:lnTo>
                <a:close/>
              </a:path>
            </a:pathLst>
          </a:custGeom>
          <a:ln w="5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7723523" y="5250823"/>
            <a:ext cx="63994" cy="63181"/>
          </a:xfrm>
          <a:custGeom>
            <a:avLst/>
            <a:gdLst/>
            <a:ahLst/>
            <a:cxnLst/>
            <a:rect l="l" t="t" r="r" b="b"/>
            <a:pathLst>
              <a:path w="63994" h="63181">
                <a:moveTo>
                  <a:pt x="0" y="30741"/>
                </a:moveTo>
                <a:lnTo>
                  <a:pt x="3076" y="44524"/>
                </a:lnTo>
                <a:lnTo>
                  <a:pt x="11370" y="55622"/>
                </a:lnTo>
                <a:lnTo>
                  <a:pt x="23474" y="62180"/>
                </a:lnTo>
                <a:lnTo>
                  <a:pt x="30992" y="63181"/>
                </a:lnTo>
                <a:lnTo>
                  <a:pt x="44548" y="59993"/>
                </a:lnTo>
                <a:lnTo>
                  <a:pt x="55675" y="51555"/>
                </a:lnTo>
                <a:lnTo>
                  <a:pt x="62595" y="39558"/>
                </a:lnTo>
                <a:lnTo>
                  <a:pt x="63994" y="30741"/>
                </a:lnTo>
                <a:lnTo>
                  <a:pt x="60559" y="17353"/>
                </a:lnTo>
                <a:lnTo>
                  <a:pt x="51539" y="6965"/>
                </a:lnTo>
                <a:lnTo>
                  <a:pt x="38853" y="949"/>
                </a:lnTo>
                <a:lnTo>
                  <a:pt x="30992" y="0"/>
                </a:lnTo>
                <a:lnTo>
                  <a:pt x="17093" y="3216"/>
                </a:lnTo>
                <a:lnTo>
                  <a:pt x="6469" y="11856"/>
                </a:lnTo>
                <a:lnTo>
                  <a:pt x="647" y="24409"/>
                </a:lnTo>
                <a:lnTo>
                  <a:pt x="0" y="307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7723523" y="5250823"/>
            <a:ext cx="63994" cy="63181"/>
          </a:xfrm>
          <a:custGeom>
            <a:avLst/>
            <a:gdLst/>
            <a:ahLst/>
            <a:cxnLst/>
            <a:rect l="l" t="t" r="r" b="b"/>
            <a:pathLst>
              <a:path w="63994" h="63181">
                <a:moveTo>
                  <a:pt x="0" y="30741"/>
                </a:moveTo>
                <a:lnTo>
                  <a:pt x="3076" y="44524"/>
                </a:lnTo>
                <a:lnTo>
                  <a:pt x="11370" y="55622"/>
                </a:lnTo>
                <a:lnTo>
                  <a:pt x="23474" y="62180"/>
                </a:lnTo>
                <a:lnTo>
                  <a:pt x="30992" y="63181"/>
                </a:lnTo>
                <a:lnTo>
                  <a:pt x="44548" y="59993"/>
                </a:lnTo>
                <a:lnTo>
                  <a:pt x="55675" y="51555"/>
                </a:lnTo>
                <a:lnTo>
                  <a:pt x="62595" y="39558"/>
                </a:lnTo>
                <a:lnTo>
                  <a:pt x="63994" y="30741"/>
                </a:lnTo>
                <a:lnTo>
                  <a:pt x="60559" y="17353"/>
                </a:lnTo>
                <a:lnTo>
                  <a:pt x="51539" y="6965"/>
                </a:lnTo>
                <a:lnTo>
                  <a:pt x="38853" y="949"/>
                </a:lnTo>
                <a:lnTo>
                  <a:pt x="30992" y="0"/>
                </a:lnTo>
                <a:lnTo>
                  <a:pt x="17093" y="3216"/>
                </a:lnTo>
                <a:lnTo>
                  <a:pt x="6469" y="11856"/>
                </a:lnTo>
                <a:lnTo>
                  <a:pt x="647" y="24409"/>
                </a:lnTo>
                <a:lnTo>
                  <a:pt x="0" y="30741"/>
                </a:lnTo>
                <a:close/>
              </a:path>
            </a:pathLst>
          </a:custGeom>
          <a:ln w="5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3437206" y="4961234"/>
            <a:ext cx="4727955" cy="1618848"/>
          </a:xfrm>
          <a:custGeom>
            <a:avLst/>
            <a:gdLst/>
            <a:ahLst/>
            <a:cxnLst/>
            <a:rect l="l" t="t" r="r" b="b"/>
            <a:pathLst>
              <a:path w="4727955" h="1618848">
                <a:moveTo>
                  <a:pt x="0" y="1618848"/>
                </a:moveTo>
                <a:lnTo>
                  <a:pt x="4727955" y="1618848"/>
                </a:lnTo>
                <a:lnTo>
                  <a:pt x="4727954" y="0"/>
                </a:lnTo>
                <a:lnTo>
                  <a:pt x="0" y="0"/>
                </a:lnTo>
                <a:lnTo>
                  <a:pt x="0" y="1618848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3437206" y="4961234"/>
            <a:ext cx="4727955" cy="1618848"/>
          </a:xfrm>
          <a:custGeom>
            <a:avLst/>
            <a:gdLst/>
            <a:ahLst/>
            <a:cxnLst/>
            <a:rect l="l" t="t" r="r" b="b"/>
            <a:pathLst>
              <a:path w="4727955" h="1618848">
                <a:moveTo>
                  <a:pt x="0" y="1618848"/>
                </a:moveTo>
                <a:lnTo>
                  <a:pt x="4727955" y="1618848"/>
                </a:lnTo>
                <a:lnTo>
                  <a:pt x="4727954" y="0"/>
                </a:lnTo>
                <a:lnTo>
                  <a:pt x="0" y="0"/>
                </a:lnTo>
                <a:lnTo>
                  <a:pt x="0" y="1618848"/>
                </a:lnTo>
                <a:close/>
              </a:path>
            </a:pathLst>
          </a:custGeom>
          <a:ln w="102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4572504" y="5463259"/>
            <a:ext cx="207378" cy="0"/>
          </a:xfrm>
          <a:custGeom>
            <a:avLst/>
            <a:gdLst/>
            <a:ahLst/>
            <a:cxnLst/>
            <a:rect l="l" t="t" r="r" b="b"/>
            <a:pathLst>
              <a:path w="207378" h="0">
                <a:moveTo>
                  <a:pt x="0" y="0"/>
                </a:moveTo>
                <a:lnTo>
                  <a:pt x="207378" y="0"/>
                </a:lnTo>
              </a:path>
            </a:pathLst>
          </a:custGeom>
          <a:ln w="51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5114545" y="5346801"/>
            <a:ext cx="61841" cy="63181"/>
          </a:xfrm>
          <a:custGeom>
            <a:avLst/>
            <a:gdLst/>
            <a:ahLst/>
            <a:cxnLst/>
            <a:rect l="l" t="t" r="r" b="b"/>
            <a:pathLst>
              <a:path w="61841" h="63181">
                <a:moveTo>
                  <a:pt x="0" y="30741"/>
                </a:moveTo>
                <a:lnTo>
                  <a:pt x="3076" y="44518"/>
                </a:lnTo>
                <a:lnTo>
                  <a:pt x="11370" y="55617"/>
                </a:lnTo>
                <a:lnTo>
                  <a:pt x="23474" y="62179"/>
                </a:lnTo>
                <a:lnTo>
                  <a:pt x="30992" y="63181"/>
                </a:lnTo>
                <a:lnTo>
                  <a:pt x="44488" y="59782"/>
                </a:lnTo>
                <a:lnTo>
                  <a:pt x="54956" y="50833"/>
                </a:lnTo>
                <a:lnTo>
                  <a:pt x="60960" y="38208"/>
                </a:lnTo>
                <a:lnTo>
                  <a:pt x="61841" y="30741"/>
                </a:lnTo>
                <a:lnTo>
                  <a:pt x="58587" y="16923"/>
                </a:lnTo>
                <a:lnTo>
                  <a:pt x="49863" y="6376"/>
                </a:lnTo>
                <a:lnTo>
                  <a:pt x="37228" y="621"/>
                </a:lnTo>
                <a:lnTo>
                  <a:pt x="30992" y="0"/>
                </a:lnTo>
                <a:lnTo>
                  <a:pt x="17093" y="3216"/>
                </a:lnTo>
                <a:lnTo>
                  <a:pt x="6469" y="11856"/>
                </a:lnTo>
                <a:lnTo>
                  <a:pt x="647" y="24409"/>
                </a:lnTo>
                <a:lnTo>
                  <a:pt x="0" y="307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5114545" y="5346801"/>
            <a:ext cx="61841" cy="63181"/>
          </a:xfrm>
          <a:custGeom>
            <a:avLst/>
            <a:gdLst/>
            <a:ahLst/>
            <a:cxnLst/>
            <a:rect l="l" t="t" r="r" b="b"/>
            <a:pathLst>
              <a:path w="61841" h="63181">
                <a:moveTo>
                  <a:pt x="0" y="30741"/>
                </a:moveTo>
                <a:lnTo>
                  <a:pt x="3076" y="44518"/>
                </a:lnTo>
                <a:lnTo>
                  <a:pt x="11370" y="55617"/>
                </a:lnTo>
                <a:lnTo>
                  <a:pt x="23474" y="62179"/>
                </a:lnTo>
                <a:lnTo>
                  <a:pt x="30992" y="63181"/>
                </a:lnTo>
                <a:lnTo>
                  <a:pt x="44488" y="59782"/>
                </a:lnTo>
                <a:lnTo>
                  <a:pt x="54956" y="50833"/>
                </a:lnTo>
                <a:lnTo>
                  <a:pt x="60960" y="38208"/>
                </a:lnTo>
                <a:lnTo>
                  <a:pt x="61841" y="30741"/>
                </a:lnTo>
                <a:lnTo>
                  <a:pt x="58587" y="16923"/>
                </a:lnTo>
                <a:lnTo>
                  <a:pt x="49863" y="6376"/>
                </a:lnTo>
                <a:lnTo>
                  <a:pt x="37228" y="621"/>
                </a:lnTo>
                <a:lnTo>
                  <a:pt x="30992" y="0"/>
                </a:lnTo>
                <a:lnTo>
                  <a:pt x="17093" y="3216"/>
                </a:lnTo>
                <a:lnTo>
                  <a:pt x="6469" y="11856"/>
                </a:lnTo>
                <a:lnTo>
                  <a:pt x="647" y="24409"/>
                </a:lnTo>
                <a:lnTo>
                  <a:pt x="0" y="30741"/>
                </a:lnTo>
                <a:close/>
              </a:path>
            </a:pathLst>
          </a:custGeom>
          <a:ln w="51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6223967" y="5283277"/>
            <a:ext cx="63994" cy="63523"/>
          </a:xfrm>
          <a:custGeom>
            <a:avLst/>
            <a:gdLst/>
            <a:ahLst/>
            <a:cxnLst/>
            <a:rect l="l" t="t" r="r" b="b"/>
            <a:pathLst>
              <a:path w="63994" h="63523">
                <a:moveTo>
                  <a:pt x="0" y="30727"/>
                </a:moveTo>
                <a:lnTo>
                  <a:pt x="3043" y="44655"/>
                </a:lnTo>
                <a:lnTo>
                  <a:pt x="11250" y="55825"/>
                </a:lnTo>
                <a:lnTo>
                  <a:pt x="23241" y="62456"/>
                </a:lnTo>
                <a:lnTo>
                  <a:pt x="30992" y="63523"/>
                </a:lnTo>
                <a:lnTo>
                  <a:pt x="44479" y="60358"/>
                </a:lnTo>
                <a:lnTo>
                  <a:pt x="55574" y="51947"/>
                </a:lnTo>
                <a:lnTo>
                  <a:pt x="62526" y="39913"/>
                </a:lnTo>
                <a:lnTo>
                  <a:pt x="63994" y="30727"/>
                </a:lnTo>
                <a:lnTo>
                  <a:pt x="60558" y="17345"/>
                </a:lnTo>
                <a:lnTo>
                  <a:pt x="51534" y="6960"/>
                </a:lnTo>
                <a:lnTo>
                  <a:pt x="38844" y="946"/>
                </a:lnTo>
                <a:lnTo>
                  <a:pt x="30992" y="0"/>
                </a:lnTo>
                <a:lnTo>
                  <a:pt x="17090" y="3217"/>
                </a:lnTo>
                <a:lnTo>
                  <a:pt x="6465" y="11858"/>
                </a:lnTo>
                <a:lnTo>
                  <a:pt x="645" y="24409"/>
                </a:lnTo>
                <a:lnTo>
                  <a:pt x="0" y="307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6223967" y="5283277"/>
            <a:ext cx="63994" cy="63523"/>
          </a:xfrm>
          <a:custGeom>
            <a:avLst/>
            <a:gdLst/>
            <a:ahLst/>
            <a:cxnLst/>
            <a:rect l="l" t="t" r="r" b="b"/>
            <a:pathLst>
              <a:path w="63994" h="63523">
                <a:moveTo>
                  <a:pt x="0" y="30727"/>
                </a:moveTo>
                <a:lnTo>
                  <a:pt x="3043" y="44655"/>
                </a:lnTo>
                <a:lnTo>
                  <a:pt x="11250" y="55825"/>
                </a:lnTo>
                <a:lnTo>
                  <a:pt x="23241" y="62456"/>
                </a:lnTo>
                <a:lnTo>
                  <a:pt x="30992" y="63523"/>
                </a:lnTo>
                <a:lnTo>
                  <a:pt x="44479" y="60358"/>
                </a:lnTo>
                <a:lnTo>
                  <a:pt x="55574" y="51947"/>
                </a:lnTo>
                <a:lnTo>
                  <a:pt x="62526" y="39913"/>
                </a:lnTo>
                <a:lnTo>
                  <a:pt x="63994" y="30727"/>
                </a:lnTo>
                <a:lnTo>
                  <a:pt x="60558" y="17345"/>
                </a:lnTo>
                <a:lnTo>
                  <a:pt x="51534" y="6960"/>
                </a:lnTo>
                <a:lnTo>
                  <a:pt x="38844" y="946"/>
                </a:lnTo>
                <a:lnTo>
                  <a:pt x="30992" y="0"/>
                </a:lnTo>
                <a:lnTo>
                  <a:pt x="17090" y="3217"/>
                </a:lnTo>
                <a:lnTo>
                  <a:pt x="6465" y="11858"/>
                </a:lnTo>
                <a:lnTo>
                  <a:pt x="645" y="24409"/>
                </a:lnTo>
                <a:lnTo>
                  <a:pt x="0" y="30727"/>
                </a:lnTo>
                <a:close/>
              </a:path>
            </a:pathLst>
          </a:custGeom>
          <a:ln w="5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5942738" y="5473506"/>
            <a:ext cx="207048" cy="0"/>
          </a:xfrm>
          <a:custGeom>
            <a:avLst/>
            <a:gdLst/>
            <a:ahLst/>
            <a:cxnLst/>
            <a:rect l="l" t="t" r="r" b="b"/>
            <a:pathLst>
              <a:path w="207048" h="0">
                <a:moveTo>
                  <a:pt x="0" y="0"/>
                </a:moveTo>
                <a:lnTo>
                  <a:pt x="207048" y="0"/>
                </a:lnTo>
              </a:path>
            </a:pathLst>
          </a:custGeom>
          <a:ln w="51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6429293" y="5473506"/>
            <a:ext cx="212213" cy="0"/>
          </a:xfrm>
          <a:custGeom>
            <a:avLst/>
            <a:gdLst/>
            <a:ahLst/>
            <a:cxnLst/>
            <a:rect l="l" t="t" r="r" b="b"/>
            <a:pathLst>
              <a:path w="212213" h="0">
                <a:moveTo>
                  <a:pt x="0" y="0"/>
                </a:moveTo>
                <a:lnTo>
                  <a:pt x="212213" y="0"/>
                </a:lnTo>
              </a:path>
            </a:pathLst>
          </a:custGeom>
          <a:ln w="51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7723523" y="5250823"/>
            <a:ext cx="63994" cy="63181"/>
          </a:xfrm>
          <a:custGeom>
            <a:avLst/>
            <a:gdLst/>
            <a:ahLst/>
            <a:cxnLst/>
            <a:rect l="l" t="t" r="r" b="b"/>
            <a:pathLst>
              <a:path w="63994" h="63181">
                <a:moveTo>
                  <a:pt x="0" y="30741"/>
                </a:moveTo>
                <a:lnTo>
                  <a:pt x="3076" y="44524"/>
                </a:lnTo>
                <a:lnTo>
                  <a:pt x="11370" y="55622"/>
                </a:lnTo>
                <a:lnTo>
                  <a:pt x="23474" y="62180"/>
                </a:lnTo>
                <a:lnTo>
                  <a:pt x="30992" y="63181"/>
                </a:lnTo>
                <a:lnTo>
                  <a:pt x="44548" y="59993"/>
                </a:lnTo>
                <a:lnTo>
                  <a:pt x="55675" y="51555"/>
                </a:lnTo>
                <a:lnTo>
                  <a:pt x="62595" y="39558"/>
                </a:lnTo>
                <a:lnTo>
                  <a:pt x="63994" y="30741"/>
                </a:lnTo>
                <a:lnTo>
                  <a:pt x="60559" y="17353"/>
                </a:lnTo>
                <a:lnTo>
                  <a:pt x="51539" y="6965"/>
                </a:lnTo>
                <a:lnTo>
                  <a:pt x="38853" y="949"/>
                </a:lnTo>
                <a:lnTo>
                  <a:pt x="30992" y="0"/>
                </a:lnTo>
                <a:lnTo>
                  <a:pt x="17093" y="3216"/>
                </a:lnTo>
                <a:lnTo>
                  <a:pt x="6469" y="11856"/>
                </a:lnTo>
                <a:lnTo>
                  <a:pt x="647" y="24409"/>
                </a:lnTo>
                <a:lnTo>
                  <a:pt x="0" y="307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7723523" y="5250823"/>
            <a:ext cx="63994" cy="63181"/>
          </a:xfrm>
          <a:custGeom>
            <a:avLst/>
            <a:gdLst/>
            <a:ahLst/>
            <a:cxnLst/>
            <a:rect l="l" t="t" r="r" b="b"/>
            <a:pathLst>
              <a:path w="63994" h="63181">
                <a:moveTo>
                  <a:pt x="0" y="30741"/>
                </a:moveTo>
                <a:lnTo>
                  <a:pt x="3076" y="44524"/>
                </a:lnTo>
                <a:lnTo>
                  <a:pt x="11370" y="55622"/>
                </a:lnTo>
                <a:lnTo>
                  <a:pt x="23474" y="62180"/>
                </a:lnTo>
                <a:lnTo>
                  <a:pt x="30992" y="63181"/>
                </a:lnTo>
                <a:lnTo>
                  <a:pt x="44548" y="59993"/>
                </a:lnTo>
                <a:lnTo>
                  <a:pt x="55675" y="51555"/>
                </a:lnTo>
                <a:lnTo>
                  <a:pt x="62595" y="39558"/>
                </a:lnTo>
                <a:lnTo>
                  <a:pt x="63994" y="30741"/>
                </a:lnTo>
                <a:lnTo>
                  <a:pt x="60559" y="17353"/>
                </a:lnTo>
                <a:lnTo>
                  <a:pt x="51539" y="6965"/>
                </a:lnTo>
                <a:lnTo>
                  <a:pt x="38853" y="949"/>
                </a:lnTo>
                <a:lnTo>
                  <a:pt x="30992" y="0"/>
                </a:lnTo>
                <a:lnTo>
                  <a:pt x="17093" y="3216"/>
                </a:lnTo>
                <a:lnTo>
                  <a:pt x="6469" y="11856"/>
                </a:lnTo>
                <a:lnTo>
                  <a:pt x="647" y="24409"/>
                </a:lnTo>
                <a:lnTo>
                  <a:pt x="0" y="30741"/>
                </a:lnTo>
                <a:close/>
              </a:path>
            </a:pathLst>
          </a:custGeom>
          <a:ln w="5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7452480" y="5441066"/>
            <a:ext cx="207048" cy="0"/>
          </a:xfrm>
          <a:custGeom>
            <a:avLst/>
            <a:gdLst/>
            <a:ahLst/>
            <a:cxnLst/>
            <a:rect l="l" t="t" r="r" b="b"/>
            <a:pathLst>
              <a:path w="207048" h="0">
                <a:moveTo>
                  <a:pt x="0" y="0"/>
                </a:moveTo>
                <a:lnTo>
                  <a:pt x="207048" y="0"/>
                </a:lnTo>
              </a:path>
            </a:pathLst>
          </a:custGeom>
          <a:ln w="51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7740741" y="5521316"/>
            <a:ext cx="0" cy="205613"/>
          </a:xfrm>
          <a:custGeom>
            <a:avLst/>
            <a:gdLst/>
            <a:ahLst/>
            <a:cxnLst/>
            <a:rect l="l" t="t" r="r" b="b"/>
            <a:pathLst>
              <a:path w="0" h="205613">
                <a:moveTo>
                  <a:pt x="0" y="0"/>
                </a:moveTo>
                <a:lnTo>
                  <a:pt x="0" y="205613"/>
                </a:lnTo>
              </a:path>
            </a:pathLst>
          </a:custGeom>
          <a:ln w="51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7820231" y="5441066"/>
            <a:ext cx="207048" cy="0"/>
          </a:xfrm>
          <a:custGeom>
            <a:avLst/>
            <a:gdLst/>
            <a:ahLst/>
            <a:cxnLst/>
            <a:rect l="l" t="t" r="r" b="b"/>
            <a:pathLst>
              <a:path w="207048" h="0">
                <a:moveTo>
                  <a:pt x="0" y="0"/>
                </a:moveTo>
                <a:lnTo>
                  <a:pt x="207048" y="0"/>
                </a:lnTo>
              </a:path>
            </a:pathLst>
          </a:custGeom>
          <a:ln w="51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3530245" y="3803455"/>
            <a:ext cx="124321" cy="0"/>
          </a:xfrm>
          <a:custGeom>
            <a:avLst/>
            <a:gdLst/>
            <a:ahLst/>
            <a:cxnLst/>
            <a:rect l="l" t="t" r="r" b="b"/>
            <a:pathLst>
              <a:path w="124321" h="0">
                <a:moveTo>
                  <a:pt x="0" y="0"/>
                </a:moveTo>
                <a:lnTo>
                  <a:pt x="124321" y="0"/>
                </a:lnTo>
              </a:path>
            </a:pathLst>
          </a:custGeom>
          <a:ln w="6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5093971" y="3803455"/>
            <a:ext cx="124235" cy="0"/>
          </a:xfrm>
          <a:custGeom>
            <a:avLst/>
            <a:gdLst/>
            <a:ahLst/>
            <a:cxnLst/>
            <a:rect l="l" t="t" r="r" b="b"/>
            <a:pathLst>
              <a:path w="124235" h="0">
                <a:moveTo>
                  <a:pt x="0" y="0"/>
                </a:moveTo>
                <a:lnTo>
                  <a:pt x="124235" y="0"/>
                </a:lnTo>
              </a:path>
            </a:pathLst>
          </a:custGeom>
          <a:ln w="6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5646568" y="3803455"/>
            <a:ext cx="136296" cy="0"/>
          </a:xfrm>
          <a:custGeom>
            <a:avLst/>
            <a:gdLst/>
            <a:ahLst/>
            <a:cxnLst/>
            <a:rect l="l" t="t" r="r" b="b"/>
            <a:pathLst>
              <a:path w="136296" h="0">
                <a:moveTo>
                  <a:pt x="0" y="0"/>
                </a:moveTo>
                <a:lnTo>
                  <a:pt x="136296" y="0"/>
                </a:lnTo>
              </a:path>
            </a:pathLst>
          </a:custGeom>
          <a:ln w="6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6755035" y="3803455"/>
            <a:ext cx="163521" cy="0"/>
          </a:xfrm>
          <a:custGeom>
            <a:avLst/>
            <a:gdLst/>
            <a:ahLst/>
            <a:cxnLst/>
            <a:rect l="l" t="t" r="r" b="b"/>
            <a:pathLst>
              <a:path w="163521" h="0">
                <a:moveTo>
                  <a:pt x="0" y="0"/>
                </a:moveTo>
                <a:lnTo>
                  <a:pt x="163521" y="0"/>
                </a:lnTo>
              </a:path>
            </a:pathLst>
          </a:custGeom>
          <a:ln w="6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7255595" y="3803455"/>
            <a:ext cx="188334" cy="0"/>
          </a:xfrm>
          <a:custGeom>
            <a:avLst/>
            <a:gdLst/>
            <a:ahLst/>
            <a:cxnLst/>
            <a:rect l="l" t="t" r="r" b="b"/>
            <a:pathLst>
              <a:path w="188334" h="0">
                <a:moveTo>
                  <a:pt x="0" y="0"/>
                </a:moveTo>
                <a:lnTo>
                  <a:pt x="188334" y="0"/>
                </a:lnTo>
              </a:path>
            </a:pathLst>
          </a:custGeom>
          <a:ln w="6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7100344" y="3873184"/>
            <a:ext cx="0" cy="271889"/>
          </a:xfrm>
          <a:custGeom>
            <a:avLst/>
            <a:gdLst/>
            <a:ahLst/>
            <a:cxnLst/>
            <a:rect l="l" t="t" r="r" b="b"/>
            <a:pathLst>
              <a:path w="0" h="271889">
                <a:moveTo>
                  <a:pt x="0" y="0"/>
                </a:moveTo>
                <a:lnTo>
                  <a:pt x="0" y="271889"/>
                </a:lnTo>
              </a:path>
            </a:pathLst>
          </a:custGeom>
          <a:ln w="61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30123" y="182988"/>
            <a:ext cx="2722822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Stéréochi</a:t>
            </a:r>
            <a:r>
              <a:rPr dirty="0" smtClean="0" baseline="1494" sz="2400" spc="-4">
                <a:solidFill>
                  <a:srgbClr val="00AFEF"/>
                </a:solidFill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ie</a:t>
            </a:r>
            <a:r>
              <a:rPr dirty="0" smtClean="0" baseline="1494" sz="2400" spc="-74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des</a:t>
            </a:r>
            <a:r>
              <a:rPr dirty="0" smtClean="0" baseline="1494" sz="2400" spc="-30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po</a:t>
            </a:r>
            <a:r>
              <a:rPr dirty="0" smtClean="0" baseline="1494" sz="2400" spc="-4">
                <a:solidFill>
                  <a:srgbClr val="00AFEF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y</a:t>
            </a:r>
            <a:r>
              <a:rPr dirty="0" smtClean="0" baseline="1494" sz="2400" spc="-4">
                <a:solidFill>
                  <a:srgbClr val="00AFEF"/>
                </a:solidFill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ères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70559" y="606131"/>
            <a:ext cx="5257313" cy="5237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as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d’</a:t>
            </a:r>
            <a:r>
              <a:rPr dirty="0" smtClean="0" baseline="3417" sz="2100" spc="4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lymère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substitué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ti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tête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que</a:t>
            </a:r>
            <a:r>
              <a:rPr dirty="0" smtClean="0" baseline="3417" sz="2100" spc="4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est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0">
                <a:latin typeface="Comic Sans MS"/>
                <a:cs typeface="Comic Sans MS"/>
              </a:rPr>
              <a:t>av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risée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935"/>
              </a:lnSpc>
              <a:spcBef>
                <a:spcPts val="584"/>
              </a:spcBef>
            </a:pPr>
            <a:r>
              <a:rPr dirty="0" smtClean="0" sz="1400" spc="0">
                <a:latin typeface="Comic Sans MS"/>
                <a:cs typeface="Comic Sans MS"/>
              </a:rPr>
              <a:t>Ex: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PS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u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PP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407654" y="979292"/>
            <a:ext cx="20502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solidFill>
                  <a:srgbClr val="0000CC"/>
                </a:solidFill>
                <a:latin typeface="Verdana"/>
                <a:cs typeface="Verdana"/>
              </a:rPr>
              <a:t>*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87600" y="3238460"/>
            <a:ext cx="628588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el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Il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aut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ir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</a:t>
            </a:r>
            <a:r>
              <a:rPr dirty="0" smtClean="0" baseline="1708" sz="2100" spc="4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te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l’é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er</a:t>
            </a:r>
            <a:r>
              <a:rPr dirty="0" smtClean="0" baseline="1708" sz="2100" spc="-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ie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requise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ur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riser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9">
                <a:latin typeface="Comic Sans MS"/>
                <a:cs typeface="Comic Sans MS"/>
              </a:rPr>
              <a:t>C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H</a:t>
            </a:r>
            <a:r>
              <a:rPr dirty="0" smtClean="0" baseline="1708" sz="2100" spc="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66645" y="3693393"/>
            <a:ext cx="446958" cy="2611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70"/>
              </a:lnSpc>
              <a:spcBef>
                <a:spcPts val="98"/>
              </a:spcBef>
            </a:pPr>
            <a:r>
              <a:rPr dirty="0" smtClean="0" baseline="5435" sz="2400" spc="-9">
                <a:latin typeface="Arial"/>
                <a:cs typeface="Arial"/>
              </a:rPr>
              <a:t>C</a:t>
            </a:r>
            <a:r>
              <a:rPr dirty="0" smtClean="0" baseline="5435" sz="2400" spc="9">
                <a:latin typeface="Arial"/>
                <a:cs typeface="Arial"/>
              </a:rPr>
              <a:t>H</a:t>
            </a:r>
            <a:r>
              <a:rPr dirty="0" smtClean="0" baseline="-7246" sz="1800" spc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30319" y="3693393"/>
            <a:ext cx="446924" cy="2611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70"/>
              </a:lnSpc>
              <a:spcBef>
                <a:spcPts val="98"/>
              </a:spcBef>
            </a:pPr>
            <a:r>
              <a:rPr dirty="0" smtClean="0" baseline="5435" sz="2400" spc="-9">
                <a:latin typeface="Arial"/>
                <a:cs typeface="Arial"/>
              </a:rPr>
              <a:t>C</a:t>
            </a:r>
            <a:r>
              <a:rPr dirty="0" smtClean="0" baseline="5435" sz="2400" spc="9">
                <a:latin typeface="Arial"/>
                <a:cs typeface="Arial"/>
              </a:rPr>
              <a:t>H</a:t>
            </a:r>
            <a:r>
              <a:rPr dirty="0" smtClean="0" baseline="-7246" sz="1800" spc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28602" y="3693393"/>
            <a:ext cx="356801" cy="231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55"/>
              </a:lnSpc>
              <a:spcBef>
                <a:spcPts val="87"/>
              </a:spcBef>
            </a:pPr>
            <a:r>
              <a:rPr dirty="0" smtClean="0" sz="1600" spc="10">
                <a:latin typeface="Arial"/>
                <a:cs typeface="Arial"/>
              </a:rPr>
              <a:t>C</a:t>
            </a:r>
            <a:r>
              <a:rPr dirty="0" smtClean="0" sz="1600" spc="0"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98345" y="4317549"/>
            <a:ext cx="1385477" cy="2356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5"/>
              </a:lnSpc>
              <a:spcBef>
                <a:spcPts val="92"/>
              </a:spcBef>
            </a:pPr>
            <a:r>
              <a:rPr dirty="0" smtClean="0" baseline="1494" sz="2400" spc="4">
                <a:latin typeface="Comic Sans MS"/>
                <a:cs typeface="Comic Sans MS"/>
              </a:rPr>
              <a:t>(</a:t>
            </a:r>
            <a:r>
              <a:rPr dirty="0" smtClean="0" baseline="1494" sz="2400" spc="0">
                <a:latin typeface="Comic Sans MS"/>
                <a:cs typeface="Comic Sans MS"/>
              </a:rPr>
              <a:t>372</a:t>
            </a:r>
            <a:r>
              <a:rPr dirty="0" smtClean="0" baseline="1494" sz="2400" spc="80">
                <a:latin typeface="Comic Sans MS"/>
                <a:cs typeface="Comic Sans MS"/>
              </a:rPr>
              <a:t> </a:t>
            </a:r>
            <a:r>
              <a:rPr dirty="0" smtClean="0" baseline="1494" sz="2400" spc="15">
                <a:latin typeface="Comic Sans MS"/>
                <a:cs typeface="Comic Sans MS"/>
              </a:rPr>
              <a:t>k</a:t>
            </a:r>
            <a:r>
              <a:rPr dirty="0" smtClean="0" baseline="1494" sz="2400" spc="5">
                <a:latin typeface="Comic Sans MS"/>
                <a:cs typeface="Comic Sans MS"/>
              </a:rPr>
              <a:t>J</a:t>
            </a:r>
            <a:r>
              <a:rPr dirty="0" smtClean="0" baseline="1494" sz="2400" spc="0">
                <a:latin typeface="Comic Sans MS"/>
                <a:cs typeface="Comic Sans MS"/>
              </a:rPr>
              <a:t>/m</a:t>
            </a:r>
            <a:r>
              <a:rPr dirty="0" smtClean="0" baseline="1494" sz="2400" spc="5">
                <a:latin typeface="Comic Sans MS"/>
                <a:cs typeface="Comic Sans MS"/>
              </a:rPr>
              <a:t>o</a:t>
            </a:r>
            <a:r>
              <a:rPr dirty="0" smtClean="0" baseline="1494" sz="2400" spc="-20">
                <a:latin typeface="Comic Sans MS"/>
                <a:cs typeface="Comic Sans MS"/>
              </a:rPr>
              <a:t>l</a:t>
            </a:r>
            <a:r>
              <a:rPr dirty="0" smtClean="0" baseline="1811" sz="2400" spc="0">
                <a:latin typeface="Arial"/>
                <a:cs typeface="Arial"/>
              </a:rPr>
              <a:t>).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74322" y="4331822"/>
            <a:ext cx="1335870" cy="231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1494" sz="2400" spc="4">
                <a:latin typeface="Comic Sans MS"/>
                <a:cs typeface="Comic Sans MS"/>
              </a:rPr>
              <a:t>(</a:t>
            </a:r>
            <a:r>
              <a:rPr dirty="0" smtClean="0" baseline="1494" sz="2400" spc="0">
                <a:latin typeface="Comic Sans MS"/>
                <a:cs typeface="Comic Sans MS"/>
              </a:rPr>
              <a:t>400</a:t>
            </a:r>
            <a:r>
              <a:rPr dirty="0" smtClean="0" baseline="1494" sz="2400" spc="80">
                <a:latin typeface="Comic Sans MS"/>
                <a:cs typeface="Comic Sans MS"/>
              </a:rPr>
              <a:t> </a:t>
            </a:r>
            <a:r>
              <a:rPr dirty="0" smtClean="0" baseline="1494" sz="2400" spc="15">
                <a:latin typeface="Comic Sans MS"/>
                <a:cs typeface="Comic Sans MS"/>
              </a:rPr>
              <a:t>k</a:t>
            </a:r>
            <a:r>
              <a:rPr dirty="0" smtClean="0" baseline="1494" sz="2400" spc="5">
                <a:latin typeface="Comic Sans MS"/>
                <a:cs typeface="Comic Sans MS"/>
              </a:rPr>
              <a:t>J</a:t>
            </a:r>
            <a:r>
              <a:rPr dirty="0" smtClean="0" baseline="1494" sz="2400" spc="0">
                <a:latin typeface="Comic Sans MS"/>
                <a:cs typeface="Comic Sans MS"/>
              </a:rPr>
              <a:t>/m</a:t>
            </a:r>
            <a:r>
              <a:rPr dirty="0" smtClean="0" baseline="1494" sz="2400" spc="5">
                <a:latin typeface="Comic Sans MS"/>
                <a:cs typeface="Comic Sans MS"/>
              </a:rPr>
              <a:t>o</a:t>
            </a:r>
            <a:r>
              <a:rPr dirty="0" smtClean="0" baseline="1494" sz="2400" spc="-5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)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75250" y="4331822"/>
            <a:ext cx="1335870" cy="231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1494" sz="2400" spc="4">
                <a:latin typeface="Comic Sans MS"/>
                <a:cs typeface="Comic Sans MS"/>
              </a:rPr>
              <a:t>(</a:t>
            </a:r>
            <a:r>
              <a:rPr dirty="0" smtClean="0" baseline="1494" sz="2400" spc="0">
                <a:latin typeface="Comic Sans MS"/>
                <a:cs typeface="Comic Sans MS"/>
              </a:rPr>
              <a:t>393</a:t>
            </a:r>
            <a:r>
              <a:rPr dirty="0" smtClean="0" baseline="1494" sz="2400" spc="80">
                <a:latin typeface="Comic Sans MS"/>
                <a:cs typeface="Comic Sans MS"/>
              </a:rPr>
              <a:t> </a:t>
            </a:r>
            <a:r>
              <a:rPr dirty="0" smtClean="0" baseline="1494" sz="2400" spc="15">
                <a:latin typeface="Comic Sans MS"/>
                <a:cs typeface="Comic Sans MS"/>
              </a:rPr>
              <a:t>k</a:t>
            </a:r>
            <a:r>
              <a:rPr dirty="0" smtClean="0" baseline="1494" sz="2400" spc="5">
                <a:latin typeface="Comic Sans MS"/>
                <a:cs typeface="Comic Sans MS"/>
              </a:rPr>
              <a:t>J</a:t>
            </a:r>
            <a:r>
              <a:rPr dirty="0" smtClean="0" baseline="1494" sz="2400" spc="0">
                <a:latin typeface="Comic Sans MS"/>
                <a:cs typeface="Comic Sans MS"/>
              </a:rPr>
              <a:t>/m</a:t>
            </a:r>
            <a:r>
              <a:rPr dirty="0" smtClean="0" baseline="1494" sz="2400" spc="5">
                <a:latin typeface="Comic Sans MS"/>
                <a:cs typeface="Comic Sans MS"/>
              </a:rPr>
              <a:t>o</a:t>
            </a:r>
            <a:r>
              <a:rPr dirty="0" smtClean="0" baseline="1494" sz="2400" spc="-5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)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70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37206" y="4961234"/>
            <a:ext cx="4727954" cy="16188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42"/>
              </a:spcBef>
            </a:pPr>
            <a:endParaRPr sz="950"/>
          </a:p>
          <a:p>
            <a:pPr marL="1361601">
              <a:lnSpc>
                <a:spcPts val="3187"/>
              </a:lnSpc>
              <a:spcBef>
                <a:spcPts val="1000"/>
              </a:spcBef>
            </a:pPr>
            <a:r>
              <a:rPr dirty="0" smtClean="0" baseline="4294" sz="2025" spc="9">
                <a:latin typeface="Arial"/>
                <a:cs typeface="Arial"/>
              </a:rPr>
              <a:t>C</a:t>
            </a:r>
            <a:r>
              <a:rPr dirty="0" smtClean="0" baseline="4294" sz="2025" spc="-4">
                <a:latin typeface="Arial"/>
                <a:cs typeface="Arial"/>
              </a:rPr>
              <a:t>H</a:t>
            </a:r>
            <a:r>
              <a:rPr dirty="0" smtClean="0" baseline="-11595" sz="1500" spc="0">
                <a:latin typeface="Arial"/>
                <a:cs typeface="Arial"/>
              </a:rPr>
              <a:t>2</a:t>
            </a:r>
            <a:r>
              <a:rPr dirty="0" smtClean="0" baseline="-11595" sz="1500" spc="0">
                <a:latin typeface="Arial"/>
                <a:cs typeface="Arial"/>
              </a:rPr>
              <a:t>        </a:t>
            </a:r>
            <a:r>
              <a:rPr dirty="0" smtClean="0" baseline="-11595" sz="1500" spc="70">
                <a:latin typeface="Arial"/>
                <a:cs typeface="Arial"/>
              </a:rPr>
              <a:t> </a:t>
            </a:r>
            <a:r>
              <a:rPr dirty="0" smtClean="0" baseline="-12487" sz="4875" spc="0">
                <a:latin typeface="Arial"/>
                <a:cs typeface="Arial"/>
              </a:rPr>
              <a:t>&lt;</a:t>
            </a:r>
            <a:r>
              <a:rPr dirty="0" smtClean="0" baseline="-12487" sz="4875" spc="0">
                <a:latin typeface="Arial"/>
                <a:cs typeface="Arial"/>
              </a:rPr>
              <a:t>   </a:t>
            </a:r>
            <a:r>
              <a:rPr dirty="0" smtClean="0" baseline="-12487" sz="4875" spc="179">
                <a:latin typeface="Arial"/>
                <a:cs typeface="Arial"/>
              </a:rPr>
              <a:t> </a:t>
            </a:r>
            <a:r>
              <a:rPr dirty="0" smtClean="0" sz="1350" spc="0">
                <a:latin typeface="Arial"/>
                <a:cs typeface="Arial"/>
              </a:rPr>
              <a:t>CH</a:t>
            </a:r>
            <a:r>
              <a:rPr dirty="0" smtClean="0" sz="1350" spc="0">
                <a:latin typeface="Arial"/>
                <a:cs typeface="Arial"/>
              </a:rPr>
              <a:t>         </a:t>
            </a:r>
            <a:r>
              <a:rPr dirty="0" smtClean="0" sz="1350" spc="238">
                <a:latin typeface="Arial"/>
                <a:cs typeface="Arial"/>
              </a:rPr>
              <a:t> </a:t>
            </a:r>
            <a:r>
              <a:rPr dirty="0" smtClean="0" baseline="-9811" sz="4875" spc="0">
                <a:latin typeface="Arial"/>
                <a:cs typeface="Arial"/>
              </a:rPr>
              <a:t>&lt;</a:t>
            </a:r>
            <a:r>
              <a:rPr dirty="0" smtClean="0" baseline="-9811" sz="4875" spc="0">
                <a:latin typeface="Arial"/>
                <a:cs typeface="Arial"/>
              </a:rPr>
              <a:t>   </a:t>
            </a:r>
            <a:r>
              <a:rPr dirty="0" smtClean="0" baseline="-9811" sz="4875" spc="434">
                <a:latin typeface="Arial"/>
                <a:cs typeface="Arial"/>
              </a:rPr>
              <a:t> </a:t>
            </a:r>
            <a:r>
              <a:rPr dirty="0" smtClean="0" baseline="10736" sz="2025" spc="0">
                <a:latin typeface="Arial"/>
                <a:cs typeface="Arial"/>
              </a:rPr>
              <a:t>C</a:t>
            </a:r>
            <a:endParaRPr sz="1350">
              <a:latin typeface="Arial"/>
              <a:cs typeface="Arial"/>
            </a:endParaRPr>
          </a:p>
          <a:p>
            <a:pPr marL="336362">
              <a:lnSpc>
                <a:spcPct val="95825"/>
              </a:lnSpc>
              <a:spcBef>
                <a:spcPts val="2767"/>
              </a:spcBef>
            </a:pPr>
            <a:r>
              <a:rPr dirty="0" smtClean="0" sz="1350" spc="-4">
                <a:latin typeface="Arial"/>
                <a:cs typeface="Arial"/>
              </a:rPr>
              <a:t>r</a:t>
            </a:r>
            <a:r>
              <a:rPr dirty="0" smtClean="0" sz="1350" spc="4">
                <a:latin typeface="Arial"/>
                <a:cs typeface="Arial"/>
              </a:rPr>
              <a:t>a</a:t>
            </a:r>
            <a:r>
              <a:rPr dirty="0" smtClean="0" sz="1350" spc="4">
                <a:latin typeface="Arial"/>
                <a:cs typeface="Arial"/>
              </a:rPr>
              <a:t>d</a:t>
            </a:r>
            <a:r>
              <a:rPr dirty="0" smtClean="0" sz="1350" spc="-4">
                <a:latin typeface="Arial"/>
                <a:cs typeface="Arial"/>
              </a:rPr>
              <a:t>i</a:t>
            </a:r>
            <a:r>
              <a:rPr dirty="0" smtClean="0" sz="1350" spc="0">
                <a:latin typeface="Arial"/>
                <a:cs typeface="Arial"/>
              </a:rPr>
              <a:t>c</a:t>
            </a:r>
            <a:r>
              <a:rPr dirty="0" smtClean="0" sz="1350" spc="4">
                <a:latin typeface="Arial"/>
                <a:cs typeface="Arial"/>
              </a:rPr>
              <a:t>a</a:t>
            </a:r>
            <a:r>
              <a:rPr dirty="0" smtClean="0" sz="1350" spc="0">
                <a:latin typeface="Arial"/>
                <a:cs typeface="Arial"/>
              </a:rPr>
              <a:t>l</a:t>
            </a:r>
            <a:r>
              <a:rPr dirty="0" smtClean="0" sz="1350" spc="0">
                <a:latin typeface="Arial"/>
                <a:cs typeface="Arial"/>
              </a:rPr>
              <a:t>     </a:t>
            </a:r>
            <a:r>
              <a:rPr dirty="0" smtClean="0" sz="1350" spc="373">
                <a:latin typeface="Arial"/>
                <a:cs typeface="Arial"/>
              </a:rPr>
              <a:t> </a:t>
            </a:r>
            <a:r>
              <a:rPr dirty="0" smtClean="0" sz="1350" spc="-9">
                <a:latin typeface="Arial"/>
                <a:cs typeface="Arial"/>
              </a:rPr>
              <a:t>p</a:t>
            </a:r>
            <a:r>
              <a:rPr dirty="0" smtClean="0" sz="1350" spc="9">
                <a:latin typeface="Arial"/>
                <a:cs typeface="Arial"/>
              </a:rPr>
              <a:t>r</a:t>
            </a:r>
            <a:r>
              <a:rPr dirty="0" smtClean="0" sz="1350" spc="0">
                <a:latin typeface="Arial"/>
                <a:cs typeface="Arial"/>
              </a:rPr>
              <a:t>i</a:t>
            </a:r>
            <a:r>
              <a:rPr dirty="0" smtClean="0" sz="1350" spc="-4">
                <a:latin typeface="Arial"/>
                <a:cs typeface="Arial"/>
              </a:rPr>
              <a:t>m</a:t>
            </a:r>
            <a:r>
              <a:rPr dirty="0" smtClean="0" sz="1350" spc="4">
                <a:latin typeface="Arial"/>
                <a:cs typeface="Arial"/>
              </a:rPr>
              <a:t>a</a:t>
            </a:r>
            <a:r>
              <a:rPr dirty="0" smtClean="0" sz="1350" spc="0">
                <a:latin typeface="Arial"/>
                <a:cs typeface="Arial"/>
              </a:rPr>
              <a:t>i</a:t>
            </a:r>
            <a:r>
              <a:rPr dirty="0" smtClean="0" sz="1350" spc="-4">
                <a:latin typeface="Arial"/>
                <a:cs typeface="Arial"/>
              </a:rPr>
              <a:t>r</a:t>
            </a:r>
            <a:r>
              <a:rPr dirty="0" smtClean="0" sz="1350" spc="0">
                <a:latin typeface="Arial"/>
                <a:cs typeface="Arial"/>
              </a:rPr>
              <a:t>e</a:t>
            </a:r>
            <a:r>
              <a:rPr dirty="0" smtClean="0" sz="1350" spc="0">
                <a:latin typeface="Arial"/>
                <a:cs typeface="Arial"/>
              </a:rPr>
              <a:t>            </a:t>
            </a:r>
            <a:r>
              <a:rPr dirty="0" smtClean="0" sz="1350" spc="373">
                <a:latin typeface="Arial"/>
                <a:cs typeface="Arial"/>
              </a:rPr>
              <a:t> </a:t>
            </a:r>
            <a:r>
              <a:rPr dirty="0" smtClean="0" sz="1350" spc="0">
                <a:latin typeface="Arial"/>
                <a:cs typeface="Arial"/>
              </a:rPr>
              <a:t>s</a:t>
            </a:r>
            <a:r>
              <a:rPr dirty="0" smtClean="0" sz="1350" spc="4">
                <a:latin typeface="Arial"/>
                <a:cs typeface="Arial"/>
              </a:rPr>
              <a:t>e</a:t>
            </a:r>
            <a:r>
              <a:rPr dirty="0" smtClean="0" sz="1350" spc="-4">
                <a:latin typeface="Arial"/>
                <a:cs typeface="Arial"/>
              </a:rPr>
              <a:t>c</a:t>
            </a:r>
            <a:r>
              <a:rPr dirty="0" smtClean="0" sz="1350" spc="-9">
                <a:latin typeface="Arial"/>
                <a:cs typeface="Arial"/>
              </a:rPr>
              <a:t>o</a:t>
            </a:r>
            <a:r>
              <a:rPr dirty="0" smtClean="0" sz="1350" spc="4">
                <a:latin typeface="Arial"/>
                <a:cs typeface="Arial"/>
              </a:rPr>
              <a:t>n</a:t>
            </a:r>
            <a:r>
              <a:rPr dirty="0" smtClean="0" sz="1350" spc="4">
                <a:latin typeface="Arial"/>
                <a:cs typeface="Arial"/>
              </a:rPr>
              <a:t>d</a:t>
            </a:r>
            <a:r>
              <a:rPr dirty="0" smtClean="0" sz="1350" spc="-9">
                <a:latin typeface="Arial"/>
                <a:cs typeface="Arial"/>
              </a:rPr>
              <a:t>a</a:t>
            </a:r>
            <a:r>
              <a:rPr dirty="0" smtClean="0" sz="1350" spc="9">
                <a:latin typeface="Arial"/>
                <a:cs typeface="Arial"/>
              </a:rPr>
              <a:t>i</a:t>
            </a:r>
            <a:r>
              <a:rPr dirty="0" smtClean="0" sz="1350" spc="-4">
                <a:latin typeface="Arial"/>
                <a:cs typeface="Arial"/>
              </a:rPr>
              <a:t>r</a:t>
            </a:r>
            <a:r>
              <a:rPr dirty="0" smtClean="0" sz="1350" spc="0">
                <a:latin typeface="Arial"/>
                <a:cs typeface="Arial"/>
              </a:rPr>
              <a:t>e</a:t>
            </a:r>
            <a:r>
              <a:rPr dirty="0" smtClean="0" sz="1350" spc="0">
                <a:latin typeface="Arial"/>
                <a:cs typeface="Arial"/>
              </a:rPr>
              <a:t>             </a:t>
            </a:r>
            <a:r>
              <a:rPr dirty="0" smtClean="0" sz="1350" spc="368">
                <a:latin typeface="Arial"/>
                <a:cs typeface="Arial"/>
              </a:rPr>
              <a:t> </a:t>
            </a:r>
            <a:r>
              <a:rPr dirty="0" smtClean="0" sz="1350" spc="4">
                <a:latin typeface="Arial"/>
                <a:cs typeface="Arial"/>
              </a:rPr>
              <a:t>t</a:t>
            </a:r>
            <a:r>
              <a:rPr dirty="0" smtClean="0" sz="1350" spc="-9">
                <a:latin typeface="Arial"/>
                <a:cs typeface="Arial"/>
              </a:rPr>
              <a:t>e</a:t>
            </a:r>
            <a:r>
              <a:rPr dirty="0" smtClean="0" sz="1350" spc="-4">
                <a:latin typeface="Arial"/>
                <a:cs typeface="Arial"/>
              </a:rPr>
              <a:t>r</a:t>
            </a:r>
            <a:r>
              <a:rPr dirty="0" smtClean="0" sz="1350" spc="4">
                <a:latin typeface="Arial"/>
                <a:cs typeface="Arial"/>
              </a:rPr>
              <a:t>t</a:t>
            </a:r>
            <a:r>
              <a:rPr dirty="0" smtClean="0" sz="1350" spc="-4">
                <a:latin typeface="Arial"/>
                <a:cs typeface="Arial"/>
              </a:rPr>
              <a:t>i</a:t>
            </a:r>
            <a:r>
              <a:rPr dirty="0" smtClean="0" sz="1350" spc="4">
                <a:latin typeface="Arial"/>
                <a:cs typeface="Arial"/>
              </a:rPr>
              <a:t>a</a:t>
            </a:r>
            <a:r>
              <a:rPr dirty="0" smtClean="0" sz="1350" spc="0">
                <a:latin typeface="Arial"/>
                <a:cs typeface="Arial"/>
              </a:rPr>
              <a:t>i</a:t>
            </a:r>
            <a:r>
              <a:rPr dirty="0" smtClean="0" sz="1350" spc="9">
                <a:latin typeface="Arial"/>
                <a:cs typeface="Arial"/>
              </a:rPr>
              <a:t>r</a:t>
            </a:r>
            <a:r>
              <a:rPr dirty="0" smtClean="0" sz="1350" spc="0">
                <a:latin typeface="Arial"/>
                <a:cs typeface="Arial"/>
              </a:rPr>
              <a:t>e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3530245" y="3663755"/>
            <a:ext cx="12432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5093971" y="3663755"/>
            <a:ext cx="12423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5646568" y="3663755"/>
            <a:ext cx="13629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6755035" y="3663755"/>
            <a:ext cx="16352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7255595" y="3663755"/>
            <a:ext cx="18833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4572504" y="5323559"/>
            <a:ext cx="20737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7452480" y="5301366"/>
            <a:ext cx="20704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7820231" y="5301366"/>
            <a:ext cx="20704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5942738" y="5333806"/>
            <a:ext cx="20704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6429293" y="5333806"/>
            <a:ext cx="21221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object 194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0" name="object 190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1" name="object 191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2" name="object 192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3" name="object 193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4" name="object 164"/>
          <p:cNvSpPr/>
          <p:nvPr/>
        </p:nvSpPr>
        <p:spPr>
          <a:xfrm>
            <a:off x="4940502" y="1417029"/>
            <a:ext cx="362399" cy="209225"/>
          </a:xfrm>
          <a:custGeom>
            <a:avLst/>
            <a:gdLst/>
            <a:ahLst/>
            <a:cxnLst/>
            <a:rect l="l" t="t" r="r" b="b"/>
            <a:pathLst>
              <a:path w="362399" h="209225">
                <a:moveTo>
                  <a:pt x="0" y="209225"/>
                </a:moveTo>
                <a:lnTo>
                  <a:pt x="362399" y="0"/>
                </a:lnTo>
              </a:path>
            </a:pathLst>
          </a:custGeom>
          <a:ln w="110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5" name="object 165"/>
          <p:cNvSpPr/>
          <p:nvPr/>
        </p:nvSpPr>
        <p:spPr>
          <a:xfrm>
            <a:off x="5302902" y="1417029"/>
            <a:ext cx="362539" cy="209226"/>
          </a:xfrm>
          <a:custGeom>
            <a:avLst/>
            <a:gdLst/>
            <a:ahLst/>
            <a:cxnLst/>
            <a:rect l="l" t="t" r="r" b="b"/>
            <a:pathLst>
              <a:path w="362539" h="209226">
                <a:moveTo>
                  <a:pt x="0" y="0"/>
                </a:moveTo>
                <a:lnTo>
                  <a:pt x="362539" y="209226"/>
                </a:lnTo>
              </a:path>
            </a:pathLst>
          </a:custGeom>
          <a:ln w="110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6" name="object 166"/>
          <p:cNvSpPr/>
          <p:nvPr/>
        </p:nvSpPr>
        <p:spPr>
          <a:xfrm>
            <a:off x="5665441" y="1417029"/>
            <a:ext cx="359615" cy="209225"/>
          </a:xfrm>
          <a:custGeom>
            <a:avLst/>
            <a:gdLst/>
            <a:ahLst/>
            <a:cxnLst/>
            <a:rect l="l" t="t" r="r" b="b"/>
            <a:pathLst>
              <a:path w="359615" h="209225">
                <a:moveTo>
                  <a:pt x="0" y="209225"/>
                </a:moveTo>
                <a:lnTo>
                  <a:pt x="359615" y="0"/>
                </a:lnTo>
              </a:path>
            </a:pathLst>
          </a:custGeom>
          <a:ln w="110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7" name="object 167"/>
          <p:cNvSpPr/>
          <p:nvPr/>
        </p:nvSpPr>
        <p:spPr>
          <a:xfrm>
            <a:off x="6025057" y="1417029"/>
            <a:ext cx="362539" cy="209226"/>
          </a:xfrm>
          <a:custGeom>
            <a:avLst/>
            <a:gdLst/>
            <a:ahLst/>
            <a:cxnLst/>
            <a:rect l="l" t="t" r="r" b="b"/>
            <a:pathLst>
              <a:path w="362539" h="209226">
                <a:moveTo>
                  <a:pt x="0" y="0"/>
                </a:moveTo>
                <a:lnTo>
                  <a:pt x="362539" y="209226"/>
                </a:lnTo>
              </a:path>
            </a:pathLst>
          </a:custGeom>
          <a:ln w="110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8" name="object 168"/>
          <p:cNvSpPr/>
          <p:nvPr/>
        </p:nvSpPr>
        <p:spPr>
          <a:xfrm>
            <a:off x="4578103" y="1417029"/>
            <a:ext cx="362399" cy="209226"/>
          </a:xfrm>
          <a:custGeom>
            <a:avLst/>
            <a:gdLst/>
            <a:ahLst/>
            <a:cxnLst/>
            <a:rect l="l" t="t" r="r" b="b"/>
            <a:pathLst>
              <a:path w="362399" h="209226">
                <a:moveTo>
                  <a:pt x="362399" y="209226"/>
                </a:moveTo>
                <a:lnTo>
                  <a:pt x="0" y="0"/>
                </a:lnTo>
              </a:path>
            </a:pathLst>
          </a:custGeom>
          <a:ln w="110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9" name="object 169"/>
          <p:cNvSpPr/>
          <p:nvPr/>
        </p:nvSpPr>
        <p:spPr>
          <a:xfrm>
            <a:off x="4218404" y="1417029"/>
            <a:ext cx="359698" cy="209225"/>
          </a:xfrm>
          <a:custGeom>
            <a:avLst/>
            <a:gdLst/>
            <a:ahLst/>
            <a:cxnLst/>
            <a:rect l="l" t="t" r="r" b="b"/>
            <a:pathLst>
              <a:path w="359698" h="209225">
                <a:moveTo>
                  <a:pt x="359698" y="0"/>
                </a:moveTo>
                <a:lnTo>
                  <a:pt x="0" y="209225"/>
                </a:lnTo>
              </a:path>
            </a:pathLst>
          </a:custGeom>
          <a:ln w="110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0" name="object 170"/>
          <p:cNvSpPr/>
          <p:nvPr/>
        </p:nvSpPr>
        <p:spPr>
          <a:xfrm>
            <a:off x="3855990" y="1417029"/>
            <a:ext cx="362413" cy="209226"/>
          </a:xfrm>
          <a:custGeom>
            <a:avLst/>
            <a:gdLst/>
            <a:ahLst/>
            <a:cxnLst/>
            <a:rect l="l" t="t" r="r" b="b"/>
            <a:pathLst>
              <a:path w="362413" h="209226">
                <a:moveTo>
                  <a:pt x="362413" y="209226"/>
                </a:moveTo>
                <a:lnTo>
                  <a:pt x="0" y="0"/>
                </a:lnTo>
              </a:path>
            </a:pathLst>
          </a:custGeom>
          <a:ln w="110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1" name="object 171"/>
          <p:cNvSpPr/>
          <p:nvPr/>
        </p:nvSpPr>
        <p:spPr>
          <a:xfrm>
            <a:off x="3493576" y="1417029"/>
            <a:ext cx="362413" cy="209225"/>
          </a:xfrm>
          <a:custGeom>
            <a:avLst/>
            <a:gdLst/>
            <a:ahLst/>
            <a:cxnLst/>
            <a:rect l="l" t="t" r="r" b="b"/>
            <a:pathLst>
              <a:path w="362413" h="209225">
                <a:moveTo>
                  <a:pt x="362413" y="0"/>
                </a:moveTo>
                <a:lnTo>
                  <a:pt x="0" y="209225"/>
                </a:lnTo>
              </a:path>
            </a:pathLst>
          </a:custGeom>
          <a:ln w="110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2" name="object 172"/>
          <p:cNvSpPr/>
          <p:nvPr/>
        </p:nvSpPr>
        <p:spPr>
          <a:xfrm>
            <a:off x="3081111" y="1603937"/>
            <a:ext cx="412464" cy="56072"/>
          </a:xfrm>
          <a:custGeom>
            <a:avLst/>
            <a:gdLst/>
            <a:ahLst/>
            <a:cxnLst/>
            <a:rect l="l" t="t" r="r" b="b"/>
            <a:pathLst>
              <a:path w="412464" h="56072">
                <a:moveTo>
                  <a:pt x="412464" y="22317"/>
                </a:moveTo>
                <a:lnTo>
                  <a:pt x="390105" y="0"/>
                </a:lnTo>
                <a:lnTo>
                  <a:pt x="334374" y="56072"/>
                </a:lnTo>
                <a:lnTo>
                  <a:pt x="278642" y="0"/>
                </a:lnTo>
                <a:lnTo>
                  <a:pt x="222925" y="56072"/>
                </a:lnTo>
                <a:lnTo>
                  <a:pt x="167193" y="0"/>
                </a:lnTo>
                <a:lnTo>
                  <a:pt x="111462" y="56072"/>
                </a:lnTo>
                <a:lnTo>
                  <a:pt x="55731" y="0"/>
                </a:lnTo>
                <a:lnTo>
                  <a:pt x="0" y="28036"/>
                </a:lnTo>
              </a:path>
            </a:pathLst>
          </a:custGeom>
          <a:ln w="110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3" name="object 173"/>
          <p:cNvSpPr/>
          <p:nvPr/>
        </p:nvSpPr>
        <p:spPr>
          <a:xfrm>
            <a:off x="6393165" y="1603938"/>
            <a:ext cx="418228" cy="56072"/>
          </a:xfrm>
          <a:custGeom>
            <a:avLst/>
            <a:gdLst/>
            <a:ahLst/>
            <a:cxnLst/>
            <a:rect l="l" t="t" r="r" b="b"/>
            <a:pathLst>
              <a:path w="418228" h="56072">
                <a:moveTo>
                  <a:pt x="0" y="28036"/>
                </a:moveTo>
                <a:lnTo>
                  <a:pt x="27705" y="56072"/>
                </a:lnTo>
                <a:lnTo>
                  <a:pt x="83395" y="0"/>
                </a:lnTo>
                <a:lnTo>
                  <a:pt x="139223" y="56072"/>
                </a:lnTo>
                <a:lnTo>
                  <a:pt x="194913" y="0"/>
                </a:lnTo>
                <a:lnTo>
                  <a:pt x="250603" y="56072"/>
                </a:lnTo>
                <a:lnTo>
                  <a:pt x="306710" y="0"/>
                </a:lnTo>
                <a:lnTo>
                  <a:pt x="362399" y="56072"/>
                </a:lnTo>
                <a:lnTo>
                  <a:pt x="418228" y="28036"/>
                </a:lnTo>
              </a:path>
            </a:pathLst>
          </a:custGeom>
          <a:ln w="110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4" name="object 174"/>
          <p:cNvSpPr/>
          <p:nvPr/>
        </p:nvSpPr>
        <p:spPr>
          <a:xfrm>
            <a:off x="3630238" y="1190786"/>
            <a:ext cx="214571" cy="220663"/>
          </a:xfrm>
          <a:custGeom>
            <a:avLst/>
            <a:gdLst/>
            <a:ahLst/>
            <a:cxnLst/>
            <a:rect l="l" t="t" r="r" b="b"/>
            <a:pathLst>
              <a:path w="214571" h="220663">
                <a:moveTo>
                  <a:pt x="0" y="0"/>
                </a:moveTo>
                <a:lnTo>
                  <a:pt x="214571" y="220663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5" name="object 175"/>
          <p:cNvSpPr/>
          <p:nvPr/>
        </p:nvSpPr>
        <p:spPr>
          <a:xfrm>
            <a:off x="3596699" y="1159960"/>
            <a:ext cx="259290" cy="257069"/>
          </a:xfrm>
          <a:custGeom>
            <a:avLst/>
            <a:gdLst/>
            <a:ahLst/>
            <a:cxnLst/>
            <a:rect l="l" t="t" r="r" b="b"/>
            <a:pathLst>
              <a:path w="259290" h="257069">
                <a:moveTo>
                  <a:pt x="0" y="58722"/>
                </a:moveTo>
                <a:lnTo>
                  <a:pt x="245270" y="257069"/>
                </a:lnTo>
                <a:lnTo>
                  <a:pt x="259290" y="257069"/>
                </a:lnTo>
                <a:lnTo>
                  <a:pt x="259290" y="248700"/>
                </a:lnTo>
                <a:lnTo>
                  <a:pt x="58724" y="0"/>
                </a:lnTo>
                <a:lnTo>
                  <a:pt x="0" y="58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6" name="object 176"/>
          <p:cNvSpPr/>
          <p:nvPr/>
        </p:nvSpPr>
        <p:spPr>
          <a:xfrm>
            <a:off x="3867170" y="1386482"/>
            <a:ext cx="22359" cy="22317"/>
          </a:xfrm>
          <a:custGeom>
            <a:avLst/>
            <a:gdLst/>
            <a:ahLst/>
            <a:cxnLst/>
            <a:rect l="l" t="t" r="r" b="b"/>
            <a:pathLst>
              <a:path w="22359" h="22317">
                <a:moveTo>
                  <a:pt x="0" y="22317"/>
                </a:moveTo>
                <a:lnTo>
                  <a:pt x="22359" y="0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7" name="object 177"/>
          <p:cNvSpPr/>
          <p:nvPr/>
        </p:nvSpPr>
        <p:spPr>
          <a:xfrm>
            <a:off x="3855990" y="1372255"/>
            <a:ext cx="41711" cy="44774"/>
          </a:xfrm>
          <a:custGeom>
            <a:avLst/>
            <a:gdLst/>
            <a:ahLst/>
            <a:cxnLst/>
            <a:rect l="l" t="t" r="r" b="b"/>
            <a:pathLst>
              <a:path w="41711" h="44774">
                <a:moveTo>
                  <a:pt x="41711" y="11298"/>
                </a:moveTo>
                <a:lnTo>
                  <a:pt x="30698" y="0"/>
                </a:lnTo>
                <a:lnTo>
                  <a:pt x="0" y="36405"/>
                </a:lnTo>
                <a:lnTo>
                  <a:pt x="0" y="44774"/>
                </a:lnTo>
                <a:lnTo>
                  <a:pt x="11012" y="44774"/>
                </a:lnTo>
                <a:lnTo>
                  <a:pt x="41711" y="112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8" name="object 178"/>
          <p:cNvSpPr/>
          <p:nvPr/>
        </p:nvSpPr>
        <p:spPr>
          <a:xfrm>
            <a:off x="4594949" y="1386482"/>
            <a:ext cx="22136" cy="22317"/>
          </a:xfrm>
          <a:custGeom>
            <a:avLst/>
            <a:gdLst/>
            <a:ahLst/>
            <a:cxnLst/>
            <a:rect l="l" t="t" r="r" b="b"/>
            <a:pathLst>
              <a:path w="22136" h="22317">
                <a:moveTo>
                  <a:pt x="22136" y="0"/>
                </a:moveTo>
                <a:lnTo>
                  <a:pt x="0" y="22317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9" name="object 179"/>
          <p:cNvSpPr/>
          <p:nvPr/>
        </p:nvSpPr>
        <p:spPr>
          <a:xfrm>
            <a:off x="4578103" y="1375184"/>
            <a:ext cx="44690" cy="41845"/>
          </a:xfrm>
          <a:custGeom>
            <a:avLst/>
            <a:gdLst/>
            <a:ahLst/>
            <a:cxnLst/>
            <a:rect l="l" t="t" r="r" b="b"/>
            <a:pathLst>
              <a:path w="44690" h="41845">
                <a:moveTo>
                  <a:pt x="44690" y="11019"/>
                </a:moveTo>
                <a:lnTo>
                  <a:pt x="33413" y="0"/>
                </a:lnTo>
                <a:lnTo>
                  <a:pt x="2645" y="30825"/>
                </a:lnTo>
                <a:lnTo>
                  <a:pt x="0" y="41845"/>
                </a:lnTo>
                <a:lnTo>
                  <a:pt x="10998" y="41845"/>
                </a:lnTo>
                <a:lnTo>
                  <a:pt x="44690" y="11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0" name="object 180"/>
          <p:cNvSpPr/>
          <p:nvPr/>
        </p:nvSpPr>
        <p:spPr>
          <a:xfrm>
            <a:off x="4419109" y="1143361"/>
            <a:ext cx="158854" cy="268088"/>
          </a:xfrm>
          <a:custGeom>
            <a:avLst/>
            <a:gdLst/>
            <a:ahLst/>
            <a:cxnLst/>
            <a:rect l="l" t="t" r="r" b="b"/>
            <a:pathLst>
              <a:path w="158854" h="268088">
                <a:moveTo>
                  <a:pt x="158854" y="268088"/>
                </a:moveTo>
                <a:lnTo>
                  <a:pt x="0" y="0"/>
                </a:lnTo>
              </a:path>
            </a:pathLst>
          </a:custGeom>
          <a:ln w="2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1" name="object 181"/>
          <p:cNvSpPr/>
          <p:nvPr/>
        </p:nvSpPr>
        <p:spPr>
          <a:xfrm>
            <a:off x="4380265" y="1115604"/>
            <a:ext cx="200482" cy="301424"/>
          </a:xfrm>
          <a:custGeom>
            <a:avLst/>
            <a:gdLst/>
            <a:ahLst/>
            <a:cxnLst/>
            <a:rect l="l" t="t" r="r" b="b"/>
            <a:pathLst>
              <a:path w="200482" h="301424">
                <a:moveTo>
                  <a:pt x="0" y="41705"/>
                </a:moveTo>
                <a:lnTo>
                  <a:pt x="189483" y="301424"/>
                </a:lnTo>
                <a:lnTo>
                  <a:pt x="197837" y="301424"/>
                </a:lnTo>
                <a:lnTo>
                  <a:pt x="200482" y="290405"/>
                </a:lnTo>
                <a:lnTo>
                  <a:pt x="72396" y="0"/>
                </a:lnTo>
                <a:lnTo>
                  <a:pt x="0" y="417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2" name="object 182"/>
          <p:cNvSpPr/>
          <p:nvPr/>
        </p:nvSpPr>
        <p:spPr>
          <a:xfrm>
            <a:off x="5143909" y="1143362"/>
            <a:ext cx="156209" cy="268088"/>
          </a:xfrm>
          <a:custGeom>
            <a:avLst/>
            <a:gdLst/>
            <a:ahLst/>
            <a:cxnLst/>
            <a:rect l="l" t="t" r="r" b="b"/>
            <a:pathLst>
              <a:path w="156209" h="268088">
                <a:moveTo>
                  <a:pt x="156209" y="268088"/>
                </a:moveTo>
                <a:lnTo>
                  <a:pt x="0" y="0"/>
                </a:lnTo>
              </a:path>
            </a:pathLst>
          </a:custGeom>
          <a:ln w="2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3" name="object 183"/>
          <p:cNvSpPr/>
          <p:nvPr/>
        </p:nvSpPr>
        <p:spPr>
          <a:xfrm>
            <a:off x="5105065" y="1115604"/>
            <a:ext cx="200621" cy="301424"/>
          </a:xfrm>
          <a:custGeom>
            <a:avLst/>
            <a:gdLst/>
            <a:ahLst/>
            <a:cxnLst/>
            <a:rect l="l" t="t" r="r" b="b"/>
            <a:pathLst>
              <a:path w="200621" h="301424">
                <a:moveTo>
                  <a:pt x="0" y="41705"/>
                </a:moveTo>
                <a:lnTo>
                  <a:pt x="186838" y="301424"/>
                </a:lnTo>
                <a:lnTo>
                  <a:pt x="197837" y="301424"/>
                </a:lnTo>
                <a:lnTo>
                  <a:pt x="200621" y="290405"/>
                </a:lnTo>
                <a:lnTo>
                  <a:pt x="72396" y="0"/>
                </a:lnTo>
                <a:lnTo>
                  <a:pt x="0" y="417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4" name="object 184"/>
          <p:cNvSpPr/>
          <p:nvPr/>
        </p:nvSpPr>
        <p:spPr>
          <a:xfrm>
            <a:off x="5866063" y="1143362"/>
            <a:ext cx="158854" cy="268088"/>
          </a:xfrm>
          <a:custGeom>
            <a:avLst/>
            <a:gdLst/>
            <a:ahLst/>
            <a:cxnLst/>
            <a:rect l="l" t="t" r="r" b="b"/>
            <a:pathLst>
              <a:path w="158854" h="268088">
                <a:moveTo>
                  <a:pt x="158854" y="268088"/>
                </a:moveTo>
                <a:lnTo>
                  <a:pt x="0" y="0"/>
                </a:lnTo>
              </a:path>
            </a:pathLst>
          </a:custGeom>
          <a:ln w="2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5" name="object 185"/>
          <p:cNvSpPr/>
          <p:nvPr/>
        </p:nvSpPr>
        <p:spPr>
          <a:xfrm>
            <a:off x="5827219" y="1115604"/>
            <a:ext cx="200621" cy="301424"/>
          </a:xfrm>
          <a:custGeom>
            <a:avLst/>
            <a:gdLst/>
            <a:ahLst/>
            <a:cxnLst/>
            <a:rect l="l" t="t" r="r" b="b"/>
            <a:pathLst>
              <a:path w="200621" h="301424">
                <a:moveTo>
                  <a:pt x="0" y="41705"/>
                </a:moveTo>
                <a:lnTo>
                  <a:pt x="189622" y="301424"/>
                </a:lnTo>
                <a:lnTo>
                  <a:pt x="197837" y="301424"/>
                </a:lnTo>
                <a:lnTo>
                  <a:pt x="200621" y="290405"/>
                </a:lnTo>
                <a:lnTo>
                  <a:pt x="72396" y="0"/>
                </a:lnTo>
                <a:lnTo>
                  <a:pt x="0" y="417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6" name="object 186"/>
          <p:cNvSpPr/>
          <p:nvPr/>
        </p:nvSpPr>
        <p:spPr>
          <a:xfrm>
            <a:off x="5316825" y="1383414"/>
            <a:ext cx="22415" cy="22317"/>
          </a:xfrm>
          <a:custGeom>
            <a:avLst/>
            <a:gdLst/>
            <a:ahLst/>
            <a:cxnLst/>
            <a:rect l="l" t="t" r="r" b="b"/>
            <a:pathLst>
              <a:path w="22415" h="22317">
                <a:moveTo>
                  <a:pt x="22415" y="0"/>
                </a:moveTo>
                <a:lnTo>
                  <a:pt x="0" y="22317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7" name="object 187"/>
          <p:cNvSpPr/>
          <p:nvPr/>
        </p:nvSpPr>
        <p:spPr>
          <a:xfrm>
            <a:off x="5302902" y="1375184"/>
            <a:ext cx="41767" cy="41845"/>
          </a:xfrm>
          <a:custGeom>
            <a:avLst/>
            <a:gdLst/>
            <a:ahLst/>
            <a:cxnLst/>
            <a:rect l="l" t="t" r="r" b="b"/>
            <a:pathLst>
              <a:path w="41767" h="41845">
                <a:moveTo>
                  <a:pt x="41767" y="8369"/>
                </a:moveTo>
                <a:lnTo>
                  <a:pt x="33413" y="0"/>
                </a:lnTo>
                <a:lnTo>
                  <a:pt x="2784" y="30825"/>
                </a:lnTo>
                <a:lnTo>
                  <a:pt x="0" y="41845"/>
                </a:lnTo>
                <a:lnTo>
                  <a:pt x="11137" y="41845"/>
                </a:lnTo>
                <a:lnTo>
                  <a:pt x="41767" y="8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8" name="object 188"/>
          <p:cNvSpPr/>
          <p:nvPr/>
        </p:nvSpPr>
        <p:spPr>
          <a:xfrm>
            <a:off x="6041903" y="1386482"/>
            <a:ext cx="22136" cy="22317"/>
          </a:xfrm>
          <a:custGeom>
            <a:avLst/>
            <a:gdLst/>
            <a:ahLst/>
            <a:cxnLst/>
            <a:rect l="l" t="t" r="r" b="b"/>
            <a:pathLst>
              <a:path w="22136" h="22317">
                <a:moveTo>
                  <a:pt x="22136" y="0"/>
                </a:moveTo>
                <a:lnTo>
                  <a:pt x="0" y="22317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9" name="object 189"/>
          <p:cNvSpPr/>
          <p:nvPr/>
        </p:nvSpPr>
        <p:spPr>
          <a:xfrm>
            <a:off x="6025057" y="1375184"/>
            <a:ext cx="44412" cy="41845"/>
          </a:xfrm>
          <a:custGeom>
            <a:avLst/>
            <a:gdLst/>
            <a:ahLst/>
            <a:cxnLst/>
            <a:rect l="l" t="t" r="r" b="b"/>
            <a:pathLst>
              <a:path w="44412" h="41845">
                <a:moveTo>
                  <a:pt x="44412" y="11019"/>
                </a:moveTo>
                <a:lnTo>
                  <a:pt x="33413" y="0"/>
                </a:lnTo>
                <a:lnTo>
                  <a:pt x="2784" y="30825"/>
                </a:lnTo>
                <a:lnTo>
                  <a:pt x="0" y="41845"/>
                </a:lnTo>
                <a:lnTo>
                  <a:pt x="11137" y="41845"/>
                </a:lnTo>
                <a:lnTo>
                  <a:pt x="44412" y="11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2" name="object 162"/>
          <p:cNvSpPr/>
          <p:nvPr/>
        </p:nvSpPr>
        <p:spPr>
          <a:xfrm>
            <a:off x="3931240" y="1322040"/>
            <a:ext cx="22359" cy="25386"/>
          </a:xfrm>
          <a:custGeom>
            <a:avLst/>
            <a:gdLst/>
            <a:ahLst/>
            <a:cxnLst/>
            <a:rect l="l" t="t" r="r" b="b"/>
            <a:pathLst>
              <a:path w="22359" h="25386">
                <a:moveTo>
                  <a:pt x="0" y="25386"/>
                </a:moveTo>
                <a:lnTo>
                  <a:pt x="22359" y="0"/>
                </a:lnTo>
              </a:path>
            </a:pathLst>
          </a:custGeom>
          <a:ln w="2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3" name="object 163"/>
          <p:cNvSpPr/>
          <p:nvPr/>
        </p:nvSpPr>
        <p:spPr>
          <a:xfrm>
            <a:off x="3920061" y="1308092"/>
            <a:ext cx="42045" cy="44774"/>
          </a:xfrm>
          <a:custGeom>
            <a:avLst/>
            <a:gdLst/>
            <a:ahLst/>
            <a:cxnLst/>
            <a:rect l="l" t="t" r="r" b="b"/>
            <a:pathLst>
              <a:path w="42045" h="44774">
                <a:moveTo>
                  <a:pt x="0" y="33476"/>
                </a:moveTo>
                <a:lnTo>
                  <a:pt x="11346" y="44774"/>
                </a:lnTo>
                <a:lnTo>
                  <a:pt x="42045" y="11019"/>
                </a:lnTo>
                <a:lnTo>
                  <a:pt x="30698" y="0"/>
                </a:lnTo>
                <a:lnTo>
                  <a:pt x="0" y="33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0" name="object 160"/>
          <p:cNvSpPr/>
          <p:nvPr/>
        </p:nvSpPr>
        <p:spPr>
          <a:xfrm>
            <a:off x="3995311" y="1257878"/>
            <a:ext cx="22359" cy="25107"/>
          </a:xfrm>
          <a:custGeom>
            <a:avLst/>
            <a:gdLst/>
            <a:ahLst/>
            <a:cxnLst/>
            <a:rect l="l" t="t" r="r" b="b"/>
            <a:pathLst>
              <a:path w="22359" h="25107">
                <a:moveTo>
                  <a:pt x="0" y="25107"/>
                </a:moveTo>
                <a:lnTo>
                  <a:pt x="22359" y="0"/>
                </a:lnTo>
              </a:path>
            </a:pathLst>
          </a:custGeom>
          <a:ln w="2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1" name="object 161"/>
          <p:cNvSpPr/>
          <p:nvPr/>
        </p:nvSpPr>
        <p:spPr>
          <a:xfrm>
            <a:off x="3984132" y="1243790"/>
            <a:ext cx="42045" cy="44634"/>
          </a:xfrm>
          <a:custGeom>
            <a:avLst/>
            <a:gdLst/>
            <a:ahLst/>
            <a:cxnLst/>
            <a:rect l="l" t="t" r="r" b="b"/>
            <a:pathLst>
              <a:path w="42045" h="44634">
                <a:moveTo>
                  <a:pt x="0" y="33615"/>
                </a:moveTo>
                <a:lnTo>
                  <a:pt x="11346" y="44634"/>
                </a:lnTo>
                <a:lnTo>
                  <a:pt x="42045" y="11298"/>
                </a:lnTo>
                <a:lnTo>
                  <a:pt x="30698" y="0"/>
                </a:lnTo>
                <a:lnTo>
                  <a:pt x="0" y="33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8" name="object 158"/>
          <p:cNvSpPr/>
          <p:nvPr/>
        </p:nvSpPr>
        <p:spPr>
          <a:xfrm>
            <a:off x="4059716" y="1196505"/>
            <a:ext cx="22025" cy="22317"/>
          </a:xfrm>
          <a:custGeom>
            <a:avLst/>
            <a:gdLst/>
            <a:ahLst/>
            <a:cxnLst/>
            <a:rect l="l" t="t" r="r" b="b"/>
            <a:pathLst>
              <a:path w="22025" h="22317">
                <a:moveTo>
                  <a:pt x="0" y="22317"/>
                </a:moveTo>
                <a:lnTo>
                  <a:pt x="22025" y="0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9" name="object 159"/>
          <p:cNvSpPr/>
          <p:nvPr/>
        </p:nvSpPr>
        <p:spPr>
          <a:xfrm>
            <a:off x="4048537" y="1182277"/>
            <a:ext cx="41725" cy="42124"/>
          </a:xfrm>
          <a:custGeom>
            <a:avLst/>
            <a:gdLst/>
            <a:ahLst/>
            <a:cxnLst/>
            <a:rect l="l" t="t" r="r" b="b"/>
            <a:pathLst>
              <a:path w="41725" h="42124">
                <a:moveTo>
                  <a:pt x="0" y="30686"/>
                </a:moveTo>
                <a:lnTo>
                  <a:pt x="11012" y="42124"/>
                </a:lnTo>
                <a:lnTo>
                  <a:pt x="41725" y="8369"/>
                </a:lnTo>
                <a:lnTo>
                  <a:pt x="33371" y="0"/>
                </a:lnTo>
                <a:lnTo>
                  <a:pt x="0" y="306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6" name="object 156"/>
          <p:cNvSpPr/>
          <p:nvPr/>
        </p:nvSpPr>
        <p:spPr>
          <a:xfrm>
            <a:off x="4784572" y="1193436"/>
            <a:ext cx="22275" cy="22456"/>
          </a:xfrm>
          <a:custGeom>
            <a:avLst/>
            <a:gdLst/>
            <a:ahLst/>
            <a:cxnLst/>
            <a:rect l="l" t="t" r="r" b="b"/>
            <a:pathLst>
              <a:path w="22275" h="22456">
                <a:moveTo>
                  <a:pt x="22275" y="0"/>
                </a:moveTo>
                <a:lnTo>
                  <a:pt x="0" y="22456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7" name="object 157"/>
          <p:cNvSpPr/>
          <p:nvPr/>
        </p:nvSpPr>
        <p:spPr>
          <a:xfrm>
            <a:off x="4770371" y="1182278"/>
            <a:ext cx="44690" cy="42124"/>
          </a:xfrm>
          <a:custGeom>
            <a:avLst/>
            <a:gdLst/>
            <a:ahLst/>
            <a:cxnLst/>
            <a:rect l="l" t="t" r="r" b="b"/>
            <a:pathLst>
              <a:path w="44690" h="42124">
                <a:moveTo>
                  <a:pt x="0" y="30686"/>
                </a:moveTo>
                <a:lnTo>
                  <a:pt x="11277" y="42124"/>
                </a:lnTo>
                <a:lnTo>
                  <a:pt x="44690" y="11437"/>
                </a:lnTo>
                <a:lnTo>
                  <a:pt x="33692" y="0"/>
                </a:lnTo>
                <a:lnTo>
                  <a:pt x="0" y="306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4" name="object 154"/>
          <p:cNvSpPr/>
          <p:nvPr/>
        </p:nvSpPr>
        <p:spPr>
          <a:xfrm>
            <a:off x="4720529" y="1257878"/>
            <a:ext cx="24921" cy="22456"/>
          </a:xfrm>
          <a:custGeom>
            <a:avLst/>
            <a:gdLst/>
            <a:ahLst/>
            <a:cxnLst/>
            <a:rect l="l" t="t" r="r" b="b"/>
            <a:pathLst>
              <a:path w="24921" h="22456">
                <a:moveTo>
                  <a:pt x="24921" y="0"/>
                </a:moveTo>
                <a:lnTo>
                  <a:pt x="0" y="22456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5" name="object 155"/>
          <p:cNvSpPr/>
          <p:nvPr/>
        </p:nvSpPr>
        <p:spPr>
          <a:xfrm>
            <a:off x="4706328" y="1246719"/>
            <a:ext cx="44690" cy="41705"/>
          </a:xfrm>
          <a:custGeom>
            <a:avLst/>
            <a:gdLst/>
            <a:ahLst/>
            <a:cxnLst/>
            <a:rect l="l" t="t" r="r" b="b"/>
            <a:pathLst>
              <a:path w="44690" h="41705">
                <a:moveTo>
                  <a:pt x="44690" y="11019"/>
                </a:moveTo>
                <a:lnTo>
                  <a:pt x="33274" y="0"/>
                </a:lnTo>
                <a:lnTo>
                  <a:pt x="0" y="30686"/>
                </a:lnTo>
                <a:lnTo>
                  <a:pt x="11277" y="41705"/>
                </a:lnTo>
                <a:lnTo>
                  <a:pt x="44690" y="11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2" name="object 152"/>
          <p:cNvSpPr/>
          <p:nvPr/>
        </p:nvSpPr>
        <p:spPr>
          <a:xfrm>
            <a:off x="4656068" y="1322040"/>
            <a:ext cx="25338" cy="22317"/>
          </a:xfrm>
          <a:custGeom>
            <a:avLst/>
            <a:gdLst/>
            <a:ahLst/>
            <a:cxnLst/>
            <a:rect l="l" t="t" r="r" b="b"/>
            <a:pathLst>
              <a:path w="25338" h="22317">
                <a:moveTo>
                  <a:pt x="25338" y="0"/>
                </a:moveTo>
                <a:lnTo>
                  <a:pt x="0" y="22317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3" name="object 153"/>
          <p:cNvSpPr/>
          <p:nvPr/>
        </p:nvSpPr>
        <p:spPr>
          <a:xfrm>
            <a:off x="4642146" y="1310882"/>
            <a:ext cx="44830" cy="41984"/>
          </a:xfrm>
          <a:custGeom>
            <a:avLst/>
            <a:gdLst/>
            <a:ahLst/>
            <a:cxnLst/>
            <a:rect l="l" t="t" r="r" b="b"/>
            <a:pathLst>
              <a:path w="44830" h="41984">
                <a:moveTo>
                  <a:pt x="44830" y="11298"/>
                </a:moveTo>
                <a:lnTo>
                  <a:pt x="33413" y="0"/>
                </a:lnTo>
                <a:lnTo>
                  <a:pt x="0" y="30686"/>
                </a:lnTo>
                <a:lnTo>
                  <a:pt x="11137" y="41984"/>
                </a:lnTo>
                <a:lnTo>
                  <a:pt x="44830" y="112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0" name="object 150"/>
          <p:cNvSpPr/>
          <p:nvPr/>
        </p:nvSpPr>
        <p:spPr>
          <a:xfrm>
            <a:off x="5509371" y="1193436"/>
            <a:ext cx="22415" cy="19806"/>
          </a:xfrm>
          <a:custGeom>
            <a:avLst/>
            <a:gdLst/>
            <a:ahLst/>
            <a:cxnLst/>
            <a:rect l="l" t="t" r="r" b="b"/>
            <a:pathLst>
              <a:path w="22415" h="19806">
                <a:moveTo>
                  <a:pt x="22415" y="0"/>
                </a:moveTo>
                <a:lnTo>
                  <a:pt x="0" y="19806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1" name="object 151"/>
          <p:cNvSpPr/>
          <p:nvPr/>
        </p:nvSpPr>
        <p:spPr>
          <a:xfrm>
            <a:off x="5498233" y="1182278"/>
            <a:ext cx="38982" cy="39055"/>
          </a:xfrm>
          <a:custGeom>
            <a:avLst/>
            <a:gdLst/>
            <a:ahLst/>
            <a:cxnLst/>
            <a:rect l="l" t="t" r="r" b="b"/>
            <a:pathLst>
              <a:path w="38982" h="39055">
                <a:moveTo>
                  <a:pt x="0" y="30686"/>
                </a:moveTo>
                <a:lnTo>
                  <a:pt x="8353" y="39055"/>
                </a:lnTo>
                <a:lnTo>
                  <a:pt x="38982" y="8369"/>
                </a:lnTo>
                <a:lnTo>
                  <a:pt x="30629" y="0"/>
                </a:lnTo>
                <a:lnTo>
                  <a:pt x="0" y="306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5445328" y="1254949"/>
            <a:ext cx="22275" cy="22317"/>
          </a:xfrm>
          <a:custGeom>
            <a:avLst/>
            <a:gdLst/>
            <a:ahLst/>
            <a:cxnLst/>
            <a:rect l="l" t="t" r="r" b="b"/>
            <a:pathLst>
              <a:path w="22275" h="22317">
                <a:moveTo>
                  <a:pt x="22275" y="0"/>
                </a:moveTo>
                <a:lnTo>
                  <a:pt x="0" y="22317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9" name="object 149"/>
          <p:cNvSpPr/>
          <p:nvPr/>
        </p:nvSpPr>
        <p:spPr>
          <a:xfrm>
            <a:off x="5434051" y="1246719"/>
            <a:ext cx="39121" cy="39055"/>
          </a:xfrm>
          <a:custGeom>
            <a:avLst/>
            <a:gdLst/>
            <a:ahLst/>
            <a:cxnLst/>
            <a:rect l="l" t="t" r="r" b="b"/>
            <a:pathLst>
              <a:path w="39121" h="39055">
                <a:moveTo>
                  <a:pt x="39121" y="8369"/>
                </a:moveTo>
                <a:lnTo>
                  <a:pt x="30768" y="0"/>
                </a:lnTo>
                <a:lnTo>
                  <a:pt x="0" y="30686"/>
                </a:lnTo>
                <a:lnTo>
                  <a:pt x="8353" y="39055"/>
                </a:lnTo>
                <a:lnTo>
                  <a:pt x="39121" y="8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5381285" y="1319390"/>
            <a:ext cx="21997" cy="22317"/>
          </a:xfrm>
          <a:custGeom>
            <a:avLst/>
            <a:gdLst/>
            <a:ahLst/>
            <a:cxnLst/>
            <a:rect l="l" t="t" r="r" b="b"/>
            <a:pathLst>
              <a:path w="21997" h="22317">
                <a:moveTo>
                  <a:pt x="21997" y="0"/>
                </a:moveTo>
                <a:lnTo>
                  <a:pt x="0" y="22317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5369730" y="1310882"/>
            <a:ext cx="38982" cy="39055"/>
          </a:xfrm>
          <a:custGeom>
            <a:avLst/>
            <a:gdLst/>
            <a:ahLst/>
            <a:cxnLst/>
            <a:rect l="l" t="t" r="r" b="b"/>
            <a:pathLst>
              <a:path w="38982" h="39055">
                <a:moveTo>
                  <a:pt x="38982" y="8229"/>
                </a:moveTo>
                <a:lnTo>
                  <a:pt x="30629" y="0"/>
                </a:lnTo>
                <a:lnTo>
                  <a:pt x="0" y="30686"/>
                </a:lnTo>
                <a:lnTo>
                  <a:pt x="8631" y="39055"/>
                </a:lnTo>
                <a:lnTo>
                  <a:pt x="38982" y="82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6231526" y="1193436"/>
            <a:ext cx="21997" cy="22456"/>
          </a:xfrm>
          <a:custGeom>
            <a:avLst/>
            <a:gdLst/>
            <a:ahLst/>
            <a:cxnLst/>
            <a:rect l="l" t="t" r="r" b="b"/>
            <a:pathLst>
              <a:path w="21997" h="22456">
                <a:moveTo>
                  <a:pt x="21997" y="0"/>
                </a:moveTo>
                <a:lnTo>
                  <a:pt x="0" y="22456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6217325" y="1182278"/>
            <a:ext cx="44690" cy="42124"/>
          </a:xfrm>
          <a:custGeom>
            <a:avLst/>
            <a:gdLst/>
            <a:ahLst/>
            <a:cxnLst/>
            <a:rect l="l" t="t" r="r" b="b"/>
            <a:pathLst>
              <a:path w="44690" h="42124">
                <a:moveTo>
                  <a:pt x="0" y="30686"/>
                </a:moveTo>
                <a:lnTo>
                  <a:pt x="11416" y="42124"/>
                </a:lnTo>
                <a:lnTo>
                  <a:pt x="44690" y="11437"/>
                </a:lnTo>
                <a:lnTo>
                  <a:pt x="33413" y="0"/>
                </a:lnTo>
                <a:lnTo>
                  <a:pt x="0" y="306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6167065" y="1257878"/>
            <a:ext cx="25338" cy="22456"/>
          </a:xfrm>
          <a:custGeom>
            <a:avLst/>
            <a:gdLst/>
            <a:ahLst/>
            <a:cxnLst/>
            <a:rect l="l" t="t" r="r" b="b"/>
            <a:pathLst>
              <a:path w="25338" h="22456">
                <a:moveTo>
                  <a:pt x="25338" y="0"/>
                </a:moveTo>
                <a:lnTo>
                  <a:pt x="0" y="22456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6153282" y="1246719"/>
            <a:ext cx="44690" cy="41705"/>
          </a:xfrm>
          <a:custGeom>
            <a:avLst/>
            <a:gdLst/>
            <a:ahLst/>
            <a:cxnLst/>
            <a:rect l="l" t="t" r="r" b="b"/>
            <a:pathLst>
              <a:path w="44690" h="41705">
                <a:moveTo>
                  <a:pt x="44690" y="11019"/>
                </a:moveTo>
                <a:lnTo>
                  <a:pt x="33413" y="0"/>
                </a:lnTo>
                <a:lnTo>
                  <a:pt x="0" y="30686"/>
                </a:lnTo>
                <a:lnTo>
                  <a:pt x="10998" y="41705"/>
                </a:lnTo>
                <a:lnTo>
                  <a:pt x="44690" y="11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6103022" y="1322041"/>
            <a:ext cx="25338" cy="22317"/>
          </a:xfrm>
          <a:custGeom>
            <a:avLst/>
            <a:gdLst/>
            <a:ahLst/>
            <a:cxnLst/>
            <a:rect l="l" t="t" r="r" b="b"/>
            <a:pathLst>
              <a:path w="25338" h="22317">
                <a:moveTo>
                  <a:pt x="25338" y="0"/>
                </a:moveTo>
                <a:lnTo>
                  <a:pt x="0" y="22317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6089239" y="1310882"/>
            <a:ext cx="44690" cy="41984"/>
          </a:xfrm>
          <a:custGeom>
            <a:avLst/>
            <a:gdLst/>
            <a:ahLst/>
            <a:cxnLst/>
            <a:rect l="l" t="t" r="r" b="b"/>
            <a:pathLst>
              <a:path w="44690" h="41984">
                <a:moveTo>
                  <a:pt x="44690" y="11298"/>
                </a:moveTo>
                <a:lnTo>
                  <a:pt x="33274" y="0"/>
                </a:lnTo>
                <a:lnTo>
                  <a:pt x="0" y="30686"/>
                </a:lnTo>
                <a:lnTo>
                  <a:pt x="10998" y="41984"/>
                </a:lnTo>
                <a:lnTo>
                  <a:pt x="44690" y="112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4873536" y="3003241"/>
            <a:ext cx="365323" cy="209225"/>
          </a:xfrm>
          <a:custGeom>
            <a:avLst/>
            <a:gdLst/>
            <a:ahLst/>
            <a:cxnLst/>
            <a:rect l="l" t="t" r="r" b="b"/>
            <a:pathLst>
              <a:path w="365323" h="209225">
                <a:moveTo>
                  <a:pt x="0" y="209225"/>
                </a:moveTo>
                <a:lnTo>
                  <a:pt x="365323" y="0"/>
                </a:lnTo>
              </a:path>
            </a:pathLst>
          </a:custGeom>
          <a:ln w="110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5238859" y="3003241"/>
            <a:ext cx="359754" cy="209226"/>
          </a:xfrm>
          <a:custGeom>
            <a:avLst/>
            <a:gdLst/>
            <a:ahLst/>
            <a:cxnLst/>
            <a:rect l="l" t="t" r="r" b="b"/>
            <a:pathLst>
              <a:path w="359754" h="209226">
                <a:moveTo>
                  <a:pt x="0" y="0"/>
                </a:moveTo>
                <a:lnTo>
                  <a:pt x="359754" y="209226"/>
                </a:lnTo>
              </a:path>
            </a:pathLst>
          </a:custGeom>
          <a:ln w="110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5598614" y="3003241"/>
            <a:ext cx="365045" cy="209225"/>
          </a:xfrm>
          <a:custGeom>
            <a:avLst/>
            <a:gdLst/>
            <a:ahLst/>
            <a:cxnLst/>
            <a:rect l="l" t="t" r="r" b="b"/>
            <a:pathLst>
              <a:path w="365045" h="209225">
                <a:moveTo>
                  <a:pt x="0" y="209225"/>
                </a:moveTo>
                <a:lnTo>
                  <a:pt x="365045" y="0"/>
                </a:lnTo>
              </a:path>
            </a:pathLst>
          </a:custGeom>
          <a:ln w="110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5963659" y="3003241"/>
            <a:ext cx="356830" cy="209226"/>
          </a:xfrm>
          <a:custGeom>
            <a:avLst/>
            <a:gdLst/>
            <a:ahLst/>
            <a:cxnLst/>
            <a:rect l="l" t="t" r="r" b="b"/>
            <a:pathLst>
              <a:path w="356830" h="209226">
                <a:moveTo>
                  <a:pt x="0" y="0"/>
                </a:moveTo>
                <a:lnTo>
                  <a:pt x="356830" y="209226"/>
                </a:lnTo>
              </a:path>
            </a:pathLst>
          </a:custGeom>
          <a:ln w="110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4516705" y="3003241"/>
            <a:ext cx="356830" cy="209226"/>
          </a:xfrm>
          <a:custGeom>
            <a:avLst/>
            <a:gdLst/>
            <a:ahLst/>
            <a:cxnLst/>
            <a:rect l="l" t="t" r="r" b="b"/>
            <a:pathLst>
              <a:path w="356830" h="209226">
                <a:moveTo>
                  <a:pt x="356830" y="209226"/>
                </a:moveTo>
                <a:lnTo>
                  <a:pt x="0" y="0"/>
                </a:lnTo>
              </a:path>
            </a:pathLst>
          </a:custGeom>
          <a:ln w="110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4151660" y="3003241"/>
            <a:ext cx="365045" cy="209225"/>
          </a:xfrm>
          <a:custGeom>
            <a:avLst/>
            <a:gdLst/>
            <a:ahLst/>
            <a:cxnLst/>
            <a:rect l="l" t="t" r="r" b="b"/>
            <a:pathLst>
              <a:path w="365045" h="209225">
                <a:moveTo>
                  <a:pt x="365045" y="0"/>
                </a:moveTo>
                <a:lnTo>
                  <a:pt x="0" y="209225"/>
                </a:lnTo>
              </a:path>
            </a:pathLst>
          </a:custGeom>
          <a:ln w="110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3791919" y="3003241"/>
            <a:ext cx="359740" cy="209226"/>
          </a:xfrm>
          <a:custGeom>
            <a:avLst/>
            <a:gdLst/>
            <a:ahLst/>
            <a:cxnLst/>
            <a:rect l="l" t="t" r="r" b="b"/>
            <a:pathLst>
              <a:path w="359740" h="209226">
                <a:moveTo>
                  <a:pt x="359740" y="209226"/>
                </a:moveTo>
                <a:lnTo>
                  <a:pt x="0" y="0"/>
                </a:lnTo>
              </a:path>
            </a:pathLst>
          </a:custGeom>
          <a:ln w="110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3432179" y="3003241"/>
            <a:ext cx="359740" cy="209225"/>
          </a:xfrm>
          <a:custGeom>
            <a:avLst/>
            <a:gdLst/>
            <a:ahLst/>
            <a:cxnLst/>
            <a:rect l="l" t="t" r="r" b="b"/>
            <a:pathLst>
              <a:path w="359740" h="209225">
                <a:moveTo>
                  <a:pt x="359740" y="0"/>
                </a:moveTo>
                <a:lnTo>
                  <a:pt x="0" y="209225"/>
                </a:lnTo>
              </a:path>
            </a:pathLst>
          </a:custGeom>
          <a:ln w="110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3019708" y="3190150"/>
            <a:ext cx="412470" cy="55654"/>
          </a:xfrm>
          <a:custGeom>
            <a:avLst/>
            <a:gdLst/>
            <a:ahLst/>
            <a:cxnLst/>
            <a:rect l="l" t="t" r="r" b="b"/>
            <a:pathLst>
              <a:path w="412470" h="55654">
                <a:moveTo>
                  <a:pt x="412470" y="22317"/>
                </a:moveTo>
                <a:lnTo>
                  <a:pt x="390110" y="0"/>
                </a:lnTo>
                <a:lnTo>
                  <a:pt x="334379" y="55654"/>
                </a:lnTo>
                <a:lnTo>
                  <a:pt x="278648" y="0"/>
                </a:lnTo>
                <a:lnTo>
                  <a:pt x="222916" y="55654"/>
                </a:lnTo>
                <a:lnTo>
                  <a:pt x="167185" y="0"/>
                </a:lnTo>
                <a:lnTo>
                  <a:pt x="111454" y="55654"/>
                </a:lnTo>
                <a:lnTo>
                  <a:pt x="55722" y="0"/>
                </a:lnTo>
                <a:lnTo>
                  <a:pt x="0" y="28036"/>
                </a:lnTo>
              </a:path>
            </a:pathLst>
          </a:custGeom>
          <a:ln w="110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6326059" y="3190150"/>
            <a:ext cx="423936" cy="55654"/>
          </a:xfrm>
          <a:custGeom>
            <a:avLst/>
            <a:gdLst/>
            <a:ahLst/>
            <a:cxnLst/>
            <a:rect l="l" t="t" r="r" b="b"/>
            <a:pathLst>
              <a:path w="423936" h="55654">
                <a:moveTo>
                  <a:pt x="0" y="28036"/>
                </a:moveTo>
                <a:lnTo>
                  <a:pt x="28123" y="55654"/>
                </a:lnTo>
                <a:lnTo>
                  <a:pt x="83812" y="0"/>
                </a:lnTo>
                <a:lnTo>
                  <a:pt x="139502" y="55654"/>
                </a:lnTo>
                <a:lnTo>
                  <a:pt x="195331" y="0"/>
                </a:lnTo>
                <a:lnTo>
                  <a:pt x="251020" y="55654"/>
                </a:lnTo>
                <a:lnTo>
                  <a:pt x="306710" y="0"/>
                </a:lnTo>
                <a:lnTo>
                  <a:pt x="362539" y="55654"/>
                </a:lnTo>
                <a:lnTo>
                  <a:pt x="418228" y="0"/>
                </a:lnTo>
                <a:lnTo>
                  <a:pt x="423936" y="28036"/>
                </a:lnTo>
              </a:path>
            </a:pathLst>
          </a:custGeom>
          <a:ln w="110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3566168" y="2776998"/>
            <a:ext cx="217244" cy="217595"/>
          </a:xfrm>
          <a:custGeom>
            <a:avLst/>
            <a:gdLst/>
            <a:ahLst/>
            <a:cxnLst/>
            <a:rect l="l" t="t" r="r" b="b"/>
            <a:pathLst>
              <a:path w="217244" h="217595">
                <a:moveTo>
                  <a:pt x="0" y="0"/>
                </a:moveTo>
                <a:lnTo>
                  <a:pt x="217244" y="217595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3532629" y="2743522"/>
            <a:ext cx="261963" cy="259719"/>
          </a:xfrm>
          <a:custGeom>
            <a:avLst/>
            <a:gdLst/>
            <a:ahLst/>
            <a:cxnLst/>
            <a:rect l="l" t="t" r="r" b="b"/>
            <a:pathLst>
              <a:path w="261963" h="259719">
                <a:moveTo>
                  <a:pt x="0" y="61372"/>
                </a:moveTo>
                <a:lnTo>
                  <a:pt x="247943" y="256650"/>
                </a:lnTo>
                <a:lnTo>
                  <a:pt x="259290" y="259719"/>
                </a:lnTo>
                <a:lnTo>
                  <a:pt x="261963" y="248281"/>
                </a:lnTo>
                <a:lnTo>
                  <a:pt x="58390" y="0"/>
                </a:lnTo>
                <a:lnTo>
                  <a:pt x="0" y="613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3808765" y="2969626"/>
            <a:ext cx="22359" cy="22317"/>
          </a:xfrm>
          <a:custGeom>
            <a:avLst/>
            <a:gdLst/>
            <a:ahLst/>
            <a:cxnLst/>
            <a:rect l="l" t="t" r="r" b="b"/>
            <a:pathLst>
              <a:path w="22359" h="22317">
                <a:moveTo>
                  <a:pt x="22359" y="0"/>
                </a:moveTo>
                <a:lnTo>
                  <a:pt x="0" y="22317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3791919" y="2958467"/>
            <a:ext cx="44718" cy="44774"/>
          </a:xfrm>
          <a:custGeom>
            <a:avLst/>
            <a:gdLst/>
            <a:ahLst/>
            <a:cxnLst/>
            <a:rect l="l" t="t" r="r" b="b"/>
            <a:pathLst>
              <a:path w="44718" h="44774">
                <a:moveTo>
                  <a:pt x="44718" y="11019"/>
                </a:moveTo>
                <a:lnTo>
                  <a:pt x="33371" y="0"/>
                </a:lnTo>
                <a:lnTo>
                  <a:pt x="2673" y="33336"/>
                </a:lnTo>
                <a:lnTo>
                  <a:pt x="0" y="44774"/>
                </a:lnTo>
                <a:lnTo>
                  <a:pt x="11012" y="41705"/>
                </a:lnTo>
                <a:lnTo>
                  <a:pt x="44718" y="11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4533551" y="2969626"/>
            <a:ext cx="19352" cy="22317"/>
          </a:xfrm>
          <a:custGeom>
            <a:avLst/>
            <a:gdLst/>
            <a:ahLst/>
            <a:cxnLst/>
            <a:rect l="l" t="t" r="r" b="b"/>
            <a:pathLst>
              <a:path w="19352" h="22317">
                <a:moveTo>
                  <a:pt x="19352" y="0"/>
                </a:moveTo>
                <a:lnTo>
                  <a:pt x="0" y="22317"/>
                </a:lnTo>
              </a:path>
            </a:pathLst>
          </a:custGeom>
          <a:ln w="2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4516705" y="2961117"/>
            <a:ext cx="41767" cy="42124"/>
          </a:xfrm>
          <a:custGeom>
            <a:avLst/>
            <a:gdLst/>
            <a:ahLst/>
            <a:cxnLst/>
            <a:rect l="l" t="t" r="r" b="b"/>
            <a:pathLst>
              <a:path w="41767" h="42124">
                <a:moveTo>
                  <a:pt x="41767" y="8369"/>
                </a:moveTo>
                <a:lnTo>
                  <a:pt x="33413" y="0"/>
                </a:lnTo>
                <a:lnTo>
                  <a:pt x="2645" y="30686"/>
                </a:lnTo>
                <a:lnTo>
                  <a:pt x="0" y="42124"/>
                </a:lnTo>
                <a:lnTo>
                  <a:pt x="10998" y="39055"/>
                </a:lnTo>
                <a:lnTo>
                  <a:pt x="41767" y="8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4357711" y="2729295"/>
            <a:ext cx="156209" cy="265298"/>
          </a:xfrm>
          <a:custGeom>
            <a:avLst/>
            <a:gdLst/>
            <a:ahLst/>
            <a:cxnLst/>
            <a:rect l="l" t="t" r="r" b="b"/>
            <a:pathLst>
              <a:path w="156209" h="265298">
                <a:moveTo>
                  <a:pt x="156209" y="265298"/>
                </a:moveTo>
                <a:lnTo>
                  <a:pt x="0" y="0"/>
                </a:lnTo>
              </a:path>
            </a:pathLst>
          </a:custGeom>
          <a:ln w="2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4318854" y="2701398"/>
            <a:ext cx="200496" cy="301843"/>
          </a:xfrm>
          <a:custGeom>
            <a:avLst/>
            <a:gdLst/>
            <a:ahLst/>
            <a:cxnLst/>
            <a:rect l="l" t="t" r="r" b="b"/>
            <a:pathLst>
              <a:path w="200496" h="301843">
                <a:moveTo>
                  <a:pt x="0" y="42124"/>
                </a:moveTo>
                <a:lnTo>
                  <a:pt x="186852" y="298774"/>
                </a:lnTo>
                <a:lnTo>
                  <a:pt x="197851" y="301843"/>
                </a:lnTo>
                <a:lnTo>
                  <a:pt x="200496" y="290405"/>
                </a:lnTo>
                <a:lnTo>
                  <a:pt x="72410" y="0"/>
                </a:lnTo>
                <a:lnTo>
                  <a:pt x="0" y="42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5082929" y="2729295"/>
            <a:ext cx="155791" cy="265298"/>
          </a:xfrm>
          <a:custGeom>
            <a:avLst/>
            <a:gdLst/>
            <a:ahLst/>
            <a:cxnLst/>
            <a:rect l="l" t="t" r="r" b="b"/>
            <a:pathLst>
              <a:path w="155791" h="265298">
                <a:moveTo>
                  <a:pt x="155791" y="265298"/>
                </a:moveTo>
                <a:lnTo>
                  <a:pt x="0" y="0"/>
                </a:lnTo>
              </a:path>
            </a:pathLst>
          </a:custGeom>
          <a:ln w="2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5043667" y="2701398"/>
            <a:ext cx="197837" cy="301843"/>
          </a:xfrm>
          <a:custGeom>
            <a:avLst/>
            <a:gdLst/>
            <a:ahLst/>
            <a:cxnLst/>
            <a:rect l="l" t="t" r="r" b="b"/>
            <a:pathLst>
              <a:path w="197837" h="301843">
                <a:moveTo>
                  <a:pt x="0" y="42124"/>
                </a:moveTo>
                <a:lnTo>
                  <a:pt x="186838" y="298774"/>
                </a:lnTo>
                <a:lnTo>
                  <a:pt x="195191" y="301843"/>
                </a:lnTo>
                <a:lnTo>
                  <a:pt x="197837" y="290405"/>
                </a:lnTo>
                <a:lnTo>
                  <a:pt x="72396" y="0"/>
                </a:lnTo>
                <a:lnTo>
                  <a:pt x="0" y="42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5804665" y="2729295"/>
            <a:ext cx="156209" cy="265298"/>
          </a:xfrm>
          <a:custGeom>
            <a:avLst/>
            <a:gdLst/>
            <a:ahLst/>
            <a:cxnLst/>
            <a:rect l="l" t="t" r="r" b="b"/>
            <a:pathLst>
              <a:path w="156209" h="265298">
                <a:moveTo>
                  <a:pt x="156209" y="265298"/>
                </a:moveTo>
                <a:lnTo>
                  <a:pt x="0" y="0"/>
                </a:lnTo>
              </a:path>
            </a:pathLst>
          </a:custGeom>
          <a:ln w="2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5765822" y="2701398"/>
            <a:ext cx="200621" cy="301843"/>
          </a:xfrm>
          <a:custGeom>
            <a:avLst/>
            <a:gdLst/>
            <a:ahLst/>
            <a:cxnLst/>
            <a:rect l="l" t="t" r="r" b="b"/>
            <a:pathLst>
              <a:path w="200621" h="301843">
                <a:moveTo>
                  <a:pt x="0" y="42124"/>
                </a:moveTo>
                <a:lnTo>
                  <a:pt x="186838" y="298774"/>
                </a:lnTo>
                <a:lnTo>
                  <a:pt x="197837" y="301843"/>
                </a:lnTo>
                <a:lnTo>
                  <a:pt x="200621" y="290405"/>
                </a:lnTo>
                <a:lnTo>
                  <a:pt x="72396" y="0"/>
                </a:lnTo>
                <a:lnTo>
                  <a:pt x="0" y="42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5255705" y="2969626"/>
            <a:ext cx="21997" cy="22317"/>
          </a:xfrm>
          <a:custGeom>
            <a:avLst/>
            <a:gdLst/>
            <a:ahLst/>
            <a:cxnLst/>
            <a:rect l="l" t="t" r="r" b="b"/>
            <a:pathLst>
              <a:path w="21997" h="22317">
                <a:moveTo>
                  <a:pt x="21997" y="0"/>
                </a:moveTo>
                <a:lnTo>
                  <a:pt x="0" y="22317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5238859" y="2958467"/>
            <a:ext cx="44412" cy="44774"/>
          </a:xfrm>
          <a:custGeom>
            <a:avLst/>
            <a:gdLst/>
            <a:ahLst/>
            <a:cxnLst/>
            <a:rect l="l" t="t" r="r" b="b"/>
            <a:pathLst>
              <a:path w="44412" h="44774">
                <a:moveTo>
                  <a:pt x="44412" y="11019"/>
                </a:moveTo>
                <a:lnTo>
                  <a:pt x="33413" y="0"/>
                </a:lnTo>
                <a:lnTo>
                  <a:pt x="2645" y="33336"/>
                </a:lnTo>
                <a:lnTo>
                  <a:pt x="0" y="44774"/>
                </a:lnTo>
                <a:lnTo>
                  <a:pt x="10998" y="41705"/>
                </a:lnTo>
                <a:lnTo>
                  <a:pt x="44412" y="11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5980505" y="2969626"/>
            <a:ext cx="19352" cy="22317"/>
          </a:xfrm>
          <a:custGeom>
            <a:avLst/>
            <a:gdLst/>
            <a:ahLst/>
            <a:cxnLst/>
            <a:rect l="l" t="t" r="r" b="b"/>
            <a:pathLst>
              <a:path w="19352" h="22317">
                <a:moveTo>
                  <a:pt x="19352" y="0"/>
                </a:moveTo>
                <a:lnTo>
                  <a:pt x="0" y="22317"/>
                </a:lnTo>
              </a:path>
            </a:pathLst>
          </a:custGeom>
          <a:ln w="2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5963659" y="2961117"/>
            <a:ext cx="41767" cy="42124"/>
          </a:xfrm>
          <a:custGeom>
            <a:avLst/>
            <a:gdLst/>
            <a:ahLst/>
            <a:cxnLst/>
            <a:rect l="l" t="t" r="r" b="b"/>
            <a:pathLst>
              <a:path w="41767" h="42124">
                <a:moveTo>
                  <a:pt x="41767" y="8369"/>
                </a:moveTo>
                <a:lnTo>
                  <a:pt x="33413" y="0"/>
                </a:lnTo>
                <a:lnTo>
                  <a:pt x="2784" y="30686"/>
                </a:lnTo>
                <a:lnTo>
                  <a:pt x="0" y="42124"/>
                </a:lnTo>
                <a:lnTo>
                  <a:pt x="10998" y="39055"/>
                </a:lnTo>
                <a:lnTo>
                  <a:pt x="41767" y="8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3998319" y="2776998"/>
            <a:ext cx="22359" cy="22038"/>
          </a:xfrm>
          <a:custGeom>
            <a:avLst/>
            <a:gdLst/>
            <a:ahLst/>
            <a:cxnLst/>
            <a:rect l="l" t="t" r="r" b="b"/>
            <a:pathLst>
              <a:path w="22359" h="22038">
                <a:moveTo>
                  <a:pt x="22359" y="0"/>
                </a:moveTo>
                <a:lnTo>
                  <a:pt x="0" y="22038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3984132" y="2765560"/>
            <a:ext cx="44718" cy="41984"/>
          </a:xfrm>
          <a:custGeom>
            <a:avLst/>
            <a:gdLst/>
            <a:ahLst/>
            <a:cxnLst/>
            <a:rect l="l" t="t" r="r" b="b"/>
            <a:pathLst>
              <a:path w="44718" h="41984">
                <a:moveTo>
                  <a:pt x="0" y="30686"/>
                </a:moveTo>
                <a:lnTo>
                  <a:pt x="11346" y="41984"/>
                </a:lnTo>
                <a:lnTo>
                  <a:pt x="44718" y="11298"/>
                </a:lnTo>
                <a:lnTo>
                  <a:pt x="33706" y="0"/>
                </a:lnTo>
                <a:lnTo>
                  <a:pt x="0" y="306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3934248" y="2841161"/>
            <a:ext cx="25032" cy="22317"/>
          </a:xfrm>
          <a:custGeom>
            <a:avLst/>
            <a:gdLst/>
            <a:ahLst/>
            <a:cxnLst/>
            <a:rect l="l" t="t" r="r" b="b"/>
            <a:pathLst>
              <a:path w="25032" h="22317">
                <a:moveTo>
                  <a:pt x="25032" y="0"/>
                </a:moveTo>
                <a:lnTo>
                  <a:pt x="0" y="22317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3920061" y="2830002"/>
            <a:ext cx="44718" cy="41705"/>
          </a:xfrm>
          <a:custGeom>
            <a:avLst/>
            <a:gdLst/>
            <a:ahLst/>
            <a:cxnLst/>
            <a:rect l="l" t="t" r="r" b="b"/>
            <a:pathLst>
              <a:path w="44718" h="41705">
                <a:moveTo>
                  <a:pt x="44718" y="10879"/>
                </a:moveTo>
                <a:lnTo>
                  <a:pt x="33371" y="0"/>
                </a:lnTo>
                <a:lnTo>
                  <a:pt x="0" y="30686"/>
                </a:lnTo>
                <a:lnTo>
                  <a:pt x="11346" y="41705"/>
                </a:lnTo>
                <a:lnTo>
                  <a:pt x="44718" y="10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3869843" y="2905184"/>
            <a:ext cx="25352" cy="22317"/>
          </a:xfrm>
          <a:custGeom>
            <a:avLst/>
            <a:gdLst/>
            <a:ahLst/>
            <a:cxnLst/>
            <a:rect l="l" t="t" r="r" b="b"/>
            <a:pathLst>
              <a:path w="25352" h="22317">
                <a:moveTo>
                  <a:pt x="25352" y="0"/>
                </a:moveTo>
                <a:lnTo>
                  <a:pt x="0" y="22317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3855990" y="2894025"/>
            <a:ext cx="44718" cy="42124"/>
          </a:xfrm>
          <a:custGeom>
            <a:avLst/>
            <a:gdLst/>
            <a:ahLst/>
            <a:cxnLst/>
            <a:rect l="l" t="t" r="r" b="b"/>
            <a:pathLst>
              <a:path w="44718" h="42124">
                <a:moveTo>
                  <a:pt x="44718" y="11298"/>
                </a:moveTo>
                <a:lnTo>
                  <a:pt x="33371" y="0"/>
                </a:lnTo>
                <a:lnTo>
                  <a:pt x="0" y="30686"/>
                </a:lnTo>
                <a:lnTo>
                  <a:pt x="11012" y="42124"/>
                </a:lnTo>
                <a:lnTo>
                  <a:pt x="44718" y="112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4723174" y="2776998"/>
            <a:ext cx="19352" cy="22038"/>
          </a:xfrm>
          <a:custGeom>
            <a:avLst/>
            <a:gdLst/>
            <a:ahLst/>
            <a:cxnLst/>
            <a:rect l="l" t="t" r="r" b="b"/>
            <a:pathLst>
              <a:path w="19352" h="22038">
                <a:moveTo>
                  <a:pt x="19352" y="0"/>
                </a:moveTo>
                <a:lnTo>
                  <a:pt x="0" y="22038"/>
                </a:lnTo>
              </a:path>
            </a:pathLst>
          </a:custGeom>
          <a:ln w="2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4711897" y="2768490"/>
            <a:ext cx="39121" cy="39055"/>
          </a:xfrm>
          <a:custGeom>
            <a:avLst/>
            <a:gdLst/>
            <a:ahLst/>
            <a:cxnLst/>
            <a:rect l="l" t="t" r="r" b="b"/>
            <a:pathLst>
              <a:path w="39121" h="39055">
                <a:moveTo>
                  <a:pt x="0" y="30686"/>
                </a:moveTo>
                <a:lnTo>
                  <a:pt x="8353" y="39055"/>
                </a:lnTo>
                <a:lnTo>
                  <a:pt x="39121" y="8369"/>
                </a:lnTo>
                <a:lnTo>
                  <a:pt x="30768" y="0"/>
                </a:lnTo>
                <a:lnTo>
                  <a:pt x="0" y="306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4659131" y="2841161"/>
            <a:ext cx="22275" cy="22317"/>
          </a:xfrm>
          <a:custGeom>
            <a:avLst/>
            <a:gdLst/>
            <a:ahLst/>
            <a:cxnLst/>
            <a:rect l="l" t="t" r="r" b="b"/>
            <a:pathLst>
              <a:path w="22275" h="22317">
                <a:moveTo>
                  <a:pt x="22275" y="0"/>
                </a:moveTo>
                <a:lnTo>
                  <a:pt x="0" y="22317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4647854" y="2832652"/>
            <a:ext cx="39121" cy="39055"/>
          </a:xfrm>
          <a:custGeom>
            <a:avLst/>
            <a:gdLst/>
            <a:ahLst/>
            <a:cxnLst/>
            <a:rect l="l" t="t" r="r" b="b"/>
            <a:pathLst>
              <a:path w="39121" h="39055">
                <a:moveTo>
                  <a:pt x="39121" y="8229"/>
                </a:moveTo>
                <a:lnTo>
                  <a:pt x="30768" y="0"/>
                </a:lnTo>
                <a:lnTo>
                  <a:pt x="0" y="30686"/>
                </a:lnTo>
                <a:lnTo>
                  <a:pt x="8353" y="39055"/>
                </a:lnTo>
                <a:lnTo>
                  <a:pt x="39121" y="82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4594949" y="2905184"/>
            <a:ext cx="22136" cy="22317"/>
          </a:xfrm>
          <a:custGeom>
            <a:avLst/>
            <a:gdLst/>
            <a:ahLst/>
            <a:cxnLst/>
            <a:rect l="l" t="t" r="r" b="b"/>
            <a:pathLst>
              <a:path w="22136" h="22317">
                <a:moveTo>
                  <a:pt x="22136" y="0"/>
                </a:moveTo>
                <a:lnTo>
                  <a:pt x="0" y="22317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4583811" y="2897094"/>
            <a:ext cx="38982" cy="39055"/>
          </a:xfrm>
          <a:custGeom>
            <a:avLst/>
            <a:gdLst/>
            <a:ahLst/>
            <a:cxnLst/>
            <a:rect l="l" t="t" r="r" b="b"/>
            <a:pathLst>
              <a:path w="38982" h="39055">
                <a:moveTo>
                  <a:pt x="38982" y="8229"/>
                </a:moveTo>
                <a:lnTo>
                  <a:pt x="30350" y="0"/>
                </a:lnTo>
                <a:lnTo>
                  <a:pt x="0" y="30686"/>
                </a:lnTo>
                <a:lnTo>
                  <a:pt x="8353" y="39055"/>
                </a:lnTo>
                <a:lnTo>
                  <a:pt x="38982" y="82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5445328" y="2776998"/>
            <a:ext cx="22275" cy="22038"/>
          </a:xfrm>
          <a:custGeom>
            <a:avLst/>
            <a:gdLst/>
            <a:ahLst/>
            <a:cxnLst/>
            <a:rect l="l" t="t" r="r" b="b"/>
            <a:pathLst>
              <a:path w="22275" h="22038">
                <a:moveTo>
                  <a:pt x="22275" y="0"/>
                </a:moveTo>
                <a:lnTo>
                  <a:pt x="0" y="22038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5431128" y="2765561"/>
            <a:ext cx="44690" cy="41984"/>
          </a:xfrm>
          <a:custGeom>
            <a:avLst/>
            <a:gdLst/>
            <a:ahLst/>
            <a:cxnLst/>
            <a:rect l="l" t="t" r="r" b="b"/>
            <a:pathLst>
              <a:path w="44690" h="41984">
                <a:moveTo>
                  <a:pt x="0" y="30686"/>
                </a:moveTo>
                <a:lnTo>
                  <a:pt x="11277" y="41984"/>
                </a:lnTo>
                <a:lnTo>
                  <a:pt x="44690" y="11298"/>
                </a:lnTo>
                <a:lnTo>
                  <a:pt x="33692" y="0"/>
                </a:lnTo>
                <a:lnTo>
                  <a:pt x="0" y="306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5381285" y="2841161"/>
            <a:ext cx="24921" cy="22317"/>
          </a:xfrm>
          <a:custGeom>
            <a:avLst/>
            <a:gdLst/>
            <a:ahLst/>
            <a:cxnLst/>
            <a:rect l="l" t="t" r="r" b="b"/>
            <a:pathLst>
              <a:path w="24921" h="22317">
                <a:moveTo>
                  <a:pt x="24921" y="0"/>
                </a:moveTo>
                <a:lnTo>
                  <a:pt x="0" y="22317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5367085" y="2830002"/>
            <a:ext cx="44690" cy="41705"/>
          </a:xfrm>
          <a:custGeom>
            <a:avLst/>
            <a:gdLst/>
            <a:ahLst/>
            <a:cxnLst/>
            <a:rect l="l" t="t" r="r" b="b"/>
            <a:pathLst>
              <a:path w="44690" h="41705">
                <a:moveTo>
                  <a:pt x="44690" y="10879"/>
                </a:moveTo>
                <a:lnTo>
                  <a:pt x="33274" y="0"/>
                </a:lnTo>
                <a:lnTo>
                  <a:pt x="0" y="30686"/>
                </a:lnTo>
                <a:lnTo>
                  <a:pt x="11277" y="41705"/>
                </a:lnTo>
                <a:lnTo>
                  <a:pt x="44690" y="10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5316825" y="2905184"/>
            <a:ext cx="25338" cy="22317"/>
          </a:xfrm>
          <a:custGeom>
            <a:avLst/>
            <a:gdLst/>
            <a:ahLst/>
            <a:cxnLst/>
            <a:rect l="l" t="t" r="r" b="b"/>
            <a:pathLst>
              <a:path w="25338" h="22317">
                <a:moveTo>
                  <a:pt x="25338" y="0"/>
                </a:moveTo>
                <a:lnTo>
                  <a:pt x="0" y="22317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5302902" y="2894025"/>
            <a:ext cx="44830" cy="42124"/>
          </a:xfrm>
          <a:custGeom>
            <a:avLst/>
            <a:gdLst/>
            <a:ahLst/>
            <a:cxnLst/>
            <a:rect l="l" t="t" r="r" b="b"/>
            <a:pathLst>
              <a:path w="44830" h="42124">
                <a:moveTo>
                  <a:pt x="44830" y="11298"/>
                </a:moveTo>
                <a:lnTo>
                  <a:pt x="33413" y="0"/>
                </a:lnTo>
                <a:lnTo>
                  <a:pt x="0" y="30686"/>
                </a:lnTo>
                <a:lnTo>
                  <a:pt x="11137" y="42124"/>
                </a:lnTo>
                <a:lnTo>
                  <a:pt x="44830" y="112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6170128" y="2776998"/>
            <a:ext cx="19352" cy="22038"/>
          </a:xfrm>
          <a:custGeom>
            <a:avLst/>
            <a:gdLst/>
            <a:ahLst/>
            <a:cxnLst/>
            <a:rect l="l" t="t" r="r" b="b"/>
            <a:pathLst>
              <a:path w="19352" h="22038">
                <a:moveTo>
                  <a:pt x="19352" y="0"/>
                </a:moveTo>
                <a:lnTo>
                  <a:pt x="0" y="22038"/>
                </a:lnTo>
              </a:path>
            </a:pathLst>
          </a:custGeom>
          <a:ln w="2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6158990" y="2768490"/>
            <a:ext cx="38982" cy="39055"/>
          </a:xfrm>
          <a:custGeom>
            <a:avLst/>
            <a:gdLst/>
            <a:ahLst/>
            <a:cxnLst/>
            <a:rect l="l" t="t" r="r" b="b"/>
            <a:pathLst>
              <a:path w="38982" h="39055">
                <a:moveTo>
                  <a:pt x="0" y="30686"/>
                </a:moveTo>
                <a:lnTo>
                  <a:pt x="8353" y="39055"/>
                </a:lnTo>
                <a:lnTo>
                  <a:pt x="38982" y="8369"/>
                </a:lnTo>
                <a:lnTo>
                  <a:pt x="30629" y="0"/>
                </a:lnTo>
                <a:lnTo>
                  <a:pt x="0" y="306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6106085" y="2841161"/>
            <a:ext cx="22275" cy="22317"/>
          </a:xfrm>
          <a:custGeom>
            <a:avLst/>
            <a:gdLst/>
            <a:ahLst/>
            <a:cxnLst/>
            <a:rect l="l" t="t" r="r" b="b"/>
            <a:pathLst>
              <a:path w="22275" h="22317">
                <a:moveTo>
                  <a:pt x="22275" y="0"/>
                </a:moveTo>
                <a:lnTo>
                  <a:pt x="0" y="22317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6094808" y="2832653"/>
            <a:ext cx="39121" cy="39055"/>
          </a:xfrm>
          <a:custGeom>
            <a:avLst/>
            <a:gdLst/>
            <a:ahLst/>
            <a:cxnLst/>
            <a:rect l="l" t="t" r="r" b="b"/>
            <a:pathLst>
              <a:path w="39121" h="39055">
                <a:moveTo>
                  <a:pt x="39121" y="8229"/>
                </a:moveTo>
                <a:lnTo>
                  <a:pt x="30768" y="0"/>
                </a:lnTo>
                <a:lnTo>
                  <a:pt x="0" y="30686"/>
                </a:lnTo>
                <a:lnTo>
                  <a:pt x="8353" y="39055"/>
                </a:lnTo>
                <a:lnTo>
                  <a:pt x="39121" y="82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6041903" y="2905184"/>
            <a:ext cx="22136" cy="22317"/>
          </a:xfrm>
          <a:custGeom>
            <a:avLst/>
            <a:gdLst/>
            <a:ahLst/>
            <a:cxnLst/>
            <a:rect l="l" t="t" r="r" b="b"/>
            <a:pathLst>
              <a:path w="22136" h="22317">
                <a:moveTo>
                  <a:pt x="22136" y="0"/>
                </a:moveTo>
                <a:lnTo>
                  <a:pt x="0" y="22317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6030486" y="2897094"/>
            <a:ext cx="38982" cy="39055"/>
          </a:xfrm>
          <a:custGeom>
            <a:avLst/>
            <a:gdLst/>
            <a:ahLst/>
            <a:cxnLst/>
            <a:rect l="l" t="t" r="r" b="b"/>
            <a:pathLst>
              <a:path w="38982" h="39055">
                <a:moveTo>
                  <a:pt x="38982" y="8229"/>
                </a:moveTo>
                <a:lnTo>
                  <a:pt x="30629" y="0"/>
                </a:lnTo>
                <a:lnTo>
                  <a:pt x="0" y="30686"/>
                </a:lnTo>
                <a:lnTo>
                  <a:pt x="8631" y="39055"/>
                </a:lnTo>
                <a:lnTo>
                  <a:pt x="38982" y="82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4837477" y="4524956"/>
            <a:ext cx="359754" cy="209281"/>
          </a:xfrm>
          <a:custGeom>
            <a:avLst/>
            <a:gdLst/>
            <a:ahLst/>
            <a:cxnLst/>
            <a:rect l="l" t="t" r="r" b="b"/>
            <a:pathLst>
              <a:path w="359754" h="209281">
                <a:moveTo>
                  <a:pt x="0" y="209281"/>
                </a:moveTo>
                <a:lnTo>
                  <a:pt x="359754" y="0"/>
                </a:lnTo>
              </a:path>
            </a:pathLst>
          </a:custGeom>
          <a:ln w="110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5197232" y="4524956"/>
            <a:ext cx="362399" cy="209281"/>
          </a:xfrm>
          <a:custGeom>
            <a:avLst/>
            <a:gdLst/>
            <a:ahLst/>
            <a:cxnLst/>
            <a:rect l="l" t="t" r="r" b="b"/>
            <a:pathLst>
              <a:path w="362399" h="209281">
                <a:moveTo>
                  <a:pt x="0" y="0"/>
                </a:moveTo>
                <a:lnTo>
                  <a:pt x="362399" y="209281"/>
                </a:lnTo>
              </a:path>
            </a:pathLst>
          </a:custGeom>
          <a:ln w="110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5559631" y="4524956"/>
            <a:ext cx="362399" cy="209281"/>
          </a:xfrm>
          <a:custGeom>
            <a:avLst/>
            <a:gdLst/>
            <a:ahLst/>
            <a:cxnLst/>
            <a:rect l="l" t="t" r="r" b="b"/>
            <a:pathLst>
              <a:path w="362399" h="209281">
                <a:moveTo>
                  <a:pt x="0" y="209281"/>
                </a:moveTo>
                <a:lnTo>
                  <a:pt x="362399" y="0"/>
                </a:lnTo>
              </a:path>
            </a:pathLst>
          </a:custGeom>
          <a:ln w="110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5922031" y="4524956"/>
            <a:ext cx="362399" cy="209281"/>
          </a:xfrm>
          <a:custGeom>
            <a:avLst/>
            <a:gdLst/>
            <a:ahLst/>
            <a:cxnLst/>
            <a:rect l="l" t="t" r="r" b="b"/>
            <a:pathLst>
              <a:path w="362399" h="209281">
                <a:moveTo>
                  <a:pt x="0" y="0"/>
                </a:moveTo>
                <a:lnTo>
                  <a:pt x="362399" y="209281"/>
                </a:lnTo>
              </a:path>
            </a:pathLst>
          </a:custGeom>
          <a:ln w="110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4475077" y="4524956"/>
            <a:ext cx="362399" cy="209281"/>
          </a:xfrm>
          <a:custGeom>
            <a:avLst/>
            <a:gdLst/>
            <a:ahLst/>
            <a:cxnLst/>
            <a:rect l="l" t="t" r="r" b="b"/>
            <a:pathLst>
              <a:path w="362399" h="209281">
                <a:moveTo>
                  <a:pt x="362399" y="209281"/>
                </a:moveTo>
                <a:lnTo>
                  <a:pt x="0" y="0"/>
                </a:lnTo>
              </a:path>
            </a:pathLst>
          </a:custGeom>
          <a:ln w="110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4112608" y="4524956"/>
            <a:ext cx="362469" cy="209281"/>
          </a:xfrm>
          <a:custGeom>
            <a:avLst/>
            <a:gdLst/>
            <a:ahLst/>
            <a:cxnLst/>
            <a:rect l="l" t="t" r="r" b="b"/>
            <a:pathLst>
              <a:path w="362469" h="209281">
                <a:moveTo>
                  <a:pt x="362469" y="0"/>
                </a:moveTo>
                <a:lnTo>
                  <a:pt x="0" y="209281"/>
                </a:lnTo>
              </a:path>
            </a:pathLst>
          </a:custGeom>
          <a:ln w="110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3750208" y="4524956"/>
            <a:ext cx="362399" cy="209281"/>
          </a:xfrm>
          <a:custGeom>
            <a:avLst/>
            <a:gdLst/>
            <a:ahLst/>
            <a:cxnLst/>
            <a:rect l="l" t="t" r="r" b="b"/>
            <a:pathLst>
              <a:path w="362399" h="209281">
                <a:moveTo>
                  <a:pt x="362399" y="209281"/>
                </a:moveTo>
                <a:lnTo>
                  <a:pt x="0" y="0"/>
                </a:lnTo>
              </a:path>
            </a:pathLst>
          </a:custGeom>
          <a:ln w="110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3390467" y="4524956"/>
            <a:ext cx="359740" cy="209281"/>
          </a:xfrm>
          <a:custGeom>
            <a:avLst/>
            <a:gdLst/>
            <a:ahLst/>
            <a:cxnLst/>
            <a:rect l="l" t="t" r="r" b="b"/>
            <a:pathLst>
              <a:path w="359740" h="209281">
                <a:moveTo>
                  <a:pt x="359740" y="0"/>
                </a:moveTo>
                <a:lnTo>
                  <a:pt x="0" y="209281"/>
                </a:lnTo>
              </a:path>
            </a:pathLst>
          </a:custGeom>
          <a:ln w="110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2977660" y="4711878"/>
            <a:ext cx="412807" cy="55751"/>
          </a:xfrm>
          <a:custGeom>
            <a:avLst/>
            <a:gdLst/>
            <a:ahLst/>
            <a:cxnLst/>
            <a:rect l="l" t="t" r="r" b="b"/>
            <a:pathLst>
              <a:path w="412807" h="55751">
                <a:moveTo>
                  <a:pt x="412807" y="22359"/>
                </a:moveTo>
                <a:lnTo>
                  <a:pt x="390447" y="0"/>
                </a:lnTo>
                <a:lnTo>
                  <a:pt x="334716" y="55751"/>
                </a:lnTo>
                <a:lnTo>
                  <a:pt x="278985" y="0"/>
                </a:lnTo>
                <a:lnTo>
                  <a:pt x="223253" y="55751"/>
                </a:lnTo>
                <a:lnTo>
                  <a:pt x="167522" y="0"/>
                </a:lnTo>
                <a:lnTo>
                  <a:pt x="111791" y="55751"/>
                </a:lnTo>
                <a:lnTo>
                  <a:pt x="56064" y="0"/>
                </a:lnTo>
                <a:lnTo>
                  <a:pt x="0" y="28036"/>
                </a:lnTo>
              </a:path>
            </a:pathLst>
          </a:custGeom>
          <a:ln w="110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6289722" y="4711879"/>
            <a:ext cx="418507" cy="55751"/>
          </a:xfrm>
          <a:custGeom>
            <a:avLst/>
            <a:gdLst/>
            <a:ahLst/>
            <a:cxnLst/>
            <a:rect l="l" t="t" r="r" b="b"/>
            <a:pathLst>
              <a:path w="418507" h="55751">
                <a:moveTo>
                  <a:pt x="0" y="28036"/>
                </a:moveTo>
                <a:lnTo>
                  <a:pt x="28123" y="55751"/>
                </a:lnTo>
                <a:lnTo>
                  <a:pt x="83812" y="0"/>
                </a:lnTo>
                <a:lnTo>
                  <a:pt x="139502" y="55751"/>
                </a:lnTo>
                <a:lnTo>
                  <a:pt x="195191" y="0"/>
                </a:lnTo>
                <a:lnTo>
                  <a:pt x="251020" y="55751"/>
                </a:lnTo>
                <a:lnTo>
                  <a:pt x="306710" y="0"/>
                </a:lnTo>
                <a:lnTo>
                  <a:pt x="362399" y="55751"/>
                </a:lnTo>
                <a:lnTo>
                  <a:pt x="418507" y="28036"/>
                </a:lnTo>
              </a:path>
            </a:pathLst>
          </a:custGeom>
          <a:ln w="110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3527115" y="4298810"/>
            <a:ext cx="214571" cy="217636"/>
          </a:xfrm>
          <a:custGeom>
            <a:avLst/>
            <a:gdLst/>
            <a:ahLst/>
            <a:cxnLst/>
            <a:rect l="l" t="t" r="r" b="b"/>
            <a:pathLst>
              <a:path w="214571" h="217636">
                <a:moveTo>
                  <a:pt x="0" y="0"/>
                </a:moveTo>
                <a:lnTo>
                  <a:pt x="214571" y="217636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3493576" y="4267929"/>
            <a:ext cx="259290" cy="257027"/>
          </a:xfrm>
          <a:custGeom>
            <a:avLst/>
            <a:gdLst/>
            <a:ahLst/>
            <a:cxnLst/>
            <a:rect l="l" t="t" r="r" b="b"/>
            <a:pathLst>
              <a:path w="259290" h="257027">
                <a:moveTo>
                  <a:pt x="0" y="58750"/>
                </a:moveTo>
                <a:lnTo>
                  <a:pt x="245284" y="254014"/>
                </a:lnTo>
                <a:lnTo>
                  <a:pt x="256631" y="257027"/>
                </a:lnTo>
                <a:lnTo>
                  <a:pt x="259290" y="245673"/>
                </a:lnTo>
                <a:lnTo>
                  <a:pt x="58404" y="0"/>
                </a:lnTo>
                <a:lnTo>
                  <a:pt x="0" y="58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3766720" y="4491410"/>
            <a:ext cx="22359" cy="22359"/>
          </a:xfrm>
          <a:custGeom>
            <a:avLst/>
            <a:gdLst/>
            <a:ahLst/>
            <a:cxnLst/>
            <a:rect l="l" t="t" r="r" b="b"/>
            <a:pathLst>
              <a:path w="22359" h="22359">
                <a:moveTo>
                  <a:pt x="22359" y="0"/>
                </a:moveTo>
                <a:lnTo>
                  <a:pt x="0" y="22359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3750208" y="4480223"/>
            <a:ext cx="44384" cy="44732"/>
          </a:xfrm>
          <a:custGeom>
            <a:avLst/>
            <a:gdLst/>
            <a:ahLst/>
            <a:cxnLst/>
            <a:rect l="l" t="t" r="r" b="b"/>
            <a:pathLst>
              <a:path w="44384" h="44732">
                <a:moveTo>
                  <a:pt x="44384" y="11019"/>
                </a:moveTo>
                <a:lnTo>
                  <a:pt x="33371" y="0"/>
                </a:lnTo>
                <a:lnTo>
                  <a:pt x="2659" y="33378"/>
                </a:lnTo>
                <a:lnTo>
                  <a:pt x="0" y="44732"/>
                </a:lnTo>
                <a:lnTo>
                  <a:pt x="11012" y="41719"/>
                </a:lnTo>
                <a:lnTo>
                  <a:pt x="44384" y="11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4491923" y="4491410"/>
            <a:ext cx="19352" cy="22359"/>
          </a:xfrm>
          <a:custGeom>
            <a:avLst/>
            <a:gdLst/>
            <a:ahLst/>
            <a:cxnLst/>
            <a:rect l="l" t="t" r="r" b="b"/>
            <a:pathLst>
              <a:path w="19352" h="22359">
                <a:moveTo>
                  <a:pt x="19352" y="0"/>
                </a:moveTo>
                <a:lnTo>
                  <a:pt x="0" y="22359"/>
                </a:lnTo>
              </a:path>
            </a:pathLst>
          </a:custGeom>
          <a:ln w="2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4475077" y="4482902"/>
            <a:ext cx="41627" cy="42054"/>
          </a:xfrm>
          <a:custGeom>
            <a:avLst/>
            <a:gdLst/>
            <a:ahLst/>
            <a:cxnLst/>
            <a:rect l="l" t="t" r="r" b="b"/>
            <a:pathLst>
              <a:path w="41627" h="42054">
                <a:moveTo>
                  <a:pt x="41627" y="8341"/>
                </a:moveTo>
                <a:lnTo>
                  <a:pt x="33274" y="0"/>
                </a:lnTo>
                <a:lnTo>
                  <a:pt x="2645" y="30700"/>
                </a:lnTo>
                <a:lnTo>
                  <a:pt x="0" y="42054"/>
                </a:lnTo>
                <a:lnTo>
                  <a:pt x="10998" y="39041"/>
                </a:lnTo>
                <a:lnTo>
                  <a:pt x="41627" y="83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4316014" y="4251079"/>
            <a:ext cx="156139" cy="265368"/>
          </a:xfrm>
          <a:custGeom>
            <a:avLst/>
            <a:gdLst/>
            <a:ahLst/>
            <a:cxnLst/>
            <a:rect l="l" t="t" r="r" b="b"/>
            <a:pathLst>
              <a:path w="156139" h="265368">
                <a:moveTo>
                  <a:pt x="156139" y="265368"/>
                </a:moveTo>
                <a:lnTo>
                  <a:pt x="0" y="0"/>
                </a:lnTo>
              </a:path>
            </a:pathLst>
          </a:custGeom>
          <a:ln w="2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4277129" y="4223196"/>
            <a:ext cx="200593" cy="301759"/>
          </a:xfrm>
          <a:custGeom>
            <a:avLst/>
            <a:gdLst/>
            <a:ahLst/>
            <a:cxnLst/>
            <a:rect l="l" t="t" r="r" b="b"/>
            <a:pathLst>
              <a:path w="200593" h="301759">
                <a:moveTo>
                  <a:pt x="0" y="42068"/>
                </a:moveTo>
                <a:lnTo>
                  <a:pt x="186532" y="298746"/>
                </a:lnTo>
                <a:lnTo>
                  <a:pt x="197948" y="301759"/>
                </a:lnTo>
                <a:lnTo>
                  <a:pt x="200593" y="290405"/>
                </a:lnTo>
                <a:lnTo>
                  <a:pt x="72368" y="0"/>
                </a:lnTo>
                <a:lnTo>
                  <a:pt x="0" y="42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5038099" y="4248401"/>
            <a:ext cx="158854" cy="268046"/>
          </a:xfrm>
          <a:custGeom>
            <a:avLst/>
            <a:gdLst/>
            <a:ahLst/>
            <a:cxnLst/>
            <a:rect l="l" t="t" r="r" b="b"/>
            <a:pathLst>
              <a:path w="158854" h="268046">
                <a:moveTo>
                  <a:pt x="158854" y="268046"/>
                </a:moveTo>
                <a:lnTo>
                  <a:pt x="0" y="0"/>
                </a:lnTo>
              </a:path>
            </a:pathLst>
          </a:custGeom>
          <a:ln w="2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4998977" y="4220532"/>
            <a:ext cx="200900" cy="304423"/>
          </a:xfrm>
          <a:custGeom>
            <a:avLst/>
            <a:gdLst/>
            <a:ahLst/>
            <a:cxnLst/>
            <a:rect l="l" t="t" r="r" b="b"/>
            <a:pathLst>
              <a:path w="200900" h="304423">
                <a:moveTo>
                  <a:pt x="0" y="41719"/>
                </a:moveTo>
                <a:lnTo>
                  <a:pt x="189483" y="301411"/>
                </a:lnTo>
                <a:lnTo>
                  <a:pt x="198254" y="304423"/>
                </a:lnTo>
                <a:lnTo>
                  <a:pt x="200900" y="293069"/>
                </a:lnTo>
                <a:lnTo>
                  <a:pt x="72674" y="0"/>
                </a:lnTo>
                <a:lnTo>
                  <a:pt x="0" y="417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5763037" y="4251079"/>
            <a:ext cx="156070" cy="265368"/>
          </a:xfrm>
          <a:custGeom>
            <a:avLst/>
            <a:gdLst/>
            <a:ahLst/>
            <a:cxnLst/>
            <a:rect l="l" t="t" r="r" b="b"/>
            <a:pathLst>
              <a:path w="156070" h="265368">
                <a:moveTo>
                  <a:pt x="156070" y="265368"/>
                </a:moveTo>
                <a:lnTo>
                  <a:pt x="0" y="0"/>
                </a:lnTo>
              </a:path>
            </a:pathLst>
          </a:custGeom>
          <a:ln w="2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5723776" y="4223196"/>
            <a:ext cx="200900" cy="301759"/>
          </a:xfrm>
          <a:custGeom>
            <a:avLst/>
            <a:gdLst/>
            <a:ahLst/>
            <a:cxnLst/>
            <a:rect l="l" t="t" r="r" b="b"/>
            <a:pathLst>
              <a:path w="200900" h="301759">
                <a:moveTo>
                  <a:pt x="0" y="42068"/>
                </a:moveTo>
                <a:lnTo>
                  <a:pt x="186838" y="298746"/>
                </a:lnTo>
                <a:lnTo>
                  <a:pt x="198254" y="301759"/>
                </a:lnTo>
                <a:lnTo>
                  <a:pt x="200900" y="290405"/>
                </a:lnTo>
                <a:lnTo>
                  <a:pt x="72814" y="0"/>
                </a:lnTo>
                <a:lnTo>
                  <a:pt x="0" y="42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5213660" y="4491410"/>
            <a:ext cx="19769" cy="22359"/>
          </a:xfrm>
          <a:custGeom>
            <a:avLst/>
            <a:gdLst/>
            <a:ahLst/>
            <a:cxnLst/>
            <a:rect l="l" t="t" r="r" b="b"/>
            <a:pathLst>
              <a:path w="19769" h="22359">
                <a:moveTo>
                  <a:pt x="19769" y="0"/>
                </a:moveTo>
                <a:lnTo>
                  <a:pt x="0" y="22359"/>
                </a:lnTo>
              </a:path>
            </a:pathLst>
          </a:custGeom>
          <a:ln w="2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5197232" y="4482902"/>
            <a:ext cx="41627" cy="42054"/>
          </a:xfrm>
          <a:custGeom>
            <a:avLst/>
            <a:gdLst/>
            <a:ahLst/>
            <a:cxnLst/>
            <a:rect l="l" t="t" r="r" b="b"/>
            <a:pathLst>
              <a:path w="41627" h="42054">
                <a:moveTo>
                  <a:pt x="41627" y="8341"/>
                </a:moveTo>
                <a:lnTo>
                  <a:pt x="33274" y="0"/>
                </a:lnTo>
                <a:lnTo>
                  <a:pt x="2645" y="30700"/>
                </a:lnTo>
                <a:lnTo>
                  <a:pt x="0" y="42054"/>
                </a:lnTo>
                <a:lnTo>
                  <a:pt x="10998" y="39041"/>
                </a:lnTo>
                <a:lnTo>
                  <a:pt x="41627" y="83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5938460" y="4491410"/>
            <a:ext cx="19769" cy="22359"/>
          </a:xfrm>
          <a:custGeom>
            <a:avLst/>
            <a:gdLst/>
            <a:ahLst/>
            <a:cxnLst/>
            <a:rect l="l" t="t" r="r" b="b"/>
            <a:pathLst>
              <a:path w="19769" h="22359">
                <a:moveTo>
                  <a:pt x="19769" y="0"/>
                </a:moveTo>
                <a:lnTo>
                  <a:pt x="0" y="22359"/>
                </a:lnTo>
              </a:path>
            </a:pathLst>
          </a:custGeom>
          <a:ln w="2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5922031" y="4482902"/>
            <a:ext cx="41627" cy="42054"/>
          </a:xfrm>
          <a:custGeom>
            <a:avLst/>
            <a:gdLst/>
            <a:ahLst/>
            <a:cxnLst/>
            <a:rect l="l" t="t" r="r" b="b"/>
            <a:pathLst>
              <a:path w="41627" h="42054">
                <a:moveTo>
                  <a:pt x="41627" y="8341"/>
                </a:moveTo>
                <a:lnTo>
                  <a:pt x="33274" y="0"/>
                </a:lnTo>
                <a:lnTo>
                  <a:pt x="2645" y="30700"/>
                </a:lnTo>
                <a:lnTo>
                  <a:pt x="0" y="42054"/>
                </a:lnTo>
                <a:lnTo>
                  <a:pt x="10998" y="39041"/>
                </a:lnTo>
                <a:lnTo>
                  <a:pt x="41627" y="83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3956273" y="4298811"/>
            <a:ext cx="22359" cy="22359"/>
          </a:xfrm>
          <a:custGeom>
            <a:avLst/>
            <a:gdLst/>
            <a:ahLst/>
            <a:cxnLst/>
            <a:rect l="l" t="t" r="r" b="b"/>
            <a:pathLst>
              <a:path w="22359" h="22359">
                <a:moveTo>
                  <a:pt x="22359" y="0"/>
                </a:moveTo>
                <a:lnTo>
                  <a:pt x="0" y="22359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3942420" y="4287624"/>
            <a:ext cx="44718" cy="41719"/>
          </a:xfrm>
          <a:custGeom>
            <a:avLst/>
            <a:gdLst/>
            <a:ahLst/>
            <a:cxnLst/>
            <a:rect l="l" t="t" r="r" b="b"/>
            <a:pathLst>
              <a:path w="44718" h="41719">
                <a:moveTo>
                  <a:pt x="0" y="30714"/>
                </a:moveTo>
                <a:lnTo>
                  <a:pt x="11012" y="41719"/>
                </a:lnTo>
                <a:lnTo>
                  <a:pt x="44718" y="11019"/>
                </a:lnTo>
                <a:lnTo>
                  <a:pt x="33371" y="0"/>
                </a:lnTo>
                <a:lnTo>
                  <a:pt x="0" y="307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3892202" y="4362889"/>
            <a:ext cx="25018" cy="22373"/>
          </a:xfrm>
          <a:custGeom>
            <a:avLst/>
            <a:gdLst/>
            <a:ahLst/>
            <a:cxnLst/>
            <a:rect l="l" t="t" r="r" b="b"/>
            <a:pathLst>
              <a:path w="25018" h="22373">
                <a:moveTo>
                  <a:pt x="25018" y="0"/>
                </a:moveTo>
                <a:lnTo>
                  <a:pt x="0" y="22373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3878350" y="4351717"/>
            <a:ext cx="44718" cy="41719"/>
          </a:xfrm>
          <a:custGeom>
            <a:avLst/>
            <a:gdLst/>
            <a:ahLst/>
            <a:cxnLst/>
            <a:rect l="l" t="t" r="r" b="b"/>
            <a:pathLst>
              <a:path w="44718" h="41719">
                <a:moveTo>
                  <a:pt x="44718" y="11005"/>
                </a:moveTo>
                <a:lnTo>
                  <a:pt x="33371" y="0"/>
                </a:lnTo>
                <a:lnTo>
                  <a:pt x="0" y="30700"/>
                </a:lnTo>
                <a:lnTo>
                  <a:pt x="11012" y="41719"/>
                </a:lnTo>
                <a:lnTo>
                  <a:pt x="44718" y="110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3828132" y="4426982"/>
            <a:ext cx="25018" cy="22359"/>
          </a:xfrm>
          <a:custGeom>
            <a:avLst/>
            <a:gdLst/>
            <a:ahLst/>
            <a:cxnLst/>
            <a:rect l="l" t="t" r="r" b="b"/>
            <a:pathLst>
              <a:path w="25018" h="22359">
                <a:moveTo>
                  <a:pt x="25018" y="0"/>
                </a:moveTo>
                <a:lnTo>
                  <a:pt x="0" y="22359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3814279" y="4415796"/>
            <a:ext cx="44384" cy="42068"/>
          </a:xfrm>
          <a:custGeom>
            <a:avLst/>
            <a:gdLst/>
            <a:ahLst/>
            <a:cxnLst/>
            <a:rect l="l" t="t" r="r" b="b"/>
            <a:pathLst>
              <a:path w="44384" h="42068">
                <a:moveTo>
                  <a:pt x="44384" y="11353"/>
                </a:moveTo>
                <a:lnTo>
                  <a:pt x="33371" y="0"/>
                </a:lnTo>
                <a:lnTo>
                  <a:pt x="0" y="30714"/>
                </a:lnTo>
                <a:lnTo>
                  <a:pt x="11012" y="42068"/>
                </a:lnTo>
                <a:lnTo>
                  <a:pt x="44384" y="11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4681407" y="4298811"/>
            <a:ext cx="19352" cy="22359"/>
          </a:xfrm>
          <a:custGeom>
            <a:avLst/>
            <a:gdLst/>
            <a:ahLst/>
            <a:cxnLst/>
            <a:rect l="l" t="t" r="r" b="b"/>
            <a:pathLst>
              <a:path w="19352" h="22359">
                <a:moveTo>
                  <a:pt x="19352" y="0"/>
                </a:moveTo>
                <a:lnTo>
                  <a:pt x="0" y="22359"/>
                </a:lnTo>
              </a:path>
            </a:pathLst>
          </a:custGeom>
          <a:ln w="2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4670269" y="4290288"/>
            <a:ext cx="38704" cy="39055"/>
          </a:xfrm>
          <a:custGeom>
            <a:avLst/>
            <a:gdLst/>
            <a:ahLst/>
            <a:cxnLst/>
            <a:rect l="l" t="t" r="r" b="b"/>
            <a:pathLst>
              <a:path w="38704" h="39055">
                <a:moveTo>
                  <a:pt x="0" y="30714"/>
                </a:moveTo>
                <a:lnTo>
                  <a:pt x="8353" y="39055"/>
                </a:lnTo>
                <a:lnTo>
                  <a:pt x="38704" y="8355"/>
                </a:lnTo>
                <a:lnTo>
                  <a:pt x="30350" y="0"/>
                </a:lnTo>
                <a:lnTo>
                  <a:pt x="0" y="307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4617086" y="4362890"/>
            <a:ext cx="22275" cy="22373"/>
          </a:xfrm>
          <a:custGeom>
            <a:avLst/>
            <a:gdLst/>
            <a:ahLst/>
            <a:cxnLst/>
            <a:rect l="l" t="t" r="r" b="b"/>
            <a:pathLst>
              <a:path w="22275" h="22373">
                <a:moveTo>
                  <a:pt x="22275" y="0"/>
                </a:moveTo>
                <a:lnTo>
                  <a:pt x="0" y="22373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4605808" y="4354381"/>
            <a:ext cx="39121" cy="39055"/>
          </a:xfrm>
          <a:custGeom>
            <a:avLst/>
            <a:gdLst/>
            <a:ahLst/>
            <a:cxnLst/>
            <a:rect l="l" t="t" r="r" b="b"/>
            <a:pathLst>
              <a:path w="39121" h="39055">
                <a:moveTo>
                  <a:pt x="39121" y="8341"/>
                </a:moveTo>
                <a:lnTo>
                  <a:pt x="30768" y="0"/>
                </a:lnTo>
                <a:lnTo>
                  <a:pt x="0" y="30714"/>
                </a:lnTo>
                <a:lnTo>
                  <a:pt x="8353" y="39055"/>
                </a:lnTo>
                <a:lnTo>
                  <a:pt x="39121" y="83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4552903" y="4426982"/>
            <a:ext cx="22415" cy="22359"/>
          </a:xfrm>
          <a:custGeom>
            <a:avLst/>
            <a:gdLst/>
            <a:ahLst/>
            <a:cxnLst/>
            <a:rect l="l" t="t" r="r" b="b"/>
            <a:pathLst>
              <a:path w="22415" h="22359">
                <a:moveTo>
                  <a:pt x="22415" y="0"/>
                </a:moveTo>
                <a:lnTo>
                  <a:pt x="0" y="22359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4541765" y="4418809"/>
            <a:ext cx="38982" cy="39055"/>
          </a:xfrm>
          <a:custGeom>
            <a:avLst/>
            <a:gdLst/>
            <a:ahLst/>
            <a:cxnLst/>
            <a:rect l="l" t="t" r="r" b="b"/>
            <a:pathLst>
              <a:path w="38982" h="39055">
                <a:moveTo>
                  <a:pt x="38982" y="8341"/>
                </a:moveTo>
                <a:lnTo>
                  <a:pt x="30768" y="0"/>
                </a:lnTo>
                <a:lnTo>
                  <a:pt x="0" y="30700"/>
                </a:lnTo>
                <a:lnTo>
                  <a:pt x="8353" y="39055"/>
                </a:lnTo>
                <a:lnTo>
                  <a:pt x="38982" y="83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5403283" y="4298811"/>
            <a:ext cx="19630" cy="22359"/>
          </a:xfrm>
          <a:custGeom>
            <a:avLst/>
            <a:gdLst/>
            <a:ahLst/>
            <a:cxnLst/>
            <a:rect l="l" t="t" r="r" b="b"/>
            <a:pathLst>
              <a:path w="19630" h="22359">
                <a:moveTo>
                  <a:pt x="19630" y="0"/>
                </a:moveTo>
                <a:lnTo>
                  <a:pt x="0" y="22359"/>
                </a:lnTo>
              </a:path>
            </a:pathLst>
          </a:custGeom>
          <a:ln w="2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5392006" y="4290288"/>
            <a:ext cx="39121" cy="39055"/>
          </a:xfrm>
          <a:custGeom>
            <a:avLst/>
            <a:gdLst/>
            <a:ahLst/>
            <a:cxnLst/>
            <a:rect l="l" t="t" r="r" b="b"/>
            <a:pathLst>
              <a:path w="39121" h="39055">
                <a:moveTo>
                  <a:pt x="0" y="30714"/>
                </a:moveTo>
                <a:lnTo>
                  <a:pt x="8353" y="39055"/>
                </a:lnTo>
                <a:lnTo>
                  <a:pt x="39121" y="8355"/>
                </a:lnTo>
                <a:lnTo>
                  <a:pt x="30768" y="0"/>
                </a:lnTo>
                <a:lnTo>
                  <a:pt x="0" y="307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5339240" y="4362890"/>
            <a:ext cx="22275" cy="22373"/>
          </a:xfrm>
          <a:custGeom>
            <a:avLst/>
            <a:gdLst/>
            <a:ahLst/>
            <a:cxnLst/>
            <a:rect l="l" t="t" r="r" b="b"/>
            <a:pathLst>
              <a:path w="22275" h="22373">
                <a:moveTo>
                  <a:pt x="22275" y="0"/>
                </a:moveTo>
                <a:lnTo>
                  <a:pt x="0" y="22373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5327963" y="4354381"/>
            <a:ext cx="39121" cy="39055"/>
          </a:xfrm>
          <a:custGeom>
            <a:avLst/>
            <a:gdLst/>
            <a:ahLst/>
            <a:cxnLst/>
            <a:rect l="l" t="t" r="r" b="b"/>
            <a:pathLst>
              <a:path w="39121" h="39055">
                <a:moveTo>
                  <a:pt x="39121" y="8341"/>
                </a:moveTo>
                <a:lnTo>
                  <a:pt x="30768" y="0"/>
                </a:lnTo>
                <a:lnTo>
                  <a:pt x="0" y="30714"/>
                </a:lnTo>
                <a:lnTo>
                  <a:pt x="8353" y="39055"/>
                </a:lnTo>
                <a:lnTo>
                  <a:pt x="39121" y="83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5275058" y="4426983"/>
            <a:ext cx="22415" cy="22359"/>
          </a:xfrm>
          <a:custGeom>
            <a:avLst/>
            <a:gdLst/>
            <a:ahLst/>
            <a:cxnLst/>
            <a:rect l="l" t="t" r="r" b="b"/>
            <a:pathLst>
              <a:path w="22415" h="22359">
                <a:moveTo>
                  <a:pt x="22415" y="0"/>
                </a:moveTo>
                <a:lnTo>
                  <a:pt x="0" y="22359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5263920" y="4418809"/>
            <a:ext cx="38982" cy="39055"/>
          </a:xfrm>
          <a:custGeom>
            <a:avLst/>
            <a:gdLst/>
            <a:ahLst/>
            <a:cxnLst/>
            <a:rect l="l" t="t" r="r" b="b"/>
            <a:pathLst>
              <a:path w="38982" h="39055">
                <a:moveTo>
                  <a:pt x="38982" y="8341"/>
                </a:moveTo>
                <a:lnTo>
                  <a:pt x="30768" y="0"/>
                </a:lnTo>
                <a:lnTo>
                  <a:pt x="0" y="30700"/>
                </a:lnTo>
                <a:lnTo>
                  <a:pt x="8353" y="39055"/>
                </a:lnTo>
                <a:lnTo>
                  <a:pt x="38982" y="83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6128361" y="4298811"/>
            <a:ext cx="19352" cy="22359"/>
          </a:xfrm>
          <a:custGeom>
            <a:avLst/>
            <a:gdLst/>
            <a:ahLst/>
            <a:cxnLst/>
            <a:rect l="l" t="t" r="r" b="b"/>
            <a:pathLst>
              <a:path w="19352" h="22359">
                <a:moveTo>
                  <a:pt x="19352" y="0"/>
                </a:moveTo>
                <a:lnTo>
                  <a:pt x="0" y="22359"/>
                </a:lnTo>
              </a:path>
            </a:pathLst>
          </a:custGeom>
          <a:ln w="26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6116945" y="4290288"/>
            <a:ext cx="38982" cy="39055"/>
          </a:xfrm>
          <a:custGeom>
            <a:avLst/>
            <a:gdLst/>
            <a:ahLst/>
            <a:cxnLst/>
            <a:rect l="l" t="t" r="r" b="b"/>
            <a:pathLst>
              <a:path w="38982" h="39055">
                <a:moveTo>
                  <a:pt x="0" y="30714"/>
                </a:moveTo>
                <a:lnTo>
                  <a:pt x="8631" y="39055"/>
                </a:lnTo>
                <a:lnTo>
                  <a:pt x="38982" y="8355"/>
                </a:lnTo>
                <a:lnTo>
                  <a:pt x="30629" y="0"/>
                </a:lnTo>
                <a:lnTo>
                  <a:pt x="0" y="307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6064040" y="4362890"/>
            <a:ext cx="22275" cy="22373"/>
          </a:xfrm>
          <a:custGeom>
            <a:avLst/>
            <a:gdLst/>
            <a:ahLst/>
            <a:cxnLst/>
            <a:rect l="l" t="t" r="r" b="b"/>
            <a:pathLst>
              <a:path w="22275" h="22373">
                <a:moveTo>
                  <a:pt x="22275" y="0"/>
                </a:moveTo>
                <a:lnTo>
                  <a:pt x="0" y="22373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6052762" y="4354381"/>
            <a:ext cx="39121" cy="39055"/>
          </a:xfrm>
          <a:custGeom>
            <a:avLst/>
            <a:gdLst/>
            <a:ahLst/>
            <a:cxnLst/>
            <a:rect l="l" t="t" r="r" b="b"/>
            <a:pathLst>
              <a:path w="39121" h="39055">
                <a:moveTo>
                  <a:pt x="39121" y="8341"/>
                </a:moveTo>
                <a:lnTo>
                  <a:pt x="30768" y="0"/>
                </a:lnTo>
                <a:lnTo>
                  <a:pt x="0" y="30714"/>
                </a:lnTo>
                <a:lnTo>
                  <a:pt x="8353" y="39055"/>
                </a:lnTo>
                <a:lnTo>
                  <a:pt x="39121" y="83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5999857" y="4426983"/>
            <a:ext cx="22415" cy="22359"/>
          </a:xfrm>
          <a:custGeom>
            <a:avLst/>
            <a:gdLst/>
            <a:ahLst/>
            <a:cxnLst/>
            <a:rect l="l" t="t" r="r" b="b"/>
            <a:pathLst>
              <a:path w="22415" h="22359">
                <a:moveTo>
                  <a:pt x="22415" y="0"/>
                </a:moveTo>
                <a:lnTo>
                  <a:pt x="0" y="22359"/>
                </a:lnTo>
              </a:path>
            </a:pathLst>
          </a:custGeom>
          <a:ln w="26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5988719" y="4418809"/>
            <a:ext cx="39121" cy="39055"/>
          </a:xfrm>
          <a:custGeom>
            <a:avLst/>
            <a:gdLst/>
            <a:ahLst/>
            <a:cxnLst/>
            <a:rect l="l" t="t" r="r" b="b"/>
            <a:pathLst>
              <a:path w="39121" h="39055">
                <a:moveTo>
                  <a:pt x="39121" y="8341"/>
                </a:moveTo>
                <a:lnTo>
                  <a:pt x="30768" y="0"/>
                </a:lnTo>
                <a:lnTo>
                  <a:pt x="0" y="30700"/>
                </a:lnTo>
                <a:lnTo>
                  <a:pt x="8353" y="39055"/>
                </a:lnTo>
                <a:lnTo>
                  <a:pt x="39121" y="83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1926717" y="287996"/>
            <a:ext cx="7251094" cy="4170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lus,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les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ato</a:t>
            </a:r>
            <a:r>
              <a:rPr dirty="0" smtClean="0" baseline="3417" sz="2100" spc="4">
                <a:latin typeface="Comic Sans MS"/>
                <a:cs typeface="Comic Sans MS"/>
              </a:rPr>
              <a:t>m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car</a:t>
            </a:r>
            <a:r>
              <a:rPr dirty="0" smtClean="0" baseline="3417" sz="2100" spc="-4">
                <a:latin typeface="Comic Sans MS"/>
                <a:cs typeface="Comic Sans MS"/>
              </a:rPr>
              <a:t>b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ne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la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cha</a:t>
            </a:r>
            <a:r>
              <a:rPr dirty="0" smtClean="0" baseline="3417" sz="2100" spc="4">
                <a:latin typeface="Comic Sans MS"/>
                <a:cs typeface="Comic Sans MS"/>
              </a:rPr>
              <a:t>î</a:t>
            </a:r>
            <a:r>
              <a:rPr dirty="0" smtClean="0" baseline="3417" sz="2100" spc="0">
                <a:latin typeface="Comic Sans MS"/>
                <a:cs typeface="Comic Sans MS"/>
              </a:rPr>
              <a:t>ne</a:t>
            </a:r>
            <a:r>
              <a:rPr dirty="0" smtClean="0" baseline="3417" sz="2100" spc="-2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ce</a:t>
            </a:r>
            <a:r>
              <a:rPr dirty="0" smtClean="0" baseline="3417" sz="2100" spc="-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tains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lymères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nt</a:t>
            </a:r>
            <a:r>
              <a:rPr dirty="0" smtClean="0" baseline="3417" sz="2100" spc="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sté</a:t>
            </a:r>
            <a:r>
              <a:rPr dirty="0" smtClean="0" baseline="3417" sz="2100" spc="-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éogéniq</a:t>
            </a:r>
            <a:r>
              <a:rPr dirty="0" smtClean="0" baseline="3417" sz="2100" spc="4">
                <a:latin typeface="Comic Sans MS"/>
                <a:cs typeface="Comic Sans MS"/>
              </a:rPr>
              <a:t>u</a:t>
            </a:r>
            <a:r>
              <a:rPr dirty="0" smtClean="0" baseline="3417" sz="2100" spc="-1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s.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EX: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ly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ro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ylèn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,</a:t>
            </a:r>
            <a:r>
              <a:rPr dirty="0" smtClean="0" baseline="1708" sz="2100" spc="-50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lystyrè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08813" y="983673"/>
            <a:ext cx="147364" cy="165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H</a:t>
            </a:r>
            <a:endParaRPr sz="11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28322" y="983673"/>
            <a:ext cx="147364" cy="165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R</a:t>
            </a:r>
            <a:endParaRPr sz="11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55767" y="983674"/>
            <a:ext cx="147364" cy="165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H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494896" y="1050765"/>
            <a:ext cx="147364" cy="165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R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88575" y="1050765"/>
            <a:ext cx="147364" cy="165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H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10715" y="1050765"/>
            <a:ext cx="147364" cy="165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R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35515" y="1050765"/>
            <a:ext cx="147364" cy="165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H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257669" y="1050765"/>
            <a:ext cx="147364" cy="165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R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98824" y="1484371"/>
            <a:ext cx="20502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solidFill>
                  <a:srgbClr val="0000CC"/>
                </a:solidFill>
                <a:latin typeface="Verdana"/>
                <a:cs typeface="Verdana"/>
              </a:rPr>
              <a:t>*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11978" y="1785921"/>
            <a:ext cx="1694708" cy="1932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sz="1300" spc="9">
                <a:latin typeface="Times New Roman"/>
                <a:cs typeface="Times New Roman"/>
              </a:rPr>
              <a:t>P</a:t>
            </a:r>
            <a:r>
              <a:rPr dirty="0" smtClean="0" sz="1300" spc="0">
                <a:latin typeface="Times New Roman"/>
                <a:cs typeface="Times New Roman"/>
              </a:rPr>
              <a:t>o</a:t>
            </a:r>
            <a:r>
              <a:rPr dirty="0" smtClean="0" sz="1300" spc="-14">
                <a:latin typeface="Times New Roman"/>
                <a:cs typeface="Times New Roman"/>
              </a:rPr>
              <a:t>l</a:t>
            </a:r>
            <a:r>
              <a:rPr dirty="0" smtClean="0" sz="1300" spc="-44">
                <a:latin typeface="Times New Roman"/>
                <a:cs typeface="Times New Roman"/>
              </a:rPr>
              <a:t>y</a:t>
            </a:r>
            <a:r>
              <a:rPr dirty="0" smtClean="0" sz="1300" spc="-14">
                <a:latin typeface="Times New Roman"/>
                <a:cs typeface="Times New Roman"/>
              </a:rPr>
              <a:t>m</a:t>
            </a:r>
            <a:r>
              <a:rPr dirty="0" smtClean="0" sz="1300" spc="-14">
                <a:latin typeface="Times New Roman"/>
                <a:cs typeface="Times New Roman"/>
              </a:rPr>
              <a:t>è</a:t>
            </a:r>
            <a:r>
              <a:rPr dirty="0" smtClean="0" sz="1300" spc="0">
                <a:latin typeface="Times New Roman"/>
                <a:cs typeface="Times New Roman"/>
              </a:rPr>
              <a:t>re</a:t>
            </a:r>
            <a:r>
              <a:rPr dirty="0" smtClean="0" sz="1300" spc="39">
                <a:latin typeface="Times New Roman"/>
                <a:cs typeface="Times New Roman"/>
              </a:rPr>
              <a:t> </a:t>
            </a:r>
            <a:r>
              <a:rPr dirty="0" smtClean="0" sz="1300" spc="-10">
                <a:latin typeface="Times New Roman"/>
                <a:cs typeface="Times New Roman"/>
              </a:rPr>
              <a:t>s</a:t>
            </a:r>
            <a:r>
              <a:rPr dirty="0" smtClean="0" sz="1300" spc="-25">
                <a:latin typeface="Times New Roman"/>
                <a:cs typeface="Times New Roman"/>
              </a:rPr>
              <a:t>y</a:t>
            </a:r>
            <a:r>
              <a:rPr dirty="0" smtClean="0" sz="1300" spc="0">
                <a:latin typeface="Times New Roman"/>
                <a:cs typeface="Times New Roman"/>
              </a:rPr>
              <a:t>n</a:t>
            </a:r>
            <a:r>
              <a:rPr dirty="0" smtClean="0" sz="1300" spc="-4">
                <a:latin typeface="Times New Roman"/>
                <a:cs typeface="Times New Roman"/>
              </a:rPr>
              <a:t>d</a:t>
            </a:r>
            <a:r>
              <a:rPr dirty="0" smtClean="0" sz="1300" spc="-15">
                <a:latin typeface="Times New Roman"/>
                <a:cs typeface="Times New Roman"/>
              </a:rPr>
              <a:t>i</a:t>
            </a:r>
            <a:r>
              <a:rPr dirty="0" smtClean="0" sz="1300" spc="0">
                <a:latin typeface="Times New Roman"/>
                <a:cs typeface="Times New Roman"/>
              </a:rPr>
              <a:t>o</a:t>
            </a:r>
            <a:r>
              <a:rPr dirty="0" smtClean="0" sz="1300" spc="4">
                <a:latin typeface="Times New Roman"/>
                <a:cs typeface="Times New Roman"/>
              </a:rPr>
              <a:t>t</a:t>
            </a:r>
            <a:r>
              <a:rPr dirty="0" smtClean="0" sz="1300" spc="4">
                <a:latin typeface="Times New Roman"/>
                <a:cs typeface="Times New Roman"/>
              </a:rPr>
              <a:t>a</a:t>
            </a:r>
            <a:r>
              <a:rPr dirty="0" smtClean="0" sz="1300" spc="-15">
                <a:latin typeface="Times New Roman"/>
                <a:cs typeface="Times New Roman"/>
              </a:rPr>
              <a:t>c</a:t>
            </a:r>
            <a:r>
              <a:rPr dirty="0" smtClean="0" sz="1300" spc="4">
                <a:latin typeface="Times New Roman"/>
                <a:cs typeface="Times New Roman"/>
              </a:rPr>
              <a:t>t</a:t>
            </a:r>
            <a:r>
              <a:rPr dirty="0" smtClean="0" sz="1300" spc="4">
                <a:latin typeface="Times New Roman"/>
                <a:cs typeface="Times New Roman"/>
              </a:rPr>
              <a:t>i</a:t>
            </a:r>
            <a:r>
              <a:rPr dirty="0" smtClean="0" sz="1300" spc="-4">
                <a:latin typeface="Times New Roman"/>
                <a:cs typeface="Times New Roman"/>
              </a:rPr>
              <a:t>q</a:t>
            </a:r>
            <a:r>
              <a:rPr dirty="0" smtClean="0" sz="1300" spc="0">
                <a:latin typeface="Times New Roman"/>
                <a:cs typeface="Times New Roman"/>
              </a:rPr>
              <a:t>ue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42069" y="2566817"/>
            <a:ext cx="147364" cy="165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R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966924" y="2566817"/>
            <a:ext cx="147364" cy="165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R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89079" y="2566817"/>
            <a:ext cx="147364" cy="165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R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427818" y="2633909"/>
            <a:ext cx="147364" cy="165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R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27163" y="2633909"/>
            <a:ext cx="147364" cy="165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H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49317" y="2633909"/>
            <a:ext cx="147364" cy="165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H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74117" y="2633909"/>
            <a:ext cx="147364" cy="165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H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96272" y="2633909"/>
            <a:ext cx="147364" cy="165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H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27196" y="3068950"/>
            <a:ext cx="20502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solidFill>
                  <a:srgbClr val="0000CC"/>
                </a:solidFill>
                <a:latin typeface="Verdana"/>
                <a:cs typeface="Verdana"/>
              </a:rPr>
              <a:t>*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3031" y="3489020"/>
            <a:ext cx="1438090" cy="1932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sz="1300" spc="-4">
                <a:latin typeface="Times New Roman"/>
                <a:cs typeface="Times New Roman"/>
              </a:rPr>
              <a:t>p</a:t>
            </a:r>
            <a:r>
              <a:rPr dirty="0" smtClean="0" sz="1300" spc="0">
                <a:latin typeface="Times New Roman"/>
                <a:cs typeface="Times New Roman"/>
              </a:rPr>
              <a:t>o</a:t>
            </a:r>
            <a:r>
              <a:rPr dirty="0" smtClean="0" sz="1300" spc="-14">
                <a:latin typeface="Times New Roman"/>
                <a:cs typeface="Times New Roman"/>
              </a:rPr>
              <a:t>l</a:t>
            </a:r>
            <a:r>
              <a:rPr dirty="0" smtClean="0" sz="1300" spc="-44">
                <a:latin typeface="Times New Roman"/>
                <a:cs typeface="Times New Roman"/>
              </a:rPr>
              <a:t>y</a:t>
            </a:r>
            <a:r>
              <a:rPr dirty="0" smtClean="0" sz="1300" spc="-14">
                <a:latin typeface="Times New Roman"/>
                <a:cs typeface="Times New Roman"/>
              </a:rPr>
              <a:t>m</a:t>
            </a:r>
            <a:r>
              <a:rPr dirty="0" smtClean="0" sz="1300" spc="-14">
                <a:latin typeface="Times New Roman"/>
                <a:cs typeface="Times New Roman"/>
              </a:rPr>
              <a:t>è</a:t>
            </a:r>
            <a:r>
              <a:rPr dirty="0" smtClean="0" sz="1300" spc="0">
                <a:latin typeface="Times New Roman"/>
                <a:cs typeface="Times New Roman"/>
              </a:rPr>
              <a:t>re</a:t>
            </a:r>
            <a:r>
              <a:rPr dirty="0" smtClean="0" sz="1300" spc="39">
                <a:latin typeface="Times New Roman"/>
                <a:cs typeface="Times New Roman"/>
              </a:rPr>
              <a:t> </a:t>
            </a:r>
            <a:r>
              <a:rPr dirty="0" smtClean="0" sz="1300" spc="4">
                <a:latin typeface="Times New Roman"/>
                <a:cs typeface="Times New Roman"/>
              </a:rPr>
              <a:t>i</a:t>
            </a:r>
            <a:r>
              <a:rPr dirty="0" smtClean="0" sz="1300" spc="10">
                <a:latin typeface="Times New Roman"/>
                <a:cs typeface="Times New Roman"/>
              </a:rPr>
              <a:t>s</a:t>
            </a:r>
            <a:r>
              <a:rPr dirty="0" smtClean="0" sz="1300" spc="0">
                <a:latin typeface="Times New Roman"/>
                <a:cs typeface="Times New Roman"/>
              </a:rPr>
              <a:t>o</a:t>
            </a:r>
            <a:r>
              <a:rPr dirty="0" smtClean="0" sz="1300" spc="-15">
                <a:latin typeface="Times New Roman"/>
                <a:cs typeface="Times New Roman"/>
              </a:rPr>
              <a:t>t</a:t>
            </a:r>
            <a:r>
              <a:rPr dirty="0" smtClean="0" sz="1300" spc="4">
                <a:latin typeface="Times New Roman"/>
                <a:cs typeface="Times New Roman"/>
              </a:rPr>
              <a:t>a</a:t>
            </a:r>
            <a:r>
              <a:rPr dirty="0" smtClean="0" sz="1300" spc="-15">
                <a:latin typeface="Times New Roman"/>
                <a:cs typeface="Times New Roman"/>
              </a:rPr>
              <a:t>c</a:t>
            </a:r>
            <a:r>
              <a:rPr dirty="0" smtClean="0" sz="1300" spc="4">
                <a:latin typeface="Times New Roman"/>
                <a:cs typeface="Times New Roman"/>
              </a:rPr>
              <a:t>t</a:t>
            </a:r>
            <a:r>
              <a:rPr dirty="0" smtClean="0" sz="1300" spc="4">
                <a:latin typeface="Times New Roman"/>
                <a:cs typeface="Times New Roman"/>
              </a:rPr>
              <a:t>i</a:t>
            </a:r>
            <a:r>
              <a:rPr dirty="0" smtClean="0" sz="1300" spc="0">
                <a:latin typeface="Times New Roman"/>
                <a:cs typeface="Times New Roman"/>
              </a:rPr>
              <a:t>que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00024" y="4088643"/>
            <a:ext cx="147364" cy="165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27803" y="4088643"/>
            <a:ext cx="147364" cy="165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H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47033" y="4088643"/>
            <a:ext cx="147364" cy="165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91773" y="4155735"/>
            <a:ext cx="147364" cy="165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85452" y="4155735"/>
            <a:ext cx="147364" cy="165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H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07550" y="4155735"/>
            <a:ext cx="147364" cy="165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H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29705" y="4155735"/>
            <a:ext cx="147364" cy="165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54644" y="4155735"/>
            <a:ext cx="147364" cy="165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H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54298" y="4580504"/>
            <a:ext cx="20502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solidFill>
                  <a:srgbClr val="0000CC"/>
                </a:solidFill>
                <a:latin typeface="Verdana"/>
                <a:cs typeface="Verdana"/>
              </a:rPr>
              <a:t>*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03031" y="4871215"/>
            <a:ext cx="1315295" cy="1932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sz="1300" spc="-4">
                <a:latin typeface="Times New Roman"/>
                <a:cs typeface="Times New Roman"/>
              </a:rPr>
              <a:t>p</a:t>
            </a:r>
            <a:r>
              <a:rPr dirty="0" smtClean="0" sz="1300" spc="0">
                <a:latin typeface="Times New Roman"/>
                <a:cs typeface="Times New Roman"/>
              </a:rPr>
              <a:t>o</a:t>
            </a:r>
            <a:r>
              <a:rPr dirty="0" smtClean="0" sz="1300" spc="-14">
                <a:latin typeface="Times New Roman"/>
                <a:cs typeface="Times New Roman"/>
              </a:rPr>
              <a:t>l</a:t>
            </a:r>
            <a:r>
              <a:rPr dirty="0" smtClean="0" sz="1300" spc="-44">
                <a:latin typeface="Times New Roman"/>
                <a:cs typeface="Times New Roman"/>
              </a:rPr>
              <a:t>y</a:t>
            </a:r>
            <a:r>
              <a:rPr dirty="0" smtClean="0" sz="1300" spc="-14">
                <a:latin typeface="Times New Roman"/>
                <a:cs typeface="Times New Roman"/>
              </a:rPr>
              <a:t>m</a:t>
            </a:r>
            <a:r>
              <a:rPr dirty="0" smtClean="0" sz="1300" spc="-14">
                <a:latin typeface="Times New Roman"/>
                <a:cs typeface="Times New Roman"/>
              </a:rPr>
              <a:t>è</a:t>
            </a:r>
            <a:r>
              <a:rPr dirty="0" smtClean="0" sz="1300" spc="0">
                <a:latin typeface="Times New Roman"/>
                <a:cs typeface="Times New Roman"/>
              </a:rPr>
              <a:t>re</a:t>
            </a:r>
            <a:r>
              <a:rPr dirty="0" smtClean="0" sz="1300" spc="39">
                <a:latin typeface="Times New Roman"/>
                <a:cs typeface="Times New Roman"/>
              </a:rPr>
              <a:t> </a:t>
            </a:r>
            <a:r>
              <a:rPr dirty="0" smtClean="0" sz="1300" spc="-15">
                <a:latin typeface="Times New Roman"/>
                <a:cs typeface="Times New Roman"/>
              </a:rPr>
              <a:t>a</a:t>
            </a:r>
            <a:r>
              <a:rPr dirty="0" smtClean="0" sz="1300" spc="4">
                <a:latin typeface="Times New Roman"/>
                <a:cs typeface="Times New Roman"/>
              </a:rPr>
              <a:t>t</a:t>
            </a:r>
            <a:r>
              <a:rPr dirty="0" smtClean="0" sz="1300" spc="4">
                <a:latin typeface="Times New Roman"/>
                <a:cs typeface="Times New Roman"/>
              </a:rPr>
              <a:t>a</a:t>
            </a:r>
            <a:r>
              <a:rPr dirty="0" smtClean="0" sz="1300" spc="-15">
                <a:latin typeface="Times New Roman"/>
                <a:cs typeface="Times New Roman"/>
              </a:rPr>
              <a:t>c</a:t>
            </a:r>
            <a:r>
              <a:rPr dirty="0" smtClean="0" sz="1300" spc="4">
                <a:latin typeface="Times New Roman"/>
                <a:cs typeface="Times New Roman"/>
              </a:rPr>
              <a:t>t</a:t>
            </a:r>
            <a:r>
              <a:rPr dirty="0" smtClean="0" sz="1300" spc="4">
                <a:latin typeface="Times New Roman"/>
                <a:cs typeface="Times New Roman"/>
              </a:rPr>
              <a:t>i</a:t>
            </a:r>
            <a:r>
              <a:rPr dirty="0" smtClean="0" sz="1300" spc="-4">
                <a:latin typeface="Times New Roman"/>
                <a:cs typeface="Times New Roman"/>
              </a:rPr>
              <a:t>q</a:t>
            </a:r>
            <a:r>
              <a:rPr dirty="0" smtClean="0" sz="1300" spc="0">
                <a:latin typeface="Times New Roman"/>
                <a:cs typeface="Times New Roman"/>
              </a:rPr>
              <a:t>ue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4014" y="5213183"/>
            <a:ext cx="5705582" cy="6304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ette</a:t>
            </a:r>
            <a:r>
              <a:rPr dirty="0" smtClean="0" baseline="3417" sz="2100" spc="129">
                <a:latin typeface="Comic Sans MS"/>
                <a:cs typeface="Comic Sans MS"/>
              </a:rPr>
              <a:t> </a:t>
            </a:r>
            <a:r>
              <a:rPr dirty="0" smtClean="0" baseline="3417" sz="2100" spc="-1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é</a:t>
            </a:r>
            <a:r>
              <a:rPr dirty="0" smtClean="0" baseline="3417" sz="2100" spc="-14">
                <a:latin typeface="Comic Sans MS"/>
                <a:cs typeface="Comic Sans MS"/>
              </a:rPr>
              <a:t>g</a:t>
            </a:r>
            <a:r>
              <a:rPr dirty="0" smtClean="0" baseline="3417" sz="2100" spc="0">
                <a:latin typeface="Comic Sans MS"/>
                <a:cs typeface="Comic Sans MS"/>
              </a:rPr>
              <a:t>ulari</a:t>
            </a:r>
            <a:r>
              <a:rPr dirty="0" smtClean="0" baseline="3417" sz="2100" spc="-9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é</a:t>
            </a:r>
            <a:r>
              <a:rPr dirty="0" smtClean="0" baseline="3417" sz="2100" spc="134">
                <a:latin typeface="Comic Sans MS"/>
                <a:cs typeface="Comic Sans MS"/>
              </a:rPr>
              <a:t> </a:t>
            </a:r>
            <a:r>
              <a:rPr dirty="0" smtClean="0" baseline="3417" sz="2100" spc="-14">
                <a:latin typeface="Comic Sans MS"/>
                <a:cs typeface="Comic Sans MS"/>
              </a:rPr>
              <a:t>c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9">
                <a:latin typeface="Comic Sans MS"/>
                <a:cs typeface="Comic Sans MS"/>
              </a:rPr>
              <a:t>f</a:t>
            </a:r>
            <a:r>
              <a:rPr dirty="0" smtClean="0" baseline="3417" sz="2100" spc="0">
                <a:latin typeface="Comic Sans MS"/>
                <a:cs typeface="Comic Sans MS"/>
              </a:rPr>
              <a:t>ère</a:t>
            </a:r>
            <a:r>
              <a:rPr dirty="0" smtClean="0" baseline="3417" sz="2100" spc="1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au</a:t>
            </a:r>
            <a:r>
              <a:rPr dirty="0" smtClean="0" baseline="3417" sz="2100" spc="124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l</a:t>
            </a:r>
            <a:r>
              <a:rPr dirty="0" smtClean="0" baseline="3417" sz="2100" spc="-9">
                <a:latin typeface="Comic Sans MS"/>
                <a:cs typeface="Comic Sans MS"/>
              </a:rPr>
              <a:t>y</a:t>
            </a:r>
            <a:r>
              <a:rPr dirty="0" smtClean="0" baseline="3417" sz="2100" spc="0">
                <a:latin typeface="Comic Sans MS"/>
                <a:cs typeface="Comic Sans MS"/>
              </a:rPr>
              <a:t>mè</a:t>
            </a:r>
            <a:r>
              <a:rPr dirty="0" smtClean="0" baseline="3417" sz="2100" spc="-1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134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125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ro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-1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ié</a:t>
            </a:r>
            <a:r>
              <a:rPr dirty="0" smtClean="0" baseline="3417" sz="2100" spc="-9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és</a:t>
            </a:r>
            <a:r>
              <a:rPr dirty="0" smtClean="0" baseline="3417" sz="2100" spc="125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vant</a:t>
            </a:r>
            <a:r>
              <a:rPr dirty="0" smtClean="0" baseline="3417" sz="2100" spc="-9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g</a:t>
            </a:r>
            <a:r>
              <a:rPr dirty="0" smtClean="0" baseline="3417" sz="2100" spc="-1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uses,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aléat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ires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(</a:t>
            </a:r>
            <a:r>
              <a:rPr dirty="0" smtClean="0" baseline="1708" sz="2100" spc="0">
                <a:latin typeface="Comic Sans MS"/>
                <a:cs typeface="Comic Sans MS"/>
              </a:rPr>
              <a:t>atactiq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es).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</a:pPr>
            <a:r>
              <a:rPr dirty="0" smtClean="0" baseline="1708" sz="2100" spc="-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is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siti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</a:t>
            </a:r>
            <a:r>
              <a:rPr dirty="0" smtClean="0" baseline="1708" sz="2100" spc="-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ulière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acil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te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l’emp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leme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t,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densité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élevé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97244" y="5213183"/>
            <a:ext cx="314861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tell</a:t>
            </a:r>
            <a:r>
              <a:rPr dirty="0" smtClean="0" baseline="1708" sz="2100" spc="-1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134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q</a:t>
            </a:r>
            <a:r>
              <a:rPr dirty="0" smtClean="0" baseline="1708" sz="2100" spc="0">
                <a:latin typeface="Comic Sans MS"/>
                <a:cs typeface="Comic Sans MS"/>
              </a:rPr>
              <a:t>u’une</a:t>
            </a:r>
            <a:r>
              <a:rPr dirty="0" smtClean="0" baseline="1708" sz="2100" spc="1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cristallin</a:t>
            </a:r>
            <a:r>
              <a:rPr dirty="0" smtClean="0" baseline="1708" sz="2100" spc="-9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té</a:t>
            </a:r>
            <a:r>
              <a:rPr dirty="0" smtClean="0" baseline="1708" sz="2100" spc="12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-1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us</a:t>
            </a:r>
            <a:r>
              <a:rPr dirty="0" smtClean="0" baseline="1708" sz="2100" spc="1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</a:t>
            </a:r>
            <a:r>
              <a:rPr dirty="0" smtClean="0" baseline="1708" sz="2100" spc="-1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v</a:t>
            </a:r>
            <a:r>
              <a:rPr dirty="0" smtClean="0" baseline="1708" sz="2100" spc="0">
                <a:latin typeface="Comic Sans MS"/>
                <a:cs typeface="Comic Sans MS"/>
              </a:rPr>
              <a:t>ée,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61703" y="5213183"/>
            <a:ext cx="2283475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1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14">
                <a:latin typeface="Comic Sans MS"/>
                <a:cs typeface="Comic Sans MS"/>
              </a:rPr>
              <a:t>a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-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rt</a:t>
            </a:r>
            <a:r>
              <a:rPr dirty="0" smtClean="0" baseline="1708" sz="2100" spc="134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ux</a:t>
            </a:r>
            <a:r>
              <a:rPr dirty="0" smtClean="0" baseline="1708" sz="2100" spc="12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-9">
                <a:latin typeface="Comic Sans MS"/>
                <a:cs typeface="Comic Sans MS"/>
              </a:rPr>
              <a:t>y</a:t>
            </a:r>
            <a:r>
              <a:rPr dirty="0" smtClean="0" baseline="1708" sz="2100" spc="0">
                <a:latin typeface="Comic Sans MS"/>
                <a:cs typeface="Comic Sans MS"/>
              </a:rPr>
              <a:t>mères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71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 txBox="1"/>
          <p:nvPr/>
        </p:nvSpPr>
        <p:spPr>
          <a:xfrm>
            <a:off x="9683496" y="5530596"/>
            <a:ext cx="2427731" cy="11922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40"/>
              </a:spcBef>
            </a:pPr>
            <a:endParaRPr sz="650"/>
          </a:p>
          <a:p>
            <a:pPr marL="777494">
              <a:lnSpc>
                <a:spcPts val="1695"/>
              </a:lnSpc>
              <a:spcBef>
                <a:spcPts val="7084"/>
              </a:spcBef>
            </a:pPr>
            <a:r>
              <a:rPr dirty="0" smtClean="0" baseline="7518" sz="1500" spc="0">
                <a:latin typeface="Segoe UI"/>
                <a:cs typeface="Segoe UI"/>
              </a:rPr>
              <a:t>E</a:t>
            </a:r>
            <a:r>
              <a:rPr dirty="0" smtClean="0" baseline="7518" sz="1500" spc="-4">
                <a:latin typeface="Segoe UI"/>
                <a:cs typeface="Segoe UI"/>
              </a:rPr>
              <a:t>C</a:t>
            </a:r>
            <a:r>
              <a:rPr dirty="0" smtClean="0" baseline="7518" sz="1500" spc="4">
                <a:latin typeface="Segoe UI"/>
                <a:cs typeface="Segoe UI"/>
              </a:rPr>
              <a:t>A</a:t>
            </a:r>
            <a:r>
              <a:rPr dirty="0" smtClean="0" baseline="7518" sz="1500" spc="0">
                <a:latin typeface="Segoe UI"/>
                <a:cs typeface="Segoe UI"/>
              </a:rPr>
              <a:t>M</a:t>
            </a:r>
            <a:r>
              <a:rPr dirty="0" smtClean="0" baseline="7518" sz="1500" spc="-6">
                <a:latin typeface="Segoe UI"/>
                <a:cs typeface="Segoe UI"/>
              </a:rPr>
              <a:t> </a:t>
            </a:r>
            <a:r>
              <a:rPr dirty="0" smtClean="0" baseline="7518" sz="1500" spc="0">
                <a:latin typeface="Segoe UI"/>
                <a:cs typeface="Segoe UI"/>
              </a:rPr>
              <a:t>2015</a:t>
            </a:r>
            <a:r>
              <a:rPr dirty="0" smtClean="0" baseline="7518" sz="1500" spc="0">
                <a:latin typeface="Segoe UI"/>
                <a:cs typeface="Segoe UI"/>
              </a:rPr>
              <a:t>                </a:t>
            </a:r>
            <a:r>
              <a:rPr dirty="0" smtClean="0" baseline="7518" sz="1500" spc="186">
                <a:latin typeface="Segoe UI"/>
                <a:cs typeface="Segoe UI"/>
              </a:rPr>
              <a:t> </a:t>
            </a:r>
            <a:r>
              <a:rPr dirty="0" smtClean="0" sz="1400" spc="-4">
                <a:solidFill>
                  <a:srgbClr val="C00000"/>
                </a:solidFill>
                <a:latin typeface="Calibri"/>
                <a:cs typeface="Calibri"/>
              </a:rPr>
              <a:t>72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9683496" y="5530596"/>
            <a:ext cx="2427731" cy="11887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797052" y="2404872"/>
            <a:ext cx="2389632" cy="9052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2782062" y="2713482"/>
            <a:ext cx="50545" cy="303275"/>
          </a:xfrm>
          <a:custGeom>
            <a:avLst/>
            <a:gdLst/>
            <a:ahLst/>
            <a:cxnLst/>
            <a:rect l="l" t="t" r="r" b="b"/>
            <a:pathLst>
              <a:path w="50545" h="303275">
                <a:moveTo>
                  <a:pt x="50545" y="303275"/>
                </a:moveTo>
                <a:lnTo>
                  <a:pt x="36256" y="301232"/>
                </a:lnTo>
                <a:lnTo>
                  <a:pt x="23557" y="295488"/>
                </a:lnTo>
                <a:lnTo>
                  <a:pt x="13031" y="286625"/>
                </a:lnTo>
                <a:lnTo>
                  <a:pt x="5259" y="275224"/>
                </a:lnTo>
                <a:lnTo>
                  <a:pt x="821" y="261866"/>
                </a:lnTo>
                <a:lnTo>
                  <a:pt x="0" y="252729"/>
                </a:lnTo>
                <a:lnTo>
                  <a:pt x="0" y="50545"/>
                </a:lnTo>
                <a:lnTo>
                  <a:pt x="2043" y="36256"/>
                </a:lnTo>
                <a:lnTo>
                  <a:pt x="7787" y="23557"/>
                </a:lnTo>
                <a:lnTo>
                  <a:pt x="16650" y="13031"/>
                </a:lnTo>
                <a:lnTo>
                  <a:pt x="28051" y="5259"/>
                </a:lnTo>
                <a:lnTo>
                  <a:pt x="41409" y="821"/>
                </a:lnTo>
                <a:lnTo>
                  <a:pt x="50545" y="0"/>
                </a:lnTo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3372612" y="2328672"/>
            <a:ext cx="1382267" cy="7147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3568191" y="2713482"/>
            <a:ext cx="50546" cy="303275"/>
          </a:xfrm>
          <a:custGeom>
            <a:avLst/>
            <a:gdLst/>
            <a:ahLst/>
            <a:cxnLst/>
            <a:rect l="l" t="t" r="r" b="b"/>
            <a:pathLst>
              <a:path w="50546" h="303275">
                <a:moveTo>
                  <a:pt x="0" y="0"/>
                </a:moveTo>
                <a:lnTo>
                  <a:pt x="14289" y="2043"/>
                </a:lnTo>
                <a:lnTo>
                  <a:pt x="26988" y="7787"/>
                </a:lnTo>
                <a:lnTo>
                  <a:pt x="37514" y="16650"/>
                </a:lnTo>
                <a:lnTo>
                  <a:pt x="45286" y="28051"/>
                </a:lnTo>
                <a:lnTo>
                  <a:pt x="49724" y="41409"/>
                </a:lnTo>
                <a:lnTo>
                  <a:pt x="50546" y="50545"/>
                </a:lnTo>
                <a:lnTo>
                  <a:pt x="50546" y="252729"/>
                </a:lnTo>
                <a:lnTo>
                  <a:pt x="48502" y="267019"/>
                </a:lnTo>
                <a:lnTo>
                  <a:pt x="42758" y="279718"/>
                </a:lnTo>
                <a:lnTo>
                  <a:pt x="33895" y="290244"/>
                </a:lnTo>
                <a:lnTo>
                  <a:pt x="22494" y="298016"/>
                </a:lnTo>
                <a:lnTo>
                  <a:pt x="9136" y="302454"/>
                </a:lnTo>
                <a:lnTo>
                  <a:pt x="0" y="303275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7174992" y="2289048"/>
            <a:ext cx="2866644" cy="12862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7025640" y="3385820"/>
            <a:ext cx="340486" cy="503935"/>
          </a:xfrm>
          <a:custGeom>
            <a:avLst/>
            <a:gdLst/>
            <a:ahLst/>
            <a:cxnLst/>
            <a:rect l="l" t="t" r="r" b="b"/>
            <a:pathLst>
              <a:path w="340486" h="503935">
                <a:moveTo>
                  <a:pt x="37145" y="437154"/>
                </a:moveTo>
                <a:lnTo>
                  <a:pt x="10794" y="419480"/>
                </a:lnTo>
                <a:lnTo>
                  <a:pt x="0" y="503935"/>
                </a:lnTo>
                <a:lnTo>
                  <a:pt x="74040" y="461898"/>
                </a:lnTo>
                <a:lnTo>
                  <a:pt x="47706" y="444236"/>
                </a:lnTo>
                <a:lnTo>
                  <a:pt x="40639" y="454786"/>
                </a:lnTo>
                <a:lnTo>
                  <a:pt x="30099" y="447674"/>
                </a:lnTo>
                <a:lnTo>
                  <a:pt x="37145" y="437154"/>
                </a:lnTo>
                <a:close/>
              </a:path>
              <a:path w="340486" h="503935">
                <a:moveTo>
                  <a:pt x="30099" y="447674"/>
                </a:moveTo>
                <a:lnTo>
                  <a:pt x="40639" y="454786"/>
                </a:lnTo>
                <a:lnTo>
                  <a:pt x="47706" y="444236"/>
                </a:lnTo>
                <a:lnTo>
                  <a:pt x="340486" y="7112"/>
                </a:lnTo>
                <a:lnTo>
                  <a:pt x="329945" y="0"/>
                </a:lnTo>
                <a:lnTo>
                  <a:pt x="37145" y="437154"/>
                </a:lnTo>
                <a:lnTo>
                  <a:pt x="30099" y="44767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9860153" y="2746502"/>
            <a:ext cx="202692" cy="828928"/>
          </a:xfrm>
          <a:custGeom>
            <a:avLst/>
            <a:gdLst/>
            <a:ahLst/>
            <a:cxnLst/>
            <a:rect l="l" t="t" r="r" b="b"/>
            <a:pathLst>
              <a:path w="202692" h="828928">
                <a:moveTo>
                  <a:pt x="161798" y="768096"/>
                </a:moveTo>
                <a:lnTo>
                  <a:pt x="159167" y="755647"/>
                </a:lnTo>
                <a:lnTo>
                  <a:pt x="128143" y="762253"/>
                </a:lnTo>
                <a:lnTo>
                  <a:pt x="181228" y="828928"/>
                </a:lnTo>
                <a:lnTo>
                  <a:pt x="161798" y="768096"/>
                </a:lnTo>
                <a:close/>
              </a:path>
              <a:path w="202692" h="828928">
                <a:moveTo>
                  <a:pt x="174244" y="765428"/>
                </a:moveTo>
                <a:lnTo>
                  <a:pt x="202692" y="746378"/>
                </a:lnTo>
                <a:lnTo>
                  <a:pt x="171616" y="752996"/>
                </a:lnTo>
                <a:lnTo>
                  <a:pt x="174244" y="765428"/>
                </a:lnTo>
                <a:close/>
              </a:path>
              <a:path w="202692" h="828928">
                <a:moveTo>
                  <a:pt x="12446" y="0"/>
                </a:moveTo>
                <a:lnTo>
                  <a:pt x="0" y="2539"/>
                </a:lnTo>
                <a:lnTo>
                  <a:pt x="159167" y="755647"/>
                </a:lnTo>
                <a:lnTo>
                  <a:pt x="161798" y="768096"/>
                </a:lnTo>
                <a:lnTo>
                  <a:pt x="181228" y="828928"/>
                </a:lnTo>
                <a:lnTo>
                  <a:pt x="202692" y="746378"/>
                </a:lnTo>
                <a:lnTo>
                  <a:pt x="174244" y="765428"/>
                </a:lnTo>
                <a:lnTo>
                  <a:pt x="171616" y="752996"/>
                </a:lnTo>
                <a:lnTo>
                  <a:pt x="1244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305044" y="2826639"/>
            <a:ext cx="983233" cy="76200"/>
          </a:xfrm>
          <a:custGeom>
            <a:avLst/>
            <a:gdLst/>
            <a:ahLst/>
            <a:cxnLst/>
            <a:rect l="l" t="t" r="r" b="b"/>
            <a:pathLst>
              <a:path w="983233" h="76200">
                <a:moveTo>
                  <a:pt x="919606" y="45847"/>
                </a:moveTo>
                <a:lnTo>
                  <a:pt x="906983" y="45745"/>
                </a:lnTo>
                <a:lnTo>
                  <a:pt x="906779" y="76200"/>
                </a:lnTo>
                <a:lnTo>
                  <a:pt x="983233" y="38735"/>
                </a:lnTo>
                <a:lnTo>
                  <a:pt x="919606" y="45847"/>
                </a:lnTo>
                <a:close/>
              </a:path>
              <a:path w="983233" h="76200">
                <a:moveTo>
                  <a:pt x="919733" y="30607"/>
                </a:moveTo>
                <a:lnTo>
                  <a:pt x="907288" y="0"/>
                </a:lnTo>
                <a:lnTo>
                  <a:pt x="907084" y="30505"/>
                </a:lnTo>
                <a:lnTo>
                  <a:pt x="919733" y="30607"/>
                </a:lnTo>
                <a:close/>
              </a:path>
              <a:path w="983233" h="76200">
                <a:moveTo>
                  <a:pt x="0" y="23240"/>
                </a:moveTo>
                <a:lnTo>
                  <a:pt x="0" y="38481"/>
                </a:lnTo>
                <a:lnTo>
                  <a:pt x="906983" y="45745"/>
                </a:lnTo>
                <a:lnTo>
                  <a:pt x="919606" y="45847"/>
                </a:lnTo>
                <a:lnTo>
                  <a:pt x="983233" y="38735"/>
                </a:lnTo>
                <a:lnTo>
                  <a:pt x="907288" y="0"/>
                </a:lnTo>
                <a:lnTo>
                  <a:pt x="919733" y="30607"/>
                </a:lnTo>
                <a:lnTo>
                  <a:pt x="907084" y="30505"/>
                </a:lnTo>
                <a:lnTo>
                  <a:pt x="0" y="23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2314956" y="4274820"/>
            <a:ext cx="7211568" cy="1543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688592" y="5891784"/>
            <a:ext cx="7772400" cy="275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0401300" y="4073652"/>
            <a:ext cx="1133855" cy="1386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26186" y="208401"/>
            <a:ext cx="5103100" cy="7467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b)</a:t>
            </a:r>
            <a:r>
              <a:rPr dirty="0" smtClean="0" baseline="2989" sz="2400" spc="-15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dirty="0" smtClean="0" baseline="2989" sz="2400" spc="-4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2989" sz="2400" spc="-4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y</a:t>
            </a:r>
            <a:r>
              <a:rPr dirty="0" smtClean="0" baseline="2989" sz="2400" spc="-9">
                <a:solidFill>
                  <a:srgbClr val="EC7C30"/>
                </a:solidFill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solidFill>
                  <a:srgbClr val="EC7C30"/>
                </a:solidFill>
                <a:latin typeface="Comic Sans MS"/>
                <a:cs typeface="Comic Sans MS"/>
              </a:rPr>
              <a:t>ondensation</a:t>
            </a:r>
            <a:endParaRPr sz="1600">
              <a:latin typeface="Comic Sans MS"/>
              <a:cs typeface="Comic Sans MS"/>
            </a:endParaRPr>
          </a:p>
          <a:p>
            <a:pPr marL="991082" marR="30403">
              <a:lnSpc>
                <a:spcPts val="2150"/>
              </a:lnSpc>
              <a:spcBef>
                <a:spcPts val="15"/>
              </a:spcBef>
            </a:pPr>
            <a:r>
              <a:rPr dirty="0" smtClean="0" baseline="1811" sz="2400" spc="0">
                <a:latin typeface="Arial"/>
                <a:cs typeface="Arial"/>
              </a:rPr>
              <a:t>-</a:t>
            </a:r>
            <a:r>
              <a:rPr dirty="0" smtClean="0" baseline="1811" sz="2400" spc="4">
                <a:latin typeface="Arial"/>
                <a:cs typeface="Arial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4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mo</a:t>
            </a:r>
            <a:r>
              <a:rPr dirty="0" smtClean="0" baseline="1494" sz="2400" spc="-9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éc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es</a:t>
            </a:r>
            <a:r>
              <a:rPr dirty="0" smtClean="0" baseline="1494" sz="2400" spc="-36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ti</a:t>
            </a:r>
            <a:r>
              <a:rPr dirty="0" smtClean="0" baseline="1494" sz="2400" spc="4">
                <a:solidFill>
                  <a:srgbClr val="FF0000"/>
                </a:solidFill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494" sz="2400" spc="4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ction</a:t>
            </a:r>
            <a:r>
              <a:rPr dirty="0" smtClean="0" baseline="1494" sz="2400" spc="4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el</a:t>
            </a:r>
            <a:r>
              <a:rPr dirty="0" smtClean="0" baseline="1494" sz="2400" spc="-9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es</a:t>
            </a:r>
            <a:endParaRPr sz="1600">
              <a:latin typeface="Comic Sans MS"/>
              <a:cs typeface="Comic Sans MS"/>
            </a:endParaRPr>
          </a:p>
          <a:p>
            <a:pPr marL="988034">
              <a:lnSpc>
                <a:spcPts val="1900"/>
              </a:lnSpc>
            </a:pPr>
            <a:r>
              <a:rPr dirty="0" smtClean="0" baseline="1494" sz="2400" spc="0" b="1">
                <a:latin typeface="Comic Sans MS"/>
                <a:cs typeface="Comic Sans MS"/>
              </a:rPr>
              <a:t>-</a:t>
            </a:r>
            <a:r>
              <a:rPr dirty="0" smtClean="0" baseline="1494" sz="2400" spc="-234" b="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éli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ina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ion</a:t>
            </a:r>
            <a:r>
              <a:rPr dirty="0" smtClean="0" baseline="1494" sz="2400" spc="-5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d’une</a:t>
            </a:r>
            <a:r>
              <a:rPr dirty="0" smtClean="0" baseline="1494" sz="2400" spc="-32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mo</a:t>
            </a:r>
            <a:r>
              <a:rPr dirty="0" smtClean="0" baseline="1494" sz="2400" spc="-9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éc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-2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de</a:t>
            </a:r>
            <a:r>
              <a:rPr dirty="0" smtClean="0" baseline="1494" sz="2400" spc="-28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peti</a:t>
            </a:r>
            <a:r>
              <a:rPr dirty="0" smtClean="0" baseline="1494" sz="2400" spc="4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-55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tai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6186" y="1336656"/>
            <a:ext cx="160457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u="heavy">
                <a:latin typeface="Comic Sans MS"/>
                <a:cs typeface="Comic Sans MS"/>
              </a:rPr>
              <a:t>1</a:t>
            </a:r>
            <a:r>
              <a:rPr dirty="0" smtClean="0" baseline="1494" sz="2400" spc="0" u="heavy">
                <a:latin typeface="Comic Sans MS"/>
                <a:cs typeface="Comic Sans MS"/>
              </a:rPr>
              <a:t>°</a:t>
            </a:r>
            <a:r>
              <a:rPr dirty="0" smtClean="0" baseline="1494" sz="2400" spc="-13" u="heavy">
                <a:latin typeface="Comic Sans MS"/>
                <a:cs typeface="Comic Sans MS"/>
              </a:rPr>
              <a:t> </a:t>
            </a:r>
            <a:r>
              <a:rPr dirty="0" smtClean="0" baseline="1494" sz="2400" spc="-4" u="heavy">
                <a:latin typeface="Comic Sans MS"/>
                <a:cs typeface="Comic Sans MS"/>
              </a:rPr>
              <a:t>l</a:t>
            </a:r>
            <a:r>
              <a:rPr dirty="0" smtClean="0" baseline="1494" sz="2400" spc="0" u="heavy">
                <a:latin typeface="Comic Sans MS"/>
                <a:cs typeface="Comic Sans MS"/>
              </a:rPr>
              <a:t>es</a:t>
            </a:r>
            <a:r>
              <a:rPr dirty="0" smtClean="0" baseline="1494" sz="2400" spc="-11" u="heavy">
                <a:latin typeface="Comic Sans MS"/>
                <a:cs typeface="Comic Sans MS"/>
              </a:rPr>
              <a:t> </a:t>
            </a:r>
            <a:r>
              <a:rPr dirty="0" smtClean="0" baseline="1494" sz="2400" spc="0" u="heavy">
                <a:latin typeface="Comic Sans MS"/>
                <a:cs typeface="Comic Sans MS"/>
              </a:rPr>
              <a:t>po</a:t>
            </a:r>
            <a:r>
              <a:rPr dirty="0" smtClean="0" baseline="1494" sz="2400" spc="-4" u="heavy">
                <a:latin typeface="Comic Sans MS"/>
                <a:cs typeface="Comic Sans MS"/>
              </a:rPr>
              <a:t>l</a:t>
            </a:r>
            <a:r>
              <a:rPr dirty="0" smtClean="0" baseline="1494" sz="2400" spc="0" u="heavy">
                <a:latin typeface="Comic Sans MS"/>
                <a:cs typeface="Comic Sans MS"/>
              </a:rPr>
              <a:t>yes</a:t>
            </a:r>
            <a:r>
              <a:rPr dirty="0" smtClean="0" baseline="1494" sz="2400" spc="4" u="heavy">
                <a:latin typeface="Comic Sans MS"/>
                <a:cs typeface="Comic Sans MS"/>
              </a:rPr>
              <a:t>t</a:t>
            </a:r>
            <a:r>
              <a:rPr dirty="0" smtClean="0" baseline="1494" sz="2400" spc="0" u="heavy">
                <a:latin typeface="Comic Sans MS"/>
                <a:cs typeface="Comic Sans MS"/>
              </a:rPr>
              <a:t>ers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6186" y="1580255"/>
            <a:ext cx="10951371" cy="7163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3659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P</a:t>
            </a:r>
            <a:r>
              <a:rPr dirty="0" smtClean="0" baseline="2989" sz="2400" spc="-4">
                <a:latin typeface="Comic Sans MS"/>
                <a:cs typeface="Comic Sans MS"/>
              </a:rPr>
              <a:t>o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y</a:t>
            </a:r>
            <a:r>
              <a:rPr dirty="0" smtClean="0" baseline="2989" sz="2400" spc="-9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ères</a:t>
            </a:r>
            <a:r>
              <a:rPr dirty="0" smtClean="0" baseline="2989" sz="2400" spc="1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formés</a:t>
            </a:r>
            <a:r>
              <a:rPr dirty="0" smtClean="0" baseline="2989" sz="2400" spc="-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en</a:t>
            </a:r>
            <a:r>
              <a:rPr dirty="0" smtClean="0" baseline="2989" sz="2400" spc="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re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i</a:t>
            </a:r>
            <a:r>
              <a:rPr dirty="0" smtClean="0" baseline="2989" sz="2400" spc="-4">
                <a:latin typeface="Comic Sans MS"/>
                <a:cs typeface="Comic Sans MS"/>
              </a:rPr>
              <a:t>a</a:t>
            </a:r>
            <a:r>
              <a:rPr dirty="0" smtClean="0" baseline="2989" sz="2400" spc="0">
                <a:latin typeface="Comic Sans MS"/>
                <a:cs typeface="Comic Sans MS"/>
              </a:rPr>
              <a:t>nt</a:t>
            </a:r>
            <a:r>
              <a:rPr dirty="0" smtClean="0" baseline="2989" sz="2400" spc="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-9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onomères</a:t>
            </a:r>
            <a:r>
              <a:rPr dirty="0" smtClean="0" baseline="2989" sz="2400" spc="-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-4">
                <a:latin typeface="Comic Sans MS"/>
                <a:cs typeface="Comic Sans MS"/>
              </a:rPr>
              <a:t>y</a:t>
            </a:r>
            <a:r>
              <a:rPr dirty="0" smtClean="0" baseline="2989" sz="2400" spc="0">
                <a:latin typeface="Comic Sans MS"/>
                <a:cs typeface="Comic Sans MS"/>
              </a:rPr>
              <a:t>ant</a:t>
            </a:r>
            <a:r>
              <a:rPr dirty="0" smtClean="0" baseline="2989" sz="2400" spc="-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g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ou</a:t>
            </a:r>
            <a:r>
              <a:rPr dirty="0" smtClean="0" baseline="2989" sz="2400" spc="-4">
                <a:latin typeface="Comic Sans MS"/>
                <a:cs typeface="Comic Sans MS"/>
              </a:rPr>
              <a:t>p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en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r>
              <a:rPr dirty="0" smtClean="0" baseline="2989" sz="2400" spc="-5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i</a:t>
            </a:r>
            <a:r>
              <a:rPr dirty="0" smtClean="0" baseline="2989" sz="2400" spc="-4">
                <a:latin typeface="Comic Sans MS"/>
                <a:cs typeface="Comic Sans MS"/>
              </a:rPr>
              <a:t>d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arboxy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i</a:t>
            </a:r>
            <a:r>
              <a:rPr dirty="0" smtClean="0" baseline="2989" sz="2400" spc="4">
                <a:latin typeface="Comic Sans MS"/>
                <a:cs typeface="Comic Sans MS"/>
              </a:rPr>
              <a:t>q</a:t>
            </a:r>
            <a:r>
              <a:rPr dirty="0" smtClean="0" baseline="2989" sz="2400" spc="0">
                <a:latin typeface="Comic Sans MS"/>
                <a:cs typeface="Comic Sans MS"/>
              </a:rPr>
              <a:t>ue</a:t>
            </a:r>
            <a:r>
              <a:rPr dirty="0" smtClean="0" baseline="2989" sz="2400" spc="3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à</a:t>
            </a:r>
            <a:r>
              <a:rPr dirty="0" smtClean="0" baseline="2989" sz="2400" spc="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-9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onomères</a:t>
            </a:r>
            <a:r>
              <a:rPr dirty="0" smtClean="0" baseline="2989" sz="2400" spc="-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-4">
                <a:latin typeface="Comic Sans MS"/>
                <a:cs typeface="Comic Sans MS"/>
              </a:rPr>
              <a:t>y</a:t>
            </a:r>
            <a:r>
              <a:rPr dirty="0" smtClean="0" baseline="2989" sz="2400" spc="0">
                <a:latin typeface="Comic Sans MS"/>
                <a:cs typeface="Comic Sans MS"/>
              </a:rPr>
              <a:t>ant</a:t>
            </a:r>
            <a:r>
              <a:rPr dirty="0" smtClean="0" baseline="2989" sz="2400" spc="-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endParaRPr sz="1600">
              <a:latin typeface="Comic Sans MS"/>
              <a:cs typeface="Comic Sans MS"/>
            </a:endParaRPr>
          </a:p>
          <a:p>
            <a:pPr marL="12700" marR="30449">
              <a:lnSpc>
                <a:spcPts val="1925"/>
              </a:lnSpc>
              <a:spcBef>
                <a:spcPts val="4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g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oupe</a:t>
            </a: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ts</a:t>
            </a:r>
            <a:r>
              <a:rPr dirty="0" smtClean="0" baseline="2989" sz="2400" spc="-9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coo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.</a:t>
            </a:r>
            <a:endParaRPr sz="1600">
              <a:latin typeface="Comic Sans MS"/>
              <a:cs typeface="Comic Sans MS"/>
            </a:endParaRPr>
          </a:p>
          <a:p>
            <a:pPr marL="12700" marR="30449">
              <a:lnSpc>
                <a:spcPts val="1885"/>
              </a:lnSpc>
            </a:pPr>
            <a:r>
              <a:rPr dirty="0" smtClean="0" baseline="1494" sz="2400" spc="0">
                <a:latin typeface="Comic Sans MS"/>
                <a:cs typeface="Comic Sans MS"/>
              </a:rPr>
              <a:t>Ex</a:t>
            </a:r>
            <a:r>
              <a:rPr dirty="0" smtClean="0" baseline="1494" sz="2400" spc="-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r>
              <a:rPr dirty="0" smtClean="0" baseline="1494" sz="2400" spc="-4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po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ytér</a:t>
            </a:r>
            <a:r>
              <a:rPr dirty="0" smtClean="0" baseline="1494" sz="2400" spc="4">
                <a:latin typeface="Comic Sans MS"/>
                <a:cs typeface="Comic Sans MS"/>
              </a:rPr>
              <a:t>é</a:t>
            </a:r>
            <a:r>
              <a:rPr dirty="0" smtClean="0" baseline="1494" sz="2400" spc="0">
                <a:latin typeface="Comic Sans MS"/>
                <a:cs typeface="Comic Sans MS"/>
              </a:rPr>
              <a:t>phtalate</a:t>
            </a:r>
            <a:r>
              <a:rPr dirty="0" smtClean="0" baseline="1494" sz="2400" spc="-9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d’é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hy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è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6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(PE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)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52013" y="2722753"/>
            <a:ext cx="17354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36428" y="2823108"/>
            <a:ext cx="602468" cy="2916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25"/>
              </a:lnSpc>
              <a:spcBef>
                <a:spcPts val="111"/>
              </a:spcBef>
            </a:pPr>
            <a:r>
              <a:rPr dirty="0" smtClean="0" baseline="10619" sz="2700" spc="0">
                <a:latin typeface="Calibri"/>
                <a:cs typeface="Calibri"/>
              </a:rPr>
              <a:t>+</a:t>
            </a:r>
            <a:r>
              <a:rPr dirty="0" smtClean="0" baseline="10619" sz="2700" spc="0">
                <a:latin typeface="Calibri"/>
                <a:cs typeface="Calibri"/>
              </a:rPr>
              <a:t> </a:t>
            </a:r>
            <a:r>
              <a:rPr dirty="0" smtClean="0" baseline="10619" sz="2700" spc="-4">
                <a:latin typeface="Calibri"/>
                <a:cs typeface="Calibri"/>
              </a:rPr>
              <a:t>H</a:t>
            </a:r>
            <a:r>
              <a:rPr dirty="0" smtClean="0" baseline="-4551" sz="1800" spc="4">
                <a:latin typeface="Calibri"/>
                <a:cs typeface="Calibri"/>
              </a:rPr>
              <a:t>2</a:t>
            </a:r>
            <a:r>
              <a:rPr dirty="0" smtClean="0" baseline="10619" sz="2700" spc="0"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16046" y="3250946"/>
            <a:ext cx="139650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9">
                <a:latin typeface="Calibri"/>
                <a:cs typeface="Calibri"/>
              </a:rPr>
              <a:t>é</a:t>
            </a:r>
            <a:r>
              <a:rPr dirty="0" smtClean="0" baseline="3034" sz="2700" spc="0">
                <a:latin typeface="Calibri"/>
                <a:cs typeface="Calibri"/>
              </a:rPr>
              <a:t>t</a:t>
            </a:r>
            <a:r>
              <a:rPr dirty="0" smtClean="0" baseline="3034" sz="2700" spc="-34">
                <a:latin typeface="Calibri"/>
                <a:cs typeface="Calibri"/>
              </a:rPr>
              <a:t>h</a:t>
            </a:r>
            <a:r>
              <a:rPr dirty="0" smtClean="0" baseline="3034" sz="2700" spc="0">
                <a:latin typeface="Calibri"/>
                <a:cs typeface="Calibri"/>
              </a:rPr>
              <a:t>y</a:t>
            </a:r>
            <a:r>
              <a:rPr dirty="0" smtClean="0" baseline="3034" sz="2700" spc="-4">
                <a:latin typeface="Calibri"/>
                <a:cs typeface="Calibri"/>
              </a:rPr>
              <a:t>l</a:t>
            </a:r>
            <a:r>
              <a:rPr dirty="0" smtClean="0" baseline="3034" sz="2700" spc="0">
                <a:latin typeface="Calibri"/>
                <a:cs typeface="Calibri"/>
              </a:rPr>
              <a:t>è</a:t>
            </a:r>
            <a:r>
              <a:rPr dirty="0" smtClean="0" baseline="3034" sz="2700" spc="4">
                <a:latin typeface="Calibri"/>
                <a:cs typeface="Calibri"/>
              </a:rPr>
              <a:t>n</a:t>
            </a:r>
            <a:r>
              <a:rPr dirty="0" smtClean="0" baseline="3034" sz="2700" spc="0">
                <a:latin typeface="Calibri"/>
                <a:cs typeface="Calibri"/>
              </a:rPr>
              <a:t>e</a:t>
            </a:r>
            <a:r>
              <a:rPr dirty="0" smtClean="0" baseline="3034" sz="2700" spc="4">
                <a:latin typeface="Calibri"/>
                <a:cs typeface="Calibri"/>
              </a:rPr>
              <a:t>g</a:t>
            </a:r>
            <a:r>
              <a:rPr dirty="0" smtClean="0" baseline="3034" sz="2700" spc="-4">
                <a:latin typeface="Calibri"/>
                <a:cs typeface="Calibri"/>
              </a:rPr>
              <a:t>l</a:t>
            </a:r>
            <a:r>
              <a:rPr dirty="0" smtClean="0" baseline="3034" sz="2700" spc="-25">
                <a:latin typeface="Calibri"/>
                <a:cs typeface="Calibri"/>
              </a:rPr>
              <a:t>y</a:t>
            </a:r>
            <a:r>
              <a:rPr dirty="0" smtClean="0" baseline="3034" sz="2700" spc="-19">
                <a:latin typeface="Calibri"/>
                <a:cs typeface="Calibri"/>
              </a:rPr>
              <a:t>c</a:t>
            </a:r>
            <a:r>
              <a:rPr dirty="0" smtClean="0" baseline="3034" sz="2700" spc="0">
                <a:latin typeface="Calibri"/>
                <a:cs typeface="Calibri"/>
              </a:rPr>
              <a:t>ol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9495" y="3268979"/>
            <a:ext cx="188541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alibri"/>
                <a:cs typeface="Calibri"/>
              </a:rPr>
              <a:t>Ac</a:t>
            </a:r>
            <a:r>
              <a:rPr dirty="0" smtClean="0" baseline="3034" sz="2700" spc="-4">
                <a:latin typeface="Calibri"/>
                <a:cs typeface="Calibri"/>
              </a:rPr>
              <a:t>i</a:t>
            </a:r>
            <a:r>
              <a:rPr dirty="0" smtClean="0" baseline="3034" sz="2700" spc="0">
                <a:latin typeface="Calibri"/>
                <a:cs typeface="Calibri"/>
              </a:rPr>
              <a:t>de</a:t>
            </a:r>
            <a:r>
              <a:rPr dirty="0" smtClean="0" baseline="3034" sz="2700" spc="14">
                <a:latin typeface="Calibri"/>
                <a:cs typeface="Calibri"/>
              </a:rPr>
              <a:t> </a:t>
            </a:r>
            <a:r>
              <a:rPr dirty="0" smtClean="0" baseline="3034" sz="2700" spc="-25">
                <a:latin typeface="Calibri"/>
                <a:cs typeface="Calibri"/>
              </a:rPr>
              <a:t>t</a:t>
            </a:r>
            <a:r>
              <a:rPr dirty="0" smtClean="0" baseline="3034" sz="2700" spc="0">
                <a:latin typeface="Calibri"/>
                <a:cs typeface="Calibri"/>
              </a:rPr>
              <a:t>é</a:t>
            </a:r>
            <a:r>
              <a:rPr dirty="0" smtClean="0" baseline="3034" sz="2700" spc="-25">
                <a:latin typeface="Calibri"/>
                <a:cs typeface="Calibri"/>
              </a:rPr>
              <a:t>r</a:t>
            </a:r>
            <a:r>
              <a:rPr dirty="0" smtClean="0" baseline="3034" sz="2700" spc="0">
                <a:latin typeface="Calibri"/>
                <a:cs typeface="Calibri"/>
              </a:rPr>
              <a:t>é</a:t>
            </a:r>
            <a:r>
              <a:rPr dirty="0" smtClean="0" baseline="3034" sz="2700" spc="4">
                <a:latin typeface="Calibri"/>
                <a:cs typeface="Calibri"/>
              </a:rPr>
              <a:t>p</a:t>
            </a:r>
            <a:r>
              <a:rPr dirty="0" smtClean="0" baseline="3034" sz="2700" spc="-9">
                <a:latin typeface="Calibri"/>
                <a:cs typeface="Calibri"/>
              </a:rPr>
              <a:t>h</a:t>
            </a:r>
            <a:r>
              <a:rPr dirty="0" smtClean="0" baseline="3034" sz="2700" spc="-25">
                <a:latin typeface="Calibri"/>
                <a:cs typeface="Calibri"/>
              </a:rPr>
              <a:t>t</a:t>
            </a:r>
            <a:r>
              <a:rPr dirty="0" smtClean="0" baseline="3034" sz="2700" spc="0">
                <a:latin typeface="Calibri"/>
                <a:cs typeface="Calibri"/>
              </a:rPr>
              <a:t>al</a:t>
            </a:r>
            <a:r>
              <a:rPr dirty="0" smtClean="0" baseline="3034" sz="2700" spc="-9">
                <a:latin typeface="Calibri"/>
                <a:cs typeface="Calibri"/>
              </a:rPr>
              <a:t>i</a:t>
            </a:r>
            <a:r>
              <a:rPr dirty="0" smtClean="0" baseline="3034" sz="2700" spc="0">
                <a:latin typeface="Calibri"/>
                <a:cs typeface="Calibri"/>
              </a:rPr>
              <a:t>que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09203" y="3647694"/>
            <a:ext cx="2901589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dirty="0" smtClean="0" baseline="3413" sz="2400" spc="-25">
                <a:latin typeface="Calibri"/>
                <a:cs typeface="Calibri"/>
              </a:rPr>
              <a:t>R</a:t>
            </a:r>
            <a:r>
              <a:rPr dirty="0" smtClean="0" baseline="3413" sz="2400" spc="0">
                <a:latin typeface="Calibri"/>
                <a:cs typeface="Calibri"/>
              </a:rPr>
              <a:t>éact</a:t>
            </a:r>
            <a:r>
              <a:rPr dirty="0" smtClean="0" baseline="3413" sz="2400" spc="9">
                <a:latin typeface="Calibri"/>
                <a:cs typeface="Calibri"/>
              </a:rPr>
              <a:t>i</a:t>
            </a:r>
            <a:r>
              <a:rPr dirty="0" smtClean="0" baseline="3413" sz="2400" spc="0">
                <a:latin typeface="Calibri"/>
                <a:cs typeface="Calibri"/>
              </a:rPr>
              <a:t>on</a:t>
            </a:r>
            <a:r>
              <a:rPr dirty="0" smtClean="0" baseline="3413" sz="2400" spc="-46">
                <a:latin typeface="Calibri"/>
                <a:cs typeface="Calibri"/>
              </a:rPr>
              <a:t> </a:t>
            </a:r>
            <a:r>
              <a:rPr dirty="0" smtClean="0" baseline="3413" sz="2400" spc="-19">
                <a:latin typeface="Calibri"/>
                <a:cs typeface="Calibri"/>
              </a:rPr>
              <a:t>a</a:t>
            </a:r>
            <a:r>
              <a:rPr dirty="0" smtClean="0" baseline="3413" sz="2400" spc="-9">
                <a:latin typeface="Calibri"/>
                <a:cs typeface="Calibri"/>
              </a:rPr>
              <a:t>v</a:t>
            </a:r>
            <a:r>
              <a:rPr dirty="0" smtClean="0" baseline="3413" sz="2400" spc="0">
                <a:latin typeface="Calibri"/>
                <a:cs typeface="Calibri"/>
              </a:rPr>
              <a:t>ec</a:t>
            </a:r>
            <a:r>
              <a:rPr dirty="0" smtClean="0" baseline="3413" sz="2400" spc="-34">
                <a:latin typeface="Calibri"/>
                <a:cs typeface="Calibri"/>
              </a:rPr>
              <a:t> </a:t>
            </a:r>
            <a:r>
              <a:rPr dirty="0" smtClean="0" baseline="3413" sz="2400" spc="-9">
                <a:latin typeface="Calibri"/>
                <a:cs typeface="Calibri"/>
              </a:rPr>
              <a:t>t</a:t>
            </a:r>
            <a:r>
              <a:rPr dirty="0" smtClean="0" baseline="3413" sz="2400" spc="0">
                <a:latin typeface="Calibri"/>
                <a:cs typeface="Calibri"/>
              </a:rPr>
              <a:t>ou</a:t>
            </a:r>
            <a:r>
              <a:rPr dirty="0" smtClean="0" baseline="3413" sz="2400" spc="-4">
                <a:latin typeface="Calibri"/>
                <a:cs typeface="Calibri"/>
              </a:rPr>
              <a:t>t</a:t>
            </a:r>
            <a:r>
              <a:rPr dirty="0" smtClean="0" baseline="3413" sz="2400" spc="0">
                <a:latin typeface="Calibri"/>
                <a:cs typeface="Calibri"/>
              </a:rPr>
              <a:t>e</a:t>
            </a:r>
            <a:r>
              <a:rPr dirty="0" smtClean="0" baseline="3413" sz="2400" spc="-25">
                <a:latin typeface="Calibri"/>
                <a:cs typeface="Calibri"/>
              </a:rPr>
              <a:t> </a:t>
            </a:r>
            <a:r>
              <a:rPr dirty="0" smtClean="0" baseline="3413" sz="2400" spc="-29">
                <a:latin typeface="Calibri"/>
                <a:cs typeface="Calibri"/>
              </a:rPr>
              <a:t>f</a:t>
            </a:r>
            <a:r>
              <a:rPr dirty="0" smtClean="0" baseline="3413" sz="2400" spc="0">
                <a:latin typeface="Calibri"/>
                <a:cs typeface="Calibri"/>
              </a:rPr>
              <a:t>onct</a:t>
            </a:r>
            <a:r>
              <a:rPr dirty="0" smtClean="0" baseline="3413" sz="2400" spc="4">
                <a:latin typeface="Calibri"/>
                <a:cs typeface="Calibri"/>
              </a:rPr>
              <a:t>i</a:t>
            </a:r>
            <a:r>
              <a:rPr dirty="0" smtClean="0" baseline="3413" sz="2400" spc="0">
                <a:latin typeface="Calibri"/>
                <a:cs typeface="Calibri"/>
              </a:rPr>
              <a:t>on</a:t>
            </a:r>
            <a:r>
              <a:rPr dirty="0" smtClean="0" baseline="3413" sz="2400" spc="-54">
                <a:latin typeface="Calibri"/>
                <a:cs typeface="Calibri"/>
              </a:rPr>
              <a:t> </a:t>
            </a:r>
            <a:r>
              <a:rPr dirty="0" smtClean="0" baseline="3413" sz="2400" spc="0">
                <a:latin typeface="Calibri"/>
                <a:cs typeface="Calibri"/>
              </a:rPr>
              <a:t>ac</a:t>
            </a:r>
            <a:r>
              <a:rPr dirty="0" smtClean="0" baseline="3413" sz="2400" spc="4">
                <a:latin typeface="Calibri"/>
                <a:cs typeface="Calibri"/>
              </a:rPr>
              <a:t>i</a:t>
            </a:r>
            <a:r>
              <a:rPr dirty="0" smtClean="0" baseline="3413" sz="2400" spc="0">
                <a:latin typeface="Calibri"/>
                <a:cs typeface="Calibri"/>
              </a:rPr>
              <a:t>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49570" y="3902837"/>
            <a:ext cx="2952916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dirty="0" smtClean="0" baseline="3413" sz="2400" spc="-25">
                <a:latin typeface="Calibri"/>
                <a:cs typeface="Calibri"/>
              </a:rPr>
              <a:t>R</a:t>
            </a:r>
            <a:r>
              <a:rPr dirty="0" smtClean="0" baseline="3413" sz="2400" spc="0">
                <a:latin typeface="Calibri"/>
                <a:cs typeface="Calibri"/>
              </a:rPr>
              <a:t>éact</a:t>
            </a:r>
            <a:r>
              <a:rPr dirty="0" smtClean="0" baseline="3413" sz="2400" spc="9">
                <a:latin typeface="Calibri"/>
                <a:cs typeface="Calibri"/>
              </a:rPr>
              <a:t>i</a:t>
            </a:r>
            <a:r>
              <a:rPr dirty="0" smtClean="0" baseline="3413" sz="2400" spc="0">
                <a:latin typeface="Calibri"/>
                <a:cs typeface="Calibri"/>
              </a:rPr>
              <a:t>on</a:t>
            </a:r>
            <a:r>
              <a:rPr dirty="0" smtClean="0" baseline="3413" sz="2400" spc="-46">
                <a:latin typeface="Calibri"/>
                <a:cs typeface="Calibri"/>
              </a:rPr>
              <a:t> </a:t>
            </a:r>
            <a:r>
              <a:rPr dirty="0" smtClean="0" baseline="3413" sz="2400" spc="-19">
                <a:latin typeface="Calibri"/>
                <a:cs typeface="Calibri"/>
              </a:rPr>
              <a:t>a</a:t>
            </a:r>
            <a:r>
              <a:rPr dirty="0" smtClean="0" baseline="3413" sz="2400" spc="-9">
                <a:latin typeface="Calibri"/>
                <a:cs typeface="Calibri"/>
              </a:rPr>
              <a:t>v</a:t>
            </a:r>
            <a:r>
              <a:rPr dirty="0" smtClean="0" baseline="3413" sz="2400" spc="0">
                <a:latin typeface="Calibri"/>
                <a:cs typeface="Calibri"/>
              </a:rPr>
              <a:t>ec</a:t>
            </a:r>
            <a:r>
              <a:rPr dirty="0" smtClean="0" baseline="3413" sz="2400" spc="-34">
                <a:latin typeface="Calibri"/>
                <a:cs typeface="Calibri"/>
              </a:rPr>
              <a:t> </a:t>
            </a:r>
            <a:r>
              <a:rPr dirty="0" smtClean="0" baseline="3413" sz="2400" spc="-9">
                <a:latin typeface="Calibri"/>
                <a:cs typeface="Calibri"/>
              </a:rPr>
              <a:t>t</a:t>
            </a:r>
            <a:r>
              <a:rPr dirty="0" smtClean="0" baseline="3413" sz="2400" spc="0">
                <a:latin typeface="Calibri"/>
                <a:cs typeface="Calibri"/>
              </a:rPr>
              <a:t>ou</a:t>
            </a:r>
            <a:r>
              <a:rPr dirty="0" smtClean="0" baseline="3413" sz="2400" spc="-4">
                <a:latin typeface="Calibri"/>
                <a:cs typeface="Calibri"/>
              </a:rPr>
              <a:t>t</a:t>
            </a:r>
            <a:r>
              <a:rPr dirty="0" smtClean="0" baseline="3413" sz="2400" spc="0">
                <a:latin typeface="Calibri"/>
                <a:cs typeface="Calibri"/>
              </a:rPr>
              <a:t>e</a:t>
            </a:r>
            <a:r>
              <a:rPr dirty="0" smtClean="0" baseline="3413" sz="2400" spc="-25">
                <a:latin typeface="Calibri"/>
                <a:cs typeface="Calibri"/>
              </a:rPr>
              <a:t> </a:t>
            </a:r>
            <a:r>
              <a:rPr dirty="0" smtClean="0" baseline="3413" sz="2400" spc="-29">
                <a:latin typeface="Calibri"/>
                <a:cs typeface="Calibri"/>
              </a:rPr>
              <a:t>f</a:t>
            </a:r>
            <a:r>
              <a:rPr dirty="0" smtClean="0" baseline="3413" sz="2400" spc="0">
                <a:latin typeface="Calibri"/>
                <a:cs typeface="Calibri"/>
              </a:rPr>
              <a:t>onct</a:t>
            </a:r>
            <a:r>
              <a:rPr dirty="0" smtClean="0" baseline="3413" sz="2400" spc="4">
                <a:latin typeface="Calibri"/>
                <a:cs typeface="Calibri"/>
              </a:rPr>
              <a:t>i</a:t>
            </a:r>
            <a:r>
              <a:rPr dirty="0" smtClean="0" baseline="3413" sz="2400" spc="0">
                <a:latin typeface="Calibri"/>
                <a:cs typeface="Calibri"/>
              </a:rPr>
              <a:t>on</a:t>
            </a:r>
            <a:r>
              <a:rPr dirty="0" smtClean="0" baseline="3413" sz="2400" spc="-54">
                <a:latin typeface="Calibri"/>
                <a:cs typeface="Calibri"/>
              </a:rPr>
              <a:t> </a:t>
            </a:r>
            <a:r>
              <a:rPr dirty="0" smtClean="0" baseline="3413" sz="2400" spc="0">
                <a:latin typeface="Calibri"/>
                <a:cs typeface="Calibri"/>
              </a:rPr>
              <a:t>a</a:t>
            </a:r>
            <a:r>
              <a:rPr dirty="0" smtClean="0" baseline="3413" sz="2400" spc="4">
                <a:latin typeface="Calibri"/>
                <a:cs typeface="Calibri"/>
              </a:rPr>
              <a:t>l</a:t>
            </a:r>
            <a:r>
              <a:rPr dirty="0" smtClean="0" baseline="3413" sz="2400" spc="-14">
                <a:latin typeface="Calibri"/>
                <a:cs typeface="Calibri"/>
              </a:rPr>
              <a:t>c</a:t>
            </a:r>
            <a:r>
              <a:rPr dirty="0" smtClean="0" baseline="3413" sz="2400" spc="0">
                <a:latin typeface="Calibri"/>
                <a:cs typeface="Calibri"/>
              </a:rPr>
              <a:t>ool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54421" y="5351907"/>
            <a:ext cx="147819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19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onc</a:t>
            </a:r>
            <a:r>
              <a:rPr dirty="0" smtClean="0" baseline="3034" sz="2700" spc="-4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-4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ons</a:t>
            </a:r>
            <a:r>
              <a:rPr dirty="0" smtClean="0" baseline="3034" sz="2700" spc="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-14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dirty="0" smtClean="0" baseline="3034" sz="2700" spc="-25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8411" y="6467075"/>
            <a:ext cx="620588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ifi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atio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8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mo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4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probables</a:t>
            </a:r>
            <a:r>
              <a:rPr dirty="0" smtClean="0" baseline="1494" sz="2400" spc="-7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par</a:t>
            </a:r>
            <a:r>
              <a:rPr dirty="0" smtClean="0" baseline="1494" sz="2400" spc="-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rapport</a:t>
            </a:r>
            <a:r>
              <a:rPr dirty="0" smtClean="0" baseline="1494" sz="2400" spc="-3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à</a:t>
            </a:r>
            <a:r>
              <a:rPr dirty="0" smtClean="0" baseline="1494" sz="2400" spc="-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l’a</a:t>
            </a:r>
            <a:r>
              <a:rPr dirty="0" smtClean="0" baseline="1494" sz="2400" spc="-4">
                <a:latin typeface="Comic Sans MS"/>
                <a:cs typeface="Comic Sans MS"/>
              </a:rPr>
              <a:t>d</a:t>
            </a:r>
            <a:r>
              <a:rPr dirty="0" smtClean="0" baseline="1494" sz="2400" spc="0">
                <a:latin typeface="Comic Sans MS"/>
                <a:cs typeface="Comic Sans MS"/>
              </a:rPr>
              <a:t>dition</a:t>
            </a:r>
            <a:r>
              <a:rPr dirty="0" smtClean="0" baseline="1494" sz="2400" spc="-5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radi</a:t>
            </a:r>
            <a:r>
              <a:rPr dirty="0" smtClean="0" baseline="1494" sz="2400" spc="-9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re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713263" y="1369949"/>
            <a:ext cx="6031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038230" y="1369949"/>
            <a:ext cx="6128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804672" y="5650992"/>
            <a:ext cx="5544312" cy="792479"/>
          </a:xfrm>
          <a:custGeom>
            <a:avLst/>
            <a:gdLst/>
            <a:ahLst/>
            <a:cxnLst/>
            <a:rect l="l" t="t" r="r" b="b"/>
            <a:pathLst>
              <a:path w="5544312" h="792479">
                <a:moveTo>
                  <a:pt x="0" y="792479"/>
                </a:moveTo>
                <a:lnTo>
                  <a:pt x="5544312" y="792479"/>
                </a:lnTo>
                <a:lnTo>
                  <a:pt x="5544312" y="0"/>
                </a:lnTo>
                <a:lnTo>
                  <a:pt x="0" y="0"/>
                </a:lnTo>
                <a:lnTo>
                  <a:pt x="0" y="79247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804672" y="5650992"/>
            <a:ext cx="5544312" cy="792479"/>
          </a:xfrm>
          <a:custGeom>
            <a:avLst/>
            <a:gdLst/>
            <a:ahLst/>
            <a:cxnLst/>
            <a:rect l="l" t="t" r="r" b="b"/>
            <a:pathLst>
              <a:path w="5544312" h="792479">
                <a:moveTo>
                  <a:pt x="0" y="792479"/>
                </a:moveTo>
                <a:lnTo>
                  <a:pt x="5544312" y="792479"/>
                </a:lnTo>
                <a:lnTo>
                  <a:pt x="5544312" y="0"/>
                </a:lnTo>
                <a:lnTo>
                  <a:pt x="0" y="0"/>
                </a:lnTo>
                <a:lnTo>
                  <a:pt x="0" y="79247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2199132" y="4687824"/>
            <a:ext cx="7828788" cy="3337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87680" y="1318260"/>
            <a:ext cx="2543556" cy="5516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3427476" y="1203959"/>
            <a:ext cx="2808731" cy="600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6122543" y="1481836"/>
            <a:ext cx="757174" cy="76200"/>
          </a:xfrm>
          <a:custGeom>
            <a:avLst/>
            <a:gdLst/>
            <a:ahLst/>
            <a:cxnLst/>
            <a:rect l="l" t="t" r="r" b="b"/>
            <a:pathLst>
              <a:path w="757174" h="76200">
                <a:moveTo>
                  <a:pt x="693547" y="48133"/>
                </a:moveTo>
                <a:lnTo>
                  <a:pt x="680842" y="47967"/>
                </a:lnTo>
                <a:lnTo>
                  <a:pt x="680465" y="76200"/>
                </a:lnTo>
                <a:lnTo>
                  <a:pt x="757174" y="38988"/>
                </a:lnTo>
                <a:lnTo>
                  <a:pt x="693547" y="48133"/>
                </a:lnTo>
                <a:close/>
              </a:path>
              <a:path w="757174" h="76200">
                <a:moveTo>
                  <a:pt x="693801" y="28321"/>
                </a:moveTo>
                <a:lnTo>
                  <a:pt x="681482" y="0"/>
                </a:lnTo>
                <a:lnTo>
                  <a:pt x="681106" y="28156"/>
                </a:lnTo>
                <a:lnTo>
                  <a:pt x="693801" y="28321"/>
                </a:lnTo>
                <a:close/>
              </a:path>
              <a:path w="757174" h="76200">
                <a:moveTo>
                  <a:pt x="254" y="19303"/>
                </a:moveTo>
                <a:lnTo>
                  <a:pt x="0" y="39115"/>
                </a:lnTo>
                <a:lnTo>
                  <a:pt x="680842" y="47967"/>
                </a:lnTo>
                <a:lnTo>
                  <a:pt x="693547" y="48133"/>
                </a:lnTo>
                <a:lnTo>
                  <a:pt x="757174" y="38988"/>
                </a:lnTo>
                <a:lnTo>
                  <a:pt x="681482" y="0"/>
                </a:lnTo>
                <a:lnTo>
                  <a:pt x="693801" y="28321"/>
                </a:lnTo>
                <a:lnTo>
                  <a:pt x="681106" y="28156"/>
                </a:lnTo>
                <a:lnTo>
                  <a:pt x="254" y="193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7123176" y="1078992"/>
            <a:ext cx="4200144" cy="809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7231760" y="1821434"/>
            <a:ext cx="337185" cy="686815"/>
          </a:xfrm>
          <a:custGeom>
            <a:avLst/>
            <a:gdLst/>
            <a:ahLst/>
            <a:cxnLst/>
            <a:rect l="l" t="t" r="r" b="b"/>
            <a:pathLst>
              <a:path w="337185" h="686815">
                <a:moveTo>
                  <a:pt x="0" y="601726"/>
                </a:moveTo>
                <a:lnTo>
                  <a:pt x="1143" y="686815"/>
                </a:lnTo>
                <a:lnTo>
                  <a:pt x="34417" y="632460"/>
                </a:lnTo>
                <a:lnTo>
                  <a:pt x="39966" y="620969"/>
                </a:lnTo>
                <a:lnTo>
                  <a:pt x="337185" y="5587"/>
                </a:lnTo>
                <a:lnTo>
                  <a:pt x="325755" y="0"/>
                </a:lnTo>
                <a:lnTo>
                  <a:pt x="28503" y="615449"/>
                </a:lnTo>
                <a:lnTo>
                  <a:pt x="22987" y="626871"/>
                </a:lnTo>
                <a:lnTo>
                  <a:pt x="0" y="601726"/>
                </a:lnTo>
                <a:close/>
              </a:path>
              <a:path w="337185" h="686815">
                <a:moveTo>
                  <a:pt x="34417" y="632460"/>
                </a:moveTo>
                <a:lnTo>
                  <a:pt x="1143" y="686815"/>
                </a:lnTo>
                <a:lnTo>
                  <a:pt x="68580" y="634745"/>
                </a:lnTo>
                <a:lnTo>
                  <a:pt x="39966" y="620969"/>
                </a:lnTo>
                <a:lnTo>
                  <a:pt x="34417" y="632460"/>
                </a:lnTo>
                <a:close/>
              </a:path>
              <a:path w="337185" h="686815">
                <a:moveTo>
                  <a:pt x="0" y="601726"/>
                </a:moveTo>
                <a:lnTo>
                  <a:pt x="22987" y="626871"/>
                </a:lnTo>
                <a:lnTo>
                  <a:pt x="28503" y="615449"/>
                </a:lnTo>
                <a:lnTo>
                  <a:pt x="0" y="60172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11045825" y="1661795"/>
            <a:ext cx="140843" cy="726566"/>
          </a:xfrm>
          <a:custGeom>
            <a:avLst/>
            <a:gdLst/>
            <a:ahLst/>
            <a:cxnLst/>
            <a:rect l="l" t="t" r="r" b="b"/>
            <a:pathLst>
              <a:path w="140843" h="726566">
                <a:moveTo>
                  <a:pt x="98678" y="664717"/>
                </a:moveTo>
                <a:lnTo>
                  <a:pt x="96814" y="652190"/>
                </a:lnTo>
                <a:lnTo>
                  <a:pt x="65404" y="656843"/>
                </a:lnTo>
                <a:lnTo>
                  <a:pt x="114426" y="726566"/>
                </a:lnTo>
                <a:lnTo>
                  <a:pt x="98678" y="664717"/>
                </a:lnTo>
                <a:close/>
              </a:path>
              <a:path w="140843" h="726566">
                <a:moveTo>
                  <a:pt x="111251" y="662813"/>
                </a:moveTo>
                <a:lnTo>
                  <a:pt x="140843" y="645667"/>
                </a:lnTo>
                <a:lnTo>
                  <a:pt x="109390" y="650327"/>
                </a:lnTo>
                <a:lnTo>
                  <a:pt x="111251" y="662813"/>
                </a:lnTo>
                <a:close/>
              </a:path>
              <a:path w="140843" h="726566">
                <a:moveTo>
                  <a:pt x="12446" y="0"/>
                </a:moveTo>
                <a:lnTo>
                  <a:pt x="0" y="1777"/>
                </a:lnTo>
                <a:lnTo>
                  <a:pt x="96814" y="652190"/>
                </a:lnTo>
                <a:lnTo>
                  <a:pt x="98678" y="664717"/>
                </a:lnTo>
                <a:lnTo>
                  <a:pt x="114426" y="726566"/>
                </a:lnTo>
                <a:lnTo>
                  <a:pt x="140843" y="645667"/>
                </a:lnTo>
                <a:lnTo>
                  <a:pt x="111251" y="662813"/>
                </a:lnTo>
                <a:lnTo>
                  <a:pt x="109390" y="650327"/>
                </a:lnTo>
                <a:lnTo>
                  <a:pt x="1244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2456688" y="3102864"/>
            <a:ext cx="7024115" cy="144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66724" y="112870"/>
            <a:ext cx="2640382" cy="230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0"/>
              </a:lnSpc>
              <a:spcBef>
                <a:spcPts val="91"/>
              </a:spcBef>
            </a:pPr>
            <a:r>
              <a:rPr dirty="0" smtClean="0" baseline="1494" sz="2400" spc="0" u="heavy">
                <a:latin typeface="Comic Sans MS"/>
                <a:cs typeface="Comic Sans MS"/>
              </a:rPr>
              <a:t>2</a:t>
            </a:r>
            <a:r>
              <a:rPr dirty="0" smtClean="0" baseline="1811" sz="2400" spc="0" u="heavy">
                <a:latin typeface="Times New Roman"/>
                <a:cs typeface="Times New Roman"/>
              </a:rPr>
              <a:t>°</a:t>
            </a:r>
            <a:r>
              <a:rPr dirty="0" smtClean="0" baseline="1811" sz="2400" spc="65" u="heavy">
                <a:latin typeface="Times New Roman"/>
                <a:cs typeface="Times New Roman"/>
              </a:rPr>
              <a:t> </a:t>
            </a:r>
            <a:r>
              <a:rPr dirty="0" smtClean="0" baseline="1494" sz="2400" spc="0" u="heavy">
                <a:latin typeface="Comic Sans MS"/>
                <a:cs typeface="Comic Sans MS"/>
              </a:rPr>
              <a:t>Les</a:t>
            </a:r>
            <a:r>
              <a:rPr dirty="0" smtClean="0" baseline="1494" sz="2400" spc="-25" u="heavy">
                <a:latin typeface="Comic Sans MS"/>
                <a:cs typeface="Comic Sans MS"/>
              </a:rPr>
              <a:t> </a:t>
            </a:r>
            <a:r>
              <a:rPr dirty="0" smtClean="0" baseline="1494" sz="2400" spc="0" u="heavy">
                <a:latin typeface="Comic Sans MS"/>
                <a:cs typeface="Comic Sans MS"/>
              </a:rPr>
              <a:t>pol</a:t>
            </a:r>
            <a:r>
              <a:rPr dirty="0" smtClean="0" baseline="1494" sz="2400" spc="-4" u="heavy">
                <a:latin typeface="Comic Sans MS"/>
                <a:cs typeface="Comic Sans MS"/>
              </a:rPr>
              <a:t>y</a:t>
            </a:r>
            <a:r>
              <a:rPr dirty="0" smtClean="0" baseline="1494" sz="2400" spc="0" u="heavy">
                <a:latin typeface="Comic Sans MS"/>
                <a:cs typeface="Comic Sans MS"/>
              </a:rPr>
              <a:t>a</a:t>
            </a:r>
            <a:r>
              <a:rPr dirty="0" smtClean="0" baseline="1494" sz="2400" spc="-4" u="heavy">
                <a:latin typeface="Comic Sans MS"/>
                <a:cs typeface="Comic Sans MS"/>
              </a:rPr>
              <a:t>m</a:t>
            </a:r>
            <a:r>
              <a:rPr dirty="0" smtClean="0" baseline="1494" sz="2400" spc="0" u="heavy">
                <a:latin typeface="Comic Sans MS"/>
                <a:cs typeface="Comic Sans MS"/>
              </a:rPr>
              <a:t>ides</a:t>
            </a:r>
            <a:r>
              <a:rPr dirty="0" smtClean="0" baseline="1494" sz="2400" spc="-65" u="heavy">
                <a:latin typeface="Comic Sans MS"/>
                <a:cs typeface="Comic Sans MS"/>
              </a:rPr>
              <a:t> </a:t>
            </a:r>
            <a:r>
              <a:rPr dirty="0" smtClean="0" baseline="1494" sz="2400" spc="0" u="heavy">
                <a:latin typeface="Comic Sans MS"/>
                <a:cs typeface="Comic Sans MS"/>
              </a:rPr>
              <a:t>ou</a:t>
            </a:r>
            <a:r>
              <a:rPr dirty="0" smtClean="0" baseline="1494" sz="2400" spc="-1" u="heavy">
                <a:latin typeface="Comic Sans MS"/>
                <a:cs typeface="Comic Sans MS"/>
              </a:rPr>
              <a:t> </a:t>
            </a:r>
            <a:r>
              <a:rPr dirty="0" smtClean="0" baseline="1494" sz="2400" spc="0" u="heavy">
                <a:latin typeface="Comic Sans MS"/>
                <a:cs typeface="Comic Sans MS"/>
              </a:rPr>
              <a:t>n</a:t>
            </a:r>
            <a:r>
              <a:rPr dirty="0" smtClean="0" baseline="1494" sz="2400" spc="0" u="heavy">
                <a:latin typeface="Comic Sans MS"/>
                <a:cs typeface="Comic Sans MS"/>
              </a:rPr>
              <a:t>y</a:t>
            </a:r>
            <a:r>
              <a:rPr dirty="0" smtClean="0" baseline="1494" sz="2400" spc="-9" u="heavy">
                <a:latin typeface="Comic Sans MS"/>
                <a:cs typeface="Comic Sans MS"/>
              </a:rPr>
              <a:t>l</a:t>
            </a:r>
            <a:r>
              <a:rPr dirty="0" smtClean="0" baseline="1494" sz="2400" spc="0" u="heavy">
                <a:latin typeface="Comic Sans MS"/>
                <a:cs typeface="Comic Sans MS"/>
              </a:rPr>
              <a:t>o</a:t>
            </a:r>
            <a:r>
              <a:rPr dirty="0" smtClean="0" baseline="1494" sz="2400" spc="4" u="heavy">
                <a:latin typeface="Comic Sans MS"/>
                <a:cs typeface="Comic Sans MS"/>
              </a:rPr>
              <a:t>n</a:t>
            </a:r>
            <a:r>
              <a:rPr dirty="0" smtClean="0" baseline="1494" sz="2400" spc="0" u="heavy">
                <a:latin typeface="Comic Sans MS"/>
                <a:cs typeface="Comic Sans MS"/>
              </a:rPr>
              <a:t>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6724" y="603117"/>
            <a:ext cx="4201278" cy="4724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-4"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latin typeface="Comic Sans MS"/>
                <a:cs typeface="Comic Sans MS"/>
              </a:rPr>
              <a:t>x</a:t>
            </a:r>
            <a:r>
              <a:rPr dirty="0" smtClean="0" baseline="2989" sz="2400" spc="-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:</a:t>
            </a:r>
            <a:r>
              <a:rPr dirty="0" smtClean="0" baseline="2989" sz="2400" spc="-4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solidFill>
                  <a:srgbClr val="FF0000"/>
                </a:solidFill>
                <a:latin typeface="Comic Sans MS"/>
                <a:cs typeface="Comic Sans MS"/>
              </a:rPr>
              <a:t>y</a:t>
            </a:r>
            <a:r>
              <a:rPr dirty="0" smtClean="0" baseline="2989" sz="2400" spc="-4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solidFill>
                  <a:srgbClr val="FF0000"/>
                </a:solidFill>
                <a:latin typeface="Comic Sans MS"/>
                <a:cs typeface="Comic Sans MS"/>
              </a:rPr>
              <a:t>on</a:t>
            </a:r>
            <a:r>
              <a:rPr dirty="0" smtClean="0" baseline="2989" sz="2400" spc="-3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solidFill>
                  <a:srgbClr val="FF0000"/>
                </a:solidFill>
                <a:latin typeface="Comic Sans MS"/>
                <a:cs typeface="Comic Sans MS"/>
              </a:rPr>
              <a:t>6</a:t>
            </a:r>
            <a:r>
              <a:rPr dirty="0" smtClean="0" baseline="2989" sz="2400" spc="-4">
                <a:solidFill>
                  <a:srgbClr val="FF0000"/>
                </a:solidFill>
                <a:latin typeface="Comic Sans MS"/>
                <a:cs typeface="Comic Sans MS"/>
              </a:rPr>
              <a:t>-</a:t>
            </a:r>
            <a:r>
              <a:rPr dirty="0" smtClean="0" baseline="2989" sz="2400" spc="0">
                <a:solidFill>
                  <a:srgbClr val="FF0000"/>
                </a:solidFill>
                <a:latin typeface="Comic Sans MS"/>
                <a:cs typeface="Comic Sans MS"/>
              </a:rPr>
              <a:t>6,</a:t>
            </a:r>
            <a:r>
              <a:rPr dirty="0" smtClean="0" baseline="2989" sz="2400" spc="-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FF0000"/>
                </a:solidFill>
                <a:latin typeface="Comic Sans MS"/>
                <a:cs typeface="Comic Sans MS"/>
              </a:rPr>
              <a:t>PA</a:t>
            </a:r>
            <a:r>
              <a:rPr dirty="0" smtClean="0" baseline="2989" sz="2400" spc="-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FF0000"/>
                </a:solidFill>
                <a:latin typeface="Comic Sans MS"/>
                <a:cs typeface="Comic Sans MS"/>
              </a:rPr>
              <a:t>6</a:t>
            </a:r>
            <a:r>
              <a:rPr dirty="0" smtClean="0" baseline="2989" sz="2400" spc="-4">
                <a:solidFill>
                  <a:srgbClr val="FF0000"/>
                </a:solidFill>
                <a:latin typeface="Comic Sans MS"/>
                <a:cs typeface="Comic Sans MS"/>
              </a:rPr>
              <a:t>-</a:t>
            </a:r>
            <a:r>
              <a:rPr dirty="0" smtClean="0" baseline="2989" sz="2400" spc="0">
                <a:solidFill>
                  <a:srgbClr val="FF0000"/>
                </a:solidFill>
                <a:latin typeface="Comic Sans MS"/>
                <a:cs typeface="Comic Sans MS"/>
              </a:rPr>
              <a:t>6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ts val="1889"/>
              </a:lnSpc>
              <a:spcBef>
                <a:spcPts val="2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Fo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m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tion</a:t>
            </a:r>
            <a:r>
              <a:rPr dirty="0" smtClean="0" baseline="1494" sz="2400" spc="-5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d’un</a:t>
            </a:r>
            <a:r>
              <a:rPr dirty="0" smtClean="0" baseline="1494" sz="2400" spc="-2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sel</a:t>
            </a:r>
            <a:r>
              <a:rPr dirty="0" smtClean="0" baseline="1494" sz="2400" spc="-3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par</a:t>
            </a:r>
            <a:r>
              <a:rPr dirty="0" smtClean="0" baseline="1494" sz="2400" spc="-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an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ert</a:t>
            </a:r>
            <a:r>
              <a:rPr dirty="0" smtClean="0" baseline="1494" sz="2400" spc="-6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2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pro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on</a:t>
            </a:r>
            <a:r>
              <a:rPr dirty="0" smtClean="0" baseline="1494" sz="2400" spc="-3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403330" y="1374648"/>
            <a:ext cx="602220" cy="2913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20"/>
              </a:lnSpc>
              <a:spcBef>
                <a:spcPts val="111"/>
              </a:spcBef>
            </a:pPr>
            <a:r>
              <a:rPr dirty="0" smtClean="0" baseline="10619" sz="2700" spc="0">
                <a:latin typeface="Calibri"/>
                <a:cs typeface="Calibri"/>
              </a:rPr>
              <a:t>+</a:t>
            </a:r>
            <a:r>
              <a:rPr dirty="0" smtClean="0" baseline="10619" sz="2700" spc="0">
                <a:latin typeface="Calibri"/>
                <a:cs typeface="Calibri"/>
              </a:rPr>
              <a:t> </a:t>
            </a:r>
            <a:r>
              <a:rPr dirty="0" smtClean="0" baseline="10619" sz="2700" spc="0">
                <a:latin typeface="Calibri"/>
                <a:cs typeface="Calibri"/>
              </a:rPr>
              <a:t>H</a:t>
            </a:r>
            <a:r>
              <a:rPr dirty="0" smtClean="0" baseline="-4551" sz="1800" spc="4">
                <a:latin typeface="Calibri"/>
                <a:cs typeface="Calibri"/>
              </a:rPr>
              <a:t>2</a:t>
            </a:r>
            <a:r>
              <a:rPr dirty="0" smtClean="0" baseline="10619" sz="2700" spc="0"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37154" y="1399539"/>
            <a:ext cx="17354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44879" y="1961174"/>
            <a:ext cx="121929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ide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adipique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04817" y="2011854"/>
            <a:ext cx="156567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latin typeface="Arial"/>
                <a:cs typeface="Arial"/>
              </a:rPr>
              <a:t>1,6-dia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in</a:t>
            </a:r>
            <a:r>
              <a:rPr dirty="0" smtClean="0" sz="1400" spc="-9">
                <a:latin typeface="Arial"/>
                <a:cs typeface="Arial"/>
              </a:rPr>
              <a:t>o</a:t>
            </a:r>
            <a:r>
              <a:rPr dirty="0" smtClean="0" sz="1400" spc="0">
                <a:latin typeface="Arial"/>
                <a:cs typeface="Arial"/>
              </a:rPr>
              <a:t>h</a:t>
            </a:r>
            <a:r>
              <a:rPr dirty="0" smtClean="0" sz="1400" spc="-9">
                <a:latin typeface="Arial"/>
                <a:cs typeface="Arial"/>
              </a:rPr>
              <a:t>e</a:t>
            </a:r>
            <a:r>
              <a:rPr dirty="0" smtClean="0" sz="1400" spc="-14">
                <a:latin typeface="Arial"/>
                <a:cs typeface="Arial"/>
              </a:rPr>
              <a:t>x</a:t>
            </a:r>
            <a:r>
              <a:rPr dirty="0" smtClean="0" sz="1400" spc="0">
                <a:latin typeface="Arial"/>
                <a:cs typeface="Arial"/>
              </a:rPr>
              <a:t>ane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22366" y="2373757"/>
            <a:ext cx="6335686" cy="459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075940">
              <a:lnSpc>
                <a:spcPts val="1825"/>
              </a:lnSpc>
              <a:spcBef>
                <a:spcPts val="91"/>
              </a:spcBef>
            </a:pPr>
            <a:r>
              <a:rPr dirty="0" smtClean="0" sz="1800" spc="-39">
                <a:latin typeface="Calibri"/>
                <a:cs typeface="Calibri"/>
              </a:rPr>
              <a:t>R</a:t>
            </a:r>
            <a:r>
              <a:rPr dirty="0" smtClean="0" sz="1800" spc="0">
                <a:latin typeface="Calibri"/>
                <a:cs typeface="Calibri"/>
              </a:rPr>
              <a:t>éact</a:t>
            </a:r>
            <a:r>
              <a:rPr dirty="0" smtClean="0" sz="1800" spc="-4">
                <a:latin typeface="Calibri"/>
                <a:cs typeface="Calibri"/>
              </a:rPr>
              <a:t>i</a:t>
            </a:r>
            <a:r>
              <a:rPr dirty="0" smtClean="0" sz="1800" spc="0">
                <a:latin typeface="Calibri"/>
                <a:cs typeface="Calibri"/>
              </a:rPr>
              <a:t>on</a:t>
            </a:r>
            <a:r>
              <a:rPr dirty="0" smtClean="0" sz="1800" spc="24">
                <a:latin typeface="Calibri"/>
                <a:cs typeface="Calibri"/>
              </a:rPr>
              <a:t> </a:t>
            </a:r>
            <a:r>
              <a:rPr dirty="0" smtClean="0" sz="1800" spc="-19">
                <a:latin typeface="Calibri"/>
                <a:cs typeface="Calibri"/>
              </a:rPr>
              <a:t>a</a:t>
            </a:r>
            <a:r>
              <a:rPr dirty="0" smtClean="0" sz="1800" spc="-9">
                <a:latin typeface="Calibri"/>
                <a:cs typeface="Calibri"/>
              </a:rPr>
              <a:t>v</a:t>
            </a:r>
            <a:r>
              <a:rPr dirty="0" smtClean="0" sz="1800" spc="0">
                <a:latin typeface="Calibri"/>
                <a:cs typeface="Calibri"/>
              </a:rPr>
              <a:t>ec</a:t>
            </a:r>
            <a:r>
              <a:rPr dirty="0" smtClean="0" sz="1800" spc="0">
                <a:latin typeface="Calibri"/>
                <a:cs typeface="Calibri"/>
              </a:rPr>
              <a:t> </a:t>
            </a:r>
            <a:r>
              <a:rPr dirty="0" smtClean="0" sz="1800" spc="-14">
                <a:latin typeface="Calibri"/>
                <a:cs typeface="Calibri"/>
              </a:rPr>
              <a:t>t</a:t>
            </a:r>
            <a:r>
              <a:rPr dirty="0" smtClean="0" sz="1800" spc="0">
                <a:latin typeface="Calibri"/>
                <a:cs typeface="Calibri"/>
              </a:rPr>
              <a:t>ou</a:t>
            </a:r>
            <a:r>
              <a:rPr dirty="0" smtClean="0" sz="1800" spc="-25">
                <a:latin typeface="Calibri"/>
                <a:cs typeface="Calibri"/>
              </a:rPr>
              <a:t>t</a:t>
            </a:r>
            <a:r>
              <a:rPr dirty="0" smtClean="0" sz="1800" spc="0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 </a:t>
            </a:r>
            <a:r>
              <a:rPr dirty="0" smtClean="0" sz="1800" spc="-29">
                <a:latin typeface="Calibri"/>
                <a:cs typeface="Calibri"/>
              </a:rPr>
              <a:t>f</a:t>
            </a:r>
            <a:r>
              <a:rPr dirty="0" smtClean="0" sz="1800" spc="0">
                <a:latin typeface="Calibri"/>
                <a:cs typeface="Calibri"/>
              </a:rPr>
              <a:t>onc</a:t>
            </a:r>
            <a:r>
              <a:rPr dirty="0" smtClean="0" sz="1800" spc="-4">
                <a:latin typeface="Calibri"/>
                <a:cs typeface="Calibri"/>
              </a:rPr>
              <a:t>t</a:t>
            </a:r>
            <a:r>
              <a:rPr dirty="0" smtClean="0" sz="1800" spc="-4">
                <a:latin typeface="Calibri"/>
                <a:cs typeface="Calibri"/>
              </a:rPr>
              <a:t>i</a:t>
            </a:r>
            <a:r>
              <a:rPr dirty="0" smtClean="0" sz="1800" spc="0">
                <a:latin typeface="Calibri"/>
                <a:cs typeface="Calibri"/>
              </a:rPr>
              <a:t>on</a:t>
            </a:r>
            <a:r>
              <a:rPr dirty="0" smtClean="0" sz="1800" spc="25">
                <a:latin typeface="Calibri"/>
                <a:cs typeface="Calibri"/>
              </a:rPr>
              <a:t> </a:t>
            </a:r>
            <a:r>
              <a:rPr dirty="0" smtClean="0" sz="1800" spc="0">
                <a:latin typeface="Calibri"/>
                <a:cs typeface="Calibri"/>
              </a:rPr>
              <a:t>ac</a:t>
            </a:r>
            <a:r>
              <a:rPr dirty="0" smtClean="0" sz="1800" spc="-9">
                <a:latin typeface="Calibri"/>
                <a:cs typeface="Calibri"/>
              </a:rPr>
              <a:t>i</a:t>
            </a:r>
            <a:r>
              <a:rPr dirty="0" smtClean="0" sz="1800" spc="0">
                <a:latin typeface="Calibri"/>
                <a:cs typeface="Calibri"/>
              </a:rPr>
              <a:t>de</a:t>
            </a:r>
            <a:endParaRPr sz="1800">
              <a:latin typeface="Calibri"/>
              <a:cs typeface="Calibri"/>
            </a:endParaRPr>
          </a:p>
          <a:p>
            <a:pPr marL="12700" marR="41857">
              <a:lnSpc>
                <a:spcPts val="1725"/>
              </a:lnSpc>
            </a:pPr>
            <a:r>
              <a:rPr dirty="0" smtClean="0" baseline="4551" sz="2700" spc="-39">
                <a:latin typeface="Calibri"/>
                <a:cs typeface="Calibri"/>
              </a:rPr>
              <a:t>R</a:t>
            </a:r>
            <a:r>
              <a:rPr dirty="0" smtClean="0" baseline="4551" sz="2700" spc="0">
                <a:latin typeface="Calibri"/>
                <a:cs typeface="Calibri"/>
              </a:rPr>
              <a:t>éact</a:t>
            </a:r>
            <a:r>
              <a:rPr dirty="0" smtClean="0" baseline="4551" sz="2700" spc="-4">
                <a:latin typeface="Calibri"/>
                <a:cs typeface="Calibri"/>
              </a:rPr>
              <a:t>i</a:t>
            </a:r>
            <a:r>
              <a:rPr dirty="0" smtClean="0" baseline="4551" sz="2700" spc="0">
                <a:latin typeface="Calibri"/>
                <a:cs typeface="Calibri"/>
              </a:rPr>
              <a:t>on</a:t>
            </a:r>
            <a:r>
              <a:rPr dirty="0" smtClean="0" baseline="4551" sz="2700" spc="24">
                <a:latin typeface="Calibri"/>
                <a:cs typeface="Calibri"/>
              </a:rPr>
              <a:t> </a:t>
            </a:r>
            <a:r>
              <a:rPr dirty="0" smtClean="0" baseline="4551" sz="2700" spc="-19">
                <a:latin typeface="Calibri"/>
                <a:cs typeface="Calibri"/>
              </a:rPr>
              <a:t>a</a:t>
            </a:r>
            <a:r>
              <a:rPr dirty="0" smtClean="0" baseline="4551" sz="2700" spc="-9">
                <a:latin typeface="Calibri"/>
                <a:cs typeface="Calibri"/>
              </a:rPr>
              <a:t>v</a:t>
            </a:r>
            <a:r>
              <a:rPr dirty="0" smtClean="0" baseline="4551" sz="2700" spc="0">
                <a:latin typeface="Calibri"/>
                <a:cs typeface="Calibri"/>
              </a:rPr>
              <a:t>ec</a:t>
            </a:r>
            <a:r>
              <a:rPr dirty="0" smtClean="0" baseline="4551" sz="2700" spc="0">
                <a:latin typeface="Calibri"/>
                <a:cs typeface="Calibri"/>
              </a:rPr>
              <a:t> </a:t>
            </a:r>
            <a:r>
              <a:rPr dirty="0" smtClean="0" baseline="4551" sz="2700" spc="-14">
                <a:latin typeface="Calibri"/>
                <a:cs typeface="Calibri"/>
              </a:rPr>
              <a:t>t</a:t>
            </a:r>
            <a:r>
              <a:rPr dirty="0" smtClean="0" baseline="4551" sz="2700" spc="0">
                <a:latin typeface="Calibri"/>
                <a:cs typeface="Calibri"/>
              </a:rPr>
              <a:t>ou</a:t>
            </a:r>
            <a:r>
              <a:rPr dirty="0" smtClean="0" baseline="4551" sz="2700" spc="-25">
                <a:latin typeface="Calibri"/>
                <a:cs typeface="Calibri"/>
              </a:rPr>
              <a:t>t</a:t>
            </a:r>
            <a:r>
              <a:rPr dirty="0" smtClean="0" baseline="4551" sz="2700" spc="0">
                <a:latin typeface="Calibri"/>
                <a:cs typeface="Calibri"/>
              </a:rPr>
              <a:t>e</a:t>
            </a:r>
            <a:r>
              <a:rPr dirty="0" smtClean="0" baseline="4551" sz="2700" spc="0">
                <a:latin typeface="Calibri"/>
                <a:cs typeface="Calibri"/>
              </a:rPr>
              <a:t> </a:t>
            </a:r>
            <a:r>
              <a:rPr dirty="0" smtClean="0" baseline="4551" sz="2700" spc="-29">
                <a:latin typeface="Calibri"/>
                <a:cs typeface="Calibri"/>
              </a:rPr>
              <a:t>f</a:t>
            </a:r>
            <a:r>
              <a:rPr dirty="0" smtClean="0" baseline="4551" sz="2700" spc="0">
                <a:latin typeface="Calibri"/>
                <a:cs typeface="Calibri"/>
              </a:rPr>
              <a:t>onc</a:t>
            </a:r>
            <a:r>
              <a:rPr dirty="0" smtClean="0" baseline="4551" sz="2700" spc="-4">
                <a:latin typeface="Calibri"/>
                <a:cs typeface="Calibri"/>
              </a:rPr>
              <a:t>t</a:t>
            </a:r>
            <a:r>
              <a:rPr dirty="0" smtClean="0" baseline="4551" sz="2700" spc="-4">
                <a:latin typeface="Calibri"/>
                <a:cs typeface="Calibri"/>
              </a:rPr>
              <a:t>i</a:t>
            </a:r>
            <a:r>
              <a:rPr dirty="0" smtClean="0" baseline="4551" sz="2700" spc="0">
                <a:latin typeface="Calibri"/>
                <a:cs typeface="Calibri"/>
              </a:rPr>
              <a:t>on</a:t>
            </a:r>
            <a:r>
              <a:rPr dirty="0" smtClean="0" baseline="4551" sz="2700" spc="25">
                <a:latin typeface="Calibri"/>
                <a:cs typeface="Calibri"/>
              </a:rPr>
              <a:t> </a:t>
            </a:r>
            <a:r>
              <a:rPr dirty="0" smtClean="0" baseline="4551" sz="2700" spc="0">
                <a:latin typeface="Calibri"/>
                <a:cs typeface="Calibri"/>
              </a:rPr>
              <a:t>amine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73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4672" y="5650992"/>
            <a:ext cx="5544312" cy="7924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26440">
              <a:lnSpc>
                <a:spcPct val="116129"/>
              </a:lnSpc>
              <a:spcBef>
                <a:spcPts val="1083"/>
              </a:spcBef>
            </a:pPr>
            <a:r>
              <a:rPr dirty="0" smtClean="0" sz="1400" spc="0">
                <a:latin typeface="Comic Sans MS"/>
                <a:cs typeface="Comic Sans MS"/>
              </a:rPr>
              <a:t>Fibre</a:t>
            </a:r>
            <a:r>
              <a:rPr dirty="0" smtClean="0" sz="1400" spc="-2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synthétiq</a:t>
            </a:r>
            <a:r>
              <a:rPr dirty="0" smtClean="0" sz="1400" spc="4">
                <a:latin typeface="Comic Sans MS"/>
                <a:cs typeface="Comic Sans MS"/>
              </a:rPr>
              <a:t>u</a:t>
            </a:r>
            <a:r>
              <a:rPr dirty="0" smtClean="0" sz="1400" spc="0">
                <a:latin typeface="Comic Sans MS"/>
                <a:cs typeface="Comic Sans MS"/>
              </a:rPr>
              <a:t>e</a:t>
            </a:r>
            <a:r>
              <a:rPr dirty="0" smtClean="0" sz="1400" spc="-3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résistance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grâce</a:t>
            </a:r>
            <a:r>
              <a:rPr dirty="0" smtClean="0" sz="1400" spc="-25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aux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lia</a:t>
            </a:r>
            <a:r>
              <a:rPr dirty="0" smtClean="0" sz="1400" spc="4">
                <a:latin typeface="Comic Sans MS"/>
                <a:cs typeface="Comic Sans MS"/>
              </a:rPr>
              <a:t>i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ns</a:t>
            </a:r>
            <a:r>
              <a:rPr dirty="0" smtClean="0" sz="1400" spc="-24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h</a:t>
            </a:r>
            <a:r>
              <a:rPr dirty="0" smtClean="0" sz="1400" spc="0">
                <a:latin typeface="Comic Sans MS"/>
                <a:cs typeface="Comic Sans MS"/>
              </a:rPr>
              <a:t>y</a:t>
            </a:r>
            <a:r>
              <a:rPr dirty="0" smtClean="0" sz="1400" spc="4">
                <a:latin typeface="Comic Sans MS"/>
                <a:cs typeface="Comic Sans MS"/>
              </a:rPr>
              <a:t>d</a:t>
            </a:r>
            <a:r>
              <a:rPr dirty="0" smtClean="0" sz="1400" spc="0">
                <a:latin typeface="Comic Sans MS"/>
                <a:cs typeface="Comic Sans MS"/>
              </a:rPr>
              <a:t>rogènes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783945" y="148971"/>
            <a:ext cx="6065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1165958" y="148971"/>
            <a:ext cx="6071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248312" y="148971"/>
            <a:ext cx="6235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2522667" y="148971"/>
            <a:ext cx="6267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97408" y="434339"/>
            <a:ext cx="3384804" cy="4085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497324" y="710183"/>
            <a:ext cx="4638294" cy="3456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220716" y="1050036"/>
            <a:ext cx="89494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alibri"/>
                <a:cs typeface="Calibri"/>
              </a:rPr>
              <a:t>Le</a:t>
            </a:r>
            <a:r>
              <a:rPr dirty="0" smtClean="0" baseline="3034" sz="2700" spc="14">
                <a:latin typeface="Calibri"/>
                <a:cs typeface="Calibri"/>
              </a:rPr>
              <a:t> </a:t>
            </a:r>
            <a:r>
              <a:rPr dirty="0" smtClean="0" baseline="3034" sz="2700" spc="-34">
                <a:latin typeface="Calibri"/>
                <a:cs typeface="Calibri"/>
              </a:rPr>
              <a:t>K</a:t>
            </a:r>
            <a:r>
              <a:rPr dirty="0" smtClean="0" baseline="3034" sz="2700" spc="-9">
                <a:latin typeface="Calibri"/>
                <a:cs typeface="Calibri"/>
              </a:rPr>
              <a:t>e</a:t>
            </a:r>
            <a:r>
              <a:rPr dirty="0" smtClean="0" baseline="3034" sz="2700" spc="0">
                <a:latin typeface="Calibri"/>
                <a:cs typeface="Calibri"/>
              </a:rPr>
              <a:t>vlar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6148" y="5447823"/>
            <a:ext cx="10465065" cy="7157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Les</a:t>
            </a:r>
            <a:r>
              <a:rPr dirty="0" smtClean="0" baseline="2989" sz="2400" spc="-2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produits</a:t>
            </a:r>
            <a:r>
              <a:rPr dirty="0" smtClean="0" baseline="2989" sz="2400" spc="-6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chi</a:t>
            </a: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i</a:t>
            </a:r>
            <a:r>
              <a:rPr dirty="0" smtClean="0" baseline="2989" sz="2400" spc="-4">
                <a:latin typeface="Comic Sans MS"/>
                <a:cs typeface="Comic Sans MS"/>
              </a:rPr>
              <a:t>q</a:t>
            </a:r>
            <a:r>
              <a:rPr dirty="0" smtClean="0" baseline="2989" sz="2400" spc="0">
                <a:latin typeface="Comic Sans MS"/>
                <a:cs typeface="Comic Sans MS"/>
              </a:rPr>
              <a:t>ues</a:t>
            </a:r>
            <a:r>
              <a:rPr dirty="0" smtClean="0" baseline="2989" sz="2400" spc="-3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ant</a:t>
            </a:r>
            <a:r>
              <a:rPr dirty="0" smtClean="0" baseline="2989" sz="2400" spc="-5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dans</a:t>
            </a:r>
            <a:r>
              <a:rPr dirty="0" smtClean="0" baseline="2989" sz="2400" spc="-3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la</a:t>
            </a:r>
            <a:r>
              <a:rPr dirty="0" smtClean="0" baseline="2989" sz="2400" spc="-2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f</a:t>
            </a:r>
            <a:r>
              <a:rPr dirty="0" smtClean="0" baseline="2989" sz="2400" spc="0">
                <a:latin typeface="Comic Sans MS"/>
                <a:cs typeface="Comic Sans MS"/>
              </a:rPr>
              <a:t>abri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ation</a:t>
            </a:r>
            <a:r>
              <a:rPr dirty="0" smtClean="0" baseline="2989" sz="2400" spc="-5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-2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as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i</a:t>
            </a:r>
            <a:r>
              <a:rPr dirty="0" smtClean="0" baseline="2989" sz="2400" spc="-4">
                <a:latin typeface="Comic Sans MS"/>
                <a:cs typeface="Comic Sans MS"/>
              </a:rPr>
              <a:t>q</a:t>
            </a:r>
            <a:r>
              <a:rPr dirty="0" smtClean="0" baseline="2989" sz="2400" spc="0">
                <a:latin typeface="Comic Sans MS"/>
                <a:cs typeface="Comic Sans MS"/>
              </a:rPr>
              <a:t>ues</a:t>
            </a:r>
            <a:r>
              <a:rPr dirty="0" smtClean="0" baseline="2989" sz="2400" spc="-5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ad</a:t>
            </a:r>
            <a:r>
              <a:rPr dirty="0" smtClean="0" baseline="2989" sz="2400" spc="-4"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latin typeface="Comic Sans MS"/>
                <a:cs typeface="Comic Sans MS"/>
              </a:rPr>
              <a:t>tio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nels</a:t>
            </a:r>
            <a:r>
              <a:rPr dirty="0" smtClean="0" baseline="2989" sz="2400" spc="-9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pro</a:t>
            </a:r>
            <a:r>
              <a:rPr dirty="0" smtClean="0" baseline="2989" sz="2400" spc="4">
                <a:latin typeface="Comic Sans MS"/>
                <a:cs typeface="Comic Sans MS"/>
              </a:rPr>
              <a:t>v</a:t>
            </a:r>
            <a:r>
              <a:rPr dirty="0" smtClean="0" baseline="2989" sz="2400" spc="0">
                <a:latin typeface="Comic Sans MS"/>
                <a:cs typeface="Comic Sans MS"/>
              </a:rPr>
              <a:t>ien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-8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princi</a:t>
            </a:r>
            <a:r>
              <a:rPr dirty="0" smtClean="0" baseline="2989" sz="2400" spc="-4">
                <a:latin typeface="Comic Sans MS"/>
                <a:cs typeface="Comic Sans MS"/>
              </a:rPr>
              <a:t>p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ement</a:t>
            </a:r>
            <a:r>
              <a:rPr dirty="0" smtClean="0" baseline="2989" sz="2400" spc="-7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920"/>
              </a:lnSpc>
              <a:spcBef>
                <a:spcPts val="4"/>
              </a:spcBef>
            </a:pPr>
            <a:r>
              <a:rPr dirty="0" smtClean="0" baseline="2989" sz="2400" spc="0" b="1">
                <a:latin typeface="Comic Sans MS"/>
                <a:cs typeface="Comic Sans MS"/>
              </a:rPr>
              <a:t>co</a:t>
            </a:r>
            <a:r>
              <a:rPr dirty="0" smtClean="0" baseline="2989" sz="2400" spc="-4" b="1">
                <a:latin typeface="Comic Sans MS"/>
                <a:cs typeface="Comic Sans MS"/>
              </a:rPr>
              <a:t>m</a:t>
            </a:r>
            <a:r>
              <a:rPr dirty="0" smtClean="0" baseline="2989" sz="2400" spc="0" b="1">
                <a:latin typeface="Comic Sans MS"/>
                <a:cs typeface="Comic Sans MS"/>
              </a:rPr>
              <a:t>bus</a:t>
            </a:r>
            <a:r>
              <a:rPr dirty="0" smtClean="0" baseline="2989" sz="2400" spc="4" b="1">
                <a:latin typeface="Comic Sans MS"/>
                <a:cs typeface="Comic Sans MS"/>
              </a:rPr>
              <a:t>t</a:t>
            </a:r>
            <a:r>
              <a:rPr dirty="0" smtClean="0" baseline="2989" sz="2400" spc="0" b="1">
                <a:latin typeface="Comic Sans MS"/>
                <a:cs typeface="Comic Sans MS"/>
              </a:rPr>
              <a:t>ib</a:t>
            </a:r>
            <a:r>
              <a:rPr dirty="0" smtClean="0" baseline="2989" sz="2400" spc="-4" b="1">
                <a:latin typeface="Comic Sans MS"/>
                <a:cs typeface="Comic Sans MS"/>
              </a:rPr>
              <a:t>l</a:t>
            </a:r>
            <a:r>
              <a:rPr dirty="0" smtClean="0" baseline="2989" sz="2400" spc="0" b="1">
                <a:latin typeface="Comic Sans MS"/>
                <a:cs typeface="Comic Sans MS"/>
              </a:rPr>
              <a:t>es</a:t>
            </a:r>
            <a:r>
              <a:rPr dirty="0" smtClean="0" baseline="2989" sz="2400" spc="-62" b="1">
                <a:latin typeface="Comic Sans MS"/>
                <a:cs typeface="Comic Sans MS"/>
              </a:rPr>
              <a:t> </a:t>
            </a:r>
            <a:r>
              <a:rPr dirty="0" smtClean="0" baseline="2989" sz="2400" spc="4" b="1">
                <a:latin typeface="Comic Sans MS"/>
                <a:cs typeface="Comic Sans MS"/>
              </a:rPr>
              <a:t>f</a:t>
            </a:r>
            <a:r>
              <a:rPr dirty="0" smtClean="0" baseline="2989" sz="2400" spc="0" b="1">
                <a:latin typeface="Comic Sans MS"/>
                <a:cs typeface="Comic Sans MS"/>
              </a:rPr>
              <a:t>os</a:t>
            </a:r>
            <a:r>
              <a:rPr dirty="0" smtClean="0" baseline="2989" sz="2400" spc="4" b="1">
                <a:latin typeface="Comic Sans MS"/>
                <a:cs typeface="Comic Sans MS"/>
              </a:rPr>
              <a:t>s</a:t>
            </a:r>
            <a:r>
              <a:rPr dirty="0" smtClean="0" baseline="2989" sz="2400" spc="0" b="1">
                <a:latin typeface="Comic Sans MS"/>
                <a:cs typeface="Comic Sans MS"/>
              </a:rPr>
              <a:t>i</a:t>
            </a:r>
            <a:r>
              <a:rPr dirty="0" smtClean="0" baseline="2989" sz="2400" spc="-9" b="1">
                <a:latin typeface="Comic Sans MS"/>
                <a:cs typeface="Comic Sans MS"/>
              </a:rPr>
              <a:t>l</a:t>
            </a:r>
            <a:r>
              <a:rPr dirty="0" smtClean="0" baseline="2989" sz="2400" spc="0" b="1">
                <a:latin typeface="Comic Sans MS"/>
                <a:cs typeface="Comic Sans MS"/>
              </a:rPr>
              <a:t>e</a:t>
            </a:r>
            <a:r>
              <a:rPr dirty="0" smtClean="0" baseline="2989" sz="2400" spc="4" b="1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,</a:t>
            </a:r>
            <a:r>
              <a:rPr dirty="0" smtClean="0" baseline="2989" sz="2400" spc="-6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ce</a:t>
            </a:r>
            <a:r>
              <a:rPr dirty="0" smtClean="0" baseline="2989" sz="2400" spc="-1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so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-3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-25">
                <a:latin typeface="Comic Sans MS"/>
                <a:cs typeface="Comic Sans MS"/>
              </a:rPr>
              <a:t> </a:t>
            </a:r>
            <a:r>
              <a:rPr dirty="0" smtClean="0" baseline="2989" sz="2400" spc="0" b="1">
                <a:latin typeface="Comic Sans MS"/>
                <a:cs typeface="Comic Sans MS"/>
              </a:rPr>
              <a:t>p</a:t>
            </a:r>
            <a:r>
              <a:rPr dirty="0" smtClean="0" baseline="2989" sz="2400" spc="-4" b="1">
                <a:latin typeface="Comic Sans MS"/>
                <a:cs typeface="Comic Sans MS"/>
              </a:rPr>
              <a:t>l</a:t>
            </a:r>
            <a:r>
              <a:rPr dirty="0" smtClean="0" baseline="2989" sz="2400" spc="0" b="1">
                <a:latin typeface="Comic Sans MS"/>
                <a:cs typeface="Comic Sans MS"/>
              </a:rPr>
              <a:t>as</a:t>
            </a:r>
            <a:r>
              <a:rPr dirty="0" smtClean="0" baseline="2989" sz="2400" spc="4" b="1">
                <a:latin typeface="Comic Sans MS"/>
                <a:cs typeface="Comic Sans MS"/>
              </a:rPr>
              <a:t>t</a:t>
            </a:r>
            <a:r>
              <a:rPr dirty="0" smtClean="0" baseline="2989" sz="2400" spc="0" b="1">
                <a:latin typeface="Comic Sans MS"/>
                <a:cs typeface="Comic Sans MS"/>
              </a:rPr>
              <a:t>i</a:t>
            </a:r>
            <a:r>
              <a:rPr dirty="0" smtClean="0" baseline="2989" sz="2400" spc="-4" b="1">
                <a:latin typeface="Comic Sans MS"/>
                <a:cs typeface="Comic Sans MS"/>
              </a:rPr>
              <a:t>q</a:t>
            </a:r>
            <a:r>
              <a:rPr dirty="0" smtClean="0" baseline="2989" sz="2400" spc="0" b="1">
                <a:latin typeface="Comic Sans MS"/>
                <a:cs typeface="Comic Sans MS"/>
              </a:rPr>
              <a:t>u</a:t>
            </a:r>
            <a:r>
              <a:rPr dirty="0" smtClean="0" baseline="2989" sz="2400" spc="-4" b="1">
                <a:latin typeface="Comic Sans MS"/>
                <a:cs typeface="Comic Sans MS"/>
              </a:rPr>
              <a:t>e</a:t>
            </a:r>
            <a:r>
              <a:rPr dirty="0" smtClean="0" baseline="2989" sz="2400" spc="0" b="1">
                <a:latin typeface="Comic Sans MS"/>
                <a:cs typeface="Comic Sans MS"/>
              </a:rPr>
              <a:t>s</a:t>
            </a:r>
            <a:r>
              <a:rPr dirty="0" smtClean="0" baseline="2989" sz="2400" spc="-44" b="1">
                <a:latin typeface="Comic Sans MS"/>
                <a:cs typeface="Comic Sans MS"/>
              </a:rPr>
              <a:t> </a:t>
            </a:r>
            <a:r>
              <a:rPr dirty="0" smtClean="0" baseline="2989" sz="2400" spc="0" b="1">
                <a:latin typeface="Comic Sans MS"/>
                <a:cs typeface="Comic Sans MS"/>
              </a:rPr>
              <a:t>p</a:t>
            </a:r>
            <a:r>
              <a:rPr dirty="0" smtClean="0" baseline="2989" sz="2400" spc="-4" b="1">
                <a:latin typeface="Comic Sans MS"/>
                <a:cs typeface="Comic Sans MS"/>
              </a:rPr>
              <a:t>é</a:t>
            </a:r>
            <a:r>
              <a:rPr dirty="0" smtClean="0" baseline="2989" sz="2400" spc="0" b="1">
                <a:latin typeface="Comic Sans MS"/>
                <a:cs typeface="Comic Sans MS"/>
              </a:rPr>
              <a:t>t</a:t>
            </a:r>
            <a:r>
              <a:rPr dirty="0" smtClean="0" baseline="2989" sz="2400" spc="4" b="1">
                <a:latin typeface="Comic Sans MS"/>
                <a:cs typeface="Comic Sans MS"/>
              </a:rPr>
              <a:t>r</a:t>
            </a:r>
            <a:r>
              <a:rPr dirty="0" smtClean="0" baseline="2989" sz="2400" spc="0" b="1">
                <a:latin typeface="Comic Sans MS"/>
                <a:cs typeface="Comic Sans MS"/>
              </a:rPr>
              <a:t>och</a:t>
            </a:r>
            <a:r>
              <a:rPr dirty="0" smtClean="0" baseline="2989" sz="2400" spc="-4" b="1">
                <a:latin typeface="Comic Sans MS"/>
                <a:cs typeface="Comic Sans MS"/>
              </a:rPr>
              <a:t>i</a:t>
            </a:r>
            <a:r>
              <a:rPr dirty="0" smtClean="0" baseline="2989" sz="2400" spc="0" b="1">
                <a:latin typeface="Comic Sans MS"/>
                <a:cs typeface="Comic Sans MS"/>
              </a:rPr>
              <a:t>m</a:t>
            </a:r>
            <a:r>
              <a:rPr dirty="0" smtClean="0" baseline="2989" sz="2400" spc="-4" b="1">
                <a:latin typeface="Comic Sans MS"/>
                <a:cs typeface="Comic Sans MS"/>
              </a:rPr>
              <a:t>i</a:t>
            </a:r>
            <a:r>
              <a:rPr dirty="0" smtClean="0" baseline="2989" sz="2400" spc="0" b="1">
                <a:latin typeface="Comic Sans MS"/>
                <a:cs typeface="Comic Sans MS"/>
              </a:rPr>
              <a:t>qu</a:t>
            </a:r>
            <a:r>
              <a:rPr dirty="0" smtClean="0" baseline="2989" sz="2400" spc="-9" b="1">
                <a:latin typeface="Comic Sans MS"/>
                <a:cs typeface="Comic Sans MS"/>
              </a:rPr>
              <a:t>e</a:t>
            </a:r>
            <a:r>
              <a:rPr dirty="0" smtClean="0" baseline="2989" sz="2400" spc="9" b="1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.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885"/>
              </a:lnSpc>
            </a:pP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ais</a:t>
            </a:r>
            <a:r>
              <a:rPr dirty="0" smtClean="0" baseline="1494" sz="2400" spc="-2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2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un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</a:t>
            </a:r>
            <a:r>
              <a:rPr dirty="0" smtClean="0" baseline="1494" sz="2400" spc="-4">
                <a:latin typeface="Comic Sans MS"/>
                <a:cs typeface="Comic Sans MS"/>
              </a:rPr>
              <a:t>û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1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et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un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pa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19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environne</a:t>
            </a:r>
            <a:r>
              <a:rPr dirty="0" smtClean="0" baseline="1494" sz="2400" spc="-9" b="1">
                <a:latin typeface="Comic Sans MS"/>
                <a:cs typeface="Comic Sans MS"/>
              </a:rPr>
              <a:t>m</a:t>
            </a:r>
            <a:r>
              <a:rPr dirty="0" smtClean="0" baseline="1494" sz="2400" spc="0" b="1">
                <a:latin typeface="Comic Sans MS"/>
                <a:cs typeface="Comic Sans MS"/>
              </a:rPr>
              <a:t>ental.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74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921762" y="2105914"/>
            <a:ext cx="0" cy="1323339"/>
          </a:xfrm>
          <a:custGeom>
            <a:avLst/>
            <a:gdLst/>
            <a:ahLst/>
            <a:cxnLst/>
            <a:rect l="l" t="t" r="r" b="b"/>
            <a:pathLst>
              <a:path w="0" h="1323339">
                <a:moveTo>
                  <a:pt x="0" y="0"/>
                </a:moveTo>
                <a:lnTo>
                  <a:pt x="0" y="132333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9113012" y="2105914"/>
            <a:ext cx="0" cy="1323339"/>
          </a:xfrm>
          <a:custGeom>
            <a:avLst/>
            <a:gdLst/>
            <a:ahLst/>
            <a:cxnLst/>
            <a:rect l="l" t="t" r="r" b="b"/>
            <a:pathLst>
              <a:path w="0" h="1323339">
                <a:moveTo>
                  <a:pt x="0" y="0"/>
                </a:moveTo>
                <a:lnTo>
                  <a:pt x="0" y="132333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2916936" y="2112264"/>
            <a:ext cx="6200774" cy="0"/>
          </a:xfrm>
          <a:custGeom>
            <a:avLst/>
            <a:gdLst/>
            <a:ahLst/>
            <a:cxnLst/>
            <a:rect l="l" t="t" r="r" b="b"/>
            <a:pathLst>
              <a:path w="6200774" h="0">
                <a:moveTo>
                  <a:pt x="0" y="0"/>
                </a:moveTo>
                <a:lnTo>
                  <a:pt x="62007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2916936" y="3422904"/>
            <a:ext cx="6200774" cy="0"/>
          </a:xfrm>
          <a:custGeom>
            <a:avLst/>
            <a:gdLst/>
            <a:ahLst/>
            <a:cxnLst/>
            <a:rect l="l" t="t" r="r" b="b"/>
            <a:pathLst>
              <a:path w="6200774" h="0">
                <a:moveTo>
                  <a:pt x="0" y="0"/>
                </a:moveTo>
                <a:lnTo>
                  <a:pt x="62007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11860" y="262207"/>
            <a:ext cx="11014715" cy="11117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034233" marR="29775">
              <a:lnSpc>
                <a:spcPts val="2050"/>
              </a:lnSpc>
              <a:spcBef>
                <a:spcPts val="102"/>
              </a:spcBef>
            </a:pP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D</a:t>
            </a:r>
            <a:r>
              <a:rPr dirty="0" smtClean="0" baseline="2657" sz="2700" spc="-9">
                <a:solidFill>
                  <a:srgbClr val="00AFEF"/>
                </a:solidFill>
                <a:latin typeface="Comic Sans MS"/>
                <a:cs typeface="Comic Sans MS"/>
              </a:rPr>
              <a:t>é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finition</a:t>
            </a:r>
            <a:r>
              <a:rPr dirty="0" smtClean="0" baseline="2657" sz="2700" spc="-14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et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pro</a:t>
            </a:r>
            <a:r>
              <a:rPr dirty="0" smtClean="0" baseline="2657" sz="2700" spc="-4">
                <a:solidFill>
                  <a:srgbClr val="00AFEF"/>
                </a:solidFill>
                <a:latin typeface="Comic Sans MS"/>
                <a:cs typeface="Comic Sans MS"/>
              </a:rPr>
              <a:t>b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l</a:t>
            </a:r>
            <a:r>
              <a:rPr dirty="0" smtClean="0" baseline="2657" sz="2700" spc="-4">
                <a:solidFill>
                  <a:srgbClr val="00AFEF"/>
                </a:solidFill>
                <a:latin typeface="Comic Sans MS"/>
                <a:cs typeface="Comic Sans MS"/>
              </a:rPr>
              <a:t>é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ma</a:t>
            </a:r>
            <a:r>
              <a:rPr dirty="0" smtClean="0" baseline="2657" sz="2700" spc="4">
                <a:solidFill>
                  <a:srgbClr val="00AFEF"/>
                </a:solidFill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ique</a:t>
            </a:r>
            <a:r>
              <a:rPr dirty="0" smtClean="0" baseline="2657" sz="2700" spc="-14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de</a:t>
            </a:r>
            <a:r>
              <a:rPr dirty="0" smtClean="0" baseline="2657" sz="2700" spc="9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l’</a:t>
            </a:r>
            <a:r>
              <a:rPr dirty="0" smtClean="0" baseline="2657" sz="2700" spc="-4">
                <a:solidFill>
                  <a:srgbClr val="00AFEF"/>
                </a:solidFill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nviro</a:t>
            </a:r>
            <a:r>
              <a:rPr dirty="0" smtClean="0" baseline="2657" sz="2700" spc="4">
                <a:solidFill>
                  <a:srgbClr val="00AFEF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00AFEF"/>
                </a:solidFill>
                <a:latin typeface="Comic Sans MS"/>
                <a:cs typeface="Comic Sans MS"/>
              </a:rPr>
              <a:t>nement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ts val="2240"/>
              </a:lnSpc>
              <a:spcBef>
                <a:spcPts val="804"/>
              </a:spcBef>
            </a:pP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’</a:t>
            </a:r>
            <a:r>
              <a:rPr dirty="0" smtClean="0" sz="1600" spc="0" b="1">
                <a:latin typeface="Comic Sans MS"/>
                <a:cs typeface="Comic Sans MS"/>
              </a:rPr>
              <a:t>environne</a:t>
            </a:r>
            <a:r>
              <a:rPr dirty="0" smtClean="0" sz="1600" spc="-9" b="1">
                <a:latin typeface="Comic Sans MS"/>
                <a:cs typeface="Comic Sans MS"/>
              </a:rPr>
              <a:t>m</a:t>
            </a:r>
            <a:r>
              <a:rPr dirty="0" smtClean="0" sz="1600" spc="0" b="1">
                <a:latin typeface="Comic Sans MS"/>
                <a:cs typeface="Comic Sans MS"/>
              </a:rPr>
              <a:t>ent</a:t>
            </a:r>
            <a:r>
              <a:rPr dirty="0" smtClean="0" sz="1600" spc="-158" b="1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repré</a:t>
            </a:r>
            <a:r>
              <a:rPr dirty="0" smtClean="0" sz="1600" spc="4">
                <a:latin typeface="Comic Sans MS"/>
                <a:cs typeface="Comic Sans MS"/>
              </a:rPr>
              <a:t>s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t</a:t>
            </a:r>
            <a:r>
              <a:rPr dirty="0" smtClean="0" sz="1600" spc="4">
                <a:latin typeface="Comic Sans MS"/>
                <a:cs typeface="Comic Sans MS"/>
              </a:rPr>
              <a:t>e</a:t>
            </a:r>
            <a:r>
              <a:rPr dirty="0" smtClean="0" sz="1600" spc="0">
                <a:latin typeface="Comic Sans MS"/>
                <a:cs typeface="Comic Sans MS"/>
              </a:rPr>
              <a:t>,</a:t>
            </a:r>
            <a:r>
              <a:rPr dirty="0" smtClean="0" sz="1600" spc="-102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à</a:t>
            </a:r>
            <a:r>
              <a:rPr dirty="0" smtClean="0" sz="1600" spc="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un</a:t>
            </a:r>
            <a:r>
              <a:rPr dirty="0" smtClean="0" sz="1600" spc="-1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mo</a:t>
            </a:r>
            <a:r>
              <a:rPr dirty="0" smtClean="0" sz="1600" spc="-4">
                <a:latin typeface="Comic Sans MS"/>
                <a:cs typeface="Comic Sans MS"/>
              </a:rPr>
              <a:t>m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t</a:t>
            </a:r>
            <a:r>
              <a:rPr dirty="0" smtClean="0" sz="1600" spc="-57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donné,</a:t>
            </a:r>
            <a:r>
              <a:rPr dirty="0" smtClean="0" sz="1600" spc="-47">
                <a:latin typeface="Comic Sans MS"/>
                <a:cs typeface="Comic Sans MS"/>
              </a:rPr>
              <a:t> </a:t>
            </a:r>
            <a:r>
              <a:rPr dirty="0" smtClean="0" sz="1600" spc="-4" b="1">
                <a:latin typeface="Comic Sans MS"/>
                <a:cs typeface="Comic Sans MS"/>
              </a:rPr>
              <a:t>l</a:t>
            </a:r>
            <a:r>
              <a:rPr dirty="0" smtClean="0" sz="1600" spc="0" b="1">
                <a:latin typeface="Comic Sans MS"/>
                <a:cs typeface="Comic Sans MS"/>
              </a:rPr>
              <a:t>’e</a:t>
            </a:r>
            <a:r>
              <a:rPr dirty="0" smtClean="0" sz="1600" spc="4" b="1">
                <a:latin typeface="Comic Sans MS"/>
                <a:cs typeface="Comic Sans MS"/>
              </a:rPr>
              <a:t>n</a:t>
            </a:r>
            <a:r>
              <a:rPr dirty="0" smtClean="0" sz="1600" spc="4" b="1">
                <a:latin typeface="Comic Sans MS"/>
                <a:cs typeface="Comic Sans MS"/>
              </a:rPr>
              <a:t>s</a:t>
            </a:r>
            <a:r>
              <a:rPr dirty="0" smtClean="0" sz="1600" spc="0" b="1">
                <a:latin typeface="Comic Sans MS"/>
                <a:cs typeface="Comic Sans MS"/>
              </a:rPr>
              <a:t>emble</a:t>
            </a:r>
            <a:r>
              <a:rPr dirty="0" smtClean="0" sz="1600" spc="-27" b="1">
                <a:latin typeface="Comic Sans MS"/>
                <a:cs typeface="Comic Sans MS"/>
              </a:rPr>
              <a:t> </a:t>
            </a:r>
            <a:r>
              <a:rPr dirty="0" smtClean="0" sz="1600" spc="0" b="1">
                <a:latin typeface="Comic Sans MS"/>
                <a:cs typeface="Comic Sans MS"/>
              </a:rPr>
              <a:t>des</a:t>
            </a:r>
            <a:r>
              <a:rPr dirty="0" smtClean="0" sz="1600" spc="-6" b="1">
                <a:latin typeface="Comic Sans MS"/>
                <a:cs typeface="Comic Sans MS"/>
              </a:rPr>
              <a:t> </a:t>
            </a:r>
            <a:r>
              <a:rPr dirty="0" smtClean="0" sz="1600" spc="0" b="1">
                <a:latin typeface="Comic Sans MS"/>
                <a:cs typeface="Comic Sans MS"/>
              </a:rPr>
              <a:t>a</a:t>
            </a:r>
            <a:r>
              <a:rPr dirty="0" smtClean="0" sz="1600" spc="9" b="1">
                <a:latin typeface="Comic Sans MS"/>
                <a:cs typeface="Comic Sans MS"/>
              </a:rPr>
              <a:t>g</a:t>
            </a:r>
            <a:r>
              <a:rPr dirty="0" smtClean="0" sz="1600" spc="0" b="1">
                <a:latin typeface="Comic Sans MS"/>
                <a:cs typeface="Comic Sans MS"/>
              </a:rPr>
              <a:t>e</a:t>
            </a:r>
            <a:r>
              <a:rPr dirty="0" smtClean="0" sz="1600" spc="4" b="1">
                <a:latin typeface="Comic Sans MS"/>
                <a:cs typeface="Comic Sans MS"/>
              </a:rPr>
              <a:t>n</a:t>
            </a:r>
            <a:r>
              <a:rPr dirty="0" smtClean="0" sz="1600" spc="4" b="1">
                <a:latin typeface="Comic Sans MS"/>
                <a:cs typeface="Comic Sans MS"/>
              </a:rPr>
              <a:t>t</a:t>
            </a:r>
            <a:r>
              <a:rPr dirty="0" smtClean="0" sz="1600" spc="0" b="1">
                <a:latin typeface="Comic Sans MS"/>
                <a:cs typeface="Comic Sans MS"/>
              </a:rPr>
              <a:t>s</a:t>
            </a:r>
            <a:r>
              <a:rPr dirty="0" smtClean="0" sz="1600" spc="-39" b="1">
                <a:latin typeface="Comic Sans MS"/>
                <a:cs typeface="Comic Sans MS"/>
              </a:rPr>
              <a:t> </a:t>
            </a:r>
            <a:r>
              <a:rPr dirty="0" smtClean="0" sz="1600" spc="0" b="1">
                <a:latin typeface="Comic Sans MS"/>
                <a:cs typeface="Comic Sans MS"/>
              </a:rPr>
              <a:t>ph</a:t>
            </a:r>
            <a:r>
              <a:rPr dirty="0" smtClean="0" sz="1600" spc="9" b="1">
                <a:latin typeface="Comic Sans MS"/>
                <a:cs typeface="Comic Sans MS"/>
              </a:rPr>
              <a:t>y</a:t>
            </a:r>
            <a:r>
              <a:rPr dirty="0" smtClean="0" sz="1600" spc="4" b="1">
                <a:latin typeface="Comic Sans MS"/>
                <a:cs typeface="Comic Sans MS"/>
              </a:rPr>
              <a:t>s</a:t>
            </a:r>
            <a:r>
              <a:rPr dirty="0" smtClean="0" sz="1600" spc="0" b="1">
                <a:latin typeface="Comic Sans MS"/>
                <a:cs typeface="Comic Sans MS"/>
              </a:rPr>
              <a:t>ique</a:t>
            </a:r>
            <a:r>
              <a:rPr dirty="0" smtClean="0" sz="1600" spc="-39" b="1">
                <a:latin typeface="Comic Sans MS"/>
                <a:cs typeface="Comic Sans MS"/>
              </a:rPr>
              <a:t>s</a:t>
            </a:r>
            <a:r>
              <a:rPr dirty="0" smtClean="0" sz="1600" spc="0">
                <a:latin typeface="Comic Sans MS"/>
                <a:cs typeface="Comic Sans MS"/>
              </a:rPr>
              <a:t>,</a:t>
            </a:r>
            <a:r>
              <a:rPr dirty="0" smtClean="0" sz="1600" spc="-57">
                <a:latin typeface="Comic Sans MS"/>
                <a:cs typeface="Comic Sans MS"/>
              </a:rPr>
              <a:t> </a:t>
            </a:r>
            <a:r>
              <a:rPr dirty="0" smtClean="0" sz="1600" spc="0" b="1">
                <a:latin typeface="Comic Sans MS"/>
                <a:cs typeface="Comic Sans MS"/>
              </a:rPr>
              <a:t>ch</a:t>
            </a:r>
            <a:r>
              <a:rPr dirty="0" smtClean="0" sz="1600" spc="-4" b="1">
                <a:latin typeface="Comic Sans MS"/>
                <a:cs typeface="Comic Sans MS"/>
              </a:rPr>
              <a:t>i</a:t>
            </a:r>
            <a:r>
              <a:rPr dirty="0" smtClean="0" sz="1600" spc="0" b="1">
                <a:latin typeface="Comic Sans MS"/>
                <a:cs typeface="Comic Sans MS"/>
              </a:rPr>
              <a:t>m</a:t>
            </a:r>
            <a:r>
              <a:rPr dirty="0" smtClean="0" sz="1600" spc="-4" b="1">
                <a:latin typeface="Comic Sans MS"/>
                <a:cs typeface="Comic Sans MS"/>
              </a:rPr>
              <a:t>i</a:t>
            </a:r>
            <a:r>
              <a:rPr dirty="0" smtClean="0" sz="1600" spc="0" b="1">
                <a:latin typeface="Comic Sans MS"/>
                <a:cs typeface="Comic Sans MS"/>
              </a:rPr>
              <a:t>qu</a:t>
            </a:r>
            <a:r>
              <a:rPr dirty="0" smtClean="0" sz="1600" spc="-9" b="1">
                <a:latin typeface="Comic Sans MS"/>
                <a:cs typeface="Comic Sans MS"/>
              </a:rPr>
              <a:t>e</a:t>
            </a:r>
            <a:r>
              <a:rPr dirty="0" smtClean="0" sz="1600" spc="0" b="1">
                <a:latin typeface="Comic Sans MS"/>
                <a:cs typeface="Comic Sans MS"/>
              </a:rPr>
              <a:t>s</a:t>
            </a:r>
            <a:r>
              <a:rPr dirty="0" smtClean="0" sz="1600" spc="-7" b="1">
                <a:latin typeface="Comic Sans MS"/>
                <a:cs typeface="Comic Sans MS"/>
              </a:rPr>
              <a:t> </a:t>
            </a:r>
            <a:r>
              <a:rPr dirty="0" smtClean="0" sz="1600" spc="0" b="1">
                <a:latin typeface="Comic Sans MS"/>
                <a:cs typeface="Comic Sans MS"/>
              </a:rPr>
              <a:t>et</a:t>
            </a:r>
            <a:r>
              <a:rPr dirty="0" smtClean="0" sz="1600" spc="-1" b="1">
                <a:latin typeface="Comic Sans MS"/>
                <a:cs typeface="Comic Sans MS"/>
              </a:rPr>
              <a:t> </a:t>
            </a:r>
            <a:r>
              <a:rPr dirty="0" smtClean="0" sz="1600" spc="0" b="1">
                <a:latin typeface="Comic Sans MS"/>
                <a:cs typeface="Comic Sans MS"/>
              </a:rPr>
              <a:t>bio</a:t>
            </a:r>
            <a:r>
              <a:rPr dirty="0" smtClean="0" sz="1600" spc="-4" b="1">
                <a:latin typeface="Comic Sans MS"/>
                <a:cs typeface="Comic Sans MS"/>
              </a:rPr>
              <a:t>l</a:t>
            </a:r>
            <a:r>
              <a:rPr dirty="0" smtClean="0" sz="1600" spc="0" b="1">
                <a:latin typeface="Comic Sans MS"/>
                <a:cs typeface="Comic Sans MS"/>
              </a:rPr>
              <a:t>o</a:t>
            </a:r>
            <a:r>
              <a:rPr dirty="0" smtClean="0" sz="1600" spc="4" b="1">
                <a:latin typeface="Comic Sans MS"/>
                <a:cs typeface="Comic Sans MS"/>
              </a:rPr>
              <a:t>g</a:t>
            </a:r>
            <a:r>
              <a:rPr dirty="0" smtClean="0" sz="1600" spc="0" b="1">
                <a:latin typeface="Comic Sans MS"/>
                <a:cs typeface="Comic Sans MS"/>
              </a:rPr>
              <a:t>i</a:t>
            </a:r>
            <a:r>
              <a:rPr dirty="0" smtClean="0" sz="1600" spc="-4" b="1">
                <a:latin typeface="Comic Sans MS"/>
                <a:cs typeface="Comic Sans MS"/>
              </a:rPr>
              <a:t>q</a:t>
            </a:r>
            <a:r>
              <a:rPr dirty="0" smtClean="0" sz="1600" spc="0" b="1">
                <a:latin typeface="Comic Sans MS"/>
                <a:cs typeface="Comic Sans MS"/>
              </a:rPr>
              <a:t>u</a:t>
            </a:r>
            <a:r>
              <a:rPr dirty="0" smtClean="0" sz="1600" spc="-4" b="1">
                <a:latin typeface="Comic Sans MS"/>
                <a:cs typeface="Comic Sans MS"/>
              </a:rPr>
              <a:t>e</a:t>
            </a:r>
            <a:r>
              <a:rPr dirty="0" smtClean="0" sz="1600" spc="9" b="1">
                <a:latin typeface="Comic Sans MS"/>
                <a:cs typeface="Comic Sans MS"/>
              </a:rPr>
              <a:t>s</a:t>
            </a:r>
            <a:r>
              <a:rPr dirty="0" smtClean="0" sz="1600" spc="0">
                <a:latin typeface="Comic Sans MS"/>
                <a:cs typeface="Comic Sans MS"/>
              </a:rPr>
              <a:t>,</a:t>
            </a:r>
            <a:r>
              <a:rPr dirty="0" smtClean="0" sz="1600" spc="-51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et</a:t>
            </a:r>
            <a:r>
              <a:rPr dirty="0" smtClean="0" sz="1600" spc="-1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des</a:t>
            </a:r>
            <a:r>
              <a:rPr dirty="0" smtClean="0" sz="1600" spc="0">
                <a:latin typeface="Comic Sans MS"/>
                <a:cs typeface="Comic Sans MS"/>
              </a:rPr>
              <a:t> 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ts val="2240"/>
              </a:lnSpc>
            </a:pPr>
            <a:r>
              <a:rPr dirty="0" smtClean="0" sz="1600" spc="4" b="1">
                <a:latin typeface="Comic Sans MS"/>
                <a:cs typeface="Comic Sans MS"/>
              </a:rPr>
              <a:t>f</a:t>
            </a:r>
            <a:r>
              <a:rPr dirty="0" smtClean="0" sz="1600" spc="0" b="1">
                <a:latin typeface="Comic Sans MS"/>
                <a:cs typeface="Comic Sans MS"/>
              </a:rPr>
              <a:t>acte</a:t>
            </a:r>
            <a:r>
              <a:rPr dirty="0" smtClean="0" sz="1600" spc="-4" b="1">
                <a:latin typeface="Comic Sans MS"/>
                <a:cs typeface="Comic Sans MS"/>
              </a:rPr>
              <a:t>u</a:t>
            </a:r>
            <a:r>
              <a:rPr dirty="0" smtClean="0" sz="1600" spc="0" b="1">
                <a:latin typeface="Comic Sans MS"/>
                <a:cs typeface="Comic Sans MS"/>
              </a:rPr>
              <a:t>rs</a:t>
            </a:r>
            <a:r>
              <a:rPr dirty="0" smtClean="0" sz="1600" spc="-35" b="1">
                <a:latin typeface="Comic Sans MS"/>
                <a:cs typeface="Comic Sans MS"/>
              </a:rPr>
              <a:t> </a:t>
            </a:r>
            <a:r>
              <a:rPr dirty="0" smtClean="0" sz="1600" spc="0" b="1">
                <a:latin typeface="Comic Sans MS"/>
                <a:cs typeface="Comic Sans MS"/>
              </a:rPr>
              <a:t>socia</a:t>
            </a:r>
            <a:r>
              <a:rPr dirty="0" smtClean="0" sz="1600" spc="-4" b="1">
                <a:latin typeface="Comic Sans MS"/>
                <a:cs typeface="Comic Sans MS"/>
              </a:rPr>
              <a:t>u</a:t>
            </a:r>
            <a:r>
              <a:rPr dirty="0" smtClean="0" sz="1600" spc="0" b="1">
                <a:latin typeface="Comic Sans MS"/>
                <a:cs typeface="Comic Sans MS"/>
              </a:rPr>
              <a:t>x</a:t>
            </a:r>
            <a:r>
              <a:rPr dirty="0" smtClean="0" sz="1600" spc="-250" b="1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susceptibles</a:t>
            </a:r>
            <a:r>
              <a:rPr dirty="0" smtClean="0" sz="1600" spc="-7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d’avoir</a:t>
            </a:r>
            <a:r>
              <a:rPr dirty="0" smtClean="0" sz="1600" spc="-48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un</a:t>
            </a:r>
            <a:r>
              <a:rPr dirty="0" smtClean="0" sz="1600" spc="8">
                <a:latin typeface="Comic Sans MS"/>
                <a:cs typeface="Comic Sans MS"/>
              </a:rPr>
              <a:t> </a:t>
            </a:r>
            <a:r>
              <a:rPr dirty="0" smtClean="0" sz="1600" spc="0" b="1">
                <a:latin typeface="Comic Sans MS"/>
                <a:cs typeface="Comic Sans MS"/>
              </a:rPr>
              <a:t>ef</a:t>
            </a:r>
            <a:r>
              <a:rPr dirty="0" smtClean="0" sz="1600" spc="4" b="1">
                <a:latin typeface="Comic Sans MS"/>
                <a:cs typeface="Comic Sans MS"/>
              </a:rPr>
              <a:t>f</a:t>
            </a:r>
            <a:r>
              <a:rPr dirty="0" smtClean="0" sz="1600" spc="0" b="1">
                <a:latin typeface="Comic Sans MS"/>
                <a:cs typeface="Comic Sans MS"/>
              </a:rPr>
              <a:t>et</a:t>
            </a:r>
            <a:r>
              <a:rPr dirty="0" smtClean="0" sz="1600" spc="-251" b="1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direct</a:t>
            </a:r>
            <a:r>
              <a:rPr dirty="0" smtClean="0" sz="1600" spc="-3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ou</a:t>
            </a:r>
            <a:r>
              <a:rPr dirty="0" smtClean="0" sz="1600" spc="-1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indirect,</a:t>
            </a:r>
            <a:r>
              <a:rPr dirty="0" smtClean="0" sz="1600" spc="-48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i</a:t>
            </a:r>
            <a:r>
              <a:rPr dirty="0" smtClean="0" sz="1600" spc="-4">
                <a:latin typeface="Comic Sans MS"/>
                <a:cs typeface="Comic Sans MS"/>
              </a:rPr>
              <a:t>m</a:t>
            </a:r>
            <a:r>
              <a:rPr dirty="0" smtClean="0" sz="1600" spc="0">
                <a:latin typeface="Comic Sans MS"/>
                <a:cs typeface="Comic Sans MS"/>
              </a:rPr>
              <a:t>méd</a:t>
            </a:r>
            <a:r>
              <a:rPr dirty="0" smtClean="0" sz="1600" spc="-4">
                <a:latin typeface="Comic Sans MS"/>
                <a:cs typeface="Comic Sans MS"/>
              </a:rPr>
              <a:t>i</a:t>
            </a:r>
            <a:r>
              <a:rPr dirty="0" smtClean="0" sz="1600" spc="0">
                <a:latin typeface="Comic Sans MS"/>
                <a:cs typeface="Comic Sans MS"/>
              </a:rPr>
              <a:t>at</a:t>
            </a:r>
            <a:r>
              <a:rPr dirty="0" smtClean="0" sz="1600" spc="-52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ou</a:t>
            </a:r>
            <a:r>
              <a:rPr dirty="0" smtClean="0" sz="1600" spc="-1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à</a:t>
            </a:r>
            <a:r>
              <a:rPr dirty="0" smtClean="0" sz="1600" spc="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t</a:t>
            </a:r>
            <a:r>
              <a:rPr dirty="0" smtClean="0" sz="1600" spc="4">
                <a:latin typeface="Comic Sans MS"/>
                <a:cs typeface="Comic Sans MS"/>
              </a:rPr>
              <a:t>e</a:t>
            </a:r>
            <a:r>
              <a:rPr dirty="0" smtClean="0" sz="1600" spc="0">
                <a:latin typeface="Comic Sans MS"/>
                <a:cs typeface="Comic Sans MS"/>
              </a:rPr>
              <a:t>rme,</a:t>
            </a:r>
            <a:r>
              <a:rPr dirty="0" smtClean="0" sz="1600" spc="-59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sur</a:t>
            </a:r>
            <a:r>
              <a:rPr dirty="0" smtClean="0" sz="1600" spc="-3">
                <a:latin typeface="Comic Sans MS"/>
                <a:cs typeface="Comic Sans MS"/>
              </a:rPr>
              <a:t> </a:t>
            </a:r>
            <a:r>
              <a:rPr dirty="0" smtClean="0" sz="1600" spc="-4" b="1">
                <a:latin typeface="Comic Sans MS"/>
                <a:cs typeface="Comic Sans MS"/>
              </a:rPr>
              <a:t>l</a:t>
            </a:r>
            <a:r>
              <a:rPr dirty="0" smtClean="0" sz="1600" spc="0" b="1">
                <a:latin typeface="Comic Sans MS"/>
                <a:cs typeface="Comic Sans MS"/>
              </a:rPr>
              <a:t>es</a:t>
            </a:r>
            <a:r>
              <a:rPr dirty="0" smtClean="0" sz="1600" spc="8" b="1">
                <a:latin typeface="Comic Sans MS"/>
                <a:cs typeface="Comic Sans MS"/>
              </a:rPr>
              <a:t> </a:t>
            </a:r>
            <a:r>
              <a:rPr dirty="0" smtClean="0" sz="1600" spc="0" b="1">
                <a:latin typeface="Comic Sans MS"/>
                <a:cs typeface="Comic Sans MS"/>
              </a:rPr>
              <a:t>êtres</a:t>
            </a:r>
            <a:r>
              <a:rPr dirty="0" smtClean="0" sz="1600" spc="-15" b="1">
                <a:latin typeface="Comic Sans MS"/>
                <a:cs typeface="Comic Sans MS"/>
              </a:rPr>
              <a:t> </a:t>
            </a:r>
            <a:r>
              <a:rPr dirty="0" smtClean="0" sz="1600" spc="0" b="1">
                <a:latin typeface="Comic Sans MS"/>
                <a:cs typeface="Comic Sans MS"/>
              </a:rPr>
              <a:t>vi</a:t>
            </a:r>
            <a:r>
              <a:rPr dirty="0" smtClean="0" sz="1600" spc="4" b="1">
                <a:latin typeface="Comic Sans MS"/>
                <a:cs typeface="Comic Sans MS"/>
              </a:rPr>
              <a:t>v</a:t>
            </a:r>
            <a:r>
              <a:rPr dirty="0" smtClean="0" sz="1600" spc="0" b="1">
                <a:latin typeface="Comic Sans MS"/>
                <a:cs typeface="Comic Sans MS"/>
              </a:rPr>
              <a:t>a</a:t>
            </a:r>
            <a:r>
              <a:rPr dirty="0" smtClean="0" sz="1600" spc="4" b="1">
                <a:latin typeface="Comic Sans MS"/>
                <a:cs typeface="Comic Sans MS"/>
              </a:rPr>
              <a:t>n</a:t>
            </a:r>
            <a:r>
              <a:rPr dirty="0" smtClean="0" sz="1600" spc="0" b="1">
                <a:latin typeface="Comic Sans MS"/>
                <a:cs typeface="Comic Sans MS"/>
              </a:rPr>
              <a:t>ts</a:t>
            </a:r>
            <a:r>
              <a:rPr dirty="0" smtClean="0" sz="1600" spc="-277" b="1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et</a:t>
            </a:r>
            <a:r>
              <a:rPr dirty="0" smtClean="0" sz="1600" spc="-16">
                <a:latin typeface="Comic Sans MS"/>
                <a:cs typeface="Comic Sans MS"/>
              </a:rPr>
              <a:t> </a:t>
            </a: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es</a:t>
            </a:r>
            <a:r>
              <a:rPr dirty="0" smtClean="0" sz="1600" spc="0">
                <a:latin typeface="Comic Sans MS"/>
                <a:cs typeface="Comic Sans MS"/>
              </a:rPr>
              <a:t> 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ts val="2229"/>
              </a:lnSpc>
            </a:pPr>
            <a:r>
              <a:rPr dirty="0" smtClean="0" sz="1600" spc="0" b="1">
                <a:latin typeface="Comic Sans MS"/>
                <a:cs typeface="Comic Sans MS"/>
              </a:rPr>
              <a:t>activités</a:t>
            </a:r>
            <a:r>
              <a:rPr dirty="0" smtClean="0" sz="1600" spc="-50" b="1">
                <a:latin typeface="Comic Sans MS"/>
                <a:cs typeface="Comic Sans MS"/>
              </a:rPr>
              <a:t> </a:t>
            </a:r>
            <a:r>
              <a:rPr dirty="0" smtClean="0" sz="1600" spc="0" b="1">
                <a:latin typeface="Comic Sans MS"/>
                <a:cs typeface="Comic Sans MS"/>
              </a:rPr>
              <a:t>huma</a:t>
            </a:r>
            <a:r>
              <a:rPr dirty="0" smtClean="0" sz="1600" spc="-4" b="1">
                <a:latin typeface="Comic Sans MS"/>
                <a:cs typeface="Comic Sans MS"/>
              </a:rPr>
              <a:t>i</a:t>
            </a:r>
            <a:r>
              <a:rPr dirty="0" smtClean="0" sz="1600" spc="0" b="1">
                <a:latin typeface="Comic Sans MS"/>
                <a:cs typeface="Comic Sans MS"/>
              </a:rPr>
              <a:t>nes</a:t>
            </a:r>
            <a:r>
              <a:rPr dirty="0" smtClean="0" sz="1600" spc="0">
                <a:latin typeface="Comic Sans MS"/>
                <a:cs typeface="Comic Sans MS"/>
              </a:rPr>
              <a:t>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44295" y="1576919"/>
            <a:ext cx="9477299" cy="4171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 b="1">
                <a:latin typeface="Comic Sans MS"/>
                <a:cs typeface="Comic Sans MS"/>
              </a:rPr>
              <a:t>P</a:t>
            </a:r>
            <a:r>
              <a:rPr dirty="0" smtClean="0" baseline="3417" sz="2100" spc="0" b="1">
                <a:latin typeface="Comic Sans MS"/>
                <a:cs typeface="Comic Sans MS"/>
              </a:rPr>
              <a:t>robl</a:t>
            </a:r>
            <a:r>
              <a:rPr dirty="0" smtClean="0" baseline="3417" sz="2100" spc="-9" b="1">
                <a:latin typeface="Comic Sans MS"/>
                <a:cs typeface="Comic Sans MS"/>
              </a:rPr>
              <a:t>è</a:t>
            </a:r>
            <a:r>
              <a:rPr dirty="0" smtClean="0" baseline="3417" sz="2100" spc="0" b="1">
                <a:latin typeface="Comic Sans MS"/>
                <a:cs typeface="Comic Sans MS"/>
              </a:rPr>
              <a:t>me</a:t>
            </a:r>
            <a:r>
              <a:rPr dirty="0" smtClean="0" baseline="3417" sz="2100" spc="14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cap</a:t>
            </a:r>
            <a:r>
              <a:rPr dirty="0" smtClean="0" baseline="3417" sz="2100" spc="4" b="1">
                <a:latin typeface="Comic Sans MS"/>
                <a:cs typeface="Comic Sans MS"/>
              </a:rPr>
              <a:t>i</a:t>
            </a:r>
            <a:r>
              <a:rPr dirty="0" smtClean="0" baseline="3417" sz="2100" spc="0" b="1">
                <a:latin typeface="Comic Sans MS"/>
                <a:cs typeface="Comic Sans MS"/>
              </a:rPr>
              <a:t>tal</a:t>
            </a:r>
            <a:r>
              <a:rPr dirty="0" smtClean="0" baseline="3417" sz="2100" spc="-204" b="1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la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rotecti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conservati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la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nature,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en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articulier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les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espèces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v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vantes,</a:t>
            </a:r>
            <a:r>
              <a:rPr dirty="0" smtClean="0" baseline="3417" sz="2100" spc="-3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l’atm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h</a:t>
            </a:r>
            <a:r>
              <a:rPr dirty="0" smtClean="0" baseline="3417" sz="2100" spc="0">
                <a:latin typeface="Comic Sans MS"/>
                <a:cs typeface="Comic Sans MS"/>
              </a:rPr>
              <a:t>èr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,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les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eaux,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-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ricoles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…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1860" y="3554442"/>
            <a:ext cx="8822924" cy="10462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860"/>
              </a:lnSpc>
              <a:spcBef>
                <a:spcPts val="93"/>
              </a:spcBef>
            </a:pPr>
            <a:r>
              <a:rPr dirty="0" smtClean="0" baseline="2989" sz="2400" spc="4" b="1">
                <a:solidFill>
                  <a:srgbClr val="0462C1"/>
                </a:solidFill>
                <a:latin typeface="Comic Sans MS"/>
                <a:cs typeface="Comic Sans MS"/>
              </a:rPr>
              <a:t>Q</a:t>
            </a:r>
            <a:r>
              <a:rPr dirty="0" smtClean="0" baseline="2989" sz="2400" spc="0" b="1">
                <a:solidFill>
                  <a:srgbClr val="0462C1"/>
                </a:solidFill>
                <a:latin typeface="Comic Sans MS"/>
                <a:cs typeface="Comic Sans MS"/>
              </a:rPr>
              <a:t>u</a:t>
            </a:r>
            <a:r>
              <a:rPr dirty="0" smtClean="0" baseline="2989" sz="2400" spc="-4" b="1">
                <a:solidFill>
                  <a:srgbClr val="0462C1"/>
                </a:solidFill>
                <a:latin typeface="Comic Sans MS"/>
                <a:cs typeface="Comic Sans MS"/>
              </a:rPr>
              <a:t>e</a:t>
            </a:r>
            <a:r>
              <a:rPr dirty="0" smtClean="0" baseline="2989" sz="2400" spc="-4" b="1">
                <a:solidFill>
                  <a:srgbClr val="0462C1"/>
                </a:solidFill>
                <a:latin typeface="Comic Sans MS"/>
                <a:cs typeface="Comic Sans MS"/>
              </a:rPr>
              <a:t>l</a:t>
            </a:r>
            <a:r>
              <a:rPr dirty="0" smtClean="0" baseline="2989" sz="2400" spc="0" b="1">
                <a:solidFill>
                  <a:srgbClr val="0462C1"/>
                </a:solidFill>
                <a:latin typeface="Comic Sans MS"/>
                <a:cs typeface="Comic Sans MS"/>
              </a:rPr>
              <a:t>qu</a:t>
            </a:r>
            <a:r>
              <a:rPr dirty="0" smtClean="0" baseline="2989" sz="2400" spc="-9" b="1">
                <a:solidFill>
                  <a:srgbClr val="0462C1"/>
                </a:solidFill>
                <a:latin typeface="Comic Sans MS"/>
                <a:cs typeface="Comic Sans MS"/>
              </a:rPr>
              <a:t>e</a:t>
            </a:r>
            <a:r>
              <a:rPr dirty="0" smtClean="0" baseline="2989" sz="2400" spc="0" b="1">
                <a:solidFill>
                  <a:srgbClr val="0462C1"/>
                </a:solidFill>
                <a:latin typeface="Comic Sans MS"/>
                <a:cs typeface="Comic Sans MS"/>
              </a:rPr>
              <a:t>s</a:t>
            </a:r>
            <a:r>
              <a:rPr dirty="0" smtClean="0" baseline="2989" sz="2400" spc="-9" b="1">
                <a:solidFill>
                  <a:srgbClr val="0462C1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 b="1">
                <a:solidFill>
                  <a:srgbClr val="0462C1"/>
                </a:solidFill>
                <a:latin typeface="Comic Sans MS"/>
                <a:cs typeface="Comic Sans MS"/>
              </a:rPr>
              <a:t>origi</a:t>
            </a:r>
            <a:r>
              <a:rPr dirty="0" smtClean="0" baseline="2989" sz="2400" spc="4" b="1">
                <a:solidFill>
                  <a:srgbClr val="0462C1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0" b="1">
                <a:solidFill>
                  <a:srgbClr val="0462C1"/>
                </a:solidFill>
                <a:latin typeface="Comic Sans MS"/>
                <a:cs typeface="Comic Sans MS"/>
              </a:rPr>
              <a:t>es</a:t>
            </a:r>
            <a:r>
              <a:rPr dirty="0" smtClean="0" baseline="2989" sz="2400" spc="-33" b="1">
                <a:solidFill>
                  <a:srgbClr val="0462C1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 b="1">
                <a:solidFill>
                  <a:srgbClr val="0462C1"/>
                </a:solidFill>
                <a:latin typeface="Comic Sans MS"/>
                <a:cs typeface="Comic Sans MS"/>
              </a:rPr>
              <a:t>d</a:t>
            </a:r>
            <a:r>
              <a:rPr dirty="0" smtClean="0" baseline="2989" sz="2400" spc="-4" b="1">
                <a:solidFill>
                  <a:srgbClr val="0462C1"/>
                </a:solidFill>
                <a:latin typeface="Comic Sans MS"/>
                <a:cs typeface="Comic Sans MS"/>
              </a:rPr>
              <a:t>e</a:t>
            </a:r>
            <a:r>
              <a:rPr dirty="0" smtClean="0" baseline="2989" sz="2400" spc="0" b="1">
                <a:solidFill>
                  <a:srgbClr val="0462C1"/>
                </a:solidFill>
                <a:latin typeface="Comic Sans MS"/>
                <a:cs typeface="Comic Sans MS"/>
              </a:rPr>
              <a:t>s</a:t>
            </a:r>
            <a:r>
              <a:rPr dirty="0" smtClean="0" baseline="2989" sz="2400" spc="-11" b="1">
                <a:solidFill>
                  <a:srgbClr val="0462C1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 b="1">
                <a:solidFill>
                  <a:srgbClr val="0462C1"/>
                </a:solidFill>
                <a:latin typeface="Comic Sans MS"/>
                <a:cs typeface="Comic Sans MS"/>
              </a:rPr>
              <a:t>m</a:t>
            </a:r>
            <a:r>
              <a:rPr dirty="0" smtClean="0" baseline="2989" sz="2400" spc="-9" b="1">
                <a:solidFill>
                  <a:srgbClr val="0462C1"/>
                </a:solidFill>
                <a:latin typeface="Comic Sans MS"/>
                <a:cs typeface="Comic Sans MS"/>
              </a:rPr>
              <a:t>e</a:t>
            </a:r>
            <a:r>
              <a:rPr dirty="0" smtClean="0" baseline="2989" sz="2400" spc="0" b="1">
                <a:solidFill>
                  <a:srgbClr val="0462C1"/>
                </a:solidFill>
                <a:latin typeface="Comic Sans MS"/>
                <a:cs typeface="Comic Sans MS"/>
              </a:rPr>
              <a:t>nac</a:t>
            </a:r>
            <a:r>
              <a:rPr dirty="0" smtClean="0" baseline="2989" sz="2400" spc="-4" b="1">
                <a:solidFill>
                  <a:srgbClr val="0462C1"/>
                </a:solidFill>
                <a:latin typeface="Comic Sans MS"/>
                <a:cs typeface="Comic Sans MS"/>
              </a:rPr>
              <a:t>e</a:t>
            </a:r>
            <a:r>
              <a:rPr dirty="0" smtClean="0" baseline="2989" sz="2400" spc="0" b="1">
                <a:solidFill>
                  <a:srgbClr val="0462C1"/>
                </a:solidFill>
                <a:latin typeface="Comic Sans MS"/>
                <a:cs typeface="Comic Sans MS"/>
              </a:rPr>
              <a:t>s</a:t>
            </a:r>
            <a:r>
              <a:rPr dirty="0" smtClean="0" baseline="2989" sz="2400" spc="-258" b="1">
                <a:solidFill>
                  <a:srgbClr val="0462C1"/>
                </a:solidFill>
                <a:latin typeface="Comic Sans MS"/>
                <a:cs typeface="Comic Sans MS"/>
              </a:rPr>
              <a:t> </a:t>
            </a:r>
            <a:r>
              <a:rPr dirty="0" smtClean="0" baseline="3623" sz="2400" spc="0" b="1">
                <a:solidFill>
                  <a:srgbClr val="0462C1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69367" marR="26746">
              <a:lnSpc>
                <a:spcPct val="116129"/>
              </a:lnSpc>
              <a:spcBef>
                <a:spcPts val="986"/>
              </a:spcBef>
            </a:pPr>
            <a:r>
              <a:rPr dirty="0" smtClean="0" sz="1400" spc="0">
                <a:latin typeface="Wingdings"/>
                <a:cs typeface="Wingdings"/>
              </a:rPr>
              <a:t></a:t>
            </a:r>
            <a:r>
              <a:rPr dirty="0" smtClean="0" sz="1400" spc="-4" b="1">
                <a:latin typeface="Comic Sans MS"/>
                <a:cs typeface="Comic Sans MS"/>
              </a:rPr>
              <a:t>L</a:t>
            </a:r>
            <a:r>
              <a:rPr dirty="0" smtClean="0" sz="1400" spc="-4" b="1">
                <a:latin typeface="Comic Sans MS"/>
                <a:cs typeface="Comic Sans MS"/>
              </a:rPr>
              <a:t>’</a:t>
            </a:r>
            <a:r>
              <a:rPr dirty="0" smtClean="0" sz="1400" spc="-4" b="1">
                <a:latin typeface="Comic Sans MS"/>
                <a:cs typeface="Comic Sans MS"/>
              </a:rPr>
              <a:t>e</a:t>
            </a:r>
            <a:r>
              <a:rPr dirty="0" smtClean="0" sz="1400" spc="0" b="1">
                <a:latin typeface="Comic Sans MS"/>
                <a:cs typeface="Comic Sans MS"/>
              </a:rPr>
              <a:t>m</a:t>
            </a:r>
            <a:r>
              <a:rPr dirty="0" smtClean="0" sz="1400" spc="4" b="1">
                <a:latin typeface="Comic Sans MS"/>
                <a:cs typeface="Comic Sans MS"/>
              </a:rPr>
              <a:t>p</a:t>
            </a:r>
            <a:r>
              <a:rPr dirty="0" smtClean="0" sz="1400" spc="4" b="1">
                <a:latin typeface="Comic Sans MS"/>
                <a:cs typeface="Comic Sans MS"/>
              </a:rPr>
              <a:t>o</a:t>
            </a:r>
            <a:r>
              <a:rPr dirty="0" smtClean="0" sz="1400" spc="0" b="1">
                <a:latin typeface="Comic Sans MS"/>
                <a:cs typeface="Comic Sans MS"/>
              </a:rPr>
              <a:t>is</a:t>
            </a:r>
            <a:r>
              <a:rPr dirty="0" smtClean="0" sz="1400" spc="4" b="1">
                <a:latin typeface="Comic Sans MS"/>
                <a:cs typeface="Comic Sans MS"/>
              </a:rPr>
              <a:t>o</a:t>
            </a:r>
            <a:r>
              <a:rPr dirty="0" smtClean="0" sz="1400" spc="0" b="1">
                <a:latin typeface="Comic Sans MS"/>
                <a:cs typeface="Comic Sans MS"/>
              </a:rPr>
              <a:t>n</a:t>
            </a:r>
            <a:r>
              <a:rPr dirty="0" smtClean="0" sz="1400" spc="-4" b="1">
                <a:latin typeface="Comic Sans MS"/>
                <a:cs typeface="Comic Sans MS"/>
              </a:rPr>
              <a:t>n</a:t>
            </a:r>
            <a:r>
              <a:rPr dirty="0" smtClean="0" sz="1400" spc="-4" b="1">
                <a:latin typeface="Comic Sans MS"/>
                <a:cs typeface="Comic Sans MS"/>
              </a:rPr>
              <a:t>e</a:t>
            </a:r>
            <a:r>
              <a:rPr dirty="0" smtClean="0" sz="1400" spc="0" b="1">
                <a:latin typeface="Comic Sans MS"/>
                <a:cs typeface="Comic Sans MS"/>
              </a:rPr>
              <a:t>me</a:t>
            </a:r>
            <a:r>
              <a:rPr dirty="0" smtClean="0" sz="1400" spc="-4" b="1">
                <a:latin typeface="Comic Sans MS"/>
                <a:cs typeface="Comic Sans MS"/>
              </a:rPr>
              <a:t>n</a:t>
            </a:r>
            <a:r>
              <a:rPr dirty="0" smtClean="0" sz="1400" spc="0" b="1">
                <a:latin typeface="Comic Sans MS"/>
                <a:cs typeface="Comic Sans MS"/>
              </a:rPr>
              <a:t>t</a:t>
            </a:r>
            <a:r>
              <a:rPr dirty="0" smtClean="0" sz="1400" spc="14" b="1">
                <a:latin typeface="Comic Sans MS"/>
                <a:cs typeface="Comic Sans MS"/>
              </a:rPr>
              <a:t> </a:t>
            </a:r>
            <a:r>
              <a:rPr dirty="0" smtClean="0" sz="1400" spc="0" b="1">
                <a:latin typeface="Comic Sans MS"/>
                <a:cs typeface="Comic Sans MS"/>
              </a:rPr>
              <a:t>des</a:t>
            </a:r>
            <a:r>
              <a:rPr dirty="0" smtClean="0" sz="1400" spc="14" b="1">
                <a:latin typeface="Comic Sans MS"/>
                <a:cs typeface="Comic Sans MS"/>
              </a:rPr>
              <a:t> </a:t>
            </a:r>
            <a:r>
              <a:rPr dirty="0" smtClean="0" sz="1400" spc="0" b="1">
                <a:latin typeface="Comic Sans MS"/>
                <a:cs typeface="Comic Sans MS"/>
              </a:rPr>
              <a:t>cha</a:t>
            </a:r>
            <a:r>
              <a:rPr dirty="0" smtClean="0" sz="1400" spc="4" b="1">
                <a:latin typeface="Comic Sans MS"/>
                <a:cs typeface="Comic Sans MS"/>
              </a:rPr>
              <a:t>i</a:t>
            </a:r>
            <a:r>
              <a:rPr dirty="0" smtClean="0" sz="1400" spc="0" b="1">
                <a:latin typeface="Comic Sans MS"/>
                <a:cs typeface="Comic Sans MS"/>
              </a:rPr>
              <a:t>n</a:t>
            </a:r>
            <a:r>
              <a:rPr dirty="0" smtClean="0" sz="1400" spc="-4" b="1">
                <a:latin typeface="Comic Sans MS"/>
                <a:cs typeface="Comic Sans MS"/>
              </a:rPr>
              <a:t>e</a:t>
            </a:r>
            <a:r>
              <a:rPr dirty="0" smtClean="0" sz="1400" spc="0" b="1">
                <a:latin typeface="Comic Sans MS"/>
                <a:cs typeface="Comic Sans MS"/>
              </a:rPr>
              <a:t>s</a:t>
            </a:r>
            <a:r>
              <a:rPr dirty="0" smtClean="0" sz="1400" spc="14" b="1">
                <a:latin typeface="Comic Sans MS"/>
                <a:cs typeface="Comic Sans MS"/>
              </a:rPr>
              <a:t> </a:t>
            </a:r>
            <a:r>
              <a:rPr dirty="0" smtClean="0" sz="1400" spc="0" b="1">
                <a:latin typeface="Comic Sans MS"/>
                <a:cs typeface="Comic Sans MS"/>
              </a:rPr>
              <a:t>tro</a:t>
            </a:r>
            <a:r>
              <a:rPr dirty="0" smtClean="0" sz="1400" spc="4" b="1">
                <a:latin typeface="Comic Sans MS"/>
                <a:cs typeface="Comic Sans MS"/>
              </a:rPr>
              <a:t>p</a:t>
            </a:r>
            <a:r>
              <a:rPr dirty="0" smtClean="0" sz="1400" spc="4" b="1">
                <a:latin typeface="Comic Sans MS"/>
                <a:cs typeface="Comic Sans MS"/>
              </a:rPr>
              <a:t>h</a:t>
            </a:r>
            <a:r>
              <a:rPr dirty="0" smtClean="0" sz="1400" spc="0" b="1">
                <a:latin typeface="Comic Sans MS"/>
                <a:cs typeface="Comic Sans MS"/>
              </a:rPr>
              <a:t>i</a:t>
            </a:r>
            <a:r>
              <a:rPr dirty="0" smtClean="0" sz="1400" spc="4" b="1">
                <a:latin typeface="Comic Sans MS"/>
                <a:cs typeface="Comic Sans MS"/>
              </a:rPr>
              <a:t>q</a:t>
            </a:r>
            <a:r>
              <a:rPr dirty="0" smtClean="0" sz="1400" spc="0" b="1">
                <a:latin typeface="Comic Sans MS"/>
                <a:cs typeface="Comic Sans MS"/>
              </a:rPr>
              <a:t>ue</a:t>
            </a:r>
            <a:r>
              <a:rPr dirty="0" smtClean="0" sz="1400" spc="9" b="1">
                <a:latin typeface="Comic Sans MS"/>
                <a:cs typeface="Comic Sans MS"/>
              </a:rPr>
              <a:t>s</a:t>
            </a:r>
            <a:r>
              <a:rPr dirty="0" smtClean="0" sz="1400" spc="0">
                <a:latin typeface="Comic Sans MS"/>
                <a:cs typeface="Comic Sans MS"/>
              </a:rPr>
              <a:t>,</a:t>
            </a:r>
            <a:r>
              <a:rPr dirty="0" smtClean="0" sz="1400" spc="-3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</a:t>
            </a:r>
            <a:r>
              <a:rPr dirty="0" smtClean="0" sz="1400" spc="4">
                <a:latin typeface="Comic Sans MS"/>
                <a:cs typeface="Comic Sans MS"/>
              </a:rPr>
              <a:t>i</a:t>
            </a:r>
            <a:r>
              <a:rPr dirty="0" smtClean="0" sz="1400" spc="0">
                <a:latin typeface="Comic Sans MS"/>
                <a:cs typeface="Comic Sans MS"/>
              </a:rPr>
              <a:t>re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0">
                <a:latin typeface="Comic Sans MS"/>
                <a:cs typeface="Comic Sans MS"/>
              </a:rPr>
              <a:t>t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u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indirect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à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</a:t>
            </a:r>
            <a:r>
              <a:rPr dirty="0" smtClean="0" sz="1400" spc="4">
                <a:latin typeface="Comic Sans MS"/>
                <a:cs typeface="Comic Sans MS"/>
              </a:rPr>
              <a:t>i</a:t>
            </a:r>
            <a:r>
              <a:rPr dirty="0" smtClean="0" sz="1400" spc="-4">
                <a:latin typeface="Comic Sans MS"/>
                <a:cs typeface="Comic Sans MS"/>
              </a:rPr>
              <a:t>f</a:t>
            </a:r>
            <a:r>
              <a:rPr dirty="0" smtClean="0" sz="1400" spc="-4">
                <a:latin typeface="Comic Sans MS"/>
                <a:cs typeface="Comic Sans MS"/>
              </a:rPr>
              <a:t>f</a:t>
            </a:r>
            <a:r>
              <a:rPr dirty="0" smtClean="0" sz="1400" spc="0">
                <a:latin typeface="Comic Sans MS"/>
                <a:cs typeface="Comic Sans MS"/>
              </a:rPr>
              <a:t>ér</a:t>
            </a:r>
            <a:r>
              <a:rPr dirty="0" smtClean="0" sz="1400" spc="-4">
                <a:latin typeface="Comic Sans MS"/>
                <a:cs typeface="Comic Sans MS"/>
              </a:rPr>
              <a:t>e</a:t>
            </a:r>
            <a:r>
              <a:rPr dirty="0" smtClean="0" sz="1400" spc="0">
                <a:latin typeface="Comic Sans MS"/>
                <a:cs typeface="Comic Sans MS"/>
              </a:rPr>
              <a:t>nts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niveaux.</a:t>
            </a:r>
            <a:r>
              <a:rPr dirty="0" smtClean="0" sz="1400" spc="-2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Exemples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  <a:p>
            <a:pPr marL="1083767">
              <a:lnSpc>
                <a:spcPts val="1680"/>
              </a:lnSpc>
              <a:spcBef>
                <a:spcPts val="84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dire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l’empl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rm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nes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nti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tiq</a:t>
            </a:r>
            <a:r>
              <a:rPr dirty="0" smtClean="0" baseline="1708" sz="2100" spc="-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no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rriture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anima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x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d’élevage.</a:t>
            </a:r>
            <a:endParaRPr sz="1400">
              <a:latin typeface="Comic Sans MS"/>
              <a:cs typeface="Comic Sans MS"/>
            </a:endParaRPr>
          </a:p>
          <a:p>
            <a:pPr marL="1083767" marR="26746">
              <a:lnSpc>
                <a:spcPts val="167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indire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déversement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mercure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mer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(ja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is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Ja</a:t>
            </a:r>
            <a:r>
              <a:rPr dirty="0" smtClean="0" baseline="1708" sz="2100" spc="9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n).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8528" y="4820264"/>
            <a:ext cx="6499778" cy="207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dirty="0" smtClean="0" baseline="2145" sz="2100" spc="0">
                <a:latin typeface="Wingdings"/>
                <a:cs typeface="Wingdings"/>
              </a:rPr>
              <a:t></a:t>
            </a: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r</a:t>
            </a:r>
            <a:r>
              <a:rPr dirty="0" smtClean="0" baseline="1708" sz="2100" spc="-9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si</a:t>
            </a:r>
            <a:r>
              <a:rPr dirty="0" smtClean="0" baseline="1708" sz="2100" spc="4" b="1">
                <a:latin typeface="Comic Sans MS"/>
                <a:cs typeface="Comic Sans MS"/>
              </a:rPr>
              <a:t>d</a:t>
            </a:r>
            <a:r>
              <a:rPr dirty="0" smtClean="0" baseline="1708" sz="2100" spc="0" b="1">
                <a:latin typeface="Comic Sans MS"/>
                <a:cs typeface="Comic Sans MS"/>
              </a:rPr>
              <a:t>us</a:t>
            </a:r>
            <a:r>
              <a:rPr dirty="0" smtClean="0" baseline="1708" sz="2100" spc="4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radi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acti</a:t>
            </a:r>
            <a:r>
              <a:rPr dirty="0" smtClean="0" baseline="1708" sz="2100" spc="-4" b="1">
                <a:latin typeface="Comic Sans MS"/>
                <a:cs typeface="Comic Sans MS"/>
              </a:rPr>
              <a:t>f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-204" b="1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déversements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mer,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vieilles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trales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nucléaires.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8528" y="5246918"/>
            <a:ext cx="9227314" cy="5238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4290" sz="2100" spc="0">
                <a:latin typeface="Wingdings"/>
                <a:cs typeface="Wingdings"/>
              </a:rPr>
              <a:t></a:t>
            </a:r>
            <a:r>
              <a:rPr dirty="0" smtClean="0" baseline="3417" sz="2100" spc="-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4" b="1">
                <a:latin typeface="Comic Sans MS"/>
                <a:cs typeface="Comic Sans MS"/>
              </a:rPr>
              <a:t>p</a:t>
            </a:r>
            <a:r>
              <a:rPr dirty="0" smtClean="0" baseline="3417" sz="2100" spc="4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lluti</a:t>
            </a:r>
            <a:r>
              <a:rPr dirty="0" smtClean="0" baseline="3417" sz="2100" spc="4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n</a:t>
            </a:r>
            <a:r>
              <a:rPr dirty="0" smtClean="0" baseline="3417" sz="2100" spc="-9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des</a:t>
            </a:r>
            <a:r>
              <a:rPr dirty="0" smtClean="0" baseline="3417" sz="2100" spc="0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s</a:t>
            </a:r>
            <a:r>
              <a:rPr dirty="0" smtClean="0" baseline="3417" sz="2100" spc="4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ls</a:t>
            </a:r>
            <a:r>
              <a:rPr dirty="0" smtClean="0" baseline="3417" sz="2100" spc="-174" b="1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surd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sage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des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en</a:t>
            </a:r>
            <a:r>
              <a:rPr dirty="0" smtClean="0" baseline="3417" sz="2100" spc="-4">
                <a:latin typeface="Comic Sans MS"/>
                <a:cs typeface="Comic Sans MS"/>
              </a:rPr>
              <a:t>g</a:t>
            </a:r>
            <a:r>
              <a:rPr dirty="0" smtClean="0" baseline="3417" sz="2100" spc="0">
                <a:latin typeface="Comic Sans MS"/>
                <a:cs typeface="Comic Sans MS"/>
              </a:rPr>
              <a:t>rais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(nitrates)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et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l’util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sati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estici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xi</a:t>
            </a:r>
            <a:r>
              <a:rPr dirty="0" smtClean="0" baseline="3417" sz="2100" spc="4">
                <a:latin typeface="Comic Sans MS"/>
                <a:cs typeface="Comic Sans MS"/>
              </a:rPr>
              <a:t>q</a:t>
            </a:r>
            <a:r>
              <a:rPr dirty="0" smtClean="0" baseline="3417" sz="2100" spc="0">
                <a:latin typeface="Comic Sans MS"/>
                <a:cs typeface="Comic Sans MS"/>
              </a:rPr>
              <a:t>ues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et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réman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nt</a:t>
            </a:r>
            <a:r>
              <a:rPr dirty="0" smtClean="0" baseline="3417" sz="2100" spc="9">
                <a:latin typeface="Comic Sans MS"/>
                <a:cs typeface="Comic Sans MS"/>
              </a:rPr>
              <a:t>s</a:t>
            </a:r>
            <a:r>
              <a:rPr dirty="0" smtClean="0" baseline="4141" sz="2100" spc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37388" marR="27267">
              <a:lnSpc>
                <a:spcPts val="1935"/>
              </a:lnSpc>
              <a:spcBef>
                <a:spcPts val="557"/>
              </a:spcBef>
            </a:pPr>
            <a:r>
              <a:rPr dirty="0" smtClean="0" sz="1400" spc="0">
                <a:latin typeface="Wingdings"/>
                <a:cs typeface="Wingdings"/>
              </a:rPr>
              <a:t></a:t>
            </a:r>
            <a:r>
              <a:rPr dirty="0" smtClean="0" sz="1400" spc="0">
                <a:latin typeface="Comic Sans MS"/>
                <a:cs typeface="Comic Sans MS"/>
              </a:rPr>
              <a:t>Les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 b="1">
                <a:latin typeface="Comic Sans MS"/>
                <a:cs typeface="Comic Sans MS"/>
              </a:rPr>
              <a:t>r</a:t>
            </a:r>
            <a:r>
              <a:rPr dirty="0" smtClean="0" sz="1400" spc="-9" b="1">
                <a:latin typeface="Comic Sans MS"/>
                <a:cs typeface="Comic Sans MS"/>
              </a:rPr>
              <a:t>é</a:t>
            </a:r>
            <a:r>
              <a:rPr dirty="0" smtClean="0" sz="1400" spc="0" b="1">
                <a:latin typeface="Comic Sans MS"/>
                <a:cs typeface="Comic Sans MS"/>
              </a:rPr>
              <a:t>si</a:t>
            </a:r>
            <a:r>
              <a:rPr dirty="0" smtClean="0" sz="1400" spc="4" b="1">
                <a:latin typeface="Comic Sans MS"/>
                <a:cs typeface="Comic Sans MS"/>
              </a:rPr>
              <a:t>d</a:t>
            </a:r>
            <a:r>
              <a:rPr dirty="0" smtClean="0" sz="1400" spc="0" b="1">
                <a:latin typeface="Comic Sans MS"/>
                <a:cs typeface="Comic Sans MS"/>
              </a:rPr>
              <a:t>us</a:t>
            </a:r>
            <a:r>
              <a:rPr dirty="0" smtClean="0" sz="1400" spc="4" b="1">
                <a:latin typeface="Comic Sans MS"/>
                <a:cs typeface="Comic Sans MS"/>
              </a:rPr>
              <a:t> </a:t>
            </a:r>
            <a:r>
              <a:rPr dirty="0" smtClean="0" sz="1400" spc="0" b="1">
                <a:latin typeface="Comic Sans MS"/>
                <a:cs typeface="Comic Sans MS"/>
              </a:rPr>
              <a:t>s</a:t>
            </a:r>
            <a:r>
              <a:rPr dirty="0" smtClean="0" sz="1400" spc="4" b="1">
                <a:latin typeface="Comic Sans MS"/>
                <a:cs typeface="Comic Sans MS"/>
              </a:rPr>
              <a:t>o</a:t>
            </a:r>
            <a:r>
              <a:rPr dirty="0" smtClean="0" sz="1400" spc="0" b="1">
                <a:latin typeface="Comic Sans MS"/>
                <a:cs typeface="Comic Sans MS"/>
              </a:rPr>
              <a:t>li</a:t>
            </a:r>
            <a:r>
              <a:rPr dirty="0" smtClean="0" sz="1400" spc="4" b="1">
                <a:latin typeface="Comic Sans MS"/>
                <a:cs typeface="Comic Sans MS"/>
              </a:rPr>
              <a:t>d</a:t>
            </a:r>
            <a:r>
              <a:rPr dirty="0" smtClean="0" sz="1400" spc="-4" b="1">
                <a:latin typeface="Comic Sans MS"/>
                <a:cs typeface="Comic Sans MS"/>
              </a:rPr>
              <a:t>e</a:t>
            </a:r>
            <a:r>
              <a:rPr dirty="0" smtClean="0" sz="1400" spc="0" b="1">
                <a:latin typeface="Comic Sans MS"/>
                <a:cs typeface="Comic Sans MS"/>
              </a:rPr>
              <a:t>s</a:t>
            </a:r>
            <a:r>
              <a:rPr dirty="0" smtClean="0" sz="1400" spc="-189" b="1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: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le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destin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des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déc</a:t>
            </a:r>
            <a:r>
              <a:rPr dirty="0" smtClean="0" sz="1400" spc="4">
                <a:latin typeface="Comic Sans MS"/>
                <a:cs typeface="Comic Sans MS"/>
              </a:rPr>
              <a:t>h</a:t>
            </a:r>
            <a:r>
              <a:rPr dirty="0" smtClean="0" sz="1400" spc="0">
                <a:latin typeface="Comic Sans MS"/>
                <a:cs typeface="Comic Sans MS"/>
              </a:rPr>
              <a:t>ets.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3216" y="5990391"/>
            <a:ext cx="6230294" cy="207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dirty="0" smtClean="0" baseline="2145" sz="2100" spc="0">
                <a:latin typeface="Wingdings"/>
                <a:cs typeface="Wingdings"/>
              </a:rPr>
              <a:t>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latin typeface="Comic Sans MS"/>
                <a:cs typeface="Comic Sans MS"/>
              </a:rPr>
              <a:t>p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lluti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r>
              <a:rPr dirty="0" smtClean="0" baseline="1708" sz="2100" spc="-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atm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4" b="1">
                <a:latin typeface="Comic Sans MS"/>
                <a:cs typeface="Comic Sans MS"/>
              </a:rPr>
              <a:t>p</a:t>
            </a:r>
            <a:r>
              <a:rPr dirty="0" smtClean="0" baseline="1708" sz="2100" spc="4" b="1">
                <a:latin typeface="Comic Sans MS"/>
                <a:cs typeface="Comic Sans MS"/>
              </a:rPr>
              <a:t>h</a:t>
            </a:r>
            <a:r>
              <a:rPr dirty="0" smtClean="0" baseline="1708" sz="2100" spc="-4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rique</a:t>
            </a:r>
            <a:r>
              <a:rPr dirty="0" smtClean="0" baseline="1708" sz="2100" spc="-214" b="1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sm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g,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luies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aci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es,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l’e</a:t>
            </a:r>
            <a:r>
              <a:rPr dirty="0" smtClean="0" baseline="1708" sz="2100" spc="-9">
                <a:latin typeface="Comic Sans MS"/>
                <a:cs typeface="Comic Sans MS"/>
              </a:rPr>
              <a:t>f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ser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…)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3216" y="6416865"/>
            <a:ext cx="9656364" cy="420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4290" sz="2100" spc="0">
                <a:latin typeface="Wingdings"/>
                <a:cs typeface="Wingdings"/>
              </a:rPr>
              <a:t></a:t>
            </a:r>
            <a:r>
              <a:rPr dirty="0" smtClean="0" baseline="3417" sz="2100" spc="-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con</a:t>
            </a:r>
            <a:r>
              <a:rPr dirty="0" smtClean="0" baseline="3417" sz="2100" spc="-4" b="1">
                <a:latin typeface="Comic Sans MS"/>
                <a:cs typeface="Comic Sans MS"/>
              </a:rPr>
              <a:t>c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n</a:t>
            </a:r>
            <a:r>
              <a:rPr dirty="0" smtClean="0" baseline="3417" sz="2100" spc="-4" b="1">
                <a:latin typeface="Comic Sans MS"/>
                <a:cs typeface="Comic Sans MS"/>
              </a:rPr>
              <a:t>t</a:t>
            </a:r>
            <a:r>
              <a:rPr dirty="0" smtClean="0" baseline="3417" sz="2100" spc="0" b="1">
                <a:latin typeface="Comic Sans MS"/>
                <a:cs typeface="Comic Sans MS"/>
              </a:rPr>
              <a:t>r</a:t>
            </a:r>
            <a:r>
              <a:rPr dirty="0" smtClean="0" baseline="3417" sz="2100" spc="-4" b="1">
                <a:latin typeface="Comic Sans MS"/>
                <a:cs typeface="Comic Sans MS"/>
              </a:rPr>
              <a:t>a</a:t>
            </a:r>
            <a:r>
              <a:rPr dirty="0" smtClean="0" baseline="3417" sz="2100" spc="0" b="1">
                <a:latin typeface="Comic Sans MS"/>
                <a:cs typeface="Comic Sans MS"/>
              </a:rPr>
              <a:t>tions</a:t>
            </a:r>
            <a:r>
              <a:rPr dirty="0" smtClean="0" baseline="3417" sz="2100" spc="14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humain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s</a:t>
            </a:r>
            <a:r>
              <a:rPr dirty="0" smtClean="0" baseline="3417" sz="2100" spc="-4" b="1">
                <a:latin typeface="Comic Sans MS"/>
                <a:cs typeface="Comic Sans MS"/>
              </a:rPr>
              <a:t> 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t</a:t>
            </a:r>
            <a:r>
              <a:rPr dirty="0" smtClean="0" baseline="3417" sz="2100" spc="14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indust</a:t>
            </a:r>
            <a:r>
              <a:rPr dirty="0" smtClean="0" baseline="3417" sz="2100" spc="-4" b="1">
                <a:latin typeface="Comic Sans MS"/>
                <a:cs typeface="Comic Sans MS"/>
              </a:rPr>
              <a:t>r</a:t>
            </a:r>
            <a:r>
              <a:rPr dirty="0" smtClean="0" baseline="3417" sz="2100" spc="0" b="1">
                <a:latin typeface="Comic Sans MS"/>
                <a:cs typeface="Comic Sans MS"/>
              </a:rPr>
              <a:t>ie</a:t>
            </a:r>
            <a:r>
              <a:rPr dirty="0" smtClean="0" baseline="3417" sz="2100" spc="-4" b="1">
                <a:latin typeface="Comic Sans MS"/>
                <a:cs typeface="Comic Sans MS"/>
              </a:rPr>
              <a:t>l</a:t>
            </a:r>
            <a:r>
              <a:rPr dirty="0" smtClean="0" baseline="3417" sz="2100" spc="0" b="1">
                <a:latin typeface="Comic Sans MS"/>
                <a:cs typeface="Comic Sans MS"/>
              </a:rPr>
              <a:t>l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s</a:t>
            </a:r>
            <a:r>
              <a:rPr dirty="0" smtClean="0" baseline="3417" sz="2100" spc="-169" b="1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(en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liais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2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avec</a:t>
            </a:r>
            <a:r>
              <a:rPr dirty="0" smtClean="0" baseline="3417" sz="2100" spc="-2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les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pr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-4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lè</a:t>
            </a:r>
            <a:r>
              <a:rPr dirty="0" smtClean="0" baseline="3417" sz="2100" spc="-4">
                <a:latin typeface="Comic Sans MS"/>
                <a:cs typeface="Comic Sans MS"/>
              </a:rPr>
              <a:t>m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-2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socio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é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nomiques)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mé</a:t>
            </a:r>
            <a:r>
              <a:rPr dirty="0" smtClean="0" baseline="3417" sz="2100" spc="-4">
                <a:latin typeface="Comic Sans MS"/>
                <a:cs typeface="Comic Sans MS"/>
              </a:rPr>
              <a:t>g</a:t>
            </a:r>
            <a:r>
              <a:rPr dirty="0" smtClean="0" baseline="3417" sz="2100" spc="0">
                <a:latin typeface="Comic Sans MS"/>
                <a:cs typeface="Comic Sans MS"/>
              </a:rPr>
              <a:t>ap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le</a:t>
            </a:r>
            <a:r>
              <a:rPr dirty="0" smtClean="0" baseline="3417" sz="2100" spc="-4">
                <a:latin typeface="Comic Sans MS"/>
                <a:cs typeface="Comic Sans MS"/>
              </a:rPr>
              <a:t>s</a:t>
            </a:r>
            <a:r>
              <a:rPr dirty="0" smtClean="0" baseline="3417" sz="2100" spc="0">
                <a:latin typeface="Comic Sans MS"/>
                <a:cs typeface="Comic Sans MS"/>
              </a:rPr>
              <a:t>,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cit</a:t>
            </a:r>
            <a:r>
              <a:rPr dirty="0" smtClean="0" baseline="3417" sz="2100" spc="-4">
                <a:latin typeface="Comic Sans MS"/>
                <a:cs typeface="Comic Sans MS"/>
              </a:rPr>
              <a:t>é</a:t>
            </a:r>
            <a:r>
              <a:rPr dirty="0" smtClean="0" baseline="3417" sz="2100" spc="0">
                <a:latin typeface="Comic Sans MS"/>
                <a:cs typeface="Comic Sans MS"/>
              </a:rPr>
              <a:t>s-</a:t>
            </a:r>
            <a:endParaRPr sz="1400">
              <a:latin typeface="Comic Sans MS"/>
              <a:cs typeface="Comic Sans MS"/>
            </a:endParaRPr>
          </a:p>
          <a:p>
            <a:pPr marL="12700" marR="27304">
              <a:lnSpc>
                <a:spcPts val="1595"/>
              </a:lnSpc>
            </a:pPr>
            <a:r>
              <a:rPr dirty="0" smtClean="0" sz="1400" spc="0">
                <a:latin typeface="Arial"/>
                <a:cs typeface="Arial"/>
              </a:rPr>
              <a:t>…</a:t>
            </a:r>
            <a:r>
              <a:rPr dirty="0" smtClean="0" sz="1400" spc="4">
                <a:latin typeface="Arial"/>
                <a:cs typeface="Arial"/>
              </a:rPr>
              <a:t>.</a:t>
            </a:r>
            <a:r>
              <a:rPr dirty="0" smtClean="0" sz="1400" spc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95636" y="6420280"/>
            <a:ext cx="94476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irs,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b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87451" y="6420280"/>
            <a:ext cx="813942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id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nvill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75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21762" y="2112264"/>
            <a:ext cx="6191249" cy="13106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820">
              <a:lnSpc>
                <a:spcPct val="95825"/>
              </a:lnSpc>
              <a:spcBef>
                <a:spcPts val="420"/>
              </a:spcBef>
            </a:pPr>
            <a:r>
              <a:rPr dirty="0" smtClean="0" sz="1600" spc="0" b="1">
                <a:latin typeface="Times New Roman"/>
                <a:cs typeface="Times New Roman"/>
              </a:rPr>
              <a:t>Les</a:t>
            </a:r>
            <a:r>
              <a:rPr dirty="0" smtClean="0" sz="1600" spc="-23" b="1">
                <a:latin typeface="Times New Roman"/>
                <a:cs typeface="Times New Roman"/>
              </a:rPr>
              <a:t> </a:t>
            </a:r>
            <a:r>
              <a:rPr dirty="0" smtClean="0" sz="1600" spc="-25" b="1">
                <a:latin typeface="Times New Roman"/>
                <a:cs typeface="Times New Roman"/>
              </a:rPr>
              <a:t>m</a:t>
            </a:r>
            <a:r>
              <a:rPr dirty="0" smtClean="0" sz="1600" spc="0" b="1">
                <a:latin typeface="Times New Roman"/>
                <a:cs typeface="Times New Roman"/>
              </a:rPr>
              <a:t>en</a:t>
            </a:r>
            <a:r>
              <a:rPr dirty="0" smtClean="0" sz="1600" spc="4" b="1">
                <a:latin typeface="Times New Roman"/>
                <a:cs typeface="Times New Roman"/>
              </a:rPr>
              <a:t>a</a:t>
            </a:r>
            <a:r>
              <a:rPr dirty="0" smtClean="0" sz="1600" spc="0" b="1">
                <a:latin typeface="Times New Roman"/>
                <a:cs typeface="Times New Roman"/>
              </a:rPr>
              <a:t>ces</a:t>
            </a:r>
            <a:r>
              <a:rPr dirty="0" smtClean="0" sz="1600" spc="-12" b="1">
                <a:latin typeface="Times New Roman"/>
                <a:cs typeface="Times New Roman"/>
              </a:rPr>
              <a:t> </a:t>
            </a:r>
            <a:r>
              <a:rPr dirty="0" smtClean="0" sz="1600" spc="0" b="1">
                <a:latin typeface="Times New Roman"/>
                <a:cs typeface="Times New Roman"/>
              </a:rPr>
              <a:t>sur</a:t>
            </a:r>
            <a:r>
              <a:rPr dirty="0" smtClean="0" sz="1600" spc="-42" b="1">
                <a:latin typeface="Times New Roman"/>
                <a:cs typeface="Times New Roman"/>
              </a:rPr>
              <a:t> </a:t>
            </a:r>
            <a:r>
              <a:rPr dirty="0" smtClean="0" sz="1600" spc="0" b="1">
                <a:latin typeface="Times New Roman"/>
                <a:cs typeface="Times New Roman"/>
              </a:rPr>
              <a:t>l</a:t>
            </a:r>
            <a:r>
              <a:rPr dirty="0" smtClean="0" sz="1600" spc="-4" b="1">
                <a:latin typeface="Times New Roman"/>
                <a:cs typeface="Times New Roman"/>
              </a:rPr>
              <a:t>’</a:t>
            </a:r>
            <a:r>
              <a:rPr dirty="0" smtClean="0" sz="1600" spc="0" b="1">
                <a:latin typeface="Times New Roman"/>
                <a:cs typeface="Times New Roman"/>
              </a:rPr>
              <a:t>en</a:t>
            </a:r>
            <a:r>
              <a:rPr dirty="0" smtClean="0" sz="1600" spc="4" b="1">
                <a:latin typeface="Times New Roman"/>
                <a:cs typeface="Times New Roman"/>
              </a:rPr>
              <a:t>v</a:t>
            </a:r>
            <a:r>
              <a:rPr dirty="0" smtClean="0" sz="1600" spc="0" b="1">
                <a:latin typeface="Times New Roman"/>
                <a:cs typeface="Times New Roman"/>
              </a:rPr>
              <a:t>i</a:t>
            </a:r>
            <a:r>
              <a:rPr dirty="0" smtClean="0" sz="1600" spc="-25" b="1">
                <a:latin typeface="Times New Roman"/>
                <a:cs typeface="Times New Roman"/>
              </a:rPr>
              <a:t>r</a:t>
            </a:r>
            <a:r>
              <a:rPr dirty="0" smtClean="0" sz="1600" spc="4" b="1">
                <a:latin typeface="Times New Roman"/>
                <a:cs typeface="Times New Roman"/>
              </a:rPr>
              <a:t>o</a:t>
            </a:r>
            <a:r>
              <a:rPr dirty="0" smtClean="0" sz="1600" spc="0" b="1">
                <a:latin typeface="Times New Roman"/>
                <a:cs typeface="Times New Roman"/>
              </a:rPr>
              <a:t>nne</a:t>
            </a:r>
            <a:r>
              <a:rPr dirty="0" smtClean="0" sz="1600" spc="-19" b="1">
                <a:latin typeface="Times New Roman"/>
                <a:cs typeface="Times New Roman"/>
              </a:rPr>
              <a:t>m</a:t>
            </a:r>
            <a:r>
              <a:rPr dirty="0" smtClean="0" sz="1600" spc="0" b="1">
                <a:latin typeface="Times New Roman"/>
                <a:cs typeface="Times New Roman"/>
              </a:rPr>
              <a:t>e</a:t>
            </a:r>
            <a:r>
              <a:rPr dirty="0" smtClean="0" sz="1600" spc="9" b="1">
                <a:latin typeface="Times New Roman"/>
                <a:cs typeface="Times New Roman"/>
              </a:rPr>
              <a:t>n</a:t>
            </a:r>
            <a:r>
              <a:rPr dirty="0" smtClean="0" sz="1600" spc="0" b="1">
                <a:latin typeface="Times New Roman"/>
                <a:cs typeface="Times New Roman"/>
              </a:rPr>
              <a:t>t</a:t>
            </a:r>
            <a:r>
              <a:rPr dirty="0" smtClean="0" sz="1600" spc="-51" b="1">
                <a:latin typeface="Times New Roman"/>
                <a:cs typeface="Times New Roman"/>
              </a:rPr>
              <a:t> </a:t>
            </a:r>
            <a:r>
              <a:rPr dirty="0" smtClean="0" sz="1600" spc="0" b="1">
                <a:latin typeface="Times New Roman"/>
                <a:cs typeface="Times New Roman"/>
              </a:rPr>
              <a:t>s</a:t>
            </a:r>
            <a:r>
              <a:rPr dirty="0" smtClean="0" sz="1600" spc="9" b="1">
                <a:latin typeface="Times New Roman"/>
                <a:cs typeface="Times New Roman"/>
              </a:rPr>
              <a:t>o</a:t>
            </a:r>
            <a:r>
              <a:rPr dirty="0" smtClean="0" sz="1600" spc="0" b="1">
                <a:latin typeface="Times New Roman"/>
                <a:cs typeface="Times New Roman"/>
              </a:rPr>
              <a:t>u</a:t>
            </a:r>
            <a:r>
              <a:rPr dirty="0" smtClean="0" sz="1600" spc="4" b="1">
                <a:latin typeface="Times New Roman"/>
                <a:cs typeface="Times New Roman"/>
              </a:rPr>
              <a:t>v</a:t>
            </a:r>
            <a:r>
              <a:rPr dirty="0" smtClean="0" sz="1600" spc="0" b="1">
                <a:latin typeface="Times New Roman"/>
                <a:cs typeface="Times New Roman"/>
              </a:rPr>
              <a:t>ent</a:t>
            </a:r>
            <a:r>
              <a:rPr dirty="0" smtClean="0" sz="1600" spc="-52" b="1">
                <a:latin typeface="Times New Roman"/>
                <a:cs typeface="Times New Roman"/>
              </a:rPr>
              <a:t> </a:t>
            </a:r>
            <a:r>
              <a:rPr dirty="0" smtClean="0" sz="1600" spc="-25" b="1">
                <a:latin typeface="Times New Roman"/>
                <a:cs typeface="Times New Roman"/>
              </a:rPr>
              <a:t>r</a:t>
            </a:r>
            <a:r>
              <a:rPr dirty="0" smtClean="0" sz="1600" spc="0" b="1">
                <a:latin typeface="Times New Roman"/>
                <a:cs typeface="Times New Roman"/>
              </a:rPr>
              <a:t>eliées</a:t>
            </a:r>
            <a:r>
              <a:rPr dirty="0" smtClean="0" sz="1600" spc="-23" b="1">
                <a:latin typeface="Times New Roman"/>
                <a:cs typeface="Times New Roman"/>
              </a:rPr>
              <a:t> </a:t>
            </a:r>
            <a:r>
              <a:rPr dirty="0" smtClean="0" sz="1600" spc="0" b="1">
                <a:latin typeface="Times New Roman"/>
                <a:cs typeface="Times New Roman"/>
              </a:rPr>
              <a:t>ent</a:t>
            </a:r>
            <a:r>
              <a:rPr dirty="0" smtClean="0" sz="1600" spc="-29" b="1">
                <a:latin typeface="Times New Roman"/>
                <a:cs typeface="Times New Roman"/>
              </a:rPr>
              <a:t>r</a:t>
            </a:r>
            <a:r>
              <a:rPr dirty="0" smtClean="0" sz="1600" spc="0" b="1">
                <a:latin typeface="Times New Roman"/>
                <a:cs typeface="Times New Roman"/>
              </a:rPr>
              <a:t>e</a:t>
            </a:r>
            <a:r>
              <a:rPr dirty="0" smtClean="0" sz="1600" spc="-15" b="1">
                <a:latin typeface="Times New Roman"/>
                <a:cs typeface="Times New Roman"/>
              </a:rPr>
              <a:t> </a:t>
            </a:r>
            <a:r>
              <a:rPr dirty="0" smtClean="0" sz="1600" spc="0" b="1">
                <a:latin typeface="Times New Roman"/>
                <a:cs typeface="Times New Roman"/>
              </a:rPr>
              <a:t>elles</a:t>
            </a:r>
            <a:endParaRPr sz="1600">
              <a:latin typeface="Times New Roman"/>
              <a:cs typeface="Times New Roman"/>
            </a:endParaRPr>
          </a:p>
          <a:p>
            <a:pPr marL="91820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(via</a:t>
            </a:r>
            <a:r>
              <a:rPr dirty="0" smtClean="0" sz="1600" spc="-4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les</a:t>
            </a:r>
            <a:r>
              <a:rPr dirty="0" smtClean="0" sz="1600" spc="-7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c</a:t>
            </a:r>
            <a:r>
              <a:rPr dirty="0" smtClean="0" sz="1600" spc="-4">
                <a:latin typeface="Times New Roman"/>
                <a:cs typeface="Times New Roman"/>
              </a:rPr>
              <a:t>y</a:t>
            </a:r>
            <a:r>
              <a:rPr dirty="0" smtClean="0" sz="1600" spc="0">
                <a:latin typeface="Times New Roman"/>
                <a:cs typeface="Times New Roman"/>
              </a:rPr>
              <a:t>cles</a:t>
            </a:r>
            <a:r>
              <a:rPr dirty="0" smtClean="0" sz="1600" spc="-4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d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r>
              <a:rPr dirty="0" smtClean="0" sz="1600" spc="-15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la</a:t>
            </a:r>
            <a:r>
              <a:rPr dirty="0" smtClean="0" sz="1600" spc="0">
                <a:latin typeface="Times New Roman"/>
                <a:cs typeface="Times New Roman"/>
              </a:rPr>
              <a:t> </a:t>
            </a:r>
            <a:r>
              <a:rPr dirty="0" smtClean="0" sz="1600" spc="-29">
                <a:latin typeface="Times New Roman"/>
                <a:cs typeface="Times New Roman"/>
              </a:rPr>
              <a:t>m</a:t>
            </a:r>
            <a:r>
              <a:rPr dirty="0" smtClean="0" sz="1600" spc="0">
                <a:latin typeface="Times New Roman"/>
                <a:cs typeface="Times New Roman"/>
              </a:rPr>
              <a:t>ati</a:t>
            </a:r>
            <a:r>
              <a:rPr dirty="0" smtClean="0" sz="1600" spc="9">
                <a:latin typeface="Times New Roman"/>
                <a:cs typeface="Times New Roman"/>
              </a:rPr>
              <a:t>è</a:t>
            </a:r>
            <a:r>
              <a:rPr dirty="0" smtClean="0" sz="1600" spc="0">
                <a:latin typeface="Times New Roman"/>
                <a:cs typeface="Times New Roman"/>
              </a:rPr>
              <a:t>r</a:t>
            </a:r>
            <a:r>
              <a:rPr dirty="0" smtClean="0" sz="1600" spc="4">
                <a:latin typeface="Times New Roman"/>
                <a:cs typeface="Times New Roman"/>
              </a:rPr>
              <a:t>e</a:t>
            </a:r>
            <a:r>
              <a:rPr dirty="0" smtClean="0" sz="1600" spc="0">
                <a:latin typeface="Times New Roman"/>
                <a:cs typeface="Times New Roman"/>
              </a:rPr>
              <a:t>)</a:t>
            </a:r>
            <a:r>
              <a:rPr dirty="0" smtClean="0" sz="1600" spc="34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:</a:t>
            </a:r>
            <a:endParaRPr sz="1600">
              <a:latin typeface="Times New Roman"/>
              <a:cs typeface="Times New Roman"/>
            </a:endParaRPr>
          </a:p>
          <a:p>
            <a:pPr marL="91820">
              <a:lnSpc>
                <a:spcPct val="95825"/>
              </a:lnSpc>
              <a:spcBef>
                <a:spcPts val="80"/>
              </a:spcBef>
            </a:pPr>
            <a:r>
              <a:rPr dirty="0" smtClean="0" sz="1600" spc="9">
                <a:latin typeface="Wingdings"/>
                <a:cs typeface="Wingdings"/>
              </a:rPr>
              <a:t></a:t>
            </a:r>
            <a:r>
              <a:rPr dirty="0" smtClean="0" sz="1600" spc="0" b="1">
                <a:latin typeface="Times New Roman"/>
                <a:cs typeface="Times New Roman"/>
              </a:rPr>
              <a:t>c</a:t>
            </a:r>
            <a:r>
              <a:rPr dirty="0" smtClean="0" sz="1600" spc="4" b="1">
                <a:latin typeface="Times New Roman"/>
                <a:cs typeface="Times New Roman"/>
              </a:rPr>
              <a:t>o</a:t>
            </a:r>
            <a:r>
              <a:rPr dirty="0" smtClean="0" sz="1600" spc="0" b="1">
                <a:latin typeface="Times New Roman"/>
                <a:cs typeface="Times New Roman"/>
              </a:rPr>
              <a:t>ntinues</a:t>
            </a:r>
            <a:r>
              <a:rPr dirty="0" smtClean="0" sz="1600" spc="0" b="1">
                <a:latin typeface="Times New Roman"/>
                <a:cs typeface="Times New Roman"/>
              </a:rPr>
              <a:t>        </a:t>
            </a:r>
            <a:r>
              <a:rPr dirty="0" smtClean="0" sz="1600" spc="348" b="1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:</a:t>
            </a:r>
            <a:r>
              <a:rPr dirty="0" smtClean="0" sz="1600" spc="4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é</a:t>
            </a:r>
            <a:r>
              <a:rPr dirty="0" smtClean="0" sz="1600" spc="-29">
                <a:latin typeface="Times New Roman"/>
                <a:cs typeface="Times New Roman"/>
              </a:rPr>
              <a:t>m</a:t>
            </a:r>
            <a:r>
              <a:rPr dirty="0" smtClean="0" sz="1600" spc="0">
                <a:latin typeface="Times New Roman"/>
                <a:cs typeface="Times New Roman"/>
              </a:rPr>
              <a:t>is</a:t>
            </a:r>
            <a:r>
              <a:rPr dirty="0" smtClean="0" sz="1600" spc="4">
                <a:latin typeface="Times New Roman"/>
                <a:cs typeface="Times New Roman"/>
              </a:rPr>
              <a:t>s</a:t>
            </a:r>
            <a:r>
              <a:rPr dirty="0" smtClean="0" sz="1600" spc="0">
                <a:latin typeface="Times New Roman"/>
                <a:cs typeface="Times New Roman"/>
              </a:rPr>
              <a:t>i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n</a:t>
            </a:r>
            <a:r>
              <a:rPr dirty="0" smtClean="0" sz="1600" spc="-11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d</a:t>
            </a:r>
            <a:r>
              <a:rPr dirty="0" smtClean="0" sz="1600" spc="0">
                <a:latin typeface="Times New Roman"/>
                <a:cs typeface="Times New Roman"/>
              </a:rPr>
              <a:t>es</a:t>
            </a:r>
            <a:r>
              <a:rPr dirty="0" smtClean="0" sz="1600" spc="-11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g</a:t>
            </a:r>
            <a:r>
              <a:rPr dirty="0" smtClean="0" sz="1600" spc="0">
                <a:latin typeface="Times New Roman"/>
                <a:cs typeface="Times New Roman"/>
              </a:rPr>
              <a:t>az</a:t>
            </a:r>
            <a:r>
              <a:rPr dirty="0" smtClean="0" sz="1600" spc="-22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à</a:t>
            </a:r>
            <a:r>
              <a:rPr dirty="0" smtClean="0" sz="1600" spc="-7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r>
              <a:rPr dirty="0" smtClean="0" sz="1600" spc="-14">
                <a:latin typeface="Times New Roman"/>
                <a:cs typeface="Times New Roman"/>
              </a:rPr>
              <a:t>f</a:t>
            </a:r>
            <a:r>
              <a:rPr dirty="0" smtClean="0" sz="1600" spc="4">
                <a:latin typeface="Times New Roman"/>
                <a:cs typeface="Times New Roman"/>
              </a:rPr>
              <a:t>f</a:t>
            </a:r>
            <a:r>
              <a:rPr dirty="0" smtClean="0" sz="1600" spc="0">
                <a:latin typeface="Times New Roman"/>
                <a:cs typeface="Times New Roman"/>
              </a:rPr>
              <a:t>et</a:t>
            </a:r>
            <a:r>
              <a:rPr dirty="0" smtClean="0" sz="1600" spc="-12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d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r>
              <a:rPr dirty="0" smtClean="0" sz="1600" spc="-15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ser</a:t>
            </a:r>
            <a:r>
              <a:rPr dirty="0" smtClean="0" sz="1600" spc="-9">
                <a:latin typeface="Times New Roman"/>
                <a:cs typeface="Times New Roman"/>
              </a:rPr>
              <a:t>r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r>
              <a:rPr dirty="0" smtClean="0" sz="1600" spc="-1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(G</a:t>
            </a:r>
            <a:r>
              <a:rPr dirty="0" smtClean="0" sz="1600" spc="-4">
                <a:latin typeface="Times New Roman"/>
                <a:cs typeface="Times New Roman"/>
              </a:rPr>
              <a:t>.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r>
              <a:rPr dirty="0" smtClean="0" sz="1600" spc="-4">
                <a:latin typeface="Times New Roman"/>
                <a:cs typeface="Times New Roman"/>
              </a:rPr>
              <a:t>.</a:t>
            </a:r>
            <a:r>
              <a:rPr dirty="0" smtClean="0" sz="1600" spc="0">
                <a:latin typeface="Times New Roman"/>
                <a:cs typeface="Times New Roman"/>
              </a:rPr>
              <a:t>S)</a:t>
            </a:r>
            <a:endParaRPr sz="1600">
              <a:latin typeface="Times New Roman"/>
              <a:cs typeface="Times New Roman"/>
            </a:endParaRPr>
          </a:p>
          <a:p>
            <a:pPr marL="91820">
              <a:lnSpc>
                <a:spcPct val="95825"/>
              </a:lnSpc>
              <a:spcBef>
                <a:spcPts val="80"/>
              </a:spcBef>
            </a:pPr>
            <a:r>
              <a:rPr dirty="0" smtClean="0" sz="1600" spc="4">
                <a:latin typeface="Wingdings"/>
                <a:cs typeface="Wingdings"/>
              </a:rPr>
              <a:t></a:t>
            </a:r>
            <a:r>
              <a:rPr dirty="0" smtClean="0" sz="1600" spc="0" b="1">
                <a:latin typeface="Times New Roman"/>
                <a:cs typeface="Times New Roman"/>
              </a:rPr>
              <a:t>discontinues</a:t>
            </a:r>
            <a:r>
              <a:rPr dirty="0" smtClean="0" sz="1600" spc="0" b="1">
                <a:latin typeface="Times New Roman"/>
                <a:cs typeface="Times New Roman"/>
              </a:rPr>
              <a:t>   </a:t>
            </a:r>
            <a:r>
              <a:rPr dirty="0" smtClean="0" sz="1600" spc="345" b="1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:</a:t>
            </a:r>
            <a:r>
              <a:rPr dirty="0" smtClean="0" sz="1600" spc="4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ac</a:t>
            </a:r>
            <a:r>
              <a:rPr dirty="0" smtClean="0" sz="1600" spc="-4">
                <a:latin typeface="Times New Roman"/>
                <a:cs typeface="Times New Roman"/>
              </a:rPr>
              <a:t>c</a:t>
            </a:r>
            <a:r>
              <a:rPr dirty="0" smtClean="0" sz="1600" spc="0">
                <a:latin typeface="Times New Roman"/>
                <a:cs typeface="Times New Roman"/>
              </a:rPr>
              <a:t>ide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ts</a:t>
            </a:r>
            <a:r>
              <a:rPr dirty="0" smtClean="0" sz="1600" spc="19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d</a:t>
            </a:r>
            <a:r>
              <a:rPr dirty="0" smtClean="0" sz="1600" spc="0">
                <a:latin typeface="Times New Roman"/>
                <a:cs typeface="Times New Roman"/>
              </a:rPr>
              <a:t>ans</a:t>
            </a:r>
            <a:r>
              <a:rPr dirty="0" smtClean="0" sz="1600" spc="-29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l</a:t>
            </a:r>
            <a:r>
              <a:rPr dirty="0" smtClean="0" sz="1600" spc="-4">
                <a:latin typeface="Times New Roman"/>
                <a:cs typeface="Times New Roman"/>
              </a:rPr>
              <a:t>e</a:t>
            </a:r>
            <a:r>
              <a:rPr dirty="0" smtClean="0" sz="1600" spc="0">
                <a:latin typeface="Times New Roman"/>
                <a:cs typeface="Times New Roman"/>
              </a:rPr>
              <a:t>s</a:t>
            </a:r>
            <a:r>
              <a:rPr dirty="0" smtClean="0" sz="1600" spc="3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in</a:t>
            </a:r>
            <a:r>
              <a:rPr dirty="0" smtClean="0" sz="1600" spc="9">
                <a:latin typeface="Times New Roman"/>
                <a:cs typeface="Times New Roman"/>
              </a:rPr>
              <a:t>d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stries</a:t>
            </a:r>
            <a:r>
              <a:rPr dirty="0" smtClean="0" sz="1600" spc="1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chi</a:t>
            </a:r>
            <a:r>
              <a:rPr dirty="0" smtClean="0" sz="1600" spc="-29">
                <a:latin typeface="Times New Roman"/>
                <a:cs typeface="Times New Roman"/>
              </a:rPr>
              <a:t>m</a:t>
            </a:r>
            <a:r>
              <a:rPr dirty="0" smtClean="0" sz="1600" spc="0">
                <a:latin typeface="Times New Roman"/>
                <a:cs typeface="Times New Roman"/>
              </a:rPr>
              <a:t>iq</a:t>
            </a:r>
            <a:r>
              <a:rPr dirty="0" smtClean="0" sz="1600" spc="9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es</a:t>
            </a:r>
            <a:r>
              <a:rPr dirty="0" smtClean="0" sz="1600" spc="24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(BH</a:t>
            </a:r>
            <a:r>
              <a:rPr dirty="0" smtClean="0" sz="1600" spc="-4">
                <a:latin typeface="Times New Roman"/>
                <a:cs typeface="Times New Roman"/>
              </a:rPr>
              <a:t>O</a:t>
            </a:r>
            <a:r>
              <a:rPr dirty="0" smtClean="0" sz="1600" spc="-144">
                <a:latin typeface="Times New Roman"/>
                <a:cs typeface="Times New Roman"/>
              </a:rPr>
              <a:t>P</a:t>
            </a:r>
            <a:r>
              <a:rPr dirty="0" smtClean="0" sz="1600" spc="0">
                <a:latin typeface="Times New Roman"/>
                <a:cs typeface="Times New Roman"/>
              </a:rPr>
              <a:t>A</a:t>
            </a:r>
            <a:r>
              <a:rPr dirty="0" smtClean="0" sz="1600" spc="-4">
                <a:latin typeface="Times New Roman"/>
                <a:cs typeface="Times New Roman"/>
              </a:rPr>
              <a:t>L</a:t>
            </a:r>
            <a:r>
              <a:rPr dirty="0" smtClean="0" sz="1600" spc="0">
                <a:latin typeface="Times New Roman"/>
                <a:cs typeface="Times New Roman"/>
              </a:rPr>
              <a:t>)</a:t>
            </a:r>
            <a:endParaRPr sz="1600">
              <a:latin typeface="Times New Roman"/>
              <a:cs typeface="Times New Roman"/>
            </a:endParaRPr>
          </a:p>
          <a:p>
            <a:pPr marL="91820">
              <a:lnSpc>
                <a:spcPct val="95825"/>
              </a:lnSpc>
              <a:spcBef>
                <a:spcPts val="80"/>
              </a:spcBef>
            </a:pP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u</a:t>
            </a:r>
            <a:r>
              <a:rPr dirty="0" smtClean="0" sz="1600" spc="-15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les</a:t>
            </a:r>
            <a:r>
              <a:rPr dirty="0" smtClean="0" sz="1600" spc="-12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cen</a:t>
            </a:r>
            <a:r>
              <a:rPr dirty="0" smtClean="0" sz="1600" spc="4">
                <a:latin typeface="Times New Roman"/>
                <a:cs typeface="Times New Roman"/>
              </a:rPr>
              <a:t>t</a:t>
            </a:r>
            <a:r>
              <a:rPr dirty="0" smtClean="0" sz="1600" spc="0">
                <a:latin typeface="Times New Roman"/>
                <a:cs typeface="Times New Roman"/>
              </a:rPr>
              <a:t>rales</a:t>
            </a:r>
            <a:r>
              <a:rPr dirty="0" smtClean="0" sz="1600" spc="-26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cléair</a:t>
            </a:r>
            <a:r>
              <a:rPr dirty="0" smtClean="0" sz="1600" spc="-4">
                <a:latin typeface="Times New Roman"/>
                <a:cs typeface="Times New Roman"/>
              </a:rPr>
              <a:t>e</a:t>
            </a:r>
            <a:r>
              <a:rPr dirty="0" smtClean="0" sz="1600" spc="0">
                <a:latin typeface="Times New Roman"/>
                <a:cs typeface="Times New Roman"/>
              </a:rPr>
              <a:t>s</a:t>
            </a:r>
            <a:r>
              <a:rPr dirty="0" smtClean="0" sz="1600" spc="-29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(</a:t>
            </a:r>
            <a:r>
              <a:rPr dirty="0" smtClean="0" sz="1600" spc="-4">
                <a:latin typeface="Times New Roman"/>
                <a:cs typeface="Times New Roman"/>
              </a:rPr>
              <a:t>T</a:t>
            </a:r>
            <a:r>
              <a:rPr dirty="0" smtClean="0" sz="1600" spc="0">
                <a:latin typeface="Times New Roman"/>
                <a:cs typeface="Times New Roman"/>
              </a:rPr>
              <a:t>CHERNO</a:t>
            </a:r>
            <a:r>
              <a:rPr dirty="0" smtClean="0" sz="1600" spc="4">
                <a:latin typeface="Times New Roman"/>
                <a:cs typeface="Times New Roman"/>
              </a:rPr>
              <a:t>B</a:t>
            </a:r>
            <a:r>
              <a:rPr dirty="0" smtClean="0" sz="1600" spc="0">
                <a:latin typeface="Times New Roman"/>
                <a:cs typeface="Times New Roman"/>
              </a:rPr>
              <a:t>YL</a:t>
            </a:r>
            <a:r>
              <a:rPr dirty="0" smtClean="0" sz="1600" spc="-4">
                <a:latin typeface="Times New Roman"/>
                <a:cs typeface="Times New Roman"/>
              </a:rPr>
              <a:t>)</a:t>
            </a:r>
            <a:r>
              <a:rPr dirty="0" smtClean="0" sz="1600" spc="0">
                <a:latin typeface="Times New Roman"/>
                <a:cs typeface="Times New Roman"/>
              </a:rPr>
              <a:t>,</a:t>
            </a:r>
            <a:r>
              <a:rPr dirty="0" smtClean="0" sz="1600" spc="-122">
                <a:latin typeface="Times New Roman"/>
                <a:cs typeface="Times New Roman"/>
              </a:rPr>
              <a:t> </a:t>
            </a:r>
            <a:r>
              <a:rPr dirty="0" smtClean="0" sz="1600" spc="-29">
                <a:latin typeface="Times New Roman"/>
                <a:cs typeface="Times New Roman"/>
              </a:rPr>
              <a:t>m</a:t>
            </a:r>
            <a:r>
              <a:rPr dirty="0" smtClean="0" sz="1600" spc="0">
                <a:latin typeface="Times New Roman"/>
                <a:cs typeface="Times New Roman"/>
              </a:rPr>
              <a:t>aré</a:t>
            </a:r>
            <a:r>
              <a:rPr dirty="0" smtClean="0" sz="1600" spc="4">
                <a:latin typeface="Times New Roman"/>
                <a:cs typeface="Times New Roman"/>
              </a:rPr>
              <a:t>e</a:t>
            </a:r>
            <a:r>
              <a:rPr dirty="0" smtClean="0" sz="1600" spc="0">
                <a:latin typeface="Times New Roman"/>
                <a:cs typeface="Times New Roman"/>
              </a:rPr>
              <a:t>s</a:t>
            </a:r>
            <a:r>
              <a:rPr dirty="0" smtClean="0" sz="1600" spc="14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ires</a:t>
            </a:r>
            <a:r>
              <a:rPr dirty="0" smtClean="0" sz="1600" spc="-34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…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731512" y="218011"/>
            <a:ext cx="2213861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 b="1">
                <a:solidFill>
                  <a:srgbClr val="EC7C30"/>
                </a:solidFill>
                <a:latin typeface="Comic Sans MS"/>
                <a:cs typeface="Comic Sans MS"/>
              </a:rPr>
              <a:t>Les</a:t>
            </a:r>
            <a:r>
              <a:rPr dirty="0" smtClean="0" baseline="2657" sz="2700" spc="-9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b="1">
                <a:solidFill>
                  <a:srgbClr val="EC7C30"/>
                </a:solidFill>
                <a:latin typeface="Comic Sans MS"/>
                <a:cs typeface="Comic Sans MS"/>
              </a:rPr>
              <a:t>déchets</a:t>
            </a:r>
            <a:r>
              <a:rPr dirty="0" smtClean="0" baseline="2657" sz="27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b="1">
                <a:solidFill>
                  <a:srgbClr val="EC7C30"/>
                </a:solidFill>
                <a:latin typeface="Comic Sans MS"/>
                <a:cs typeface="Comic Sans MS"/>
              </a:rPr>
              <a:t>so</a:t>
            </a:r>
            <a:r>
              <a:rPr dirty="0" smtClean="0" baseline="2657" sz="2700" spc="-4" b="1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2657" sz="2700" spc="0" b="1">
                <a:solidFill>
                  <a:srgbClr val="EC7C30"/>
                </a:solidFill>
                <a:latin typeface="Comic Sans MS"/>
                <a:cs typeface="Comic Sans MS"/>
              </a:rPr>
              <a:t>ides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5363" y="730470"/>
            <a:ext cx="122939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 b="1">
                <a:latin typeface="Arial"/>
                <a:cs typeface="Arial"/>
              </a:rPr>
              <a:t>Caté</a:t>
            </a:r>
            <a:r>
              <a:rPr dirty="0" smtClean="0" sz="1600" spc="-4" b="1">
                <a:latin typeface="Arial"/>
                <a:cs typeface="Arial"/>
              </a:rPr>
              <a:t>g</a:t>
            </a:r>
            <a:r>
              <a:rPr dirty="0" smtClean="0" sz="1600" spc="0" b="1">
                <a:latin typeface="Arial"/>
                <a:cs typeface="Arial"/>
              </a:rPr>
              <a:t>ories</a:t>
            </a:r>
            <a:r>
              <a:rPr dirty="0" smtClean="0" sz="1600" spc="-57" b="1">
                <a:latin typeface="Arial"/>
                <a:cs typeface="Arial"/>
              </a:rPr>
              <a:t> </a:t>
            </a:r>
            <a:r>
              <a:rPr dirty="0" smtClean="0" sz="1600" spc="0" b="1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23848" y="1217530"/>
            <a:ext cx="5434415" cy="14475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-</a:t>
            </a:r>
            <a:r>
              <a:rPr dirty="0" smtClean="0" baseline="2989" sz="2400" spc="-6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é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age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r>
              <a:rPr dirty="0" smtClean="0" baseline="2989" sz="2400" spc="-7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et</a:t>
            </a:r>
            <a:r>
              <a:rPr dirty="0" smtClean="0" baseline="2989" sz="2400" spc="-1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assim</a:t>
            </a:r>
            <a:r>
              <a:rPr dirty="0" smtClean="0" baseline="2989" sz="2400" spc="-4">
                <a:latin typeface="Comic Sans MS"/>
                <a:cs typeface="Comic Sans MS"/>
              </a:rPr>
              <a:t>i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és</a:t>
            </a:r>
            <a:r>
              <a:rPr dirty="0" smtClean="0" baseline="2989" sz="2400" spc="-4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(OM)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920"/>
              </a:lnSpc>
              <a:spcBef>
                <a:spcPts val="4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-</a:t>
            </a:r>
            <a:r>
              <a:rPr dirty="0" smtClean="0" baseline="2989" sz="2400" spc="-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Encombran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920"/>
              </a:lnSpc>
            </a:pPr>
            <a:r>
              <a:rPr dirty="0" smtClean="0" baseline="2989" sz="2400" spc="0">
                <a:latin typeface="Comic Sans MS"/>
                <a:cs typeface="Comic Sans MS"/>
              </a:rPr>
              <a:t>-</a:t>
            </a:r>
            <a:r>
              <a:rPr dirty="0" smtClean="0" baseline="2989" sz="2400" spc="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I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d</a:t>
            </a:r>
            <a:r>
              <a:rPr dirty="0" smtClean="0" baseline="2989" sz="2400" spc="-4">
                <a:latin typeface="Comic Sans MS"/>
                <a:cs typeface="Comic Sans MS"/>
              </a:rPr>
              <a:t>u</a:t>
            </a:r>
            <a:r>
              <a:rPr dirty="0" smtClean="0" baseline="2989" sz="2400" spc="0">
                <a:latin typeface="Comic Sans MS"/>
                <a:cs typeface="Comic Sans MS"/>
              </a:rPr>
              <a:t>strie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r>
              <a:rPr dirty="0" smtClean="0" baseline="2989" sz="2400" spc="-3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ba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r>
              <a:rPr dirty="0" smtClean="0" baseline="2989" sz="2400" spc="-1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(DIB)</a:t>
            </a:r>
            <a:r>
              <a:rPr dirty="0" smtClean="0" baseline="2989" sz="2400" spc="-2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:</a:t>
            </a:r>
            <a:r>
              <a:rPr dirty="0" smtClean="0" baseline="2989" sz="2400" spc="-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20</a:t>
            </a:r>
            <a:r>
              <a:rPr dirty="0" smtClean="0" baseline="2989" sz="2400" spc="-2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</a:t>
            </a:r>
            <a:r>
              <a:rPr dirty="0" smtClean="0" baseline="2989" sz="2400" spc="-4">
                <a:latin typeface="Comic Sans MS"/>
                <a:cs typeface="Comic Sans MS"/>
              </a:rPr>
              <a:t>a</a:t>
            </a:r>
            <a:r>
              <a:rPr dirty="0" smtClean="0" baseline="2989" sz="2400" spc="0">
                <a:latin typeface="Comic Sans MS"/>
                <a:cs typeface="Comic Sans MS"/>
              </a:rPr>
              <a:t>té</a:t>
            </a:r>
            <a:r>
              <a:rPr dirty="0" smtClean="0" baseline="2989" sz="2400" spc="4">
                <a:latin typeface="Comic Sans MS"/>
                <a:cs typeface="Comic Sans MS"/>
              </a:rPr>
              <a:t>g</a:t>
            </a:r>
            <a:r>
              <a:rPr dirty="0" smtClean="0" baseline="2989" sz="2400" spc="0">
                <a:latin typeface="Comic Sans MS"/>
                <a:cs typeface="Comic Sans MS"/>
              </a:rPr>
              <a:t>ories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ts val="1920"/>
              </a:lnSpc>
            </a:pPr>
            <a:r>
              <a:rPr dirty="0" smtClean="0" baseline="2989" sz="2400" spc="0">
                <a:latin typeface="Comic Sans MS"/>
                <a:cs typeface="Comic Sans MS"/>
              </a:rPr>
              <a:t>-</a:t>
            </a:r>
            <a:r>
              <a:rPr dirty="0" smtClean="0" baseline="2989" sz="2400" spc="-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I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dust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ie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r>
              <a:rPr dirty="0" smtClean="0" baseline="2989" sz="2400" spc="-8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spéc</a:t>
            </a:r>
            <a:r>
              <a:rPr dirty="0" smtClean="0" baseline="2989" sz="2400" spc="-4"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latin typeface="Comic Sans MS"/>
                <a:cs typeface="Comic Sans MS"/>
              </a:rPr>
              <a:t>aux</a:t>
            </a:r>
            <a:r>
              <a:rPr dirty="0" smtClean="0" baseline="2989" sz="2400" spc="-3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(D</a:t>
            </a:r>
            <a:r>
              <a:rPr dirty="0" smtClean="0" baseline="2989" sz="2400" spc="4"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latin typeface="Comic Sans MS"/>
                <a:cs typeface="Comic Sans MS"/>
              </a:rPr>
              <a:t>S)</a:t>
            </a:r>
            <a:r>
              <a:rPr dirty="0" smtClean="0" baseline="2989" sz="2400" spc="-2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:</a:t>
            </a:r>
            <a:r>
              <a:rPr dirty="0" smtClean="0" baseline="2989" sz="2400" spc="-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14</a:t>
            </a:r>
            <a:r>
              <a:rPr dirty="0" smtClean="0" baseline="2989" sz="2400" spc="-1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critères</a:t>
            </a:r>
            <a:r>
              <a:rPr dirty="0" smtClean="0" baseline="2989" sz="2400" spc="-4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1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da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g</a:t>
            </a:r>
            <a:r>
              <a:rPr dirty="0" smtClean="0" baseline="2989" sz="2400" spc="4"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latin typeface="Comic Sans MS"/>
                <a:cs typeface="Comic Sans MS"/>
              </a:rPr>
              <a:t>ro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ité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920"/>
              </a:lnSpc>
            </a:pPr>
            <a:r>
              <a:rPr dirty="0" smtClean="0" baseline="2989" sz="2400" spc="0">
                <a:latin typeface="Comic Sans MS"/>
                <a:cs typeface="Comic Sans MS"/>
              </a:rPr>
              <a:t>-</a:t>
            </a:r>
            <a:r>
              <a:rPr dirty="0" smtClean="0" baseline="2989" sz="2400" spc="-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I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er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r>
              <a:rPr dirty="0" smtClean="0" baseline="2989" sz="2400" spc="-5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(D</a:t>
            </a:r>
            <a:r>
              <a:rPr dirty="0" smtClean="0" baseline="2989" sz="2400" spc="4"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latin typeface="Comic Sans MS"/>
                <a:cs typeface="Comic Sans MS"/>
              </a:rPr>
              <a:t>)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885"/>
              </a:lnSpc>
            </a:pPr>
            <a:r>
              <a:rPr dirty="0" smtClean="0" baseline="1494" sz="2400" spc="0">
                <a:latin typeface="Comic Sans MS"/>
                <a:cs typeface="Comic Sans MS"/>
              </a:rPr>
              <a:t>-</a:t>
            </a:r>
            <a:r>
              <a:rPr dirty="0" smtClean="0" baseline="1494" sz="2400" spc="-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U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times</a:t>
            </a:r>
            <a:r>
              <a:rPr dirty="0" smtClean="0" baseline="1494" sz="2400" spc="-66">
                <a:latin typeface="Comic Sans MS"/>
                <a:cs typeface="Comic Sans MS"/>
              </a:rPr>
              <a:t> </a:t>
            </a:r>
            <a:r>
              <a:rPr dirty="0" smtClean="0" baseline="1811" sz="2400" spc="0">
                <a:latin typeface="Times New Roman"/>
                <a:cs typeface="Times New Roman"/>
              </a:rPr>
              <a:t>→</a:t>
            </a:r>
            <a:r>
              <a:rPr dirty="0" smtClean="0" baseline="1494" sz="2400" spc="0">
                <a:latin typeface="Comic Sans MS"/>
                <a:cs typeface="Comic Sans MS"/>
              </a:rPr>
              <a:t>ine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ta</a:t>
            </a:r>
            <a:r>
              <a:rPr dirty="0" smtClean="0" baseline="1494" sz="2400" spc="4"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0564" y="2946106"/>
            <a:ext cx="6294151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 b="1">
                <a:latin typeface="Comic Sans MS"/>
                <a:cs typeface="Comic Sans MS"/>
              </a:rPr>
              <a:t>C</a:t>
            </a:r>
            <a:r>
              <a:rPr dirty="0" smtClean="0" baseline="3417" sz="2100" spc="4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m</a:t>
            </a:r>
            <a:r>
              <a:rPr dirty="0" smtClean="0" baseline="3417" sz="2100" spc="4" b="1">
                <a:latin typeface="Comic Sans MS"/>
                <a:cs typeface="Comic Sans MS"/>
              </a:rPr>
              <a:t>p</a:t>
            </a:r>
            <a:r>
              <a:rPr dirty="0" smtClean="0" baseline="3417" sz="2100" spc="4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siti</a:t>
            </a:r>
            <a:r>
              <a:rPr dirty="0" smtClean="0" baseline="3417" sz="2100" spc="-4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n</a:t>
            </a:r>
            <a:r>
              <a:rPr dirty="0" smtClean="0" baseline="3417" sz="2100" spc="-9" b="1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(«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camem</a:t>
            </a:r>
            <a:r>
              <a:rPr dirty="0" smtClean="0" baseline="3417" sz="2100" spc="-4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ert</a:t>
            </a:r>
            <a:r>
              <a:rPr dirty="0" smtClean="0" baseline="3417" sz="2100" spc="-3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»</a:t>
            </a:r>
            <a:r>
              <a:rPr dirty="0" smtClean="0" baseline="3417" sz="2100" spc="0">
                <a:latin typeface="Comic Sans MS"/>
                <a:cs typeface="Comic Sans MS"/>
              </a:rPr>
              <a:t>)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des</a:t>
            </a:r>
            <a:r>
              <a:rPr dirty="0" smtClean="0" baseline="3417" sz="2100" spc="14" b="1">
                <a:latin typeface="Comic Sans MS"/>
                <a:cs typeface="Comic Sans MS"/>
              </a:rPr>
              <a:t> </a:t>
            </a:r>
            <a:r>
              <a:rPr dirty="0" smtClean="0" baseline="3417" sz="2100" spc="-4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M</a:t>
            </a:r>
            <a:r>
              <a:rPr dirty="0" smtClean="0" baseline="3417" sz="2100" spc="0">
                <a:latin typeface="Comic Sans MS"/>
                <a:cs typeface="Comic Sans MS"/>
              </a:rPr>
              <a:t>.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-4" b="1">
                <a:latin typeface="Comic Sans MS"/>
                <a:cs typeface="Comic Sans MS"/>
              </a:rPr>
              <a:t>T</a:t>
            </a:r>
            <a:r>
              <a:rPr dirty="0" smtClean="0" baseline="3417" sz="2100" spc="0" b="1">
                <a:latin typeface="Comic Sans MS"/>
                <a:cs typeface="Comic Sans MS"/>
              </a:rPr>
              <a:t>r</a:t>
            </a:r>
            <a:r>
              <a:rPr dirty="0" smtClean="0" baseline="3417" sz="2100" spc="-9" b="1">
                <a:latin typeface="Comic Sans MS"/>
                <a:cs typeface="Comic Sans MS"/>
              </a:rPr>
              <a:t>è</a:t>
            </a:r>
            <a:r>
              <a:rPr dirty="0" smtClean="0" baseline="3417" sz="2100" spc="0" b="1">
                <a:latin typeface="Comic Sans MS"/>
                <a:cs typeface="Comic Sans MS"/>
              </a:rPr>
              <a:t>s</a:t>
            </a:r>
            <a:r>
              <a:rPr dirty="0" smtClean="0" baseline="3417" sz="2100" spc="29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variable</a:t>
            </a:r>
            <a:r>
              <a:rPr dirty="0" smtClean="0" baseline="3417" sz="2100" spc="-24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s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l</a:t>
            </a:r>
            <a:r>
              <a:rPr dirty="0" smtClean="0" baseline="3417" sz="2100" spc="4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n</a:t>
            </a:r>
            <a:r>
              <a:rPr dirty="0" smtClean="0" baseline="3417" sz="2100" spc="25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l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s</a:t>
            </a:r>
            <a:r>
              <a:rPr dirty="0" smtClean="0" baseline="3417" sz="2100" spc="14" b="1">
                <a:latin typeface="Comic Sans MS"/>
                <a:cs typeface="Comic Sans MS"/>
              </a:rPr>
              <a:t> </a:t>
            </a:r>
            <a:r>
              <a:rPr dirty="0" smtClean="0" baseline="3417" sz="2100" spc="4" b="1">
                <a:latin typeface="Comic Sans MS"/>
                <a:cs typeface="Comic Sans MS"/>
              </a:rPr>
              <a:t>p</a:t>
            </a:r>
            <a:r>
              <a:rPr dirty="0" smtClean="0" baseline="3417" sz="2100" spc="0" b="1">
                <a:latin typeface="Comic Sans MS"/>
                <a:cs typeface="Comic Sans MS"/>
              </a:rPr>
              <a:t>ays,</a:t>
            </a:r>
            <a:r>
              <a:rPr dirty="0" smtClean="0" baseline="3417" sz="2100" spc="0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v</a:t>
            </a:r>
            <a:r>
              <a:rPr dirty="0" smtClean="0" baseline="3417" sz="2100" spc="4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ire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2070" sz="2100" spc="0">
                <a:latin typeface="Times New Roman"/>
                <a:cs typeface="Times New Roman"/>
              </a:rPr>
              <a:t>→</a:t>
            </a:r>
            <a:r>
              <a:rPr dirty="0" smtClean="0" baseline="2070" sz="2100" spc="59">
                <a:latin typeface="Times New Roman"/>
                <a:cs typeface="Times New Roman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éc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rts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ér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bles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sel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rce</a:t>
            </a:r>
            <a:r>
              <a:rPr dirty="0" smtClean="0" baseline="1708" sz="2100" spc="4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28203" y="2946106"/>
            <a:ext cx="28676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l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42025" y="2946106"/>
            <a:ext cx="73307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r</a:t>
            </a:r>
            <a:r>
              <a:rPr dirty="0" smtClean="0" baseline="1708" sz="2100" spc="-9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gi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ns.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71748" y="3615777"/>
            <a:ext cx="987371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%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mass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que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76266" y="4016589"/>
            <a:ext cx="1216350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«</a:t>
            </a:r>
            <a:r>
              <a:rPr dirty="0" smtClean="0" baseline="1708" sz="2100" spc="9" b="1"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latin typeface="Comic Sans MS"/>
                <a:cs typeface="Comic Sans MS"/>
              </a:rPr>
              <a:t>P</a:t>
            </a:r>
            <a:r>
              <a:rPr dirty="0" smtClean="0" baseline="1708" sz="2100" spc="0" b="1">
                <a:latin typeface="Comic Sans MS"/>
                <a:cs typeface="Comic Sans MS"/>
              </a:rPr>
              <a:t>ro</a:t>
            </a:r>
            <a:r>
              <a:rPr dirty="0" smtClean="0" baseline="1708" sz="2100" spc="4" b="1">
                <a:latin typeface="Comic Sans MS"/>
                <a:cs typeface="Comic Sans MS"/>
              </a:rPr>
              <a:t>d</a:t>
            </a:r>
            <a:r>
              <a:rPr dirty="0" smtClean="0" baseline="1708" sz="2100" spc="0" b="1">
                <a:latin typeface="Comic Sans MS"/>
                <a:cs typeface="Comic Sans MS"/>
              </a:rPr>
              <a:t>ucti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18580" y="4016589"/>
            <a:ext cx="166026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»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10439" y="4016589"/>
            <a:ext cx="812597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an</a:t>
            </a:r>
            <a:r>
              <a:rPr dirty="0" smtClean="0" baseline="1708" sz="2100" spc="-4" b="1">
                <a:latin typeface="Comic Sans MS"/>
                <a:cs typeface="Comic Sans MS"/>
              </a:rPr>
              <a:t>n</a:t>
            </a:r>
            <a:r>
              <a:rPr dirty="0" smtClean="0" baseline="1708" sz="2100" spc="0" b="1">
                <a:latin typeface="Comic Sans MS"/>
                <a:cs typeface="Comic Sans MS"/>
              </a:rPr>
              <a:t>uel</a:t>
            </a:r>
            <a:r>
              <a:rPr dirty="0" smtClean="0" baseline="1708" sz="2100" spc="-4" b="1">
                <a:latin typeface="Comic Sans MS"/>
                <a:cs typeface="Comic Sans MS"/>
              </a:rPr>
              <a:t>l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51518" y="4016589"/>
            <a:ext cx="332648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 b="1">
                <a:latin typeface="Comic Sans MS"/>
                <a:cs typeface="Comic Sans MS"/>
              </a:rPr>
              <a:t>p</a:t>
            </a:r>
            <a:r>
              <a:rPr dirty="0" smtClean="0" baseline="1708" sz="2100" spc="0" b="1">
                <a:latin typeface="Comic Sans MS"/>
                <a:cs typeface="Comic Sans MS"/>
              </a:rPr>
              <a:t>ar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07955" y="4016589"/>
            <a:ext cx="770149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 b="1">
                <a:latin typeface="Comic Sans MS"/>
                <a:cs typeface="Comic Sans MS"/>
              </a:rPr>
              <a:t>h</a:t>
            </a:r>
            <a:r>
              <a:rPr dirty="0" smtClean="0" baseline="1708" sz="2100" spc="0" b="1">
                <a:latin typeface="Comic Sans MS"/>
                <a:cs typeface="Comic Sans MS"/>
              </a:rPr>
              <a:t>a</a:t>
            </a:r>
            <a:r>
              <a:rPr dirty="0" smtClean="0" baseline="1708" sz="2100" spc="-4" b="1">
                <a:latin typeface="Comic Sans MS"/>
                <a:cs typeface="Comic Sans MS"/>
              </a:rPr>
              <a:t>b</a:t>
            </a:r>
            <a:r>
              <a:rPr dirty="0" smtClean="0" baseline="1708" sz="2100" spc="0" b="1">
                <a:latin typeface="Comic Sans MS"/>
                <a:cs typeface="Comic Sans MS"/>
              </a:rPr>
              <a:t>itant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01604" y="4016589"/>
            <a:ext cx="436100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dans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62887" y="4016589"/>
            <a:ext cx="1214880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 b="1">
                <a:latin typeface="Comic Sans MS"/>
                <a:cs typeface="Comic Sans MS"/>
              </a:rPr>
              <a:t>q</a:t>
            </a:r>
            <a:r>
              <a:rPr dirty="0" smtClean="0" baseline="1708" sz="2100" spc="0" b="1">
                <a:latin typeface="Comic Sans MS"/>
                <a:cs typeface="Comic Sans MS"/>
              </a:rPr>
              <a:t>uelqu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Pays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6115" y="4036929"/>
            <a:ext cx="2899854" cy="1916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60"/>
              </a:lnSpc>
              <a:spcBef>
                <a:spcPts val="83"/>
              </a:spcBef>
            </a:pPr>
            <a:r>
              <a:rPr dirty="0" smtClean="0" baseline="3886" sz="2100" spc="-4">
                <a:latin typeface="Symbol"/>
                <a:cs typeface="Symbol"/>
              </a:rPr>
              <a:t></a:t>
            </a:r>
            <a:r>
              <a:rPr dirty="0" smtClean="0" baseline="3417" sz="2100" spc="-4">
                <a:latin typeface="Comic Sans MS"/>
                <a:cs typeface="Comic Sans MS"/>
              </a:rPr>
              <a:t>M</a:t>
            </a:r>
            <a:r>
              <a:rPr dirty="0" smtClean="0" baseline="3417" sz="2100" spc="0">
                <a:latin typeface="Comic Sans MS"/>
                <a:cs typeface="Comic Sans MS"/>
              </a:rPr>
              <a:t>atiè</a:t>
            </a:r>
            <a:r>
              <a:rPr dirty="0" smtClean="0" baseline="3417" sz="2100" spc="-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r</a:t>
            </a:r>
            <a:r>
              <a:rPr dirty="0" smtClean="0" baseline="3417" sz="2100" spc="-4">
                <a:latin typeface="Comic Sans MS"/>
                <a:cs typeface="Comic Sans MS"/>
              </a:rPr>
              <a:t>g</a:t>
            </a:r>
            <a:r>
              <a:rPr dirty="0" smtClean="0" baseline="3417" sz="2100" spc="0">
                <a:latin typeface="Comic Sans MS"/>
                <a:cs typeface="Comic Sans MS"/>
              </a:rPr>
              <a:t>aniques</a:t>
            </a:r>
            <a:r>
              <a:rPr dirty="0" smtClean="0" baseline="3417" sz="2100" spc="-5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r>
              <a:rPr dirty="0" smtClean="0" baseline="3417" sz="2100" spc="-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ib</a:t>
            </a:r>
            <a:r>
              <a:rPr dirty="0" smtClean="0" baseline="3417" sz="2100" spc="-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endParaRPr sz="1400">
              <a:latin typeface="Comic Sans MS"/>
              <a:cs typeface="Comic Sans MS"/>
            </a:endParaRPr>
          </a:p>
          <a:p>
            <a:pPr marL="12700" marR="27591">
              <a:lnSpc>
                <a:spcPts val="1680"/>
              </a:lnSpc>
              <a:spcBef>
                <a:spcPts val="1"/>
              </a:spcBef>
            </a:pPr>
            <a:r>
              <a:rPr dirty="0" smtClean="0" baseline="1943" sz="2100" spc="-4">
                <a:latin typeface="Symbol"/>
                <a:cs typeface="Symbol"/>
              </a:rPr>
              <a:t></a:t>
            </a:r>
            <a:r>
              <a:rPr dirty="0" smtClean="0" baseline="1708" sz="2100" spc="0">
                <a:latin typeface="Comic Sans MS"/>
                <a:cs typeface="Comic Sans MS"/>
              </a:rPr>
              <a:t>Pa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ier,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carton</a:t>
            </a:r>
            <a:endParaRPr sz="1400">
              <a:latin typeface="Comic Sans MS"/>
              <a:cs typeface="Comic Sans MS"/>
            </a:endParaRPr>
          </a:p>
          <a:p>
            <a:pPr marL="12700" marR="27591">
              <a:lnSpc>
                <a:spcPts val="1680"/>
              </a:lnSpc>
            </a:pPr>
            <a:r>
              <a:rPr dirty="0" smtClean="0" baseline="1943" sz="2100" spc="-4">
                <a:latin typeface="Symbol"/>
                <a:cs typeface="Symbol"/>
              </a:rPr>
              <a:t></a:t>
            </a:r>
            <a:r>
              <a:rPr dirty="0" smtClean="0" baseline="1708" sz="2100" spc="0">
                <a:latin typeface="Comic Sans MS"/>
                <a:cs typeface="Comic Sans MS"/>
              </a:rPr>
              <a:t>Ver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  <a:p>
            <a:pPr marL="12700" marR="27591">
              <a:lnSpc>
                <a:spcPts val="1680"/>
              </a:lnSpc>
            </a:pPr>
            <a:r>
              <a:rPr dirty="0" smtClean="0" baseline="1943" sz="2100" spc="-4">
                <a:latin typeface="Symbol"/>
                <a:cs typeface="Symbol"/>
              </a:rPr>
              <a:t></a:t>
            </a:r>
            <a:r>
              <a:rPr dirty="0" smtClean="0" baseline="1708" sz="2100" spc="0">
                <a:latin typeface="Comic Sans MS"/>
                <a:cs typeface="Comic Sans MS"/>
              </a:rPr>
              <a:t>Plasti</a:t>
            </a:r>
            <a:r>
              <a:rPr dirty="0" smtClean="0" baseline="1708" sz="2100" spc="4">
                <a:latin typeface="Comic Sans MS"/>
                <a:cs typeface="Comic Sans MS"/>
              </a:rPr>
              <a:t>q</a:t>
            </a:r>
            <a:r>
              <a:rPr dirty="0" smtClean="0" baseline="1708" sz="2100" spc="0">
                <a:latin typeface="Comic Sans MS"/>
                <a:cs typeface="Comic Sans MS"/>
              </a:rPr>
              <a:t>ues</a:t>
            </a:r>
            <a:endParaRPr sz="1400">
              <a:latin typeface="Comic Sans MS"/>
              <a:cs typeface="Comic Sans MS"/>
            </a:endParaRPr>
          </a:p>
          <a:p>
            <a:pPr marL="12700" marR="27591">
              <a:lnSpc>
                <a:spcPts val="1680"/>
              </a:lnSpc>
            </a:pPr>
            <a:r>
              <a:rPr dirty="0" smtClean="0" baseline="1943" sz="2100" spc="-4">
                <a:latin typeface="Symbol"/>
                <a:cs typeface="Symbol"/>
              </a:rPr>
              <a:t></a:t>
            </a:r>
            <a:r>
              <a:rPr dirty="0" smtClean="0" baseline="1708" sz="2100" spc="0">
                <a:latin typeface="Comic Sans MS"/>
                <a:cs typeface="Comic Sans MS"/>
              </a:rPr>
              <a:t>Incombustibles</a:t>
            </a:r>
            <a:endParaRPr sz="1400">
              <a:latin typeface="Comic Sans MS"/>
              <a:cs typeface="Comic Sans MS"/>
            </a:endParaRPr>
          </a:p>
          <a:p>
            <a:pPr marL="12700" marR="27591">
              <a:lnSpc>
                <a:spcPts val="1680"/>
              </a:lnSpc>
            </a:pPr>
            <a:r>
              <a:rPr dirty="0" smtClean="0" baseline="1943" sz="2100" spc="-4">
                <a:latin typeface="Symbol"/>
                <a:cs typeface="Symbol"/>
              </a:rPr>
              <a:t></a:t>
            </a:r>
            <a:r>
              <a:rPr dirty="0" smtClean="0" baseline="1708" sz="2100" spc="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extiles</a:t>
            </a:r>
            <a:endParaRPr sz="1400">
              <a:latin typeface="Comic Sans MS"/>
              <a:cs typeface="Comic Sans MS"/>
            </a:endParaRPr>
          </a:p>
          <a:p>
            <a:pPr marL="12700" marR="27591">
              <a:lnSpc>
                <a:spcPts val="1680"/>
              </a:lnSpc>
            </a:pPr>
            <a:r>
              <a:rPr dirty="0" smtClean="0" baseline="1943" sz="2100" spc="-4">
                <a:latin typeface="Symbol"/>
                <a:cs typeface="Symbol"/>
              </a:rPr>
              <a:t>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taux</a:t>
            </a:r>
            <a:endParaRPr sz="1400">
              <a:latin typeface="Comic Sans MS"/>
              <a:cs typeface="Comic Sans MS"/>
            </a:endParaRPr>
          </a:p>
          <a:p>
            <a:pPr marL="12700" marR="27591">
              <a:lnSpc>
                <a:spcPts val="1680"/>
              </a:lnSpc>
            </a:pPr>
            <a:r>
              <a:rPr dirty="0" smtClean="0" baseline="1943" sz="2100" spc="-4">
                <a:latin typeface="Symbol"/>
                <a:cs typeface="Symbol"/>
              </a:rPr>
              <a:t></a:t>
            </a:r>
            <a:r>
              <a:rPr dirty="0" smtClean="0" baseline="1708" sz="2100" spc="-9">
                <a:latin typeface="Comic Sans MS"/>
                <a:cs typeface="Comic Sans MS"/>
              </a:rPr>
              <a:t>C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usti</a:t>
            </a:r>
            <a:r>
              <a:rPr dirty="0" smtClean="0" baseline="1708" sz="2100" spc="-9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dive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  <a:p>
            <a:pPr marL="12700" marR="27591">
              <a:lnSpc>
                <a:spcPts val="1670"/>
              </a:lnSpc>
            </a:pPr>
            <a:r>
              <a:rPr dirty="0" smtClean="0" baseline="1943" sz="2100" spc="-4">
                <a:latin typeface="Symbol"/>
                <a:cs typeface="Symbol"/>
              </a:rPr>
              <a:t>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lexes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éciaux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24020" y="4042256"/>
            <a:ext cx="268726" cy="19114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29</a:t>
            </a:r>
            <a:endParaRPr sz="1400">
              <a:latin typeface="Comic Sans MS"/>
              <a:cs typeface="Comic Sans MS"/>
            </a:endParaRPr>
          </a:p>
          <a:p>
            <a:pPr marL="12700" marR="46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25</a:t>
            </a:r>
            <a:endParaRPr sz="1400">
              <a:latin typeface="Comic Sans MS"/>
              <a:cs typeface="Comic Sans MS"/>
            </a:endParaRPr>
          </a:p>
          <a:p>
            <a:pPr marL="12700" marR="26791">
              <a:lnSpc>
                <a:spcPts val="1680"/>
              </a:lnSpc>
            </a:pPr>
            <a:r>
              <a:rPr dirty="0" smtClean="0" baseline="1708" sz="2100" spc="4">
                <a:latin typeface="Comic Sans MS"/>
                <a:cs typeface="Comic Sans MS"/>
              </a:rPr>
              <a:t>13</a:t>
            </a:r>
            <a:endParaRPr sz="1400">
              <a:latin typeface="Comic Sans MS"/>
              <a:cs typeface="Comic Sans MS"/>
            </a:endParaRPr>
          </a:p>
          <a:p>
            <a:pPr marL="12700" marR="26791">
              <a:lnSpc>
                <a:spcPts val="1680"/>
              </a:lnSpc>
            </a:pPr>
            <a:r>
              <a:rPr dirty="0" smtClean="0" baseline="1708" sz="2100" spc="4">
                <a:latin typeface="Comic Sans MS"/>
                <a:cs typeface="Comic Sans MS"/>
              </a:rPr>
              <a:t>11</a:t>
            </a:r>
            <a:endParaRPr sz="1400">
              <a:latin typeface="Comic Sans MS"/>
              <a:cs typeface="Comic Sans MS"/>
            </a:endParaRPr>
          </a:p>
          <a:p>
            <a:pPr marL="64515" marR="26791">
              <a:lnSpc>
                <a:spcPts val="168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7</a:t>
            </a:r>
            <a:endParaRPr sz="1400">
              <a:latin typeface="Comic Sans MS"/>
              <a:cs typeface="Comic Sans MS"/>
            </a:endParaRPr>
          </a:p>
          <a:p>
            <a:pPr marL="64515" marR="26791">
              <a:lnSpc>
                <a:spcPts val="168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6</a:t>
            </a:r>
            <a:endParaRPr sz="1400">
              <a:latin typeface="Comic Sans MS"/>
              <a:cs typeface="Comic Sans MS"/>
            </a:endParaRPr>
          </a:p>
          <a:p>
            <a:pPr marL="64515" marR="26791">
              <a:lnSpc>
                <a:spcPts val="168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4</a:t>
            </a:r>
            <a:endParaRPr sz="1400">
              <a:latin typeface="Comic Sans MS"/>
              <a:cs typeface="Comic Sans MS"/>
            </a:endParaRPr>
          </a:p>
          <a:p>
            <a:pPr marL="64515" marR="26791">
              <a:lnSpc>
                <a:spcPts val="168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3</a:t>
            </a:r>
            <a:endParaRPr sz="1400">
              <a:latin typeface="Comic Sans MS"/>
              <a:cs typeface="Comic Sans MS"/>
            </a:endParaRPr>
          </a:p>
          <a:p>
            <a:pPr marL="64515" marR="26791">
              <a:lnSpc>
                <a:spcPts val="167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2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99194" y="4436972"/>
            <a:ext cx="1632136" cy="14904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0"/>
              </a:lnSpc>
              <a:spcBef>
                <a:spcPts val="83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k</a:t>
            </a:r>
            <a:r>
              <a:rPr dirty="0" smtClean="0" baseline="1708" sz="2100" spc="0">
                <a:latin typeface="Comic Sans MS"/>
                <a:cs typeface="Comic Sans MS"/>
              </a:rPr>
              <a:t>g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an</a:t>
            </a:r>
            <a:r>
              <a:rPr dirty="0" smtClean="0" baseline="26577" sz="1350" spc="4">
                <a:latin typeface="Comic Sans MS"/>
                <a:cs typeface="Comic Sans MS"/>
              </a:rPr>
              <a:t>-</a:t>
            </a:r>
            <a:r>
              <a:rPr dirty="0" smtClean="0" baseline="26577" sz="1350" spc="0">
                <a:latin typeface="Comic Sans MS"/>
                <a:cs typeface="Comic Sans MS"/>
              </a:rPr>
              <a:t>1</a:t>
            </a:r>
            <a:r>
              <a:rPr dirty="0" smtClean="0" baseline="26577" sz="1350" spc="16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ab</a:t>
            </a:r>
            <a:r>
              <a:rPr dirty="0" smtClean="0" baseline="26577" sz="1350" spc="4">
                <a:latin typeface="Comic Sans MS"/>
                <a:cs typeface="Comic Sans MS"/>
              </a:rPr>
              <a:t>-</a:t>
            </a:r>
            <a:r>
              <a:rPr dirty="0" smtClean="0" baseline="26577" sz="1350" spc="0">
                <a:latin typeface="Comic Sans MS"/>
                <a:cs typeface="Comic Sans MS"/>
              </a:rPr>
              <a:t>1</a:t>
            </a:r>
            <a:endParaRPr sz="900">
              <a:latin typeface="Comic Sans MS"/>
              <a:cs typeface="Comic Sans MS"/>
            </a:endParaRPr>
          </a:p>
          <a:p>
            <a:pPr marL="927100" marR="27696">
              <a:lnSpc>
                <a:spcPts val="1680"/>
              </a:lnSpc>
              <a:spcBef>
                <a:spcPts val="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740</a:t>
            </a:r>
            <a:endParaRPr sz="1400">
              <a:latin typeface="Comic Sans MS"/>
              <a:cs typeface="Comic Sans MS"/>
            </a:endParaRPr>
          </a:p>
          <a:p>
            <a:pPr marL="927100" marR="27696">
              <a:lnSpc>
                <a:spcPts val="1680"/>
              </a:lnSpc>
            </a:pPr>
            <a:r>
              <a:rPr dirty="0" smtClean="0" baseline="1708" sz="2100" spc="-4">
                <a:latin typeface="Comic Sans MS"/>
                <a:cs typeface="Comic Sans MS"/>
              </a:rPr>
              <a:t>540</a:t>
            </a:r>
            <a:endParaRPr sz="1400">
              <a:latin typeface="Comic Sans MS"/>
              <a:cs typeface="Comic Sans MS"/>
            </a:endParaRPr>
          </a:p>
          <a:p>
            <a:pPr marL="927100" marR="27696">
              <a:lnSpc>
                <a:spcPts val="1680"/>
              </a:lnSpc>
            </a:pPr>
            <a:r>
              <a:rPr dirty="0" smtClean="0" baseline="1708" sz="2100" spc="-4">
                <a:latin typeface="Comic Sans MS"/>
                <a:cs typeface="Comic Sans MS"/>
              </a:rPr>
              <a:t>500</a:t>
            </a:r>
            <a:endParaRPr sz="1400">
              <a:latin typeface="Comic Sans MS"/>
              <a:cs typeface="Comic Sans MS"/>
            </a:endParaRPr>
          </a:p>
          <a:p>
            <a:pPr marL="927100" marR="27696">
              <a:lnSpc>
                <a:spcPts val="1680"/>
              </a:lnSpc>
            </a:pPr>
            <a:r>
              <a:rPr dirty="0" smtClean="0" baseline="1708" sz="2100" spc="-4">
                <a:latin typeface="Comic Sans MS"/>
                <a:cs typeface="Comic Sans MS"/>
              </a:rPr>
              <a:t>360</a:t>
            </a:r>
            <a:endParaRPr sz="1400">
              <a:latin typeface="Comic Sans MS"/>
              <a:cs typeface="Comic Sans MS"/>
            </a:endParaRPr>
          </a:p>
          <a:p>
            <a:pPr marL="927100" marR="27696">
              <a:lnSpc>
                <a:spcPts val="1680"/>
              </a:lnSpc>
            </a:pPr>
            <a:r>
              <a:rPr dirty="0" smtClean="0" baseline="1708" sz="2100" spc="-4">
                <a:latin typeface="Comic Sans MS"/>
                <a:cs typeface="Comic Sans MS"/>
              </a:rPr>
              <a:t>250</a:t>
            </a:r>
            <a:endParaRPr sz="1400">
              <a:latin typeface="Comic Sans MS"/>
              <a:cs typeface="Comic Sans MS"/>
            </a:endParaRPr>
          </a:p>
          <a:p>
            <a:pPr marL="927100" marR="27696">
              <a:lnSpc>
                <a:spcPts val="1664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170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76266" y="4656669"/>
            <a:ext cx="757695" cy="12707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91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USA</a:t>
            </a:r>
            <a:endParaRPr sz="1400">
              <a:latin typeface="Comic Sans MS"/>
              <a:cs typeface="Comic Sans MS"/>
            </a:endParaRPr>
          </a:p>
          <a:p>
            <a:pPr marL="12700" marR="7292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Norvège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8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Pays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Bas</a:t>
            </a:r>
            <a:endParaRPr sz="1400">
              <a:latin typeface="Comic Sans MS"/>
              <a:cs typeface="Comic Sans MS"/>
            </a:endParaRPr>
          </a:p>
          <a:p>
            <a:pPr marL="12700" marR="26791">
              <a:lnSpc>
                <a:spcPts val="168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Fran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  <a:p>
            <a:pPr marL="12700" marR="26791">
              <a:lnSpc>
                <a:spcPts val="168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Italie</a:t>
            </a:r>
            <a:endParaRPr sz="1400">
              <a:latin typeface="Comic Sans MS"/>
              <a:cs typeface="Comic Sans MS"/>
            </a:endParaRPr>
          </a:p>
          <a:p>
            <a:pPr marL="12700" marR="26791">
              <a:lnSpc>
                <a:spcPts val="1664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rtugal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58644" y="6414492"/>
            <a:ext cx="7644434" cy="177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baseline="1993" sz="1800" spc="-4">
                <a:latin typeface="Comic Sans MS"/>
                <a:cs typeface="Comic Sans MS"/>
              </a:rPr>
              <a:t>S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0">
                <a:latin typeface="Comic Sans MS"/>
                <a:cs typeface="Comic Sans MS"/>
              </a:rPr>
              <a:t>u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0">
                <a:latin typeface="Comic Sans MS"/>
                <a:cs typeface="Comic Sans MS"/>
              </a:rPr>
              <a:t>es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:</a:t>
            </a:r>
            <a:r>
              <a:rPr dirty="0" smtClean="0" baseline="1993" sz="1800" spc="0" b="1">
                <a:latin typeface="Comic Sans MS"/>
                <a:cs typeface="Comic Sans MS"/>
              </a:rPr>
              <a:t>A</a:t>
            </a:r>
            <a:r>
              <a:rPr dirty="0" smtClean="0" baseline="1993" sz="1800" spc="-4" b="1">
                <a:latin typeface="Comic Sans MS"/>
                <a:cs typeface="Comic Sans MS"/>
              </a:rPr>
              <a:t>D</a:t>
            </a:r>
            <a:r>
              <a:rPr dirty="0" smtClean="0" baseline="1993" sz="1800" spc="-4" b="1">
                <a:latin typeface="Comic Sans MS"/>
                <a:cs typeface="Comic Sans MS"/>
              </a:rPr>
              <a:t>E</a:t>
            </a:r>
            <a:r>
              <a:rPr dirty="0" smtClean="0" baseline="1993" sz="1800" spc="-4" b="1">
                <a:latin typeface="Comic Sans MS"/>
                <a:cs typeface="Comic Sans MS"/>
              </a:rPr>
              <a:t>M</a:t>
            </a:r>
            <a:r>
              <a:rPr dirty="0" smtClean="0" baseline="1993" sz="1800" spc="0" b="1">
                <a:latin typeface="Comic Sans MS"/>
                <a:cs typeface="Comic Sans MS"/>
              </a:rPr>
              <a:t>E</a:t>
            </a:r>
            <a:r>
              <a:rPr dirty="0" smtClean="0" baseline="1993" sz="1800" spc="-139" b="1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:</a:t>
            </a:r>
            <a:r>
              <a:rPr dirty="0" smtClean="0" baseline="1993" sz="1800" spc="0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Agen</a:t>
            </a:r>
            <a:r>
              <a:rPr dirty="0" smtClean="0" baseline="1993" sz="1800" spc="-4">
                <a:latin typeface="Comic Sans MS"/>
                <a:cs typeface="Comic Sans MS"/>
              </a:rPr>
              <a:t>c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1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de</a:t>
            </a:r>
            <a:r>
              <a:rPr dirty="0" smtClean="0" baseline="1993" sz="1800" spc="4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’</a:t>
            </a:r>
            <a:r>
              <a:rPr dirty="0" smtClean="0" baseline="1993" sz="1800" spc="-4">
                <a:latin typeface="Comic Sans MS"/>
                <a:cs typeface="Comic Sans MS"/>
              </a:rPr>
              <a:t>E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4">
                <a:latin typeface="Comic Sans MS"/>
                <a:cs typeface="Comic Sans MS"/>
              </a:rPr>
              <a:t>v</a:t>
            </a:r>
            <a:r>
              <a:rPr dirty="0" smtClean="0" baseline="1993" sz="1800" spc="0">
                <a:latin typeface="Comic Sans MS"/>
                <a:cs typeface="Comic Sans MS"/>
              </a:rPr>
              <a:t>i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4">
                <a:latin typeface="Comic Sans MS"/>
                <a:cs typeface="Comic Sans MS"/>
              </a:rPr>
              <a:t>o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4">
                <a:latin typeface="Comic Sans MS"/>
                <a:cs typeface="Comic Sans MS"/>
              </a:rPr>
              <a:t>m</a:t>
            </a:r>
            <a:r>
              <a:rPr dirty="0" smtClean="0" baseline="1993" sz="1800" spc="0">
                <a:latin typeface="Comic Sans MS"/>
                <a:cs typeface="Comic Sans MS"/>
              </a:rPr>
              <a:t>ent</a:t>
            </a:r>
            <a:r>
              <a:rPr dirty="0" smtClean="0" baseline="1993" sz="1800" spc="-9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et</a:t>
            </a:r>
            <a:r>
              <a:rPr dirty="0" smtClean="0" baseline="1993" sz="1800" spc="1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de</a:t>
            </a:r>
            <a:r>
              <a:rPr dirty="0" smtClean="0" baseline="1993" sz="1800" spc="-4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9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M</a:t>
            </a:r>
            <a:r>
              <a:rPr dirty="0" smtClean="0" baseline="1993" sz="1800" spc="0">
                <a:latin typeface="Comic Sans MS"/>
                <a:cs typeface="Comic Sans MS"/>
              </a:rPr>
              <a:t>aî</a:t>
            </a:r>
            <a:r>
              <a:rPr dirty="0" smtClean="0" baseline="1993" sz="1800" spc="-4">
                <a:latin typeface="Comic Sans MS"/>
                <a:cs typeface="Comic Sans MS"/>
              </a:rPr>
              <a:t>t</a:t>
            </a:r>
            <a:r>
              <a:rPr dirty="0" smtClean="0" baseline="1993" sz="1800" spc="9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ise</a:t>
            </a:r>
            <a:r>
              <a:rPr dirty="0" smtClean="0" baseline="1993" sz="1800" spc="4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de</a:t>
            </a:r>
            <a:r>
              <a:rPr dirty="0" smtClean="0" baseline="1993" sz="1800" spc="-4">
                <a:latin typeface="Comic Sans MS"/>
                <a:cs typeface="Comic Sans MS"/>
              </a:rPr>
              <a:t> 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’</a:t>
            </a:r>
            <a:r>
              <a:rPr dirty="0" smtClean="0" baseline="1993" sz="1800" spc="-4">
                <a:latin typeface="Comic Sans MS"/>
                <a:cs typeface="Comic Sans MS"/>
              </a:rPr>
              <a:t>E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e</a:t>
            </a:r>
            <a:r>
              <a:rPr dirty="0" smtClean="0" baseline="1993" sz="1800" spc="14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gie</a:t>
            </a:r>
            <a:r>
              <a:rPr dirty="0" smtClean="0" baseline="1993" sz="1800" spc="14">
                <a:latin typeface="Comic Sans MS"/>
                <a:cs typeface="Comic Sans MS"/>
              </a:rPr>
              <a:t> </a:t>
            </a:r>
            <a:r>
              <a:rPr dirty="0" smtClean="0" baseline="1993" sz="1800" spc="4">
                <a:latin typeface="Comic Sans MS"/>
                <a:cs typeface="Comic Sans MS"/>
              </a:rPr>
              <a:t>(</a:t>
            </a:r>
            <a:r>
              <a:rPr dirty="0" smtClean="0" baseline="1993" sz="1800" spc="-4">
                <a:latin typeface="Comic Sans MS"/>
                <a:cs typeface="Comic Sans MS"/>
              </a:rPr>
              <a:t>E</a:t>
            </a:r>
            <a:r>
              <a:rPr dirty="0" smtClean="0" baseline="1993" sz="1800" spc="0">
                <a:latin typeface="Comic Sans MS"/>
                <a:cs typeface="Comic Sans MS"/>
              </a:rPr>
              <a:t>t</a:t>
            </a:r>
            <a:r>
              <a:rPr dirty="0" smtClean="0" baseline="1993" sz="1800" spc="-4">
                <a:latin typeface="Comic Sans MS"/>
                <a:cs typeface="Comic Sans MS"/>
              </a:rPr>
              <a:t>a</a:t>
            </a:r>
            <a:r>
              <a:rPr dirty="0" smtClean="0" baseline="1993" sz="1800" spc="0">
                <a:latin typeface="Comic Sans MS"/>
                <a:cs typeface="Comic Sans MS"/>
              </a:rPr>
              <a:t>b</a:t>
            </a:r>
            <a:r>
              <a:rPr dirty="0" smtClean="0" baseline="1993" sz="1800" spc="-9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iss</a:t>
            </a:r>
            <a:r>
              <a:rPr dirty="0" smtClean="0" baseline="1993" sz="1800" spc="4">
                <a:latin typeface="Comic Sans MS"/>
                <a:cs typeface="Comic Sans MS"/>
              </a:rPr>
              <a:t>e</a:t>
            </a:r>
            <a:r>
              <a:rPr dirty="0" smtClean="0" baseline="1993" sz="1800" spc="0">
                <a:latin typeface="Comic Sans MS"/>
                <a:cs typeface="Comic Sans MS"/>
              </a:rPr>
              <a:t>m</a:t>
            </a:r>
            <a:r>
              <a:rPr dirty="0" smtClean="0" baseline="1993" sz="1800" spc="4">
                <a:latin typeface="Comic Sans MS"/>
                <a:cs typeface="Comic Sans MS"/>
              </a:rPr>
              <a:t>e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0">
                <a:latin typeface="Comic Sans MS"/>
                <a:cs typeface="Comic Sans MS"/>
              </a:rPr>
              <a:t>t</a:t>
            </a:r>
            <a:r>
              <a:rPr dirty="0" smtClean="0" baseline="1993" sz="1800" spc="9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Pu</a:t>
            </a:r>
            <a:r>
              <a:rPr dirty="0" smtClean="0" baseline="1993" sz="1800" spc="-4">
                <a:latin typeface="Comic Sans MS"/>
                <a:cs typeface="Comic Sans MS"/>
              </a:rPr>
              <a:t>b</a:t>
            </a:r>
            <a:r>
              <a:rPr dirty="0" smtClean="0" baseline="1993" sz="1800" spc="-4">
                <a:latin typeface="Comic Sans MS"/>
                <a:cs typeface="Comic Sans MS"/>
              </a:rPr>
              <a:t>l</a:t>
            </a:r>
            <a:r>
              <a:rPr dirty="0" smtClean="0" baseline="1993" sz="1800" spc="0">
                <a:latin typeface="Comic Sans MS"/>
                <a:cs typeface="Comic Sans MS"/>
              </a:rPr>
              <a:t>ic</a:t>
            </a:r>
            <a:r>
              <a:rPr dirty="0" smtClean="0" baseline="1993" sz="1800" spc="9">
                <a:latin typeface="Comic Sans MS"/>
                <a:cs typeface="Comic Sans MS"/>
              </a:rPr>
              <a:t> </a:t>
            </a:r>
            <a:r>
              <a:rPr dirty="0" smtClean="0" baseline="1993" sz="1800" spc="0">
                <a:latin typeface="Comic Sans MS"/>
                <a:cs typeface="Comic Sans MS"/>
              </a:rPr>
              <a:t>f</a:t>
            </a:r>
            <a:r>
              <a:rPr dirty="0" smtClean="0" baseline="1993" sz="1800" spc="14">
                <a:latin typeface="Comic Sans MS"/>
                <a:cs typeface="Comic Sans MS"/>
              </a:rPr>
              <a:t>r</a:t>
            </a:r>
            <a:r>
              <a:rPr dirty="0" smtClean="0" baseline="1993" sz="1800" spc="0">
                <a:latin typeface="Comic Sans MS"/>
                <a:cs typeface="Comic Sans MS"/>
              </a:rPr>
              <a:t>a</a:t>
            </a:r>
            <a:r>
              <a:rPr dirty="0" smtClean="0" baseline="1993" sz="1800" spc="-4">
                <a:latin typeface="Comic Sans MS"/>
                <a:cs typeface="Comic Sans MS"/>
              </a:rPr>
              <a:t>n</a:t>
            </a:r>
            <a:r>
              <a:rPr dirty="0" smtClean="0" baseline="1993" sz="1800" spc="-4">
                <a:latin typeface="Comic Sans MS"/>
                <a:cs typeface="Comic Sans MS"/>
              </a:rPr>
              <a:t>ç</a:t>
            </a:r>
            <a:r>
              <a:rPr dirty="0" smtClean="0" baseline="1993" sz="1800" spc="0">
                <a:latin typeface="Comic Sans MS"/>
                <a:cs typeface="Comic Sans MS"/>
              </a:rPr>
              <a:t>ais)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76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9108948" y="3416807"/>
            <a:ext cx="2787396" cy="1741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48741" y="143745"/>
            <a:ext cx="4813900" cy="616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985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-4">
                <a:solidFill>
                  <a:srgbClr val="0462C1"/>
                </a:solidFill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solidFill>
                  <a:srgbClr val="0462C1"/>
                </a:solidFill>
                <a:latin typeface="Comic Sans MS"/>
                <a:cs typeface="Comic Sans MS"/>
              </a:rPr>
              <a:t>raiteme</a:t>
            </a:r>
            <a:r>
              <a:rPr dirty="0" smtClean="0" baseline="2989" sz="2400" spc="4">
                <a:solidFill>
                  <a:srgbClr val="0462C1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solidFill>
                  <a:srgbClr val="0462C1"/>
                </a:solidFill>
                <a:latin typeface="Comic Sans MS"/>
                <a:cs typeface="Comic Sans MS"/>
              </a:rPr>
              <a:t>ts</a:t>
            </a:r>
            <a:r>
              <a:rPr dirty="0" smtClean="0" baseline="2989" sz="2400" spc="-87">
                <a:solidFill>
                  <a:srgbClr val="0462C1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0462C1"/>
                </a:solidFill>
                <a:latin typeface="Comic Sans MS"/>
                <a:cs typeface="Comic Sans MS"/>
              </a:rPr>
              <a:t>des</a:t>
            </a:r>
            <a:r>
              <a:rPr dirty="0" smtClean="0" baseline="2989" sz="2400" spc="-20">
                <a:solidFill>
                  <a:srgbClr val="0462C1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0462C1"/>
                </a:solidFill>
                <a:latin typeface="Comic Sans MS"/>
                <a:cs typeface="Comic Sans MS"/>
              </a:rPr>
              <a:t>OM</a:t>
            </a:r>
            <a:r>
              <a:rPr dirty="0" smtClean="0" baseline="2989" sz="2400" spc="-26">
                <a:solidFill>
                  <a:srgbClr val="0462C1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0462C1"/>
                </a:solidFill>
                <a:latin typeface="Comic Sans MS"/>
                <a:cs typeface="Comic Sans MS"/>
              </a:rPr>
              <a:t>(</a:t>
            </a:r>
            <a:r>
              <a:rPr dirty="0" smtClean="0" baseline="2989" sz="2400" spc="4">
                <a:solidFill>
                  <a:srgbClr val="0462C1"/>
                </a:solidFill>
                <a:latin typeface="Comic Sans MS"/>
                <a:cs typeface="Comic Sans MS"/>
              </a:rPr>
              <a:t>v</a:t>
            </a:r>
            <a:r>
              <a:rPr dirty="0" smtClean="0" baseline="2989" sz="2400" spc="0">
                <a:solidFill>
                  <a:srgbClr val="0462C1"/>
                </a:solidFill>
                <a:latin typeface="Comic Sans MS"/>
                <a:cs typeface="Comic Sans MS"/>
              </a:rPr>
              <a:t>ue</a:t>
            </a:r>
            <a:r>
              <a:rPr dirty="0" smtClean="0" baseline="2989" sz="2400" spc="-30">
                <a:solidFill>
                  <a:srgbClr val="0462C1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0462C1"/>
                </a:solidFill>
                <a:latin typeface="Comic Sans MS"/>
                <a:cs typeface="Comic Sans MS"/>
              </a:rPr>
              <a:t>d’e</a:t>
            </a:r>
            <a:r>
              <a:rPr dirty="0" smtClean="0" baseline="2989" sz="2400" spc="9">
                <a:solidFill>
                  <a:srgbClr val="0462C1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solidFill>
                  <a:srgbClr val="0462C1"/>
                </a:solidFill>
                <a:latin typeface="Comic Sans MS"/>
                <a:cs typeface="Comic Sans MS"/>
              </a:rPr>
              <a:t>semble)</a:t>
            </a:r>
            <a:endParaRPr sz="1600">
              <a:latin typeface="Comic Sans MS"/>
              <a:cs typeface="Comic Sans MS"/>
            </a:endParaRPr>
          </a:p>
          <a:p>
            <a:pPr marL="275742">
              <a:lnSpc>
                <a:spcPts val="2195"/>
              </a:lnSpc>
              <a:spcBef>
                <a:spcPts val="850"/>
              </a:spcBef>
            </a:pPr>
            <a:r>
              <a:rPr dirty="0" smtClean="0" sz="1600" spc="4">
                <a:latin typeface="Wingdings"/>
                <a:cs typeface="Wingdings"/>
              </a:rPr>
              <a:t></a:t>
            </a:r>
            <a:r>
              <a:rPr dirty="0" smtClean="0" sz="1600" spc="-4">
                <a:latin typeface="Comic Sans MS"/>
                <a:cs typeface="Comic Sans MS"/>
              </a:rPr>
              <a:t>M</a:t>
            </a:r>
            <a:r>
              <a:rPr dirty="0" smtClean="0" sz="1600" spc="0">
                <a:latin typeface="Comic Sans MS"/>
                <a:cs typeface="Comic Sans MS"/>
              </a:rPr>
              <a:t>ise</a:t>
            </a:r>
            <a:r>
              <a:rPr dirty="0" smtClean="0" sz="1600" spc="-47">
                <a:latin typeface="Comic Sans MS"/>
                <a:cs typeface="Comic Sans MS"/>
              </a:rPr>
              <a:t> </a:t>
            </a:r>
            <a:r>
              <a:rPr dirty="0" smtClean="0" sz="1600" spc="4">
                <a:latin typeface="Comic Sans MS"/>
                <a:cs typeface="Comic Sans MS"/>
              </a:rPr>
              <a:t>e</a:t>
            </a:r>
            <a:r>
              <a:rPr dirty="0" smtClean="0" sz="1600" spc="0">
                <a:latin typeface="Comic Sans MS"/>
                <a:cs typeface="Comic Sans MS"/>
              </a:rPr>
              <a:t>n</a:t>
            </a:r>
            <a:r>
              <a:rPr dirty="0" smtClean="0" sz="1600" spc="-17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déchar</a:t>
            </a:r>
            <a:r>
              <a:rPr dirty="0" smtClean="0" sz="1600" spc="4">
                <a:latin typeface="Comic Sans MS"/>
                <a:cs typeface="Comic Sans MS"/>
              </a:rPr>
              <a:t>g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-53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ou</a:t>
            </a:r>
            <a:r>
              <a:rPr dirty="0" smtClean="0" sz="1600" spc="-1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4">
                <a:latin typeface="Comic Sans MS"/>
                <a:cs typeface="Comic Sans MS"/>
              </a:rPr>
              <a:t>f</a:t>
            </a:r>
            <a:r>
              <a:rPr dirty="0" smtClean="0" sz="1600" spc="0">
                <a:latin typeface="Comic Sans MS"/>
                <a:cs typeface="Comic Sans MS"/>
              </a:rPr>
              <a:t>ouisseme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t</a:t>
            </a:r>
            <a:r>
              <a:rPr dirty="0" smtClean="0" sz="1600" spc="-107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t</a:t>
            </a:r>
            <a:r>
              <a:rPr dirty="0" smtClean="0" sz="1600" spc="4">
                <a:latin typeface="Comic Sans MS"/>
                <a:cs typeface="Comic Sans MS"/>
              </a:rPr>
              <a:t>e</a:t>
            </a:r>
            <a:r>
              <a:rPr dirty="0" smtClean="0" sz="1600" spc="0">
                <a:latin typeface="Comic Sans MS"/>
                <a:cs typeface="Comic Sans MS"/>
              </a:rPr>
              <a:t>chnique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1784" y="1016176"/>
            <a:ext cx="4192017" cy="2322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1877" sz="2400" spc="4">
                <a:latin typeface="Wingdings"/>
                <a:cs typeface="Wingdings"/>
              </a:rPr>
              <a:t>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inération</a:t>
            </a:r>
            <a:r>
              <a:rPr dirty="0" smtClean="0" baseline="1494" sz="2400" spc="-1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avec</a:t>
            </a:r>
            <a:r>
              <a:rPr dirty="0" smtClean="0" baseline="1494" sz="2400" spc="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va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orisati</a:t>
            </a:r>
            <a:r>
              <a:rPr dirty="0" smtClean="0" baseline="1494" sz="2400" spc="-4">
                <a:latin typeface="Comic Sans MS"/>
                <a:cs typeface="Comic Sans MS"/>
              </a:rPr>
              <a:t>o</a:t>
            </a:r>
            <a:r>
              <a:rPr dirty="0" smtClean="0" baseline="1494" sz="2400" spc="0">
                <a:latin typeface="Comic Sans MS"/>
                <a:cs typeface="Comic Sans MS"/>
              </a:rPr>
              <a:t>n</a:t>
            </a:r>
            <a:r>
              <a:rPr dirty="0" smtClean="0" baseline="1494" sz="2400" spc="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énergé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latin typeface="Comic Sans MS"/>
                <a:cs typeface="Comic Sans MS"/>
              </a:rPr>
              <a:t>q</a:t>
            </a:r>
            <a:r>
              <a:rPr dirty="0" smtClean="0" baseline="1494" sz="2400" spc="0">
                <a:latin typeface="Comic Sans MS"/>
                <a:cs typeface="Comic Sans MS"/>
              </a:rPr>
              <a:t>ue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1784" y="1504357"/>
            <a:ext cx="7896860" cy="231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1877" sz="2400" spc="4">
                <a:latin typeface="Wingdings"/>
                <a:cs typeface="Wingdings"/>
              </a:rPr>
              <a:t></a:t>
            </a:r>
            <a:r>
              <a:rPr dirty="0" smtClean="0" baseline="1494" sz="2400" spc="0">
                <a:latin typeface="Comic Sans MS"/>
                <a:cs typeface="Comic Sans MS"/>
              </a:rPr>
              <a:t>Con</a:t>
            </a:r>
            <a:r>
              <a:rPr dirty="0" smtClean="0" baseline="1494" sz="2400" spc="4">
                <a:latin typeface="Comic Sans MS"/>
                <a:cs typeface="Comic Sans MS"/>
              </a:rPr>
              <a:t>v</a:t>
            </a:r>
            <a:r>
              <a:rPr dirty="0" smtClean="0" baseline="1494" sz="2400" spc="0">
                <a:latin typeface="Comic Sans MS"/>
                <a:cs typeface="Comic Sans MS"/>
              </a:rPr>
              <a:t>er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ion</a:t>
            </a:r>
            <a:r>
              <a:rPr dirty="0" smtClean="0" baseline="1494" sz="2400" spc="-9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r>
              <a:rPr dirty="0" smtClean="0" baseline="1494" sz="2400" spc="-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Biométha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isation</a:t>
            </a:r>
            <a:r>
              <a:rPr dirty="0" smtClean="0" baseline="1494" sz="2400" spc="-10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(matières</a:t>
            </a:r>
            <a:r>
              <a:rPr dirty="0" smtClean="0" baseline="1494" sz="2400" spc="-5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or</a:t>
            </a:r>
            <a:r>
              <a:rPr dirty="0" smtClean="0" baseline="1494" sz="2400" spc="4"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latin typeface="Comic Sans MS"/>
                <a:cs typeface="Comic Sans MS"/>
              </a:rPr>
              <a:t>aniques</a:t>
            </a:r>
            <a:r>
              <a:rPr dirty="0" smtClean="0" baseline="1494" sz="2400" spc="-63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erme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scib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4">
                <a:latin typeface="Comic Sans MS"/>
                <a:cs typeface="Comic Sans MS"/>
              </a:rPr>
              <a:t>)</a:t>
            </a:r>
            <a:r>
              <a:rPr dirty="0" smtClean="0" baseline="1494" sz="2400" spc="0">
                <a:latin typeface="Comic Sans MS"/>
                <a:cs typeface="Comic Sans MS"/>
              </a:rPr>
              <a:t>,</a:t>
            </a:r>
            <a:r>
              <a:rPr dirty="0" smtClean="0" baseline="1494" sz="2400" spc="-127">
                <a:latin typeface="Comic Sans MS"/>
                <a:cs typeface="Comic Sans MS"/>
              </a:rPr>
              <a:t> </a:t>
            </a:r>
            <a:r>
              <a:rPr dirty="0" smtClean="0" baseline="1494" sz="2400" spc="9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he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mo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yse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8741" y="1992037"/>
            <a:ext cx="10915446" cy="14333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75742" marR="24466">
              <a:lnSpc>
                <a:spcPts val="1860"/>
              </a:lnSpc>
              <a:spcBef>
                <a:spcPts val="93"/>
              </a:spcBef>
            </a:pPr>
            <a:r>
              <a:rPr dirty="0" smtClean="0" baseline="3754" sz="2400" spc="4">
                <a:latin typeface="Wingdings"/>
                <a:cs typeface="Wingdings"/>
              </a:rPr>
              <a:t></a:t>
            </a:r>
            <a:r>
              <a:rPr dirty="0" smtClean="0" baseline="2989" sz="2400" spc="-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r</a:t>
            </a:r>
            <a:r>
              <a:rPr dirty="0" smtClean="0" baseline="2989" sz="2400" spc="-4">
                <a:latin typeface="Comic Sans MS"/>
                <a:cs typeface="Comic Sans MS"/>
              </a:rPr>
              <a:t>i</a:t>
            </a:r>
            <a:r>
              <a:rPr dirty="0" smtClean="0" baseline="2989" sz="2400" spc="-4">
                <a:latin typeface="Comic Sans MS"/>
                <a:cs typeface="Comic Sans MS"/>
              </a:rPr>
              <a:t>-</a:t>
            </a:r>
            <a:r>
              <a:rPr dirty="0" smtClean="0" baseline="2989" sz="2400" spc="0">
                <a:latin typeface="Comic Sans MS"/>
                <a:cs typeface="Comic Sans MS"/>
              </a:rPr>
              <a:t>recy</a:t>
            </a:r>
            <a:r>
              <a:rPr dirty="0" smtClean="0" baseline="2989" sz="2400" spc="-9">
                <a:latin typeface="Comic Sans MS"/>
                <a:cs typeface="Comic Sans MS"/>
              </a:rPr>
              <a:t>c</a:t>
            </a:r>
            <a:r>
              <a:rPr dirty="0" smtClean="0" baseline="2989" sz="2400" spc="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age</a:t>
            </a:r>
            <a:endParaRPr sz="1600">
              <a:latin typeface="Comic Sans MS"/>
              <a:cs typeface="Comic Sans MS"/>
            </a:endParaRPr>
          </a:p>
          <a:p>
            <a:pPr marL="12700" marR="24466">
              <a:lnSpc>
                <a:spcPct val="116129"/>
              </a:lnSpc>
              <a:spcBef>
                <a:spcPts val="722"/>
              </a:spcBef>
            </a:pPr>
            <a:r>
              <a:rPr dirty="0" smtClean="0" sz="1400" spc="0">
                <a:solidFill>
                  <a:srgbClr val="00AFEF"/>
                </a:solidFill>
                <a:latin typeface="Wingdings"/>
                <a:cs typeface="Wingdings"/>
              </a:rPr>
              <a:t></a:t>
            </a:r>
            <a:r>
              <a:rPr dirty="0" smtClean="0" sz="1400" spc="0">
                <a:solidFill>
                  <a:srgbClr val="00AFEF"/>
                </a:solidFill>
                <a:latin typeface="Comic Sans MS"/>
                <a:cs typeface="Comic Sans MS"/>
              </a:rPr>
              <a:t>Mise</a:t>
            </a:r>
            <a:r>
              <a:rPr dirty="0" smtClean="0" sz="1400" spc="-9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0">
                <a:solidFill>
                  <a:srgbClr val="00AFEF"/>
                </a:solidFill>
                <a:latin typeface="Comic Sans MS"/>
                <a:cs typeface="Comic Sans MS"/>
              </a:rPr>
              <a:t>en</a:t>
            </a:r>
            <a:r>
              <a:rPr dirty="0" smtClean="0" sz="1400" spc="-14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0">
                <a:solidFill>
                  <a:srgbClr val="00AFEF"/>
                </a:solidFill>
                <a:latin typeface="Comic Sans MS"/>
                <a:cs typeface="Comic Sans MS"/>
              </a:rPr>
              <a:t>déc</a:t>
            </a:r>
            <a:r>
              <a:rPr dirty="0" smtClean="0" sz="1400" spc="4">
                <a:solidFill>
                  <a:srgbClr val="00AFEF"/>
                </a:solidFill>
                <a:latin typeface="Comic Sans MS"/>
                <a:cs typeface="Comic Sans MS"/>
              </a:rPr>
              <a:t>h</a:t>
            </a:r>
            <a:r>
              <a:rPr dirty="0" smtClean="0" sz="1400" spc="0">
                <a:solidFill>
                  <a:srgbClr val="00AFEF"/>
                </a:solidFill>
                <a:latin typeface="Comic Sans MS"/>
                <a:cs typeface="Comic Sans MS"/>
              </a:rPr>
              <a:t>arge</a:t>
            </a:r>
            <a:r>
              <a:rPr dirty="0" smtClean="0" sz="1400" spc="-34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4">
                <a:solidFill>
                  <a:srgbClr val="00AFEF"/>
                </a:solidFill>
                <a:latin typeface="Comic Sans MS"/>
                <a:cs typeface="Comic Sans MS"/>
              </a:rPr>
              <a:t>o</a:t>
            </a:r>
            <a:r>
              <a:rPr dirty="0" smtClean="0" sz="1400" spc="0">
                <a:solidFill>
                  <a:srgbClr val="00AFEF"/>
                </a:solidFill>
                <a:latin typeface="Comic Sans MS"/>
                <a:cs typeface="Comic Sans MS"/>
              </a:rPr>
              <a:t>u</a:t>
            </a:r>
            <a:r>
              <a:rPr dirty="0" smtClean="0" sz="1400" spc="-4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0">
                <a:solidFill>
                  <a:srgbClr val="00AFEF"/>
                </a:solidFill>
                <a:latin typeface="Comic Sans MS"/>
                <a:cs typeface="Comic Sans MS"/>
              </a:rPr>
              <a:t>en</a:t>
            </a:r>
            <a:r>
              <a:rPr dirty="0" smtClean="0" sz="1400" spc="-9">
                <a:solidFill>
                  <a:srgbClr val="00AFEF"/>
                </a:solidFill>
                <a:latin typeface="Comic Sans MS"/>
                <a:cs typeface="Comic Sans MS"/>
              </a:rPr>
              <a:t>f</a:t>
            </a:r>
            <a:r>
              <a:rPr dirty="0" smtClean="0" sz="1400" spc="4">
                <a:solidFill>
                  <a:srgbClr val="00AFEF"/>
                </a:solidFill>
                <a:latin typeface="Comic Sans MS"/>
                <a:cs typeface="Comic Sans MS"/>
              </a:rPr>
              <a:t>o</a:t>
            </a:r>
            <a:r>
              <a:rPr dirty="0" smtClean="0" sz="1400" spc="0">
                <a:solidFill>
                  <a:srgbClr val="00AFEF"/>
                </a:solidFill>
                <a:latin typeface="Comic Sans MS"/>
                <a:cs typeface="Comic Sans MS"/>
              </a:rPr>
              <a:t>uissement</a:t>
            </a:r>
            <a:r>
              <a:rPr dirty="0" smtClean="0" sz="1400" spc="-25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0">
                <a:solidFill>
                  <a:srgbClr val="00AFEF"/>
                </a:solidFill>
                <a:latin typeface="Comic Sans MS"/>
                <a:cs typeface="Comic Sans MS"/>
              </a:rPr>
              <a:t>te</a:t>
            </a:r>
            <a:r>
              <a:rPr dirty="0" smtClean="0" sz="1400" spc="-4">
                <a:solidFill>
                  <a:srgbClr val="00AFEF"/>
                </a:solidFill>
                <a:latin typeface="Comic Sans MS"/>
                <a:cs typeface="Comic Sans MS"/>
              </a:rPr>
              <a:t>c</a:t>
            </a:r>
            <a:r>
              <a:rPr dirty="0" smtClean="0" sz="1400" spc="4">
                <a:solidFill>
                  <a:srgbClr val="00AFEF"/>
                </a:solidFill>
                <a:latin typeface="Comic Sans MS"/>
                <a:cs typeface="Comic Sans MS"/>
              </a:rPr>
              <a:t>h</a:t>
            </a:r>
            <a:r>
              <a:rPr dirty="0" smtClean="0" sz="1400" spc="0">
                <a:solidFill>
                  <a:srgbClr val="00AFEF"/>
                </a:solidFill>
                <a:latin typeface="Comic Sans MS"/>
                <a:cs typeface="Comic Sans MS"/>
              </a:rPr>
              <a:t>nique</a:t>
            </a:r>
            <a:endParaRPr sz="1400">
              <a:latin typeface="Comic Sans MS"/>
              <a:cs typeface="Comic Sans MS"/>
            </a:endParaRPr>
          </a:p>
          <a:p>
            <a:pPr marL="275742" marR="24466">
              <a:lnSpc>
                <a:spcPct val="116129"/>
              </a:lnSpc>
              <a:spcBef>
                <a:spcPts val="564"/>
              </a:spcBef>
            </a:pPr>
            <a:r>
              <a:rPr dirty="0" smtClean="0" sz="1400" spc="-4" b="1">
                <a:latin typeface="Comic Sans MS"/>
                <a:cs typeface="Comic Sans MS"/>
              </a:rPr>
              <a:t>D</a:t>
            </a:r>
            <a:r>
              <a:rPr dirty="0" smtClean="0" sz="1400" spc="-4" b="1">
                <a:latin typeface="Comic Sans MS"/>
                <a:cs typeface="Comic Sans MS"/>
              </a:rPr>
              <a:t>é</a:t>
            </a:r>
            <a:r>
              <a:rPr dirty="0" smtClean="0" sz="1400" spc="0" b="1">
                <a:latin typeface="Comic Sans MS"/>
                <a:cs typeface="Comic Sans MS"/>
              </a:rPr>
              <a:t>charg</a:t>
            </a:r>
            <a:r>
              <a:rPr dirty="0" smtClean="0" sz="1400" spc="-4" b="1">
                <a:latin typeface="Comic Sans MS"/>
                <a:cs typeface="Comic Sans MS"/>
              </a:rPr>
              <a:t>e</a:t>
            </a:r>
            <a:r>
              <a:rPr dirty="0" smtClean="0" sz="1400" spc="0" b="1">
                <a:latin typeface="Comic Sans MS"/>
                <a:cs typeface="Comic Sans MS"/>
              </a:rPr>
              <a:t>s</a:t>
            </a:r>
            <a:r>
              <a:rPr dirty="0" smtClean="0" sz="1400" spc="14" b="1">
                <a:latin typeface="Comic Sans MS"/>
                <a:cs typeface="Comic Sans MS"/>
              </a:rPr>
              <a:t> </a:t>
            </a:r>
            <a:r>
              <a:rPr dirty="0" smtClean="0" sz="1400" spc="0" b="1">
                <a:latin typeface="Comic Sans MS"/>
                <a:cs typeface="Comic Sans MS"/>
              </a:rPr>
              <a:t>sans</a:t>
            </a:r>
            <a:r>
              <a:rPr dirty="0" smtClean="0" sz="1400" spc="14" b="1">
                <a:latin typeface="Comic Sans MS"/>
                <a:cs typeface="Comic Sans MS"/>
              </a:rPr>
              <a:t> </a:t>
            </a:r>
            <a:r>
              <a:rPr dirty="0" smtClean="0" sz="1400" spc="4" b="1">
                <a:latin typeface="Comic Sans MS"/>
                <a:cs typeface="Comic Sans MS"/>
              </a:rPr>
              <a:t>p</a:t>
            </a:r>
            <a:r>
              <a:rPr dirty="0" smtClean="0" sz="1400" spc="0" b="1">
                <a:latin typeface="Comic Sans MS"/>
                <a:cs typeface="Comic Sans MS"/>
              </a:rPr>
              <a:t>r</a:t>
            </a:r>
            <a:r>
              <a:rPr dirty="0" smtClean="0" sz="1400" spc="-9" b="1">
                <a:latin typeface="Comic Sans MS"/>
                <a:cs typeface="Comic Sans MS"/>
              </a:rPr>
              <a:t>é</a:t>
            </a:r>
            <a:r>
              <a:rPr dirty="0" smtClean="0" sz="1400" spc="0" b="1">
                <a:latin typeface="Comic Sans MS"/>
                <a:cs typeface="Comic Sans MS"/>
              </a:rPr>
              <a:t>trait</a:t>
            </a:r>
            <a:r>
              <a:rPr dirty="0" smtClean="0" sz="1400" spc="-9" b="1">
                <a:latin typeface="Comic Sans MS"/>
                <a:cs typeface="Comic Sans MS"/>
              </a:rPr>
              <a:t>e</a:t>
            </a:r>
            <a:r>
              <a:rPr dirty="0" smtClean="0" sz="1400" spc="0" b="1">
                <a:latin typeface="Comic Sans MS"/>
                <a:cs typeface="Comic Sans MS"/>
              </a:rPr>
              <a:t>me</a:t>
            </a:r>
            <a:r>
              <a:rPr dirty="0" smtClean="0" sz="1400" spc="-4" b="1">
                <a:latin typeface="Comic Sans MS"/>
                <a:cs typeface="Comic Sans MS"/>
              </a:rPr>
              <a:t>n</a:t>
            </a:r>
            <a:r>
              <a:rPr dirty="0" smtClean="0" sz="1400" spc="0" b="1">
                <a:latin typeface="Comic Sans MS"/>
                <a:cs typeface="Comic Sans MS"/>
              </a:rPr>
              <a:t>t</a:t>
            </a:r>
            <a:r>
              <a:rPr dirty="0" smtClean="0" sz="1400" spc="25" b="1">
                <a:latin typeface="Comic Sans MS"/>
                <a:cs typeface="Comic Sans MS"/>
              </a:rPr>
              <a:t> </a:t>
            </a:r>
            <a:r>
              <a:rPr dirty="0" smtClean="0" sz="1400" spc="0" b="1">
                <a:latin typeface="Comic Sans MS"/>
                <a:cs typeface="Comic Sans MS"/>
              </a:rPr>
              <a:t>(méth</a:t>
            </a:r>
            <a:r>
              <a:rPr dirty="0" smtClean="0" sz="1400" spc="4" b="1">
                <a:latin typeface="Comic Sans MS"/>
                <a:cs typeface="Comic Sans MS"/>
              </a:rPr>
              <a:t>o</a:t>
            </a:r>
            <a:r>
              <a:rPr dirty="0" smtClean="0" sz="1400" spc="0" b="1">
                <a:latin typeface="Comic Sans MS"/>
                <a:cs typeface="Comic Sans MS"/>
              </a:rPr>
              <a:t>de</a:t>
            </a:r>
            <a:r>
              <a:rPr dirty="0" smtClean="0" sz="1400" spc="-4" b="1">
                <a:latin typeface="Comic Sans MS"/>
                <a:cs typeface="Comic Sans MS"/>
              </a:rPr>
              <a:t> </a:t>
            </a:r>
            <a:r>
              <a:rPr dirty="0" smtClean="0" sz="1400" spc="0" b="1">
                <a:latin typeface="Comic Sans MS"/>
                <a:cs typeface="Comic Sans MS"/>
              </a:rPr>
              <a:t>archaï</a:t>
            </a:r>
            <a:r>
              <a:rPr dirty="0" smtClean="0" sz="1400" spc="4" b="1">
                <a:latin typeface="Comic Sans MS"/>
                <a:cs typeface="Comic Sans MS"/>
              </a:rPr>
              <a:t>q</a:t>
            </a:r>
            <a:r>
              <a:rPr dirty="0" smtClean="0" sz="1400" spc="0" b="1">
                <a:latin typeface="Comic Sans MS"/>
                <a:cs typeface="Comic Sans MS"/>
              </a:rPr>
              <a:t>ue</a:t>
            </a:r>
            <a:r>
              <a:rPr dirty="0" smtClean="0" sz="1400" spc="-9" b="1">
                <a:latin typeface="Comic Sans MS"/>
                <a:cs typeface="Comic Sans MS"/>
              </a:rPr>
              <a:t> </a:t>
            </a:r>
            <a:r>
              <a:rPr dirty="0" smtClean="0" sz="1400" spc="-4" b="1">
                <a:latin typeface="Comic Sans MS"/>
                <a:cs typeface="Comic Sans MS"/>
              </a:rPr>
              <a:t>e</a:t>
            </a:r>
            <a:r>
              <a:rPr dirty="0" smtClean="0" sz="1400" spc="0" b="1">
                <a:latin typeface="Comic Sans MS"/>
                <a:cs typeface="Comic Sans MS"/>
              </a:rPr>
              <a:t>t</a:t>
            </a:r>
            <a:r>
              <a:rPr dirty="0" smtClean="0" sz="1400" spc="14" b="1">
                <a:latin typeface="Comic Sans MS"/>
                <a:cs typeface="Comic Sans MS"/>
              </a:rPr>
              <a:t> </a:t>
            </a:r>
            <a:r>
              <a:rPr dirty="0" smtClean="0" sz="1400" spc="0" b="1">
                <a:latin typeface="Comic Sans MS"/>
                <a:cs typeface="Comic Sans MS"/>
              </a:rPr>
              <a:t>ant</a:t>
            </a:r>
            <a:r>
              <a:rPr dirty="0" smtClean="0" sz="1400" spc="9" b="1">
                <a:latin typeface="Comic Sans MS"/>
                <a:cs typeface="Comic Sans MS"/>
              </a:rPr>
              <a:t>i</a:t>
            </a:r>
            <a:r>
              <a:rPr dirty="0" smtClean="0" sz="1400" spc="-4" b="1">
                <a:latin typeface="Comic Sans MS"/>
                <a:cs typeface="Comic Sans MS"/>
              </a:rPr>
              <a:t>-</a:t>
            </a:r>
            <a:r>
              <a:rPr dirty="0" smtClean="0" sz="1400" spc="0" b="1">
                <a:latin typeface="Comic Sans MS"/>
                <a:cs typeface="Comic Sans MS"/>
              </a:rPr>
              <a:t>t</a:t>
            </a:r>
            <a:r>
              <a:rPr dirty="0" smtClean="0" sz="1400" spc="-4" b="1">
                <a:latin typeface="Comic Sans MS"/>
                <a:cs typeface="Comic Sans MS"/>
              </a:rPr>
              <a:t>e</a:t>
            </a:r>
            <a:r>
              <a:rPr dirty="0" smtClean="0" sz="1400" spc="0" b="1">
                <a:latin typeface="Comic Sans MS"/>
                <a:cs typeface="Comic Sans MS"/>
              </a:rPr>
              <a:t>chni</a:t>
            </a:r>
            <a:r>
              <a:rPr dirty="0" smtClean="0" sz="1400" spc="4" b="1">
                <a:latin typeface="Comic Sans MS"/>
                <a:cs typeface="Comic Sans MS"/>
              </a:rPr>
              <a:t>q</a:t>
            </a:r>
            <a:r>
              <a:rPr dirty="0" smtClean="0" sz="1400" spc="0" b="1">
                <a:latin typeface="Comic Sans MS"/>
                <a:cs typeface="Comic Sans MS"/>
              </a:rPr>
              <a:t>ue)</a:t>
            </a:r>
            <a:endParaRPr sz="1400">
              <a:latin typeface="Comic Sans MS"/>
              <a:cs typeface="Comic Sans MS"/>
            </a:endParaRPr>
          </a:p>
          <a:p>
            <a:pPr marL="667715">
              <a:lnSpc>
                <a:spcPts val="1680"/>
              </a:lnSpc>
              <a:spcBef>
                <a:spcPts val="811"/>
              </a:spcBef>
            </a:pPr>
            <a:r>
              <a:rPr dirty="0" smtClean="0" sz="1400" spc="4">
                <a:latin typeface="Comic Sans MS"/>
                <a:cs typeface="Comic Sans MS"/>
              </a:rPr>
              <a:t>R</a:t>
            </a:r>
            <a:r>
              <a:rPr dirty="0" smtClean="0" sz="1400" spc="0">
                <a:latin typeface="Comic Sans MS"/>
                <a:cs typeface="Comic Sans MS"/>
              </a:rPr>
              <a:t>em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0">
                <a:latin typeface="Comic Sans MS"/>
                <a:cs typeface="Comic Sans MS"/>
              </a:rPr>
              <a:t>lissage</a:t>
            </a:r>
            <a:r>
              <a:rPr dirty="0" smtClean="0" sz="1400" spc="-54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0">
                <a:latin typeface="Comic Sans MS"/>
                <a:cs typeface="Comic Sans MS"/>
              </a:rPr>
              <a:t>rogressif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d’</a:t>
            </a:r>
            <a:r>
              <a:rPr dirty="0" smtClean="0" sz="1400" spc="4">
                <a:latin typeface="Comic Sans MS"/>
                <a:cs typeface="Comic Sans MS"/>
              </a:rPr>
              <a:t>a</a:t>
            </a:r>
            <a:r>
              <a:rPr dirty="0" smtClean="0" sz="1400" spc="0">
                <a:latin typeface="Comic Sans MS"/>
                <a:cs typeface="Comic Sans MS"/>
              </a:rPr>
              <a:t>ncie</a:t>
            </a:r>
            <a:r>
              <a:rPr dirty="0" smtClean="0" sz="1400" spc="-4">
                <a:latin typeface="Comic Sans MS"/>
                <a:cs typeface="Comic Sans MS"/>
              </a:rPr>
              <a:t>n</a:t>
            </a:r>
            <a:r>
              <a:rPr dirty="0" smtClean="0" sz="1400" spc="0">
                <a:latin typeface="Comic Sans MS"/>
                <a:cs typeface="Comic Sans MS"/>
              </a:rPr>
              <a:t>nes</a:t>
            </a:r>
            <a:r>
              <a:rPr dirty="0" smtClean="0" sz="1400" spc="-25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car</a:t>
            </a:r>
            <a:r>
              <a:rPr dirty="0" smtClean="0" sz="1400" spc="-4">
                <a:latin typeface="Comic Sans MS"/>
                <a:cs typeface="Comic Sans MS"/>
              </a:rPr>
              <a:t>r</a:t>
            </a:r>
            <a:r>
              <a:rPr dirty="0" smtClean="0" sz="1400" spc="0">
                <a:latin typeface="Comic Sans MS"/>
                <a:cs typeface="Comic Sans MS"/>
              </a:rPr>
              <a:t>ières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(«</a:t>
            </a:r>
            <a:r>
              <a:rPr dirty="0" smtClean="0" sz="1400" spc="9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0">
                <a:latin typeface="Comic Sans MS"/>
                <a:cs typeface="Comic Sans MS"/>
              </a:rPr>
              <a:t>en</a:t>
            </a:r>
            <a:r>
              <a:rPr dirty="0" smtClean="0" sz="1400" spc="-2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</a:t>
            </a:r>
            <a:r>
              <a:rPr dirty="0" smtClean="0" sz="1400" spc="4">
                <a:latin typeface="Comic Sans MS"/>
                <a:cs typeface="Comic Sans MS"/>
              </a:rPr>
              <a:t>u</a:t>
            </a:r>
            <a:r>
              <a:rPr dirty="0" smtClean="0" sz="1400" spc="0">
                <a:latin typeface="Comic Sans MS"/>
                <a:cs typeface="Comic Sans MS"/>
              </a:rPr>
              <a:t>m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»</a:t>
            </a:r>
            <a:r>
              <a:rPr dirty="0" smtClean="0" sz="1400" spc="0">
                <a:latin typeface="Comic Sans MS"/>
                <a:cs typeface="Comic Sans MS"/>
              </a:rPr>
              <a:t>)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sans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0">
                <a:latin typeface="Comic Sans MS"/>
                <a:cs typeface="Comic Sans MS"/>
              </a:rPr>
              <a:t>ré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0">
                <a:latin typeface="Comic Sans MS"/>
                <a:cs typeface="Comic Sans MS"/>
              </a:rPr>
              <a:t>aut</a:t>
            </a:r>
            <a:r>
              <a:rPr dirty="0" smtClean="0" sz="1400" spc="4">
                <a:latin typeface="Comic Sans MS"/>
                <a:cs typeface="Comic Sans MS"/>
              </a:rPr>
              <a:t>i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ns</a:t>
            </a:r>
            <a:r>
              <a:rPr dirty="0" smtClean="0" sz="1400" spc="-34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0">
                <a:latin typeface="Comic Sans MS"/>
                <a:cs typeface="Comic Sans MS"/>
              </a:rPr>
              <a:t>articulières</a:t>
            </a:r>
            <a:r>
              <a:rPr dirty="0" smtClean="0" sz="1400" spc="-2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Times New Roman"/>
                <a:cs typeface="Times New Roman"/>
              </a:rPr>
              <a:t>→</a:t>
            </a:r>
            <a:r>
              <a:rPr dirty="0" smtClean="0" sz="1400" spc="0">
                <a:latin typeface="Comic Sans MS"/>
                <a:cs typeface="Comic Sans MS"/>
              </a:rPr>
              <a:t>v</a:t>
            </a:r>
            <a:r>
              <a:rPr dirty="0" smtClean="0" sz="1400" spc="4">
                <a:latin typeface="Comic Sans MS"/>
                <a:cs typeface="Comic Sans MS"/>
              </a:rPr>
              <a:t>a</a:t>
            </a:r>
            <a:r>
              <a:rPr dirty="0" smtClean="0" sz="1400" spc="0">
                <a:latin typeface="Comic Sans MS"/>
                <a:cs typeface="Comic Sans MS"/>
              </a:rPr>
              <a:t>ste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ré</a:t>
            </a:r>
            <a:r>
              <a:rPr dirty="0" smtClean="0" sz="1400" spc="4">
                <a:latin typeface="Comic Sans MS"/>
                <a:cs typeface="Comic Sans MS"/>
              </a:rPr>
              <a:t>a</a:t>
            </a:r>
            <a:r>
              <a:rPr dirty="0" smtClean="0" sz="1400" spc="0">
                <a:latin typeface="Comic Sans MS"/>
                <a:cs typeface="Comic Sans MS"/>
              </a:rPr>
              <a:t>cte</a:t>
            </a:r>
            <a:r>
              <a:rPr dirty="0" smtClean="0" sz="1400" spc="4">
                <a:latin typeface="Comic Sans MS"/>
                <a:cs typeface="Comic Sans MS"/>
              </a:rPr>
              <a:t>u</a:t>
            </a:r>
            <a:r>
              <a:rPr dirty="0" smtClean="0" sz="1400" spc="0">
                <a:latin typeface="Comic Sans MS"/>
                <a:cs typeface="Comic Sans MS"/>
              </a:rPr>
              <a:t>r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bi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c</a:t>
            </a:r>
            <a:r>
              <a:rPr dirty="0" smtClean="0" sz="1400" spc="4">
                <a:latin typeface="Comic Sans MS"/>
                <a:cs typeface="Comic Sans MS"/>
              </a:rPr>
              <a:t>h</a:t>
            </a:r>
            <a:r>
              <a:rPr dirty="0" smtClean="0" sz="1400" spc="0">
                <a:latin typeface="Comic Sans MS"/>
                <a:cs typeface="Comic Sans MS"/>
              </a:rPr>
              <a:t>i</a:t>
            </a:r>
            <a:r>
              <a:rPr dirty="0" smtClean="0" sz="1400" spc="4">
                <a:latin typeface="Comic Sans MS"/>
                <a:cs typeface="Comic Sans MS"/>
              </a:rPr>
              <a:t>m</a:t>
            </a:r>
            <a:r>
              <a:rPr dirty="0" smtClean="0" sz="1400" spc="0">
                <a:latin typeface="Comic Sans MS"/>
                <a:cs typeface="Comic Sans MS"/>
              </a:rPr>
              <a:t>i</a:t>
            </a:r>
            <a:r>
              <a:rPr dirty="0" smtClean="0" sz="1400" spc="4">
                <a:latin typeface="Comic Sans MS"/>
                <a:cs typeface="Comic Sans MS"/>
              </a:rPr>
              <a:t>q</a:t>
            </a:r>
            <a:r>
              <a:rPr dirty="0" smtClean="0" sz="1400" spc="-4">
                <a:latin typeface="Comic Sans MS"/>
                <a:cs typeface="Comic Sans MS"/>
              </a:rPr>
              <a:t>u</a:t>
            </a:r>
            <a:r>
              <a:rPr dirty="0" smtClean="0" sz="1400" spc="0">
                <a:latin typeface="Comic Sans MS"/>
                <a:cs typeface="Comic Sans MS"/>
              </a:rPr>
              <a:t>e.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Ev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luti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</a:t>
            </a:r>
            <a:r>
              <a:rPr dirty="0" smtClean="0" sz="1400" spc="-3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du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système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3756" y="3648416"/>
            <a:ext cx="6249638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rès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2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ans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latin typeface="Comic Sans MS"/>
                <a:cs typeface="Comic Sans MS"/>
              </a:rPr>
              <a:t>f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rm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nta</a:t>
            </a:r>
            <a:r>
              <a:rPr dirty="0" smtClean="0" baseline="1708" sz="2100" spc="-4" b="1">
                <a:latin typeface="Comic Sans MS"/>
                <a:cs typeface="Comic Sans MS"/>
              </a:rPr>
              <a:t>t</a:t>
            </a:r>
            <a:r>
              <a:rPr dirty="0" smtClean="0" baseline="1708" sz="2100" spc="0" b="1">
                <a:latin typeface="Comic Sans MS"/>
                <a:cs typeface="Comic Sans MS"/>
              </a:rPr>
              <a:t>i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r>
              <a:rPr dirty="0" smtClean="0" baseline="1708" sz="2100" spc="14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mé</a:t>
            </a:r>
            <a:r>
              <a:rPr dirty="0" smtClean="0" baseline="1708" sz="2100" spc="-4" b="1">
                <a:latin typeface="Comic Sans MS"/>
                <a:cs typeface="Comic Sans MS"/>
              </a:rPr>
              <a:t>t</a:t>
            </a:r>
            <a:r>
              <a:rPr dirty="0" smtClean="0" baseline="1708" sz="2100" spc="4" b="1">
                <a:latin typeface="Comic Sans MS"/>
                <a:cs typeface="Comic Sans MS"/>
              </a:rPr>
              <a:t>h</a:t>
            </a:r>
            <a:r>
              <a:rPr dirty="0" smtClean="0" baseline="1708" sz="2100" spc="0" b="1">
                <a:latin typeface="Comic Sans MS"/>
                <a:cs typeface="Comic Sans MS"/>
              </a:rPr>
              <a:t>anique</a:t>
            </a:r>
            <a:r>
              <a:rPr dirty="0" smtClean="0" baseline="1708" sz="2100" spc="-4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sta</a:t>
            </a:r>
            <a:r>
              <a:rPr dirty="0" smtClean="0" baseline="1708" sz="2100" spc="-4" b="1">
                <a:latin typeface="Comic Sans MS"/>
                <a:cs typeface="Comic Sans MS"/>
              </a:rPr>
              <a:t>b</a:t>
            </a:r>
            <a:r>
              <a:rPr dirty="0" smtClean="0" baseline="1708" sz="2100" spc="0" b="1">
                <a:latin typeface="Comic Sans MS"/>
                <a:cs typeface="Comic Sans MS"/>
              </a:rPr>
              <a:t>le</a:t>
            </a:r>
            <a:r>
              <a:rPr dirty="0" smtClean="0" baseline="1708" sz="2100" spc="19" b="1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avec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ro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ucti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gaz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32887" y="3861776"/>
            <a:ext cx="1385265" cy="233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8542" sz="2100" spc="-4">
                <a:latin typeface="Comic Sans MS"/>
                <a:cs typeface="Comic Sans MS"/>
              </a:rPr>
              <a:t>55</a:t>
            </a:r>
            <a:r>
              <a:rPr dirty="0" smtClean="0" baseline="8542" sz="2100" spc="-9">
                <a:latin typeface="Comic Sans MS"/>
                <a:cs typeface="Comic Sans MS"/>
              </a:rPr>
              <a:t>-</a:t>
            </a:r>
            <a:r>
              <a:rPr dirty="0" smtClean="0" baseline="8542" sz="2100" spc="-4">
                <a:latin typeface="Comic Sans MS"/>
                <a:cs typeface="Comic Sans MS"/>
              </a:rPr>
              <a:t>6</a:t>
            </a:r>
            <a:r>
              <a:rPr dirty="0" smtClean="0" baseline="8542" sz="2100" spc="0">
                <a:latin typeface="Comic Sans MS"/>
                <a:cs typeface="Comic Sans MS"/>
              </a:rPr>
              <a:t>0</a:t>
            </a:r>
            <a:r>
              <a:rPr dirty="0" smtClean="0" baseline="8542" sz="2100" spc="0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%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de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-4">
                <a:latin typeface="Comic Sans MS"/>
                <a:cs typeface="Comic Sans MS"/>
              </a:rPr>
              <a:t>C</a:t>
            </a:r>
            <a:r>
              <a:rPr dirty="0" smtClean="0" baseline="8542" sz="2100" spc="4">
                <a:latin typeface="Comic Sans MS"/>
                <a:cs typeface="Comic Sans MS"/>
              </a:rPr>
              <a:t>H</a:t>
            </a:r>
            <a:r>
              <a:rPr dirty="0" smtClean="0" baseline="-5315" sz="1350" spc="0">
                <a:latin typeface="Comic Sans MS"/>
                <a:cs typeface="Comic Sans MS"/>
              </a:rPr>
              <a:t>4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76341" y="3861776"/>
            <a:ext cx="1389964" cy="233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8542" sz="2100" spc="-4">
                <a:latin typeface="Comic Sans MS"/>
                <a:cs typeface="Comic Sans MS"/>
              </a:rPr>
              <a:t>45</a:t>
            </a:r>
            <a:r>
              <a:rPr dirty="0" smtClean="0" baseline="8542" sz="2100" spc="-9">
                <a:latin typeface="Comic Sans MS"/>
                <a:cs typeface="Comic Sans MS"/>
              </a:rPr>
              <a:t>-</a:t>
            </a:r>
            <a:r>
              <a:rPr dirty="0" smtClean="0" baseline="8542" sz="2100" spc="-4">
                <a:latin typeface="Comic Sans MS"/>
                <a:cs typeface="Comic Sans MS"/>
              </a:rPr>
              <a:t>4</a:t>
            </a:r>
            <a:r>
              <a:rPr dirty="0" smtClean="0" baseline="8542" sz="2100" spc="0">
                <a:latin typeface="Comic Sans MS"/>
                <a:cs typeface="Comic Sans MS"/>
              </a:rPr>
              <a:t>0</a:t>
            </a:r>
            <a:r>
              <a:rPr dirty="0" smtClean="0" baseline="8542" sz="2100" spc="0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%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de</a:t>
            </a:r>
            <a:r>
              <a:rPr dirty="0" smtClean="0" baseline="8542" sz="2100" spc="-4">
                <a:latin typeface="Comic Sans MS"/>
                <a:cs typeface="Comic Sans MS"/>
              </a:rPr>
              <a:t> </a:t>
            </a:r>
            <a:r>
              <a:rPr dirty="0" smtClean="0" baseline="8542" sz="2100" spc="-4">
                <a:latin typeface="Comic Sans MS"/>
                <a:cs typeface="Comic Sans MS"/>
              </a:rPr>
              <a:t>CO</a:t>
            </a:r>
            <a:r>
              <a:rPr dirty="0" smtClean="0" baseline="-5315" sz="1350" spc="0">
                <a:latin typeface="Comic Sans MS"/>
                <a:cs typeface="Comic Sans MS"/>
              </a:rPr>
              <a:t>2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1784" y="4216627"/>
            <a:ext cx="7638036" cy="13021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4672" marR="26791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 b="1">
                <a:latin typeface="Comic Sans MS"/>
                <a:cs typeface="Comic Sans MS"/>
              </a:rPr>
              <a:t>!</a:t>
            </a:r>
            <a:r>
              <a:rPr dirty="0" smtClean="0" baseline="3417" sz="2100" spc="0" b="1">
                <a:latin typeface="Comic Sans MS"/>
                <a:cs typeface="Comic Sans MS"/>
              </a:rPr>
              <a:t> </a:t>
            </a:r>
            <a:r>
              <a:rPr dirty="0" smtClean="0" baseline="3417" sz="2100" spc="-4" b="1">
                <a:latin typeface="Comic Sans MS"/>
                <a:cs typeface="Comic Sans MS"/>
              </a:rPr>
              <a:t>D</a:t>
            </a:r>
            <a:r>
              <a:rPr dirty="0" smtClean="0" baseline="3417" sz="2100" spc="0" b="1">
                <a:latin typeface="Comic Sans MS"/>
                <a:cs typeface="Comic Sans MS"/>
              </a:rPr>
              <a:t>a</a:t>
            </a:r>
            <a:r>
              <a:rPr dirty="0" smtClean="0" baseline="3417" sz="2100" spc="-4" b="1">
                <a:latin typeface="Comic Sans MS"/>
                <a:cs typeface="Comic Sans MS"/>
              </a:rPr>
              <a:t>n</a:t>
            </a:r>
            <a:r>
              <a:rPr dirty="0" smtClean="0" baseline="3417" sz="2100" spc="0" b="1">
                <a:latin typeface="Comic Sans MS"/>
                <a:cs typeface="Comic Sans MS"/>
              </a:rPr>
              <a:t>s</a:t>
            </a:r>
            <a:r>
              <a:rPr dirty="0" smtClean="0" baseline="3417" sz="2100" spc="14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le</a:t>
            </a:r>
            <a:r>
              <a:rPr dirty="0" smtClean="0" baseline="3417" sz="2100" spc="9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collima</a:t>
            </a:r>
            <a:r>
              <a:rPr dirty="0" smtClean="0" baseline="3417" sz="2100" spc="-4" b="1">
                <a:latin typeface="Comic Sans MS"/>
                <a:cs typeface="Comic Sans MS"/>
              </a:rPr>
              <a:t>t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ur</a:t>
            </a:r>
            <a:r>
              <a:rPr dirty="0" smtClean="0" baseline="3417" sz="2100" spc="-9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de</a:t>
            </a:r>
            <a:r>
              <a:rPr dirty="0" smtClean="0" baseline="3417" sz="2100" spc="9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la</a:t>
            </a:r>
            <a:r>
              <a:rPr dirty="0" smtClean="0" baseline="3417" sz="2100" spc="0" b="1">
                <a:latin typeface="Comic Sans MS"/>
                <a:cs typeface="Comic Sans MS"/>
              </a:rPr>
              <a:t> </a:t>
            </a:r>
            <a:r>
              <a:rPr dirty="0" smtClean="0" baseline="3417" sz="2100" spc="-9" b="1">
                <a:latin typeface="Comic Sans MS"/>
                <a:cs typeface="Comic Sans MS"/>
              </a:rPr>
              <a:t>C</a:t>
            </a:r>
            <a:r>
              <a:rPr dirty="0" smtClean="0" baseline="3417" sz="2100" spc="4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mmissi</a:t>
            </a:r>
            <a:r>
              <a:rPr dirty="0" smtClean="0" baseline="3417" sz="2100" spc="4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n</a:t>
            </a:r>
            <a:r>
              <a:rPr dirty="0" smtClean="0" baseline="3417" sz="2100" spc="-34" b="1">
                <a:latin typeface="Comic Sans MS"/>
                <a:cs typeface="Comic Sans MS"/>
              </a:rPr>
              <a:t> 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uro</a:t>
            </a:r>
            <a:r>
              <a:rPr dirty="0" smtClean="0" baseline="3417" sz="2100" spc="4" b="1">
                <a:latin typeface="Comic Sans MS"/>
                <a:cs typeface="Comic Sans MS"/>
              </a:rPr>
              <a:t>p</a:t>
            </a:r>
            <a:r>
              <a:rPr dirty="0" smtClean="0" baseline="3417" sz="2100" spc="-4" b="1">
                <a:latin typeface="Comic Sans MS"/>
                <a:cs typeface="Comic Sans MS"/>
              </a:rPr>
              <a:t>é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n</a:t>
            </a:r>
            <a:r>
              <a:rPr dirty="0" smtClean="0" baseline="3417" sz="2100" spc="-9" b="1">
                <a:latin typeface="Comic Sans MS"/>
                <a:cs typeface="Comic Sans MS"/>
              </a:rPr>
              <a:t>n</a:t>
            </a:r>
            <a:r>
              <a:rPr dirty="0" smtClean="0" baseline="3417" sz="2100" spc="0" b="1">
                <a:latin typeface="Comic Sans MS"/>
                <a:cs typeface="Comic Sans MS"/>
              </a:rPr>
              <a:t>e</a:t>
            </a:r>
            <a:r>
              <a:rPr dirty="0" smtClean="0" baseline="3417" sz="2100" spc="44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:</a:t>
            </a:r>
            <a:r>
              <a:rPr dirty="0" smtClean="0" baseline="3417" sz="2100" spc="0" b="1">
                <a:latin typeface="Comic Sans MS"/>
                <a:cs typeface="Comic Sans MS"/>
              </a:rPr>
              <a:t> </a:t>
            </a:r>
            <a:r>
              <a:rPr dirty="0" smtClean="0" baseline="3417" sz="2100" spc="4" b="1">
                <a:latin typeface="Comic Sans MS"/>
                <a:cs typeface="Comic Sans MS"/>
              </a:rPr>
              <a:t>p</a:t>
            </a:r>
            <a:r>
              <a:rPr dirty="0" smtClean="0" baseline="3417" sz="2100" spc="-4" b="1">
                <a:latin typeface="Comic Sans MS"/>
                <a:cs typeface="Comic Sans MS"/>
              </a:rPr>
              <a:t>é</a:t>
            </a:r>
            <a:r>
              <a:rPr dirty="0" smtClean="0" baseline="3417" sz="2100" spc="0" b="1">
                <a:latin typeface="Comic Sans MS"/>
                <a:cs typeface="Comic Sans MS"/>
              </a:rPr>
              <a:t>n</a:t>
            </a:r>
            <a:r>
              <a:rPr dirty="0" smtClean="0" baseline="3417" sz="2100" spc="-4" b="1">
                <a:latin typeface="Comic Sans MS"/>
                <a:cs typeface="Comic Sans MS"/>
              </a:rPr>
              <a:t>a</a:t>
            </a:r>
            <a:r>
              <a:rPr dirty="0" smtClean="0" baseline="3417" sz="2100" spc="0" b="1">
                <a:latin typeface="Comic Sans MS"/>
                <a:cs typeface="Comic Sans MS"/>
              </a:rPr>
              <a:t>lisa</a:t>
            </a:r>
            <a:r>
              <a:rPr dirty="0" smtClean="0" baseline="3417" sz="2100" spc="-4" b="1">
                <a:latin typeface="Comic Sans MS"/>
                <a:cs typeface="Comic Sans MS"/>
              </a:rPr>
              <a:t>t</a:t>
            </a:r>
            <a:r>
              <a:rPr dirty="0" smtClean="0" baseline="3417" sz="2100" spc="0" b="1">
                <a:latin typeface="Comic Sans MS"/>
                <a:cs typeface="Comic Sans MS"/>
              </a:rPr>
              <a:t>i</a:t>
            </a:r>
            <a:r>
              <a:rPr dirty="0" smtClean="0" baseline="3417" sz="2100" spc="4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ns</a:t>
            </a:r>
            <a:r>
              <a:rPr dirty="0" smtClean="0" baseline="3417" sz="2100" spc="-4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!</a:t>
            </a:r>
            <a:endParaRPr sz="1400">
              <a:latin typeface="Comic Sans MS"/>
              <a:cs typeface="Comic Sans MS"/>
            </a:endParaRPr>
          </a:p>
          <a:p>
            <a:pPr marL="404672" marR="26791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Expl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itati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r>
              <a:rPr dirty="0" smtClean="0" baseline="1708" sz="2100" spc="-2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d’a</a:t>
            </a:r>
            <a:r>
              <a:rPr dirty="0" smtClean="0" baseline="1708" sz="2100" spc="-4" b="1">
                <a:latin typeface="Comic Sans MS"/>
                <a:cs typeface="Comic Sans MS"/>
              </a:rPr>
              <a:t>n</a:t>
            </a:r>
            <a:r>
              <a:rPr dirty="0" smtClean="0" baseline="1708" sz="2100" spc="0" b="1">
                <a:latin typeface="Comic Sans MS"/>
                <a:cs typeface="Comic Sans MS"/>
              </a:rPr>
              <a:t>cie</a:t>
            </a:r>
            <a:r>
              <a:rPr dirty="0" smtClean="0" baseline="1708" sz="2100" spc="-4" b="1">
                <a:latin typeface="Comic Sans MS"/>
                <a:cs typeface="Comic Sans MS"/>
              </a:rPr>
              <a:t>n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3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décharg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latin typeface="Comic Sans MS"/>
                <a:cs typeface="Comic Sans MS"/>
              </a:rPr>
              <a:t>p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ur</a:t>
            </a:r>
            <a:r>
              <a:rPr dirty="0" smtClean="0" baseline="1708" sz="2100" spc="-4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r</a:t>
            </a:r>
            <a:r>
              <a:rPr dirty="0" smtClean="0" baseline="1708" sz="2100" spc="-4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cu</a:t>
            </a:r>
            <a:r>
              <a:rPr dirty="0" smtClean="0" baseline="1708" sz="2100" spc="4" b="1">
                <a:latin typeface="Comic Sans MS"/>
                <a:cs typeface="Comic Sans MS"/>
              </a:rPr>
              <a:t>p</a:t>
            </a:r>
            <a:r>
              <a:rPr dirty="0" smtClean="0" baseline="1708" sz="2100" spc="-4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rati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latin typeface="Comic Sans MS"/>
                <a:cs typeface="Comic Sans MS"/>
              </a:rPr>
              <a:t>d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14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mé</a:t>
            </a:r>
            <a:r>
              <a:rPr dirty="0" smtClean="0" baseline="1708" sz="2100" spc="-4" b="1">
                <a:latin typeface="Comic Sans MS"/>
                <a:cs typeface="Comic Sans MS"/>
              </a:rPr>
              <a:t>t</a:t>
            </a:r>
            <a:r>
              <a:rPr dirty="0" smtClean="0" baseline="1708" sz="2100" spc="0" b="1">
                <a:latin typeface="Comic Sans MS"/>
                <a:cs typeface="Comic Sans MS"/>
              </a:rPr>
              <a:t>aux?</a:t>
            </a:r>
            <a:endParaRPr sz="1400">
              <a:latin typeface="Comic Sans MS"/>
              <a:cs typeface="Comic Sans MS"/>
            </a:endParaRPr>
          </a:p>
          <a:p>
            <a:pPr marL="12700" marR="26791">
              <a:lnSpc>
                <a:spcPct val="116129"/>
              </a:lnSpc>
              <a:spcBef>
                <a:spcPts val="603"/>
              </a:spcBef>
            </a:pPr>
            <a:r>
              <a:rPr dirty="0" smtClean="0" sz="1400" spc="0" b="1">
                <a:latin typeface="Comic Sans MS"/>
                <a:cs typeface="Comic Sans MS"/>
              </a:rPr>
              <a:t>En</a:t>
            </a:r>
            <a:r>
              <a:rPr dirty="0" smtClean="0" sz="1400" spc="-9" b="1">
                <a:latin typeface="Comic Sans MS"/>
                <a:cs typeface="Comic Sans MS"/>
              </a:rPr>
              <a:t>f</a:t>
            </a:r>
            <a:r>
              <a:rPr dirty="0" smtClean="0" sz="1400" spc="4" b="1">
                <a:latin typeface="Comic Sans MS"/>
                <a:cs typeface="Comic Sans MS"/>
              </a:rPr>
              <a:t>o</a:t>
            </a:r>
            <a:r>
              <a:rPr dirty="0" smtClean="0" sz="1400" spc="0" b="1">
                <a:latin typeface="Comic Sans MS"/>
                <a:cs typeface="Comic Sans MS"/>
              </a:rPr>
              <a:t>uiss</a:t>
            </a:r>
            <a:r>
              <a:rPr dirty="0" smtClean="0" sz="1400" spc="-4" b="1">
                <a:latin typeface="Comic Sans MS"/>
                <a:cs typeface="Comic Sans MS"/>
              </a:rPr>
              <a:t>e</a:t>
            </a:r>
            <a:r>
              <a:rPr dirty="0" smtClean="0" sz="1400" spc="0" b="1">
                <a:latin typeface="Comic Sans MS"/>
                <a:cs typeface="Comic Sans MS"/>
              </a:rPr>
              <a:t>me</a:t>
            </a:r>
            <a:r>
              <a:rPr dirty="0" smtClean="0" sz="1400" spc="-4" b="1">
                <a:latin typeface="Comic Sans MS"/>
                <a:cs typeface="Comic Sans MS"/>
              </a:rPr>
              <a:t>n</a:t>
            </a:r>
            <a:r>
              <a:rPr dirty="0" smtClean="0" sz="1400" spc="0" b="1">
                <a:latin typeface="Comic Sans MS"/>
                <a:cs typeface="Comic Sans MS"/>
              </a:rPr>
              <a:t>t</a:t>
            </a:r>
            <a:r>
              <a:rPr dirty="0" smtClean="0" sz="1400" spc="14" b="1">
                <a:latin typeface="Comic Sans MS"/>
                <a:cs typeface="Comic Sans MS"/>
              </a:rPr>
              <a:t> </a:t>
            </a:r>
            <a:r>
              <a:rPr dirty="0" smtClean="0" sz="1400" spc="0" b="1">
                <a:latin typeface="Comic Sans MS"/>
                <a:cs typeface="Comic Sans MS"/>
              </a:rPr>
              <a:t>t</a:t>
            </a:r>
            <a:r>
              <a:rPr dirty="0" smtClean="0" sz="1400" spc="-4" b="1">
                <a:latin typeface="Comic Sans MS"/>
                <a:cs typeface="Comic Sans MS"/>
              </a:rPr>
              <a:t>e</a:t>
            </a:r>
            <a:r>
              <a:rPr dirty="0" smtClean="0" sz="1400" spc="0" b="1">
                <a:latin typeface="Comic Sans MS"/>
                <a:cs typeface="Comic Sans MS"/>
              </a:rPr>
              <a:t>chni</a:t>
            </a:r>
            <a:r>
              <a:rPr dirty="0" smtClean="0" sz="1400" spc="4" b="1">
                <a:latin typeface="Comic Sans MS"/>
                <a:cs typeface="Comic Sans MS"/>
              </a:rPr>
              <a:t>q</a:t>
            </a:r>
            <a:r>
              <a:rPr dirty="0" smtClean="0" sz="1400" spc="0" b="1">
                <a:latin typeface="Comic Sans MS"/>
                <a:cs typeface="Comic Sans MS"/>
              </a:rPr>
              <a:t>ue</a:t>
            </a:r>
            <a:endParaRPr sz="1400">
              <a:latin typeface="Comic Sans MS"/>
              <a:cs typeface="Comic Sans MS"/>
            </a:endParaRPr>
          </a:p>
          <a:p>
            <a:pPr marL="404672">
              <a:lnSpc>
                <a:spcPct val="116129"/>
              </a:lnSpc>
              <a:spcBef>
                <a:spcPts val="693"/>
              </a:spcBef>
            </a:pPr>
            <a:r>
              <a:rPr dirty="0" smtClean="0" sz="1400" spc="0">
                <a:latin typeface="Comic Sans MS"/>
                <a:cs typeface="Comic Sans MS"/>
              </a:rPr>
              <a:t>E</a:t>
            </a:r>
            <a:r>
              <a:rPr dirty="0" smtClean="0" sz="1400" spc="-4">
                <a:latin typeface="Comic Sans MS"/>
                <a:cs typeface="Comic Sans MS"/>
              </a:rPr>
              <a:t>t</a:t>
            </a:r>
            <a:r>
              <a:rPr dirty="0" smtClean="0" sz="1400" spc="0">
                <a:latin typeface="Comic Sans MS"/>
                <a:cs typeface="Comic Sans MS"/>
              </a:rPr>
              <a:t>udes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d’ing</a:t>
            </a:r>
            <a:r>
              <a:rPr dirty="0" smtClean="0" sz="1400" spc="-4">
                <a:latin typeface="Comic Sans MS"/>
                <a:cs typeface="Comic Sans MS"/>
              </a:rPr>
              <a:t>é</a:t>
            </a:r>
            <a:r>
              <a:rPr dirty="0" smtClean="0" sz="1400" spc="0">
                <a:latin typeface="Comic Sans MS"/>
                <a:cs typeface="Comic Sans MS"/>
              </a:rPr>
              <a:t>nie</a:t>
            </a:r>
            <a:r>
              <a:rPr dirty="0" smtClean="0" sz="1400" spc="-4">
                <a:latin typeface="Comic Sans MS"/>
                <a:cs typeface="Comic Sans MS"/>
              </a:rPr>
              <a:t>r</a:t>
            </a:r>
            <a:r>
              <a:rPr dirty="0" smtClean="0" sz="1400" spc="0">
                <a:latin typeface="Comic Sans MS"/>
                <a:cs typeface="Comic Sans MS"/>
              </a:rPr>
              <a:t>ie</a:t>
            </a:r>
            <a:r>
              <a:rPr dirty="0" smtClean="0" sz="1400" spc="-3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particuliè</a:t>
            </a:r>
            <a:r>
              <a:rPr dirty="0" smtClean="0" sz="1400" spc="-4">
                <a:latin typeface="Comic Sans MS"/>
                <a:cs typeface="Comic Sans MS"/>
              </a:rPr>
              <a:t>r</a:t>
            </a:r>
            <a:r>
              <a:rPr dirty="0" smtClean="0" sz="1400" spc="0">
                <a:latin typeface="Comic Sans MS"/>
                <a:cs typeface="Comic Sans MS"/>
              </a:rPr>
              <a:t>es</a:t>
            </a:r>
            <a:r>
              <a:rPr dirty="0" smtClean="0" sz="1400" spc="-3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et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e</a:t>
            </a:r>
            <a:r>
              <a:rPr dirty="0" smtClean="0" sz="1400" spc="-4">
                <a:latin typeface="Comic Sans MS"/>
                <a:cs typeface="Comic Sans MS"/>
              </a:rPr>
              <a:t>x</a:t>
            </a:r>
            <a:r>
              <a:rPr dirty="0" smtClean="0" sz="1400" spc="0">
                <a:latin typeface="Comic Sans MS"/>
                <a:cs typeface="Comic Sans MS"/>
              </a:rPr>
              <a:t>pl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itati</a:t>
            </a:r>
            <a:r>
              <a:rPr dirty="0" smtClean="0" sz="1400" spc="-9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</a:t>
            </a:r>
            <a:r>
              <a:rPr dirty="0" smtClean="0" sz="1400" spc="-2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con</a:t>
            </a:r>
            <a:r>
              <a:rPr dirty="0" smtClean="0" sz="1400" spc="-4">
                <a:latin typeface="Comic Sans MS"/>
                <a:cs typeface="Comic Sans MS"/>
              </a:rPr>
              <a:t>t</a:t>
            </a:r>
            <a:r>
              <a:rPr dirty="0" smtClean="0" sz="1400" spc="0">
                <a:latin typeface="Comic Sans MS"/>
                <a:cs typeface="Comic Sans MS"/>
              </a:rPr>
              <a:t>rôlé</a:t>
            </a:r>
            <a:r>
              <a:rPr dirty="0" smtClean="0" sz="1400" spc="-4">
                <a:latin typeface="Comic Sans MS"/>
                <a:cs typeface="Comic Sans MS"/>
              </a:rPr>
              <a:t>e</a:t>
            </a:r>
            <a:r>
              <a:rPr dirty="0" smtClean="0" sz="1400" spc="0">
                <a:latin typeface="Comic Sans MS"/>
                <a:cs typeface="Comic Sans MS"/>
              </a:rPr>
              <a:t>.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Avec</a:t>
            </a:r>
            <a:r>
              <a:rPr dirty="0" smtClean="0" sz="1400" spc="-2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sy</a:t>
            </a:r>
            <a:r>
              <a:rPr dirty="0" smtClean="0" sz="1400" spc="4">
                <a:latin typeface="Comic Sans MS"/>
                <a:cs typeface="Comic Sans MS"/>
              </a:rPr>
              <a:t>s</a:t>
            </a:r>
            <a:r>
              <a:rPr dirty="0" smtClean="0" sz="1400" spc="0">
                <a:latin typeface="Comic Sans MS"/>
                <a:cs typeface="Comic Sans MS"/>
              </a:rPr>
              <a:t>tèmes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d</a:t>
            </a:r>
            <a:r>
              <a:rPr dirty="0" smtClean="0" sz="1400" spc="0">
                <a:latin typeface="Comic Sans MS"/>
                <a:cs typeface="Comic Sans MS"/>
              </a:rPr>
              <a:t>’étanc</a:t>
            </a:r>
            <a:r>
              <a:rPr dirty="0" smtClean="0" sz="1400" spc="4">
                <a:latin typeface="Comic Sans MS"/>
                <a:cs typeface="Comic Sans MS"/>
              </a:rPr>
              <a:t>h</a:t>
            </a:r>
            <a:r>
              <a:rPr dirty="0" smtClean="0" sz="1400" spc="0">
                <a:latin typeface="Comic Sans MS"/>
                <a:cs typeface="Comic Sans MS"/>
              </a:rPr>
              <a:t>éité</a:t>
            </a:r>
            <a:endParaRPr sz="1400">
              <a:latin typeface="Comic Sans MS"/>
              <a:cs typeface="Comic Sans MS"/>
            </a:endParaRPr>
          </a:p>
          <a:p>
            <a:pPr marL="404672" marR="26791">
              <a:lnSpc>
                <a:spcPts val="1670"/>
              </a:lnSpc>
              <a:spcBef>
                <a:spcPts val="8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3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gra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classes</a:t>
            </a:r>
            <a:r>
              <a:rPr dirty="0" smtClean="0" baseline="1708" sz="2100" spc="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déc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arges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3756" y="5528372"/>
            <a:ext cx="730849" cy="6304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lasse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1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lasse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2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64"/>
              </a:lnSpc>
            </a:pP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lasse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3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32887" y="5528372"/>
            <a:ext cx="2888072" cy="6304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IS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4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ng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reux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OM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64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Iner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échets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constructi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3756" y="6381571"/>
            <a:ext cx="4414146" cy="4176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0">
                <a:latin typeface="Comic Sans MS"/>
                <a:cs typeface="Comic Sans MS"/>
              </a:rPr>
              <a:t>lue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ts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iqu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des</a:t>
            </a:r>
            <a:r>
              <a:rPr dirty="0" smtClean="0" baseline="3417" sz="2100" spc="-4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lixivi</a:t>
            </a:r>
            <a:r>
              <a:rPr dirty="0" smtClean="0" baseline="3417" sz="2100" spc="-9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ts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nt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traités.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70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éviter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ys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rte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densité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ulati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!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77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8657844" y="1755648"/>
            <a:ext cx="3090672" cy="2318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26770" y="220006"/>
            <a:ext cx="7376804" cy="231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1877" sz="2400" spc="4">
                <a:solidFill>
                  <a:srgbClr val="00AFEF"/>
                </a:solidFill>
                <a:latin typeface="Wingdings"/>
                <a:cs typeface="Wingdings"/>
              </a:rPr>
              <a:t>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4">
                <a:solidFill>
                  <a:srgbClr val="00AFEF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-9">
                <a:solidFill>
                  <a:srgbClr val="00AFEF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néra</a:t>
            </a:r>
            <a:r>
              <a:rPr dirty="0" smtClean="0" baseline="1494" sz="2400" spc="4">
                <a:solidFill>
                  <a:srgbClr val="00AFEF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ion</a:t>
            </a:r>
            <a:r>
              <a:rPr dirty="0" smtClean="0" baseline="1494" sz="2400" spc="-89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avec</a:t>
            </a:r>
            <a:r>
              <a:rPr dirty="0" smtClean="0" baseline="1494" sz="2400" spc="-17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valorisation</a:t>
            </a:r>
            <a:r>
              <a:rPr dirty="0" smtClean="0" baseline="1494" sz="2400" spc="-50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é</a:t>
            </a:r>
            <a:r>
              <a:rPr dirty="0" smtClean="0" baseline="1494" sz="2400" spc="4">
                <a:solidFill>
                  <a:srgbClr val="00AFEF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er</a:t>
            </a:r>
            <a:r>
              <a:rPr dirty="0" smtClean="0" baseline="1494" sz="2400" spc="4">
                <a:solidFill>
                  <a:srgbClr val="00AFEF"/>
                </a:solidFill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é</a:t>
            </a:r>
            <a:r>
              <a:rPr dirty="0" smtClean="0" baseline="1494" sz="2400" spc="4">
                <a:solidFill>
                  <a:srgbClr val="00AFEF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solidFill>
                  <a:srgbClr val="00AFEF"/>
                </a:solidFill>
                <a:latin typeface="Comic Sans MS"/>
                <a:cs typeface="Comic Sans MS"/>
              </a:rPr>
              <a:t>q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ue</a:t>
            </a:r>
            <a:r>
              <a:rPr dirty="0" smtClean="0" baseline="1494" sz="2400" spc="-73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et</a:t>
            </a:r>
            <a:r>
              <a:rPr dirty="0" smtClean="0" baseline="1494" sz="2400" spc="-16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sé</a:t>
            </a:r>
            <a:r>
              <a:rPr dirty="0" smtClean="0" baseline="1494" sz="2400" spc="4">
                <a:solidFill>
                  <a:srgbClr val="00AFEF"/>
                </a:solidFill>
                <a:latin typeface="Comic Sans MS"/>
                <a:cs typeface="Comic Sans MS"/>
              </a:rPr>
              <a:t>v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ère</a:t>
            </a:r>
            <a:r>
              <a:rPr dirty="0" smtClean="0" baseline="1494" sz="2400" spc="-49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traiteme</a:t>
            </a:r>
            <a:r>
              <a:rPr dirty="0" smtClean="0" baseline="1494" sz="2400" spc="4">
                <a:solidFill>
                  <a:srgbClr val="00AFEF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-76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des</a:t>
            </a:r>
            <a:r>
              <a:rPr dirty="0" smtClean="0" baseline="1494" sz="2400" spc="-30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solidFill>
                  <a:srgbClr val="00AFEF"/>
                </a:solidFill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u</a:t>
            </a:r>
            <a:r>
              <a:rPr dirty="0" smtClean="0" baseline="1494" sz="2400" spc="-4">
                <a:solidFill>
                  <a:srgbClr val="00AFEF"/>
                </a:solidFill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ées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7593" y="837163"/>
            <a:ext cx="3370851" cy="207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dirty="0" smtClean="0" baseline="2145" sz="2100" spc="0">
                <a:latin typeface="Wingdings"/>
                <a:cs typeface="Wingdings"/>
              </a:rPr>
              <a:t></a:t>
            </a:r>
            <a:r>
              <a:rPr dirty="0" smtClean="0" baseline="2070" sz="2100" spc="54">
                <a:latin typeface="Times New Roman"/>
                <a:cs typeface="Times New Roman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St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ck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ge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éc</a:t>
            </a:r>
            <a:r>
              <a:rPr dirty="0" smtClean="0" baseline="1708" sz="2100" spc="9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ets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ans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f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7593" y="1263883"/>
            <a:ext cx="10545100" cy="4204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4290" sz="2100" spc="0">
                <a:latin typeface="Wingdings"/>
                <a:cs typeface="Wingdings"/>
              </a:rPr>
              <a:t></a:t>
            </a:r>
            <a:r>
              <a:rPr dirty="0" smtClean="0" baseline="4141" sz="2100" spc="54">
                <a:latin typeface="Times New Roman"/>
                <a:cs typeface="Times New Roman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Oxy</a:t>
            </a:r>
            <a:r>
              <a:rPr dirty="0" smtClean="0" baseline="3417" sz="2100" spc="9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m</a:t>
            </a:r>
            <a:r>
              <a:rPr dirty="0" smtClean="0" baseline="3417" sz="2100" spc="9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lète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éc</a:t>
            </a:r>
            <a:r>
              <a:rPr dirty="0" smtClean="0" baseline="3417" sz="2100" spc="4">
                <a:latin typeface="Comic Sans MS"/>
                <a:cs typeface="Comic Sans MS"/>
              </a:rPr>
              <a:t>h</a:t>
            </a:r>
            <a:r>
              <a:rPr dirty="0" smtClean="0" baseline="3417" sz="2100" spc="0">
                <a:latin typeface="Comic Sans MS"/>
                <a:cs typeface="Comic Sans MS"/>
              </a:rPr>
              <a:t>ets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4">
                <a:latin typeface="Comic Sans MS"/>
                <a:cs typeface="Comic Sans MS"/>
              </a:rPr>
              <a:t>v</a:t>
            </a:r>
            <a:r>
              <a:rPr dirty="0" smtClean="0" baseline="3417" sz="2100" spc="0">
                <a:latin typeface="Comic Sans MS"/>
                <a:cs typeface="Comic Sans MS"/>
              </a:rPr>
              <a:t>ec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l’a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r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réc</a:t>
            </a:r>
            <a:r>
              <a:rPr dirty="0" smtClean="0" baseline="3417" sz="2100" spc="4">
                <a:latin typeface="Comic Sans MS"/>
                <a:cs typeface="Comic Sans MS"/>
              </a:rPr>
              <a:t>h</a:t>
            </a: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4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f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0">
                <a:latin typeface="Comic Sans MS"/>
                <a:cs typeface="Comic Sans MS"/>
              </a:rPr>
              <a:t>é,</a:t>
            </a:r>
            <a:r>
              <a:rPr dirty="0" smtClean="0" baseline="3417" sz="2100" spc="-2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injecté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ans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f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4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r,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r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4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ct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sc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ri</a:t>
            </a:r>
            <a:r>
              <a:rPr dirty="0" smtClean="0" baseline="3417" sz="2100" spc="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li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m</a:t>
            </a:r>
            <a:r>
              <a:rPr dirty="0" smtClean="0" baseline="3417" sz="2100" spc="4">
                <a:latin typeface="Comic Sans MS"/>
                <a:cs typeface="Comic Sans MS"/>
              </a:rPr>
              <a:t>â</a:t>
            </a:r>
            <a:r>
              <a:rPr dirty="0" smtClean="0" baseline="3417" sz="2100" spc="0">
                <a:latin typeface="Comic Sans MS"/>
                <a:cs typeface="Comic Sans MS"/>
              </a:rPr>
              <a:t>c</a:t>
            </a:r>
            <a:r>
              <a:rPr dirty="0" smtClean="0" baseline="3417" sz="2100" spc="4">
                <a:latin typeface="Comic Sans MS"/>
                <a:cs typeface="Comic Sans MS"/>
              </a:rPr>
              <a:t>h</a:t>
            </a:r>
            <a:r>
              <a:rPr dirty="0" smtClean="0" baseline="3417" sz="2100" spc="0">
                <a:latin typeface="Comic Sans MS"/>
                <a:cs typeface="Comic Sans MS"/>
              </a:rPr>
              <a:t>efers</a:t>
            </a:r>
            <a:endParaRPr sz="1400">
              <a:latin typeface="Comic Sans MS"/>
              <a:cs typeface="Comic Sans MS"/>
            </a:endParaRPr>
          </a:p>
          <a:p>
            <a:pPr marL="12700" marR="27257">
              <a:lnSpc>
                <a:spcPts val="1664"/>
              </a:lnSpc>
              <a:spcBef>
                <a:spcPts val="1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fu</a:t>
            </a:r>
            <a:r>
              <a:rPr dirty="0" smtClean="0" baseline="1708" sz="2100" spc="4"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ées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ées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ières.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7593" y="1907132"/>
            <a:ext cx="8025375" cy="8442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 b="1">
                <a:latin typeface="Comic Sans MS"/>
                <a:cs typeface="Comic Sans MS"/>
              </a:rPr>
              <a:t>«</a:t>
            </a:r>
            <a:r>
              <a:rPr dirty="0" smtClean="0" baseline="3417" sz="2100" spc="9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Règle</a:t>
            </a:r>
            <a:r>
              <a:rPr dirty="0" smtClean="0" baseline="3417" sz="2100" spc="9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des</a:t>
            </a:r>
            <a:r>
              <a:rPr dirty="0" smtClean="0" baseline="3417" sz="2100" spc="14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3t</a:t>
            </a:r>
            <a:r>
              <a:rPr dirty="0" smtClean="0" baseline="3417" sz="2100" spc="0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»</a:t>
            </a:r>
            <a:endParaRPr sz="1400">
              <a:latin typeface="Comic Sans MS"/>
              <a:cs typeface="Comic Sans MS"/>
            </a:endParaRPr>
          </a:p>
          <a:p>
            <a:pPr marL="1384579" marR="26746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t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m</a:t>
            </a:r>
            <a:r>
              <a:rPr dirty="0" smtClean="0" baseline="1708" sz="2100" spc="4" b="1">
                <a:latin typeface="Comic Sans MS"/>
                <a:cs typeface="Comic Sans MS"/>
              </a:rPr>
              <a:t>p</a:t>
            </a:r>
            <a:r>
              <a:rPr dirty="0" smtClean="0" baseline="1708" sz="2100" spc="-4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rature</a:t>
            </a:r>
            <a:r>
              <a:rPr dirty="0" smtClean="0" baseline="1708" sz="2100" spc="4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minimale</a:t>
            </a:r>
            <a:r>
              <a:rPr dirty="0" smtClean="0" baseline="1708" sz="2100" spc="-9" b="1"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latin typeface="Comic Sans MS"/>
                <a:cs typeface="Comic Sans MS"/>
              </a:rPr>
              <a:t>8</a:t>
            </a:r>
            <a:r>
              <a:rPr dirty="0" smtClean="0" baseline="1708" sz="2100" spc="-4" b="1">
                <a:latin typeface="Comic Sans MS"/>
                <a:cs typeface="Comic Sans MS"/>
              </a:rPr>
              <a:t>5</a:t>
            </a:r>
            <a:r>
              <a:rPr dirty="0" smtClean="0" baseline="1708" sz="2100" spc="4" b="1">
                <a:latin typeface="Comic Sans MS"/>
                <a:cs typeface="Comic Sans MS"/>
              </a:rPr>
              <a:t>0</a:t>
            </a:r>
            <a:r>
              <a:rPr dirty="0" smtClean="0" baseline="2070" sz="2100" spc="0" b="1">
                <a:latin typeface="Arial"/>
                <a:cs typeface="Arial"/>
              </a:rPr>
              <a:t>°</a:t>
            </a:r>
            <a:r>
              <a:rPr dirty="0" smtClean="0" baseline="1708" sz="2100" spc="0" b="1">
                <a:latin typeface="Comic Sans MS"/>
                <a:cs typeface="Comic Sans MS"/>
              </a:rPr>
              <a:t>C</a:t>
            </a:r>
            <a:endParaRPr sz="1400">
              <a:latin typeface="Comic Sans MS"/>
              <a:cs typeface="Comic Sans MS"/>
            </a:endParaRPr>
          </a:p>
          <a:p>
            <a:pPr marL="1384579" marR="26746">
              <a:lnSpc>
                <a:spcPts val="1680"/>
              </a:lnSpc>
            </a:pPr>
            <a:r>
              <a:rPr dirty="0" smtClean="0" baseline="1708" sz="2100" spc="0" b="1">
                <a:latin typeface="Comic Sans MS"/>
                <a:cs typeface="Comic Sans MS"/>
              </a:rPr>
              <a:t>t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m</a:t>
            </a:r>
            <a:r>
              <a:rPr dirty="0" smtClean="0" baseline="1708" sz="2100" spc="4" b="1">
                <a:latin typeface="Comic Sans MS"/>
                <a:cs typeface="Comic Sans MS"/>
              </a:rPr>
              <a:t>p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latin typeface="Comic Sans MS"/>
                <a:cs typeface="Comic Sans MS"/>
              </a:rPr>
              <a:t>d</a:t>
            </a:r>
            <a:r>
              <a:rPr dirty="0" smtClean="0" baseline="1708" sz="2100" spc="0" b="1">
                <a:latin typeface="Comic Sans MS"/>
                <a:cs typeface="Comic Sans MS"/>
              </a:rPr>
              <a:t>e</a:t>
            </a:r>
            <a:r>
              <a:rPr dirty="0" smtClean="0" baseline="1708" sz="2100" spc="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-4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jo</a:t>
            </a:r>
            <a:r>
              <a:rPr dirty="0" smtClean="0" baseline="1708" sz="2100" spc="4" b="1">
                <a:latin typeface="Comic Sans MS"/>
                <a:cs typeface="Comic Sans MS"/>
              </a:rPr>
              <a:t>u</a:t>
            </a:r>
            <a:r>
              <a:rPr dirty="0" smtClean="0" baseline="1708" sz="2100" spc="0" b="1">
                <a:latin typeface="Comic Sans MS"/>
                <a:cs typeface="Comic Sans MS"/>
              </a:rPr>
              <a:t>r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latin typeface="Comic Sans MS"/>
                <a:cs typeface="Comic Sans MS"/>
              </a:rPr>
              <a:t>d</a:t>
            </a:r>
            <a:r>
              <a:rPr dirty="0" smtClean="0" baseline="1708" sz="2100" spc="-4" b="1">
                <a:latin typeface="Comic Sans MS"/>
                <a:cs typeface="Comic Sans MS"/>
              </a:rPr>
              <a:t>’</a:t>
            </a:r>
            <a:r>
              <a:rPr dirty="0" smtClean="0" baseline="1708" sz="2100" spc="0" b="1">
                <a:latin typeface="Comic Sans MS"/>
                <a:cs typeface="Comic Sans MS"/>
              </a:rPr>
              <a:t>au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m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ins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2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secondes</a:t>
            </a:r>
            <a:endParaRPr sz="1400">
              <a:latin typeface="Comic Sans MS"/>
              <a:cs typeface="Comic Sans MS"/>
            </a:endParaRPr>
          </a:p>
          <a:p>
            <a:pPr marL="1384579">
              <a:lnSpc>
                <a:spcPts val="1664"/>
              </a:lnSpc>
            </a:pPr>
            <a:r>
              <a:rPr dirty="0" smtClean="0" baseline="1708" sz="2100" spc="0" b="1">
                <a:latin typeface="Comic Sans MS"/>
                <a:cs typeface="Comic Sans MS"/>
              </a:rPr>
              <a:t>niveau</a:t>
            </a:r>
            <a:r>
              <a:rPr dirty="0" smtClean="0" baseline="1708" sz="2100" spc="-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de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turbul</a:t>
            </a:r>
            <a:r>
              <a:rPr dirty="0" smtClean="0" baseline="1708" sz="2100" spc="-9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nce</a:t>
            </a:r>
            <a:r>
              <a:rPr dirty="0" smtClean="0" baseline="1708" sz="2100" spc="1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suf</a:t>
            </a:r>
            <a:r>
              <a:rPr dirty="0" smtClean="0" baseline="1708" sz="2100" spc="-9" b="1">
                <a:latin typeface="Comic Sans MS"/>
                <a:cs typeface="Comic Sans MS"/>
              </a:rPr>
              <a:t>f</a:t>
            </a:r>
            <a:r>
              <a:rPr dirty="0" smtClean="0" baseline="1708" sz="2100" spc="0" b="1">
                <a:latin typeface="Comic Sans MS"/>
                <a:cs typeface="Comic Sans MS"/>
              </a:rPr>
              <a:t>isant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latin typeface="Comic Sans MS"/>
                <a:cs typeface="Comic Sans MS"/>
              </a:rPr>
              <a:t>p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ur</a:t>
            </a:r>
            <a:r>
              <a:rPr dirty="0" smtClean="0" baseline="1708" sz="2100" spc="-4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assur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r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la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meill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ure</a:t>
            </a:r>
            <a:r>
              <a:rPr dirty="0" smtClean="0" baseline="1708" sz="2100" spc="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co</a:t>
            </a:r>
            <a:r>
              <a:rPr dirty="0" smtClean="0" baseline="1708" sz="2100" spc="4" b="1">
                <a:latin typeface="Comic Sans MS"/>
                <a:cs typeface="Comic Sans MS"/>
              </a:rPr>
              <a:t>m</a:t>
            </a:r>
            <a:r>
              <a:rPr dirty="0" smtClean="0" baseline="1708" sz="2100" spc="-4" b="1">
                <a:latin typeface="Comic Sans MS"/>
                <a:cs typeface="Comic Sans MS"/>
              </a:rPr>
              <a:t>b</a:t>
            </a:r>
            <a:r>
              <a:rPr dirty="0" smtClean="0" baseline="1708" sz="2100" spc="0" b="1">
                <a:latin typeface="Comic Sans MS"/>
                <a:cs typeface="Comic Sans MS"/>
              </a:rPr>
              <a:t>usti</a:t>
            </a:r>
            <a:r>
              <a:rPr dirty="0" smtClean="0" baseline="1708" sz="2100" spc="9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r>
              <a:rPr dirty="0" smtClean="0" baseline="1708" sz="2100" spc="-9" b="1"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latin typeface="Comic Sans MS"/>
                <a:cs typeface="Comic Sans MS"/>
              </a:rPr>
              <a:t>p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ssible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7593" y="2971017"/>
            <a:ext cx="6169452" cy="207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dirty="0" smtClean="0" baseline="2145" sz="2100" spc="-4">
                <a:latin typeface="Wingdings"/>
                <a:cs typeface="Wingdings"/>
              </a:rPr>
              <a:t></a:t>
            </a:r>
            <a:r>
              <a:rPr dirty="0" smtClean="0" baseline="1708" sz="2100" spc="-4" b="1">
                <a:latin typeface="Comic Sans MS"/>
                <a:cs typeface="Comic Sans MS"/>
              </a:rPr>
              <a:t>P</a:t>
            </a:r>
            <a:r>
              <a:rPr dirty="0" smtClean="0" baseline="1708" sz="2100" spc="0" b="1">
                <a:latin typeface="Comic Sans MS"/>
                <a:cs typeface="Comic Sans MS"/>
              </a:rPr>
              <a:t>ro</a:t>
            </a:r>
            <a:r>
              <a:rPr dirty="0" smtClean="0" baseline="1708" sz="2100" spc="4" b="1">
                <a:latin typeface="Comic Sans MS"/>
                <a:cs typeface="Comic Sans MS"/>
              </a:rPr>
              <a:t>d</a:t>
            </a:r>
            <a:r>
              <a:rPr dirty="0" smtClean="0" baseline="1708" sz="2100" spc="0" b="1">
                <a:latin typeface="Comic Sans MS"/>
                <a:cs typeface="Comic Sans MS"/>
              </a:rPr>
              <a:t>ucti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r>
              <a:rPr dirty="0" smtClean="0" baseline="1708" sz="2100" spc="-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d’</a:t>
            </a:r>
            <a:r>
              <a:rPr dirty="0" smtClean="0" baseline="1708" sz="2100" spc="-4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l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ct</a:t>
            </a:r>
            <a:r>
              <a:rPr dirty="0" smtClean="0" baseline="1708" sz="2100" spc="-4" b="1">
                <a:latin typeface="Comic Sans MS"/>
                <a:cs typeface="Comic Sans MS"/>
              </a:rPr>
              <a:t>r</a:t>
            </a:r>
            <a:r>
              <a:rPr dirty="0" smtClean="0" baseline="1708" sz="2100" spc="0" b="1">
                <a:latin typeface="Comic Sans MS"/>
                <a:cs typeface="Comic Sans MS"/>
              </a:rPr>
              <a:t>icité</a:t>
            </a:r>
            <a:r>
              <a:rPr dirty="0" smtClean="0" baseline="1708" sz="2100" spc="25" b="1"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latin typeface="Comic Sans MS"/>
                <a:cs typeface="Comic Sans MS"/>
              </a:rPr>
              <a:t>p</a:t>
            </a:r>
            <a:r>
              <a:rPr dirty="0" smtClean="0" baseline="1708" sz="2100" spc="0" b="1">
                <a:latin typeface="Comic Sans MS"/>
                <a:cs typeface="Comic Sans MS"/>
              </a:rPr>
              <a:t>ar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tur</a:t>
            </a:r>
            <a:r>
              <a:rPr dirty="0" smtClean="0" baseline="1708" sz="2100" spc="-4" b="1">
                <a:latin typeface="Comic Sans MS"/>
                <a:cs typeface="Comic Sans MS"/>
              </a:rPr>
              <a:t>b</a:t>
            </a:r>
            <a:r>
              <a:rPr dirty="0" smtClean="0" baseline="1708" sz="2100" spc="14" b="1">
                <a:latin typeface="Comic Sans MS"/>
                <a:cs typeface="Comic Sans MS"/>
              </a:rPr>
              <a:t>o</a:t>
            </a:r>
            <a:r>
              <a:rPr dirty="0" smtClean="0" baseline="1708" sz="2100" spc="-4" b="1">
                <a:latin typeface="Comic Sans MS"/>
                <a:cs typeface="Comic Sans MS"/>
              </a:rPr>
              <a:t>-</a:t>
            </a:r>
            <a:r>
              <a:rPr dirty="0" smtClean="0" baseline="1708" sz="2100" spc="0" b="1">
                <a:latin typeface="Comic Sans MS"/>
                <a:cs typeface="Comic Sans MS"/>
              </a:rPr>
              <a:t>alt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rn</a:t>
            </a:r>
            <a:r>
              <a:rPr dirty="0" smtClean="0" baseline="1708" sz="2100" spc="-4" b="1">
                <a:latin typeface="Comic Sans MS"/>
                <a:cs typeface="Comic Sans MS"/>
              </a:rPr>
              <a:t>a</a:t>
            </a:r>
            <a:r>
              <a:rPr dirty="0" smtClean="0" baseline="1708" sz="2100" spc="0" b="1">
                <a:latin typeface="Comic Sans MS"/>
                <a:cs typeface="Comic Sans MS"/>
              </a:rPr>
              <a:t>t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ur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latin typeface="Comic Sans MS"/>
                <a:cs typeface="Comic Sans MS"/>
              </a:rPr>
              <a:t>(</a:t>
            </a:r>
            <a:r>
              <a:rPr dirty="0" smtClean="0" baseline="1708" sz="2100" spc="0" b="1">
                <a:latin typeface="Comic Sans MS"/>
                <a:cs typeface="Comic Sans MS"/>
              </a:rPr>
              <a:t>«</a:t>
            </a:r>
            <a:r>
              <a:rPr dirty="0" smtClean="0" baseline="1708" sz="2100" spc="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waste</a:t>
            </a:r>
            <a:r>
              <a:rPr dirty="0" smtClean="0" baseline="1708" sz="2100" spc="14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to</a:t>
            </a:r>
            <a:r>
              <a:rPr dirty="0" smtClean="0" baseline="1708" sz="2100" spc="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en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rgy</a:t>
            </a:r>
            <a:r>
              <a:rPr dirty="0" smtClean="0" baseline="1708" sz="2100" spc="9" b="1"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latin typeface="Comic Sans MS"/>
                <a:cs typeface="Comic Sans MS"/>
              </a:rPr>
              <a:t>»)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7593" y="3397490"/>
            <a:ext cx="4402797" cy="2074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5"/>
              </a:lnSpc>
              <a:spcBef>
                <a:spcPts val="81"/>
              </a:spcBef>
            </a:pPr>
            <a:r>
              <a:rPr dirty="0" smtClean="0" baseline="2145" sz="2100" spc="-4">
                <a:latin typeface="Wingdings"/>
                <a:cs typeface="Wingdings"/>
              </a:rPr>
              <a:t></a:t>
            </a:r>
            <a:r>
              <a:rPr dirty="0" smtClean="0" baseline="1708" sz="2100" spc="0">
                <a:latin typeface="Comic Sans MS"/>
                <a:cs typeface="Comic Sans MS"/>
              </a:rPr>
              <a:t>Ré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é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at</a:t>
            </a:r>
            <a:r>
              <a:rPr dirty="0" smtClean="0" baseline="1708" sz="2100" spc="-14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mé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aux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ux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(él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aiman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7593" y="3824838"/>
            <a:ext cx="2735793" cy="207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dirty="0" smtClean="0" baseline="2145" sz="2100" spc="-4">
                <a:latin typeface="Wingdings"/>
                <a:cs typeface="Wingdings"/>
              </a:rPr>
              <a:t></a:t>
            </a:r>
            <a:r>
              <a:rPr dirty="0" smtClean="0" baseline="1708" sz="2100" spc="-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ép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uss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érage</a:t>
            </a:r>
            <a:r>
              <a:rPr dirty="0" smtClean="0" baseline="1708" sz="2100" spc="-5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éle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trostati</a:t>
            </a:r>
            <a:r>
              <a:rPr dirty="0" smtClean="0" baseline="1708" sz="2100" spc="4">
                <a:latin typeface="Comic Sans MS"/>
                <a:cs typeface="Comic Sans MS"/>
              </a:rPr>
              <a:t>q</a:t>
            </a:r>
            <a:r>
              <a:rPr dirty="0" smtClean="0" baseline="1708" sz="2100" spc="0">
                <a:latin typeface="Comic Sans MS"/>
                <a:cs typeface="Comic Sans MS"/>
              </a:rPr>
              <a:t>ue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7593" y="4251558"/>
            <a:ext cx="8203873" cy="207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dirty="0" smtClean="0" baseline="2145" sz="2100" spc="-4">
                <a:latin typeface="Wingdings"/>
                <a:cs typeface="Wingdings"/>
              </a:rPr>
              <a:t></a:t>
            </a:r>
            <a:r>
              <a:rPr dirty="0" smtClean="0" baseline="1708" sz="2100" spc="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raitement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umées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cha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x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charbon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actif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traque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xines,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métaux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urds,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7840" y="5096425"/>
            <a:ext cx="7896860" cy="231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1877" sz="2400" spc="4">
                <a:solidFill>
                  <a:srgbClr val="00AFEF"/>
                </a:solidFill>
                <a:latin typeface="Wingdings"/>
                <a:cs typeface="Wingdings"/>
              </a:rPr>
              <a:t>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Con</a:t>
            </a:r>
            <a:r>
              <a:rPr dirty="0" smtClean="0" baseline="1494" sz="2400" spc="4">
                <a:solidFill>
                  <a:srgbClr val="00AFEF"/>
                </a:solidFill>
                <a:latin typeface="Comic Sans MS"/>
                <a:cs typeface="Comic Sans MS"/>
              </a:rPr>
              <a:t>v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er</a:t>
            </a:r>
            <a:r>
              <a:rPr dirty="0" smtClean="0" baseline="1494" sz="2400" spc="4">
                <a:solidFill>
                  <a:srgbClr val="00AFEF"/>
                </a:solidFill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ion</a:t>
            </a:r>
            <a:r>
              <a:rPr dirty="0" smtClean="0" baseline="1494" sz="2400" spc="-92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:</a:t>
            </a:r>
            <a:r>
              <a:rPr dirty="0" smtClean="0" baseline="1494" sz="2400" spc="-4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Biométha</a:t>
            </a:r>
            <a:r>
              <a:rPr dirty="0" smtClean="0" baseline="1494" sz="2400" spc="4">
                <a:solidFill>
                  <a:srgbClr val="00AFEF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isation</a:t>
            </a:r>
            <a:r>
              <a:rPr dirty="0" smtClean="0" baseline="1494" sz="2400" spc="-106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(matières</a:t>
            </a:r>
            <a:r>
              <a:rPr dirty="0" smtClean="0" baseline="1494" sz="2400" spc="-51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or</a:t>
            </a:r>
            <a:r>
              <a:rPr dirty="0" smtClean="0" baseline="1494" sz="2400" spc="4">
                <a:solidFill>
                  <a:srgbClr val="00AFEF"/>
                </a:solidFill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aniques</a:t>
            </a:r>
            <a:r>
              <a:rPr dirty="0" smtClean="0" baseline="1494" sz="2400" spc="-63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solidFill>
                  <a:srgbClr val="00AFEF"/>
                </a:solidFill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erme</a:t>
            </a:r>
            <a:r>
              <a:rPr dirty="0" smtClean="0" baseline="1494" sz="2400" spc="4">
                <a:solidFill>
                  <a:srgbClr val="00AFEF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solidFill>
                  <a:srgbClr val="00AFEF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scib</a:t>
            </a:r>
            <a:r>
              <a:rPr dirty="0" smtClean="0" baseline="1494" sz="2400" spc="-9">
                <a:solidFill>
                  <a:srgbClr val="00AFEF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es</a:t>
            </a:r>
            <a:r>
              <a:rPr dirty="0" smtClean="0" baseline="1494" sz="2400" spc="4">
                <a:solidFill>
                  <a:srgbClr val="00AFEF"/>
                </a:solidFill>
                <a:latin typeface="Comic Sans MS"/>
                <a:cs typeface="Comic Sans MS"/>
              </a:rPr>
              <a:t>)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,</a:t>
            </a:r>
            <a:r>
              <a:rPr dirty="0" smtClean="0" baseline="1494" sz="2400" spc="-127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9">
                <a:solidFill>
                  <a:srgbClr val="00AFEF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he</a:t>
            </a:r>
            <a:r>
              <a:rPr dirty="0" smtClean="0" baseline="1494" sz="2400" spc="4">
                <a:solidFill>
                  <a:srgbClr val="00AFEF"/>
                </a:solidFill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mo</a:t>
            </a:r>
            <a:r>
              <a:rPr dirty="0" smtClean="0" baseline="1494" sz="2400" spc="-9">
                <a:solidFill>
                  <a:srgbClr val="00AFEF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yse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03398" y="5780176"/>
            <a:ext cx="385426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75">
                <a:latin typeface="Calibri"/>
                <a:cs typeface="Calibri"/>
              </a:rPr>
              <a:t>V</a:t>
            </a:r>
            <a:r>
              <a:rPr dirty="0" smtClean="0" baseline="3034" sz="2700" spc="0">
                <a:latin typeface="Calibri"/>
                <a:cs typeface="Calibri"/>
              </a:rPr>
              <a:t>o</a:t>
            </a:r>
            <a:r>
              <a:rPr dirty="0" smtClean="0" baseline="3034" sz="2700" spc="-4">
                <a:latin typeface="Calibri"/>
                <a:cs typeface="Calibri"/>
              </a:rPr>
              <a:t>i</a:t>
            </a:r>
            <a:r>
              <a:rPr dirty="0" smtClean="0" baseline="3034" sz="2700" spc="0">
                <a:latin typeface="Calibri"/>
                <a:cs typeface="Calibri"/>
              </a:rPr>
              <a:t>r</a:t>
            </a:r>
            <a:r>
              <a:rPr dirty="0" smtClean="0" baseline="3034" sz="2700" spc="9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part</a:t>
            </a:r>
            <a:r>
              <a:rPr dirty="0" smtClean="0" baseline="3034" sz="2700" spc="-9">
                <a:latin typeface="Calibri"/>
                <a:cs typeface="Calibri"/>
              </a:rPr>
              <a:t>i</a:t>
            </a:r>
            <a:r>
              <a:rPr dirty="0" smtClean="0" baseline="3034" sz="2700" spc="0">
                <a:latin typeface="Calibri"/>
                <a:cs typeface="Calibri"/>
              </a:rPr>
              <a:t>e</a:t>
            </a:r>
            <a:r>
              <a:rPr dirty="0" smtClean="0" baseline="3034" sz="2700" spc="14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1:</a:t>
            </a:r>
            <a:r>
              <a:rPr dirty="0" smtClean="0" baseline="3034" sz="2700" spc="9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ea</a:t>
            </a:r>
            <a:r>
              <a:rPr dirty="0" smtClean="0" baseline="3034" sz="2700" spc="14">
                <a:latin typeface="Calibri"/>
                <a:cs typeface="Calibri"/>
              </a:rPr>
              <a:t>u</a:t>
            </a:r>
            <a:r>
              <a:rPr dirty="0" smtClean="0" baseline="3034" sz="2700" spc="0">
                <a:latin typeface="Calibri"/>
                <a:cs typeface="Calibri"/>
              </a:rPr>
              <a:t>-</a:t>
            </a:r>
            <a:r>
              <a:rPr dirty="0" smtClean="0" baseline="3034" sz="2700" spc="-19">
                <a:latin typeface="Calibri"/>
                <a:cs typeface="Calibri"/>
              </a:rPr>
              <a:t>c</a:t>
            </a:r>
            <a:r>
              <a:rPr dirty="0" smtClean="0" baseline="3034" sz="2700" spc="0">
                <a:latin typeface="Calibri"/>
                <a:cs typeface="Calibri"/>
              </a:rPr>
              <a:t>ond</a:t>
            </a:r>
            <a:r>
              <a:rPr dirty="0" smtClean="0" baseline="3034" sz="2700" spc="4">
                <a:latin typeface="Calibri"/>
                <a:cs typeface="Calibri"/>
              </a:rPr>
              <a:t>u</a:t>
            </a:r>
            <a:r>
              <a:rPr dirty="0" smtClean="0" baseline="3034" sz="2700" spc="-4">
                <a:latin typeface="Calibri"/>
                <a:cs typeface="Calibri"/>
              </a:rPr>
              <a:t>c</a:t>
            </a:r>
            <a:r>
              <a:rPr dirty="0" smtClean="0" baseline="3034" sz="2700" spc="0">
                <a:latin typeface="Calibri"/>
                <a:cs typeface="Calibri"/>
              </a:rPr>
              <a:t>t</a:t>
            </a:r>
            <a:r>
              <a:rPr dirty="0" smtClean="0" baseline="3034" sz="2700" spc="-9">
                <a:latin typeface="Calibri"/>
                <a:cs typeface="Calibri"/>
              </a:rPr>
              <a:t>i</a:t>
            </a:r>
            <a:r>
              <a:rPr dirty="0" smtClean="0" baseline="3034" sz="2700" spc="0">
                <a:latin typeface="Calibri"/>
                <a:cs typeface="Calibri"/>
              </a:rPr>
              <a:t>vi</a:t>
            </a:r>
            <a:r>
              <a:rPr dirty="0" smtClean="0" baseline="3034" sz="2700" spc="-29">
                <a:latin typeface="Calibri"/>
                <a:cs typeface="Calibri"/>
              </a:rPr>
              <a:t>t</a:t>
            </a:r>
            <a:r>
              <a:rPr dirty="0" smtClean="0" baseline="3034" sz="2700" spc="9">
                <a:latin typeface="Calibri"/>
                <a:cs typeface="Calibri"/>
              </a:rPr>
              <a:t>é</a:t>
            </a:r>
            <a:r>
              <a:rPr dirty="0" smtClean="0" baseline="3034" sz="2700" spc="0">
                <a:latin typeface="Calibri"/>
                <a:cs typeface="Calibri"/>
              </a:rPr>
              <a:t>-é</a:t>
            </a:r>
            <a:r>
              <a:rPr dirty="0" smtClean="0" baseline="3034" sz="2700" spc="4">
                <a:latin typeface="Calibri"/>
                <a:cs typeface="Calibri"/>
              </a:rPr>
              <a:t>p</a:t>
            </a:r>
            <a:r>
              <a:rPr dirty="0" smtClean="0" baseline="3034" sz="2700" spc="0">
                <a:latin typeface="Calibri"/>
                <a:cs typeface="Calibri"/>
              </a:rPr>
              <a:t>u</a:t>
            </a:r>
            <a:r>
              <a:rPr dirty="0" smtClean="0" baseline="3034" sz="2700" spc="-39">
                <a:latin typeface="Calibri"/>
                <a:cs typeface="Calibri"/>
              </a:rPr>
              <a:t>r</a:t>
            </a:r>
            <a:r>
              <a:rPr dirty="0" smtClean="0" baseline="3034" sz="2700" spc="-9">
                <a:latin typeface="Calibri"/>
                <a:cs typeface="Calibri"/>
              </a:rPr>
              <a:t>a</a:t>
            </a:r>
            <a:r>
              <a:rPr dirty="0" smtClean="0" baseline="3034" sz="2700" spc="0">
                <a:latin typeface="Calibri"/>
                <a:cs typeface="Calibri"/>
              </a:rPr>
              <a:t>t</a:t>
            </a:r>
            <a:r>
              <a:rPr dirty="0" smtClean="0" baseline="3034" sz="2700" spc="-9">
                <a:latin typeface="Calibri"/>
                <a:cs typeface="Calibri"/>
              </a:rPr>
              <a:t>i</a:t>
            </a:r>
            <a:r>
              <a:rPr dirty="0" smtClean="0" baseline="3034" sz="2700" spc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78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82168" y="2932176"/>
            <a:ext cx="2767584" cy="19354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608451" y="2774842"/>
            <a:ext cx="874776" cy="390886"/>
          </a:xfrm>
          <a:custGeom>
            <a:avLst/>
            <a:gdLst/>
            <a:ahLst/>
            <a:cxnLst/>
            <a:rect l="l" t="t" r="r" b="b"/>
            <a:pathLst>
              <a:path w="874776" h="390886">
                <a:moveTo>
                  <a:pt x="0" y="33381"/>
                </a:moveTo>
                <a:lnTo>
                  <a:pt x="44220" y="28515"/>
                </a:lnTo>
                <a:lnTo>
                  <a:pt x="88003" y="25703"/>
                </a:lnTo>
                <a:lnTo>
                  <a:pt x="131244" y="24907"/>
                </a:lnTo>
                <a:lnTo>
                  <a:pt x="173840" y="26089"/>
                </a:lnTo>
                <a:lnTo>
                  <a:pt x="215689" y="29211"/>
                </a:lnTo>
                <a:lnTo>
                  <a:pt x="256688" y="34237"/>
                </a:lnTo>
                <a:lnTo>
                  <a:pt x="296732" y="41127"/>
                </a:lnTo>
                <a:lnTo>
                  <a:pt x="335720" y="49844"/>
                </a:lnTo>
                <a:lnTo>
                  <a:pt x="373549" y="60350"/>
                </a:lnTo>
                <a:lnTo>
                  <a:pt x="410114" y="72608"/>
                </a:lnTo>
                <a:lnTo>
                  <a:pt x="445314" y="86579"/>
                </a:lnTo>
                <a:lnTo>
                  <a:pt x="479045" y="102226"/>
                </a:lnTo>
                <a:lnTo>
                  <a:pt x="511203" y="119511"/>
                </a:lnTo>
                <a:lnTo>
                  <a:pt x="541687" y="138396"/>
                </a:lnTo>
                <a:lnTo>
                  <a:pt x="570392" y="158843"/>
                </a:lnTo>
                <a:lnTo>
                  <a:pt x="597216" y="180814"/>
                </a:lnTo>
                <a:lnTo>
                  <a:pt x="622057" y="204273"/>
                </a:lnTo>
                <a:lnTo>
                  <a:pt x="644809" y="229180"/>
                </a:lnTo>
                <a:lnTo>
                  <a:pt x="665372" y="255498"/>
                </a:lnTo>
                <a:lnTo>
                  <a:pt x="683640" y="283190"/>
                </a:lnTo>
                <a:lnTo>
                  <a:pt x="617093" y="296525"/>
                </a:lnTo>
                <a:lnTo>
                  <a:pt x="792861" y="390886"/>
                </a:lnTo>
                <a:lnTo>
                  <a:pt x="874776" y="245090"/>
                </a:lnTo>
                <a:lnTo>
                  <a:pt x="808227" y="258425"/>
                </a:lnTo>
                <a:lnTo>
                  <a:pt x="786868" y="226482"/>
                </a:lnTo>
                <a:lnTo>
                  <a:pt x="762523" y="196443"/>
                </a:lnTo>
                <a:lnTo>
                  <a:pt x="735356" y="168355"/>
                </a:lnTo>
                <a:lnTo>
                  <a:pt x="705530" y="142263"/>
                </a:lnTo>
                <a:lnTo>
                  <a:pt x="673209" y="118213"/>
                </a:lnTo>
                <a:lnTo>
                  <a:pt x="638555" y="96249"/>
                </a:lnTo>
                <a:lnTo>
                  <a:pt x="601732" y="76418"/>
                </a:lnTo>
                <a:lnTo>
                  <a:pt x="562904" y="58764"/>
                </a:lnTo>
                <a:lnTo>
                  <a:pt x="522234" y="43335"/>
                </a:lnTo>
                <a:lnTo>
                  <a:pt x="479885" y="30174"/>
                </a:lnTo>
                <a:lnTo>
                  <a:pt x="436020" y="19328"/>
                </a:lnTo>
                <a:lnTo>
                  <a:pt x="390804" y="10842"/>
                </a:lnTo>
                <a:lnTo>
                  <a:pt x="344399" y="4761"/>
                </a:lnTo>
                <a:lnTo>
                  <a:pt x="296968" y="1132"/>
                </a:lnTo>
                <a:lnTo>
                  <a:pt x="248675" y="0"/>
                </a:lnTo>
                <a:lnTo>
                  <a:pt x="199684" y="1409"/>
                </a:lnTo>
                <a:lnTo>
                  <a:pt x="150158" y="5407"/>
                </a:lnTo>
                <a:lnTo>
                  <a:pt x="100259" y="12037"/>
                </a:lnTo>
                <a:lnTo>
                  <a:pt x="50152" y="21347"/>
                </a:lnTo>
                <a:lnTo>
                  <a:pt x="0" y="3338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2944444" y="2793873"/>
            <a:ext cx="725855" cy="661162"/>
          </a:xfrm>
          <a:custGeom>
            <a:avLst/>
            <a:gdLst/>
            <a:ahLst/>
            <a:cxnLst/>
            <a:rect l="l" t="t" r="r" b="b"/>
            <a:pathLst>
              <a:path w="725855" h="661162">
                <a:moveTo>
                  <a:pt x="127781" y="512686"/>
                </a:moveTo>
                <a:lnTo>
                  <a:pt x="135457" y="471919"/>
                </a:lnTo>
                <a:lnTo>
                  <a:pt x="147336" y="431661"/>
                </a:lnTo>
                <a:lnTo>
                  <a:pt x="163264" y="392073"/>
                </a:lnTo>
                <a:lnTo>
                  <a:pt x="183089" y="353321"/>
                </a:lnTo>
                <a:lnTo>
                  <a:pt x="206658" y="315568"/>
                </a:lnTo>
                <a:lnTo>
                  <a:pt x="233818" y="278977"/>
                </a:lnTo>
                <a:lnTo>
                  <a:pt x="264416" y="243713"/>
                </a:lnTo>
                <a:lnTo>
                  <a:pt x="298299" y="209937"/>
                </a:lnTo>
                <a:lnTo>
                  <a:pt x="335314" y="177816"/>
                </a:lnTo>
                <a:lnTo>
                  <a:pt x="375309" y="147511"/>
                </a:lnTo>
                <a:lnTo>
                  <a:pt x="418130" y="119187"/>
                </a:lnTo>
                <a:lnTo>
                  <a:pt x="463625" y="93007"/>
                </a:lnTo>
                <a:lnTo>
                  <a:pt x="511641" y="69135"/>
                </a:lnTo>
                <a:lnTo>
                  <a:pt x="562025" y="47735"/>
                </a:lnTo>
                <a:lnTo>
                  <a:pt x="614624" y="28970"/>
                </a:lnTo>
                <a:lnTo>
                  <a:pt x="669284" y="13003"/>
                </a:lnTo>
                <a:lnTo>
                  <a:pt x="725855" y="0"/>
                </a:lnTo>
                <a:lnTo>
                  <a:pt x="601395" y="24764"/>
                </a:lnTo>
                <a:lnTo>
                  <a:pt x="544824" y="37769"/>
                </a:lnTo>
                <a:lnTo>
                  <a:pt x="490164" y="53738"/>
                </a:lnTo>
                <a:lnTo>
                  <a:pt x="437565" y="72507"/>
                </a:lnTo>
                <a:lnTo>
                  <a:pt x="387181" y="93912"/>
                </a:lnTo>
                <a:lnTo>
                  <a:pt x="339165" y="117790"/>
                </a:lnTo>
                <a:lnTo>
                  <a:pt x="293670" y="143976"/>
                </a:lnTo>
                <a:lnTo>
                  <a:pt x="250849" y="172306"/>
                </a:lnTo>
                <a:lnTo>
                  <a:pt x="210854" y="202617"/>
                </a:lnTo>
                <a:lnTo>
                  <a:pt x="173839" y="234745"/>
                </a:lnTo>
                <a:lnTo>
                  <a:pt x="139956" y="268525"/>
                </a:lnTo>
                <a:lnTo>
                  <a:pt x="109358" y="303794"/>
                </a:lnTo>
                <a:lnTo>
                  <a:pt x="82198" y="340388"/>
                </a:lnTo>
                <a:lnTo>
                  <a:pt x="58629" y="378143"/>
                </a:lnTo>
                <a:lnTo>
                  <a:pt x="38804" y="416894"/>
                </a:lnTo>
                <a:lnTo>
                  <a:pt x="22876" y="456479"/>
                </a:lnTo>
                <a:lnTo>
                  <a:pt x="10997" y="496733"/>
                </a:lnTo>
                <a:lnTo>
                  <a:pt x="3321" y="537492"/>
                </a:lnTo>
                <a:lnTo>
                  <a:pt x="0" y="578593"/>
                </a:lnTo>
                <a:lnTo>
                  <a:pt x="1187" y="619870"/>
                </a:lnTo>
                <a:lnTo>
                  <a:pt x="7035" y="661162"/>
                </a:lnTo>
                <a:lnTo>
                  <a:pt x="131495" y="636397"/>
                </a:lnTo>
                <a:lnTo>
                  <a:pt x="125647" y="595088"/>
                </a:lnTo>
                <a:lnTo>
                  <a:pt x="124459" y="553797"/>
                </a:lnTo>
                <a:lnTo>
                  <a:pt x="127781" y="512686"/>
                </a:lnTo>
                <a:close/>
              </a:path>
            </a:pathLst>
          </a:custGeom>
          <a:solidFill>
            <a:srgbClr val="487CA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2944444" y="2774939"/>
            <a:ext cx="1538782" cy="680095"/>
          </a:xfrm>
          <a:custGeom>
            <a:avLst/>
            <a:gdLst/>
            <a:ahLst/>
            <a:cxnLst/>
            <a:rect l="l" t="t" r="r" b="b"/>
            <a:pathLst>
              <a:path w="1538782" h="680095">
                <a:moveTo>
                  <a:pt x="725855" y="18933"/>
                </a:moveTo>
                <a:lnTo>
                  <a:pt x="669284" y="31937"/>
                </a:lnTo>
                <a:lnTo>
                  <a:pt x="614624" y="47903"/>
                </a:lnTo>
                <a:lnTo>
                  <a:pt x="562025" y="66668"/>
                </a:lnTo>
                <a:lnTo>
                  <a:pt x="511641" y="88068"/>
                </a:lnTo>
                <a:lnTo>
                  <a:pt x="463625" y="111940"/>
                </a:lnTo>
                <a:lnTo>
                  <a:pt x="418130" y="138120"/>
                </a:lnTo>
                <a:lnTo>
                  <a:pt x="375309" y="166444"/>
                </a:lnTo>
                <a:lnTo>
                  <a:pt x="335314" y="196749"/>
                </a:lnTo>
                <a:lnTo>
                  <a:pt x="298299" y="228871"/>
                </a:lnTo>
                <a:lnTo>
                  <a:pt x="264416" y="262646"/>
                </a:lnTo>
                <a:lnTo>
                  <a:pt x="233818" y="297910"/>
                </a:lnTo>
                <a:lnTo>
                  <a:pt x="206658" y="334501"/>
                </a:lnTo>
                <a:lnTo>
                  <a:pt x="183089" y="372255"/>
                </a:lnTo>
                <a:lnTo>
                  <a:pt x="163264" y="411007"/>
                </a:lnTo>
                <a:lnTo>
                  <a:pt x="147336" y="450594"/>
                </a:lnTo>
                <a:lnTo>
                  <a:pt x="135457" y="490852"/>
                </a:lnTo>
                <a:lnTo>
                  <a:pt x="127781" y="531619"/>
                </a:lnTo>
                <a:lnTo>
                  <a:pt x="124459" y="572730"/>
                </a:lnTo>
                <a:lnTo>
                  <a:pt x="125647" y="614021"/>
                </a:lnTo>
                <a:lnTo>
                  <a:pt x="131495" y="655330"/>
                </a:lnTo>
                <a:lnTo>
                  <a:pt x="7035" y="680095"/>
                </a:lnTo>
                <a:lnTo>
                  <a:pt x="1187" y="638803"/>
                </a:lnTo>
                <a:lnTo>
                  <a:pt x="0" y="597526"/>
                </a:lnTo>
                <a:lnTo>
                  <a:pt x="3321" y="556425"/>
                </a:lnTo>
                <a:lnTo>
                  <a:pt x="10997" y="515666"/>
                </a:lnTo>
                <a:lnTo>
                  <a:pt x="22876" y="475412"/>
                </a:lnTo>
                <a:lnTo>
                  <a:pt x="38804" y="435828"/>
                </a:lnTo>
                <a:lnTo>
                  <a:pt x="58629" y="397076"/>
                </a:lnTo>
                <a:lnTo>
                  <a:pt x="82198" y="359321"/>
                </a:lnTo>
                <a:lnTo>
                  <a:pt x="109358" y="322727"/>
                </a:lnTo>
                <a:lnTo>
                  <a:pt x="139956" y="287458"/>
                </a:lnTo>
                <a:lnTo>
                  <a:pt x="173839" y="253678"/>
                </a:lnTo>
                <a:lnTo>
                  <a:pt x="210854" y="221550"/>
                </a:lnTo>
                <a:lnTo>
                  <a:pt x="250849" y="191240"/>
                </a:lnTo>
                <a:lnTo>
                  <a:pt x="293670" y="162909"/>
                </a:lnTo>
                <a:lnTo>
                  <a:pt x="339165" y="136723"/>
                </a:lnTo>
                <a:lnTo>
                  <a:pt x="387181" y="112846"/>
                </a:lnTo>
                <a:lnTo>
                  <a:pt x="437565" y="91440"/>
                </a:lnTo>
                <a:lnTo>
                  <a:pt x="490164" y="72671"/>
                </a:lnTo>
                <a:lnTo>
                  <a:pt x="544824" y="56702"/>
                </a:lnTo>
                <a:lnTo>
                  <a:pt x="601395" y="43698"/>
                </a:lnTo>
                <a:lnTo>
                  <a:pt x="725855" y="18933"/>
                </a:lnTo>
                <a:lnTo>
                  <a:pt x="773216" y="10669"/>
                </a:lnTo>
                <a:lnTo>
                  <a:pt x="820305" y="4787"/>
                </a:lnTo>
                <a:lnTo>
                  <a:pt x="866992" y="1245"/>
                </a:lnTo>
                <a:lnTo>
                  <a:pt x="913145" y="0"/>
                </a:lnTo>
                <a:lnTo>
                  <a:pt x="958634" y="1010"/>
                </a:lnTo>
                <a:lnTo>
                  <a:pt x="1003327" y="4234"/>
                </a:lnTo>
                <a:lnTo>
                  <a:pt x="1047094" y="9629"/>
                </a:lnTo>
                <a:lnTo>
                  <a:pt x="1089804" y="17155"/>
                </a:lnTo>
                <a:lnTo>
                  <a:pt x="1131326" y="26768"/>
                </a:lnTo>
                <a:lnTo>
                  <a:pt x="1171529" y="38427"/>
                </a:lnTo>
                <a:lnTo>
                  <a:pt x="1210283" y="52090"/>
                </a:lnTo>
                <a:lnTo>
                  <a:pt x="1247456" y="67716"/>
                </a:lnTo>
                <a:lnTo>
                  <a:pt x="1282917" y="85262"/>
                </a:lnTo>
                <a:lnTo>
                  <a:pt x="1316536" y="104686"/>
                </a:lnTo>
                <a:lnTo>
                  <a:pt x="1348182" y="125946"/>
                </a:lnTo>
                <a:lnTo>
                  <a:pt x="1405031" y="173809"/>
                </a:lnTo>
                <a:lnTo>
                  <a:pt x="1452417" y="228514"/>
                </a:lnTo>
                <a:lnTo>
                  <a:pt x="1472234" y="258328"/>
                </a:lnTo>
                <a:lnTo>
                  <a:pt x="1538782" y="244993"/>
                </a:lnTo>
                <a:lnTo>
                  <a:pt x="1456867" y="390789"/>
                </a:lnTo>
                <a:lnTo>
                  <a:pt x="1281099" y="296428"/>
                </a:lnTo>
                <a:lnTo>
                  <a:pt x="1347647" y="283093"/>
                </a:lnTo>
                <a:lnTo>
                  <a:pt x="1329378" y="255401"/>
                </a:lnTo>
                <a:lnTo>
                  <a:pt x="1308815" y="229083"/>
                </a:lnTo>
                <a:lnTo>
                  <a:pt x="1286063" y="204176"/>
                </a:lnTo>
                <a:lnTo>
                  <a:pt x="1261223" y="180717"/>
                </a:lnTo>
                <a:lnTo>
                  <a:pt x="1234398" y="158746"/>
                </a:lnTo>
                <a:lnTo>
                  <a:pt x="1205693" y="138299"/>
                </a:lnTo>
                <a:lnTo>
                  <a:pt x="1175209" y="119414"/>
                </a:lnTo>
                <a:lnTo>
                  <a:pt x="1143051" y="102129"/>
                </a:lnTo>
                <a:lnTo>
                  <a:pt x="1109320" y="86482"/>
                </a:lnTo>
                <a:lnTo>
                  <a:pt x="1074120" y="72511"/>
                </a:lnTo>
                <a:lnTo>
                  <a:pt x="1037555" y="60253"/>
                </a:lnTo>
                <a:lnTo>
                  <a:pt x="999727" y="49747"/>
                </a:lnTo>
                <a:lnTo>
                  <a:pt x="960739" y="41030"/>
                </a:lnTo>
                <a:lnTo>
                  <a:pt x="920694" y="34140"/>
                </a:lnTo>
                <a:lnTo>
                  <a:pt x="879695" y="29114"/>
                </a:lnTo>
                <a:lnTo>
                  <a:pt x="837846" y="25992"/>
                </a:lnTo>
                <a:lnTo>
                  <a:pt x="795250" y="24810"/>
                </a:lnTo>
                <a:lnTo>
                  <a:pt x="752009" y="25606"/>
                </a:lnTo>
                <a:lnTo>
                  <a:pt x="708226" y="28418"/>
                </a:lnTo>
                <a:lnTo>
                  <a:pt x="664006" y="33284"/>
                </a:lnTo>
              </a:path>
            </a:pathLst>
          </a:custGeom>
          <a:ln w="12699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8881872" y="1126236"/>
            <a:ext cx="1339596" cy="7543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649724" y="2642616"/>
            <a:ext cx="1214627" cy="8625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940552" y="2910840"/>
            <a:ext cx="1286255" cy="8580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998720" y="3729228"/>
            <a:ext cx="941831" cy="941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185915" y="4105708"/>
            <a:ext cx="1229534" cy="1285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7664196" y="3979161"/>
            <a:ext cx="791289" cy="6880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89584" y="235881"/>
            <a:ext cx="1492447" cy="231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1877" sz="2400" spc="4">
                <a:solidFill>
                  <a:srgbClr val="00AFEF"/>
                </a:solidFill>
                <a:latin typeface="Wingdings"/>
                <a:cs typeface="Wingdings"/>
              </a:rPr>
              <a:t></a:t>
            </a:r>
            <a:r>
              <a:rPr dirty="0" smtClean="0" baseline="1494" sz="2400" spc="-4">
                <a:solidFill>
                  <a:srgbClr val="00AFEF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r</a:t>
            </a:r>
            <a:r>
              <a:rPr dirty="0" smtClean="0" baseline="1494" sz="2400" spc="-4">
                <a:solidFill>
                  <a:srgbClr val="00AFEF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solidFill>
                  <a:srgbClr val="00AFEF"/>
                </a:solidFill>
                <a:latin typeface="Comic Sans MS"/>
                <a:cs typeface="Comic Sans MS"/>
              </a:rPr>
              <a:t>-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recy</a:t>
            </a:r>
            <a:r>
              <a:rPr dirty="0" smtClean="0" baseline="1494" sz="2400" spc="-9">
                <a:solidFill>
                  <a:srgbClr val="00AFEF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4">
                <a:solidFill>
                  <a:srgbClr val="00AFEF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00AFEF"/>
                </a:solidFill>
                <a:latin typeface="Comic Sans MS"/>
                <a:cs typeface="Comic Sans MS"/>
              </a:rPr>
              <a:t>age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6270" y="853929"/>
            <a:ext cx="1141060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Les</a:t>
            </a:r>
            <a:r>
              <a:rPr dirty="0" smtClean="0" baseline="1494" sz="2400" spc="-2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pri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c</a:t>
            </a:r>
            <a:r>
              <a:rPr dirty="0" smtClean="0" baseline="1494" sz="2400" spc="-9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pa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latin typeface="Comic Sans MS"/>
                <a:cs typeface="Comic Sans MS"/>
              </a:rPr>
              <a:t>x</a:t>
            </a:r>
            <a:r>
              <a:rPr dirty="0" smtClean="0" baseline="1494" sz="2400" spc="-3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ava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ta</a:t>
            </a:r>
            <a:r>
              <a:rPr dirty="0" smtClean="0" baseline="1494" sz="2400" spc="4"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6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3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tièr</a:t>
            </a:r>
            <a:r>
              <a:rPr dirty="0" smtClean="0" baseline="1494" sz="2400" spc="4"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5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as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latin typeface="Comic Sans MS"/>
                <a:cs typeface="Comic Sans MS"/>
              </a:rPr>
              <a:t>q</a:t>
            </a:r>
            <a:r>
              <a:rPr dirty="0" smtClean="0" baseline="1494" sz="2400" spc="0">
                <a:latin typeface="Comic Sans MS"/>
                <a:cs typeface="Comic Sans MS"/>
              </a:rPr>
              <a:t>ues</a:t>
            </a:r>
            <a:r>
              <a:rPr dirty="0" smtClean="0" baseline="1494" sz="2400" spc="-5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4">
                <a:latin typeface="Comic Sans MS"/>
                <a:cs typeface="Comic Sans MS"/>
              </a:rPr>
              <a:t>v</a:t>
            </a:r>
            <a:r>
              <a:rPr dirty="0" smtClean="0" baseline="1494" sz="2400" spc="0">
                <a:latin typeface="Comic Sans MS"/>
                <a:cs typeface="Comic Sans MS"/>
              </a:rPr>
              <a:t>ien</a:t>
            </a:r>
            <a:r>
              <a:rPr dirty="0" smtClean="0" baseline="1494" sz="2400" spc="9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8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3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incon</a:t>
            </a:r>
            <a:r>
              <a:rPr dirty="0" smtClean="0" baseline="1494" sz="2400" spc="4">
                <a:latin typeface="Comic Sans MS"/>
                <a:cs typeface="Comic Sans MS"/>
              </a:rPr>
              <a:t>v</a:t>
            </a:r>
            <a:r>
              <a:rPr dirty="0" smtClean="0" baseline="1494" sz="2400" spc="0">
                <a:latin typeface="Comic Sans MS"/>
                <a:cs typeface="Comic Sans MS"/>
              </a:rPr>
              <a:t>é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ien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104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or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qu’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2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4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considér</a:t>
            </a:r>
            <a:r>
              <a:rPr dirty="0" smtClean="0" baseline="1494" sz="2400" spc="4">
                <a:latin typeface="Comic Sans MS"/>
                <a:cs typeface="Comic Sans MS"/>
              </a:rPr>
              <a:t>é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7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</a:t>
            </a:r>
            <a:r>
              <a:rPr dirty="0" smtClean="0" baseline="1494" sz="2400" spc="-9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me</a:t>
            </a:r>
            <a:r>
              <a:rPr dirty="0" smtClean="0" baseline="1494" sz="2400" spc="-5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déchets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9584" y="1473327"/>
            <a:ext cx="3788310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dirty="0" smtClean="0" baseline="3413" sz="2400" spc="0">
                <a:latin typeface="Calibri"/>
                <a:cs typeface="Calibri"/>
              </a:rPr>
              <a:t>E</a:t>
            </a:r>
            <a:r>
              <a:rPr dirty="0" smtClean="0" baseline="3413" sz="2400" spc="-29">
                <a:latin typeface="Calibri"/>
                <a:cs typeface="Calibri"/>
              </a:rPr>
              <a:t>x</a:t>
            </a:r>
            <a:r>
              <a:rPr dirty="0" smtClean="0" baseline="3413" sz="2400" spc="0">
                <a:latin typeface="Calibri"/>
                <a:cs typeface="Calibri"/>
              </a:rPr>
              <a:t>e</a:t>
            </a:r>
            <a:r>
              <a:rPr dirty="0" smtClean="0" baseline="3413" sz="2400" spc="-4">
                <a:latin typeface="Calibri"/>
                <a:cs typeface="Calibri"/>
              </a:rPr>
              <a:t>m</a:t>
            </a:r>
            <a:r>
              <a:rPr dirty="0" smtClean="0" baseline="3413" sz="2400" spc="0">
                <a:latin typeface="Calibri"/>
                <a:cs typeface="Calibri"/>
              </a:rPr>
              <a:t>p</a:t>
            </a:r>
            <a:r>
              <a:rPr dirty="0" smtClean="0" baseline="3413" sz="2400" spc="4">
                <a:latin typeface="Calibri"/>
                <a:cs typeface="Calibri"/>
              </a:rPr>
              <a:t>l</a:t>
            </a:r>
            <a:r>
              <a:rPr dirty="0" smtClean="0" baseline="3413" sz="2400" spc="0">
                <a:latin typeface="Calibri"/>
                <a:cs typeface="Calibri"/>
              </a:rPr>
              <a:t>e</a:t>
            </a:r>
            <a:r>
              <a:rPr dirty="0" smtClean="0" baseline="3413" sz="2400" spc="-55">
                <a:latin typeface="Calibri"/>
                <a:cs typeface="Calibri"/>
              </a:rPr>
              <a:t> </a:t>
            </a:r>
            <a:r>
              <a:rPr dirty="0" smtClean="0" baseline="3413" sz="2400" spc="0">
                <a:latin typeface="Calibri"/>
                <a:cs typeface="Calibri"/>
              </a:rPr>
              <a:t>:</a:t>
            </a:r>
            <a:r>
              <a:rPr dirty="0" smtClean="0" baseline="3413" sz="2400" spc="-4">
                <a:latin typeface="Calibri"/>
                <a:cs typeface="Calibri"/>
              </a:rPr>
              <a:t> </a:t>
            </a:r>
            <a:r>
              <a:rPr dirty="0" smtClean="0" baseline="3413" sz="2400" spc="-29">
                <a:latin typeface="Calibri"/>
                <a:cs typeface="Calibri"/>
              </a:rPr>
              <a:t>r</a:t>
            </a:r>
            <a:r>
              <a:rPr dirty="0" smtClean="0" baseline="3413" sz="2400" spc="0">
                <a:latin typeface="Calibri"/>
                <a:cs typeface="Calibri"/>
              </a:rPr>
              <a:t>e</a:t>
            </a:r>
            <a:r>
              <a:rPr dirty="0" smtClean="0" baseline="3413" sz="2400" spc="-4">
                <a:latin typeface="Calibri"/>
                <a:cs typeface="Calibri"/>
              </a:rPr>
              <a:t>c</a:t>
            </a:r>
            <a:r>
              <a:rPr dirty="0" smtClean="0" baseline="3413" sz="2400" spc="-25">
                <a:latin typeface="Calibri"/>
                <a:cs typeface="Calibri"/>
              </a:rPr>
              <a:t>y</a:t>
            </a:r>
            <a:r>
              <a:rPr dirty="0" smtClean="0" baseline="3413" sz="2400" spc="0">
                <a:latin typeface="Calibri"/>
                <a:cs typeface="Calibri"/>
              </a:rPr>
              <a:t>cl</a:t>
            </a:r>
            <a:r>
              <a:rPr dirty="0" smtClean="0" baseline="3413" sz="2400" spc="4">
                <a:latin typeface="Calibri"/>
                <a:cs typeface="Calibri"/>
              </a:rPr>
              <a:t>a</a:t>
            </a:r>
            <a:r>
              <a:rPr dirty="0" smtClean="0" baseline="3413" sz="2400" spc="-9">
                <a:latin typeface="Calibri"/>
                <a:cs typeface="Calibri"/>
              </a:rPr>
              <a:t>g</a:t>
            </a:r>
            <a:r>
              <a:rPr dirty="0" smtClean="0" baseline="3413" sz="2400" spc="0">
                <a:latin typeface="Calibri"/>
                <a:cs typeface="Calibri"/>
              </a:rPr>
              <a:t>e</a:t>
            </a:r>
            <a:r>
              <a:rPr dirty="0" smtClean="0" baseline="3413" sz="2400" spc="-41">
                <a:latin typeface="Calibri"/>
                <a:cs typeface="Calibri"/>
              </a:rPr>
              <a:t> </a:t>
            </a:r>
            <a:r>
              <a:rPr dirty="0" smtClean="0" baseline="3413" sz="2400" spc="0">
                <a:latin typeface="Calibri"/>
                <a:cs typeface="Calibri"/>
              </a:rPr>
              <a:t>m</a:t>
            </a:r>
            <a:r>
              <a:rPr dirty="0" smtClean="0" baseline="3413" sz="2400" spc="-4">
                <a:latin typeface="Calibri"/>
                <a:cs typeface="Calibri"/>
              </a:rPr>
              <a:t>é</a:t>
            </a:r>
            <a:r>
              <a:rPr dirty="0" smtClean="0" baseline="3413" sz="2400" spc="-14">
                <a:latin typeface="Calibri"/>
                <a:cs typeface="Calibri"/>
              </a:rPr>
              <a:t>c</a:t>
            </a:r>
            <a:r>
              <a:rPr dirty="0" smtClean="0" baseline="3413" sz="2400" spc="0">
                <a:latin typeface="Calibri"/>
                <a:cs typeface="Calibri"/>
              </a:rPr>
              <a:t>a</a:t>
            </a:r>
            <a:r>
              <a:rPr dirty="0" smtClean="0" baseline="3413" sz="2400" spc="4">
                <a:latin typeface="Calibri"/>
                <a:cs typeface="Calibri"/>
              </a:rPr>
              <a:t>n</a:t>
            </a:r>
            <a:r>
              <a:rPr dirty="0" smtClean="0" baseline="3413" sz="2400" spc="4">
                <a:latin typeface="Calibri"/>
                <a:cs typeface="Calibri"/>
              </a:rPr>
              <a:t>i</a:t>
            </a:r>
            <a:r>
              <a:rPr dirty="0" smtClean="0" baseline="3413" sz="2400" spc="0">
                <a:latin typeface="Calibri"/>
                <a:cs typeface="Calibri"/>
              </a:rPr>
              <a:t>que</a:t>
            </a:r>
            <a:r>
              <a:rPr dirty="0" smtClean="0" baseline="3413" sz="2400" spc="-71">
                <a:latin typeface="Calibri"/>
                <a:cs typeface="Calibri"/>
              </a:rPr>
              <a:t> </a:t>
            </a:r>
            <a:r>
              <a:rPr dirty="0" smtClean="0" baseline="3413" sz="2400" spc="0">
                <a:latin typeface="Calibri"/>
                <a:cs typeface="Calibri"/>
              </a:rPr>
              <a:t>de</a:t>
            </a:r>
            <a:r>
              <a:rPr dirty="0" smtClean="0" baseline="3413" sz="2400" spc="-6">
                <a:latin typeface="Calibri"/>
                <a:cs typeface="Calibri"/>
              </a:rPr>
              <a:t> </a:t>
            </a:r>
            <a:r>
              <a:rPr dirty="0" smtClean="0" baseline="3413" sz="2400" spc="0">
                <a:latin typeface="Calibri"/>
                <a:cs typeface="Calibri"/>
              </a:rPr>
              <a:t>po</a:t>
            </a:r>
            <a:r>
              <a:rPr dirty="0" smtClean="0" baseline="3413" sz="2400" spc="4">
                <a:latin typeface="Calibri"/>
                <a:cs typeface="Calibri"/>
              </a:rPr>
              <a:t>l</a:t>
            </a:r>
            <a:r>
              <a:rPr dirty="0" smtClean="0" baseline="3413" sz="2400" spc="0">
                <a:latin typeface="Calibri"/>
                <a:cs typeface="Calibri"/>
              </a:rPr>
              <a:t>y</a:t>
            </a:r>
            <a:r>
              <a:rPr dirty="0" smtClean="0" baseline="3413" sz="2400" spc="-4">
                <a:latin typeface="Calibri"/>
                <a:cs typeface="Calibri"/>
              </a:rPr>
              <a:t>m</a:t>
            </a:r>
            <a:r>
              <a:rPr dirty="0" smtClean="0" baseline="3413" sz="2400" spc="0">
                <a:latin typeface="Calibri"/>
                <a:cs typeface="Calibri"/>
              </a:rPr>
              <a:t>è</a:t>
            </a:r>
            <a:r>
              <a:rPr dirty="0" smtClean="0" baseline="3413" sz="2400" spc="-29">
                <a:latin typeface="Calibri"/>
                <a:cs typeface="Calibri"/>
              </a:rPr>
              <a:t>r</a:t>
            </a:r>
            <a:r>
              <a:rPr dirty="0" smtClean="0" baseline="3413" sz="2400" spc="0">
                <a:latin typeface="Calibri"/>
                <a:cs typeface="Calibri"/>
              </a:rPr>
              <a:t>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9584" y="1961006"/>
            <a:ext cx="4486706" cy="4719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dirty="0" smtClean="0" baseline="3413" sz="2400" spc="0" b="1">
                <a:latin typeface="Calibri"/>
                <a:cs typeface="Calibri"/>
              </a:rPr>
              <a:t>s</a:t>
            </a:r>
            <a:r>
              <a:rPr dirty="0" smtClean="0" baseline="3413" sz="2400" spc="-4" b="1">
                <a:latin typeface="Calibri"/>
                <a:cs typeface="Calibri"/>
              </a:rPr>
              <a:t>u</a:t>
            </a:r>
            <a:r>
              <a:rPr dirty="0" smtClean="0" baseline="3413" sz="2400" spc="0" b="1">
                <a:latin typeface="Calibri"/>
                <a:cs typeface="Calibri"/>
              </a:rPr>
              <a:t>i</a:t>
            </a:r>
            <a:r>
              <a:rPr dirty="0" smtClean="0" baseline="3413" sz="2400" spc="-19" b="1">
                <a:latin typeface="Calibri"/>
                <a:cs typeface="Calibri"/>
              </a:rPr>
              <a:t>t</a:t>
            </a:r>
            <a:r>
              <a:rPr dirty="0" smtClean="0" baseline="3413" sz="2400" spc="0" b="1">
                <a:latin typeface="Calibri"/>
                <a:cs typeface="Calibri"/>
              </a:rPr>
              <a:t>e</a:t>
            </a:r>
            <a:r>
              <a:rPr dirty="0" smtClean="0" baseline="3413" sz="2400" spc="-32" b="1">
                <a:latin typeface="Calibri"/>
                <a:cs typeface="Calibri"/>
              </a:rPr>
              <a:t> </a:t>
            </a:r>
            <a:r>
              <a:rPr dirty="0" smtClean="0" baseline="3413" sz="2400" spc="0" b="1">
                <a:latin typeface="Calibri"/>
                <a:cs typeface="Calibri"/>
              </a:rPr>
              <a:t>de</a:t>
            </a:r>
            <a:r>
              <a:rPr dirty="0" smtClean="0" baseline="3413" sz="2400" spc="-11" b="1">
                <a:latin typeface="Calibri"/>
                <a:cs typeface="Calibri"/>
              </a:rPr>
              <a:t> </a:t>
            </a:r>
            <a:r>
              <a:rPr dirty="0" smtClean="0" baseline="3413" sz="2400" spc="0" b="1">
                <a:latin typeface="Calibri"/>
                <a:cs typeface="Calibri"/>
              </a:rPr>
              <a:t>t</a:t>
            </a:r>
            <a:r>
              <a:rPr dirty="0" smtClean="0" baseline="3413" sz="2400" spc="-39" b="1">
                <a:latin typeface="Calibri"/>
                <a:cs typeface="Calibri"/>
              </a:rPr>
              <a:t>r</a:t>
            </a:r>
            <a:r>
              <a:rPr dirty="0" smtClean="0" baseline="3413" sz="2400" spc="0" b="1">
                <a:latin typeface="Calibri"/>
                <a:cs typeface="Calibri"/>
              </a:rPr>
              <a:t>a</a:t>
            </a:r>
            <a:r>
              <a:rPr dirty="0" smtClean="0" baseline="3413" sz="2400" spc="4" b="1">
                <a:latin typeface="Calibri"/>
                <a:cs typeface="Calibri"/>
              </a:rPr>
              <a:t>i</a:t>
            </a:r>
            <a:r>
              <a:rPr dirty="0" smtClean="0" baseline="3413" sz="2400" spc="-25" b="1">
                <a:latin typeface="Calibri"/>
                <a:cs typeface="Calibri"/>
              </a:rPr>
              <a:t>t</a:t>
            </a:r>
            <a:r>
              <a:rPr dirty="0" smtClean="0" baseline="3413" sz="2400" spc="0" b="1">
                <a:latin typeface="Calibri"/>
                <a:cs typeface="Calibri"/>
              </a:rPr>
              <a:t>eme</a:t>
            </a:r>
            <a:r>
              <a:rPr dirty="0" smtClean="0" baseline="3413" sz="2400" spc="-14" b="1">
                <a:latin typeface="Calibri"/>
                <a:cs typeface="Calibri"/>
              </a:rPr>
              <a:t>n</a:t>
            </a:r>
            <a:r>
              <a:rPr dirty="0" smtClean="0" baseline="3413" sz="2400" spc="0" b="1">
                <a:latin typeface="Calibri"/>
                <a:cs typeface="Calibri"/>
              </a:rPr>
              <a:t>ts:</a:t>
            </a:r>
            <a:r>
              <a:rPr dirty="0" smtClean="0" baseline="3413" sz="2400" spc="-82" b="1">
                <a:latin typeface="Calibri"/>
                <a:cs typeface="Calibri"/>
              </a:rPr>
              <a:t> </a:t>
            </a:r>
            <a:r>
              <a:rPr dirty="0" smtClean="0" baseline="3413" sz="2400" spc="0" b="1">
                <a:latin typeface="Calibri"/>
                <a:cs typeface="Calibri"/>
              </a:rPr>
              <a:t>l</a:t>
            </a:r>
            <a:r>
              <a:rPr dirty="0" smtClean="0" baseline="3413" sz="2400" spc="-14" b="1">
                <a:latin typeface="Calibri"/>
                <a:cs typeface="Calibri"/>
              </a:rPr>
              <a:t>a</a:t>
            </a:r>
            <a:r>
              <a:rPr dirty="0" smtClean="0" baseline="3413" sz="2400" spc="-25" b="1">
                <a:latin typeface="Calibri"/>
                <a:cs typeface="Calibri"/>
              </a:rPr>
              <a:t>v</a:t>
            </a:r>
            <a:r>
              <a:rPr dirty="0" smtClean="0" baseline="3413" sz="2400" spc="0" b="1">
                <a:latin typeface="Calibri"/>
                <a:cs typeface="Calibri"/>
              </a:rPr>
              <a:t>a</a:t>
            </a:r>
            <a:r>
              <a:rPr dirty="0" smtClean="0" baseline="3413" sz="2400" spc="-9" b="1">
                <a:latin typeface="Calibri"/>
                <a:cs typeface="Calibri"/>
              </a:rPr>
              <a:t>g</a:t>
            </a:r>
            <a:r>
              <a:rPr dirty="0" smtClean="0" baseline="3413" sz="2400" spc="0" b="1">
                <a:latin typeface="Calibri"/>
                <a:cs typeface="Calibri"/>
              </a:rPr>
              <a:t>e,</a:t>
            </a:r>
            <a:r>
              <a:rPr dirty="0" smtClean="0" baseline="3413" sz="2400" spc="-46" b="1">
                <a:latin typeface="Calibri"/>
                <a:cs typeface="Calibri"/>
              </a:rPr>
              <a:t> </a:t>
            </a:r>
            <a:r>
              <a:rPr dirty="0" smtClean="0" baseline="3413" sz="2400" spc="-4" b="1">
                <a:latin typeface="Calibri"/>
                <a:cs typeface="Calibri"/>
              </a:rPr>
              <a:t>b</a:t>
            </a:r>
            <a:r>
              <a:rPr dirty="0" smtClean="0" baseline="3413" sz="2400" spc="-29" b="1">
                <a:latin typeface="Calibri"/>
                <a:cs typeface="Calibri"/>
              </a:rPr>
              <a:t>r</a:t>
            </a:r>
            <a:r>
              <a:rPr dirty="0" smtClean="0" baseline="3413" sz="2400" spc="-4" b="1">
                <a:latin typeface="Calibri"/>
                <a:cs typeface="Calibri"/>
              </a:rPr>
              <a:t>o</a:t>
            </a:r>
            <a:r>
              <a:rPr dirty="0" smtClean="0" baseline="3413" sz="2400" spc="-25" b="1">
                <a:latin typeface="Calibri"/>
                <a:cs typeface="Calibri"/>
              </a:rPr>
              <a:t>y</a:t>
            </a:r>
            <a:r>
              <a:rPr dirty="0" smtClean="0" baseline="3413" sz="2400" spc="0" b="1">
                <a:latin typeface="Calibri"/>
                <a:cs typeface="Calibri"/>
              </a:rPr>
              <a:t>a</a:t>
            </a:r>
            <a:r>
              <a:rPr dirty="0" smtClean="0" baseline="3413" sz="2400" spc="-9" b="1">
                <a:latin typeface="Calibri"/>
                <a:cs typeface="Calibri"/>
              </a:rPr>
              <a:t>g</a:t>
            </a:r>
            <a:r>
              <a:rPr dirty="0" smtClean="0" baseline="3413" sz="2400" spc="0" b="1">
                <a:latin typeface="Calibri"/>
                <a:cs typeface="Calibri"/>
              </a:rPr>
              <a:t>e,</a:t>
            </a:r>
            <a:r>
              <a:rPr dirty="0" smtClean="0" baseline="3413" sz="2400" spc="-38" b="1">
                <a:latin typeface="Calibri"/>
                <a:cs typeface="Calibri"/>
              </a:rPr>
              <a:t> </a:t>
            </a:r>
            <a:r>
              <a:rPr dirty="0" smtClean="0" baseline="3413" sz="2400" spc="0" b="1">
                <a:latin typeface="Calibri"/>
                <a:cs typeface="Calibri"/>
              </a:rPr>
              <a:t>g</a:t>
            </a:r>
            <a:r>
              <a:rPr dirty="0" smtClean="0" baseline="3413" sz="2400" spc="-39" b="1">
                <a:latin typeface="Calibri"/>
                <a:cs typeface="Calibri"/>
              </a:rPr>
              <a:t>r</a:t>
            </a:r>
            <a:r>
              <a:rPr dirty="0" smtClean="0" baseline="3413" sz="2400" spc="0" b="1">
                <a:latin typeface="Calibri"/>
                <a:cs typeface="Calibri"/>
              </a:rPr>
              <a:t>an</a:t>
            </a:r>
            <a:r>
              <a:rPr dirty="0" smtClean="0" baseline="3413" sz="2400" spc="-4" b="1">
                <a:latin typeface="Calibri"/>
                <a:cs typeface="Calibri"/>
              </a:rPr>
              <a:t>u</a:t>
            </a:r>
            <a:r>
              <a:rPr dirty="0" smtClean="0" baseline="3413" sz="2400" spc="0" b="1">
                <a:latin typeface="Calibri"/>
                <a:cs typeface="Calibri"/>
              </a:rPr>
              <a:t>l</a:t>
            </a:r>
            <a:r>
              <a:rPr dirty="0" smtClean="0" baseline="3413" sz="2400" spc="-4" b="1">
                <a:latin typeface="Calibri"/>
                <a:cs typeface="Calibri"/>
              </a:rPr>
              <a:t>a</a:t>
            </a:r>
            <a:r>
              <a:rPr dirty="0" smtClean="0" baseline="3413" sz="2400" spc="0" b="1">
                <a:latin typeface="Calibri"/>
                <a:cs typeface="Calibri"/>
              </a:rPr>
              <a:t>ti</a:t>
            </a:r>
            <a:r>
              <a:rPr dirty="0" smtClean="0" baseline="3413" sz="2400" spc="4" b="1">
                <a:latin typeface="Calibri"/>
                <a:cs typeface="Calibri"/>
              </a:rPr>
              <a:t>o</a:t>
            </a:r>
            <a:r>
              <a:rPr dirty="0" smtClean="0" baseline="3413" sz="2400" spc="0" b="1">
                <a:latin typeface="Calibri"/>
                <a:cs typeface="Calibri"/>
              </a:rPr>
              <a:t>n</a:t>
            </a:r>
            <a:r>
              <a:rPr dirty="0" smtClean="0" baseline="3413" sz="2400" spc="-61" b="1">
                <a:latin typeface="Calibri"/>
                <a:cs typeface="Calibri"/>
              </a:rPr>
              <a:t> </a:t>
            </a:r>
            <a:r>
              <a:rPr dirty="0" smtClean="0" baseline="3413" sz="2400" spc="0" b="1">
                <a:latin typeface="Calibri"/>
                <a:cs typeface="Calibri"/>
              </a:rPr>
              <a:t>au</a:t>
            </a:r>
            <a:endParaRPr sz="1600">
              <a:latin typeface="Calibri"/>
              <a:cs typeface="Calibri"/>
            </a:endParaRPr>
          </a:p>
          <a:p>
            <a:pPr marL="12700" marR="30403">
              <a:lnSpc>
                <a:spcPts val="1920"/>
              </a:lnSpc>
              <a:spcBef>
                <a:spcPts val="9"/>
              </a:spcBef>
            </a:pPr>
            <a:r>
              <a:rPr dirty="0" smtClean="0" baseline="1706" sz="2400" spc="-4" b="1">
                <a:latin typeface="Calibri"/>
                <a:cs typeface="Calibri"/>
              </a:rPr>
              <a:t>p</a:t>
            </a:r>
            <a:r>
              <a:rPr dirty="0" smtClean="0" baseline="1706" sz="2400" spc="-14" b="1">
                <a:latin typeface="Calibri"/>
                <a:cs typeface="Calibri"/>
              </a:rPr>
              <a:t>r</a:t>
            </a:r>
            <a:r>
              <a:rPr dirty="0" smtClean="0" baseline="1706" sz="2400" spc="0" b="1">
                <a:latin typeface="Calibri"/>
                <a:cs typeface="Calibri"/>
              </a:rPr>
              <a:t>emiè</a:t>
            </a:r>
            <a:r>
              <a:rPr dirty="0" smtClean="0" baseline="1706" sz="2400" spc="-9" b="1">
                <a:latin typeface="Calibri"/>
                <a:cs typeface="Calibri"/>
              </a:rPr>
              <a:t>r</a:t>
            </a:r>
            <a:r>
              <a:rPr dirty="0" smtClean="0" baseline="1706" sz="2400" spc="0" b="1">
                <a:latin typeface="Calibri"/>
                <a:cs typeface="Calibri"/>
              </a:rPr>
              <a:t>e</a:t>
            </a:r>
            <a:r>
              <a:rPr dirty="0" smtClean="0" baseline="1706" sz="2400" spc="-50" b="1">
                <a:latin typeface="Calibri"/>
                <a:cs typeface="Calibri"/>
              </a:rPr>
              <a:t> </a:t>
            </a:r>
            <a:r>
              <a:rPr dirty="0" smtClean="0" baseline="1706" sz="2400" spc="-4" b="1">
                <a:latin typeface="Calibri"/>
                <a:cs typeface="Calibri"/>
              </a:rPr>
              <a:t>q</a:t>
            </a:r>
            <a:r>
              <a:rPr dirty="0" smtClean="0" baseline="1706" sz="2400" spc="-4" b="1">
                <a:latin typeface="Calibri"/>
                <a:cs typeface="Calibri"/>
              </a:rPr>
              <a:t>u</a:t>
            </a:r>
            <a:r>
              <a:rPr dirty="0" smtClean="0" baseline="1706" sz="2400" spc="0" b="1">
                <a:latin typeface="Calibri"/>
                <a:cs typeface="Calibri"/>
              </a:rPr>
              <a:t>i</a:t>
            </a:r>
            <a:r>
              <a:rPr dirty="0" smtClean="0" baseline="1706" sz="2400" spc="-11" b="1">
                <a:latin typeface="Calibri"/>
                <a:cs typeface="Calibri"/>
              </a:rPr>
              <a:t> </a:t>
            </a:r>
            <a:r>
              <a:rPr dirty="0" smtClean="0" baseline="1706" sz="2400" spc="0" b="1">
                <a:latin typeface="Calibri"/>
                <a:cs typeface="Calibri"/>
              </a:rPr>
              <a:t>sert</a:t>
            </a:r>
            <a:r>
              <a:rPr dirty="0" smtClean="0" baseline="1706" sz="2400" spc="-20" b="1">
                <a:latin typeface="Calibri"/>
                <a:cs typeface="Calibri"/>
              </a:rPr>
              <a:t> </a:t>
            </a:r>
            <a:r>
              <a:rPr dirty="0" smtClean="0" baseline="1706" sz="2400" spc="0" b="1">
                <a:latin typeface="Calibri"/>
                <a:cs typeface="Calibri"/>
              </a:rPr>
              <a:t>à</a:t>
            </a:r>
            <a:r>
              <a:rPr dirty="0" smtClean="0" baseline="1706" sz="2400" spc="-17" b="1">
                <a:latin typeface="Calibri"/>
                <a:cs typeface="Calibri"/>
              </a:rPr>
              <a:t> </a:t>
            </a:r>
            <a:r>
              <a:rPr dirty="0" smtClean="0" baseline="1706" sz="2400" spc="-25" b="1">
                <a:latin typeface="Calibri"/>
                <a:cs typeface="Calibri"/>
              </a:rPr>
              <a:t>f</a:t>
            </a:r>
            <a:r>
              <a:rPr dirty="0" smtClean="0" baseline="1706" sz="2400" spc="0" b="1">
                <a:latin typeface="Calibri"/>
                <a:cs typeface="Calibri"/>
              </a:rPr>
              <a:t>abri</a:t>
            </a:r>
            <a:r>
              <a:rPr dirty="0" smtClean="0" baseline="1706" sz="2400" spc="-4" b="1">
                <a:latin typeface="Calibri"/>
                <a:cs typeface="Calibri"/>
              </a:rPr>
              <a:t>q</a:t>
            </a:r>
            <a:r>
              <a:rPr dirty="0" smtClean="0" baseline="1706" sz="2400" spc="-4" b="1">
                <a:latin typeface="Calibri"/>
                <a:cs typeface="Calibri"/>
              </a:rPr>
              <a:t>u</a:t>
            </a:r>
            <a:r>
              <a:rPr dirty="0" smtClean="0" baseline="1706" sz="2400" spc="0" b="1">
                <a:latin typeface="Calibri"/>
                <a:cs typeface="Calibri"/>
              </a:rPr>
              <a:t>er</a:t>
            </a:r>
            <a:r>
              <a:rPr dirty="0" smtClean="0" baseline="1706" sz="2400" spc="-21" b="1">
                <a:latin typeface="Calibri"/>
                <a:cs typeface="Calibri"/>
              </a:rPr>
              <a:t> </a:t>
            </a:r>
            <a:r>
              <a:rPr dirty="0" smtClean="0" baseline="1706" sz="2400" spc="-4" b="1">
                <a:latin typeface="Calibri"/>
                <a:cs typeface="Calibri"/>
              </a:rPr>
              <a:t>d</a:t>
            </a:r>
            <a:r>
              <a:rPr dirty="0" smtClean="0" baseline="1706" sz="2400" spc="0" b="1">
                <a:latin typeface="Calibri"/>
                <a:cs typeface="Calibri"/>
              </a:rPr>
              <a:t>e</a:t>
            </a:r>
            <a:r>
              <a:rPr dirty="0" smtClean="0" baseline="1706" sz="2400" spc="-6" b="1">
                <a:latin typeface="Calibri"/>
                <a:cs typeface="Calibri"/>
              </a:rPr>
              <a:t> </a:t>
            </a:r>
            <a:r>
              <a:rPr dirty="0" smtClean="0" baseline="1706" sz="2400" spc="-4" b="1">
                <a:latin typeface="Calibri"/>
                <a:cs typeface="Calibri"/>
              </a:rPr>
              <a:t>n</a:t>
            </a:r>
            <a:r>
              <a:rPr dirty="0" smtClean="0" baseline="1706" sz="2400" spc="4" b="1">
                <a:latin typeface="Calibri"/>
                <a:cs typeface="Calibri"/>
              </a:rPr>
              <a:t>o</a:t>
            </a:r>
            <a:r>
              <a:rPr dirty="0" smtClean="0" baseline="1706" sz="2400" spc="-4" b="1">
                <a:latin typeface="Calibri"/>
                <a:cs typeface="Calibri"/>
              </a:rPr>
              <a:t>u</a:t>
            </a:r>
            <a:r>
              <a:rPr dirty="0" smtClean="0" baseline="1706" sz="2400" spc="-9" b="1">
                <a:latin typeface="Calibri"/>
                <a:cs typeface="Calibri"/>
              </a:rPr>
              <a:t>v</a:t>
            </a:r>
            <a:r>
              <a:rPr dirty="0" smtClean="0" baseline="1706" sz="2400" spc="0" b="1">
                <a:latin typeface="Calibri"/>
                <a:cs typeface="Calibri"/>
              </a:rPr>
              <a:t>e</a:t>
            </a:r>
            <a:r>
              <a:rPr dirty="0" smtClean="0" baseline="1706" sz="2400" spc="4" b="1">
                <a:latin typeface="Calibri"/>
                <a:cs typeface="Calibri"/>
              </a:rPr>
              <a:t>a</a:t>
            </a:r>
            <a:r>
              <a:rPr dirty="0" smtClean="0" baseline="1706" sz="2400" spc="-4" b="1">
                <a:latin typeface="Calibri"/>
                <a:cs typeface="Calibri"/>
              </a:rPr>
              <a:t>u</a:t>
            </a:r>
            <a:r>
              <a:rPr dirty="0" smtClean="0" baseline="1706" sz="2400" spc="0" b="1">
                <a:latin typeface="Calibri"/>
                <a:cs typeface="Calibri"/>
              </a:rPr>
              <a:t>x</a:t>
            </a:r>
            <a:r>
              <a:rPr dirty="0" smtClean="0" baseline="1706" sz="2400" spc="-35" b="1">
                <a:latin typeface="Calibri"/>
                <a:cs typeface="Calibri"/>
              </a:rPr>
              <a:t> </a:t>
            </a:r>
            <a:r>
              <a:rPr dirty="0" smtClean="0" baseline="1706" sz="2400" spc="-4" b="1">
                <a:latin typeface="Calibri"/>
                <a:cs typeface="Calibri"/>
              </a:rPr>
              <a:t>p</a:t>
            </a:r>
            <a:r>
              <a:rPr dirty="0" smtClean="0" baseline="1706" sz="2400" spc="-29" b="1">
                <a:latin typeface="Calibri"/>
                <a:cs typeface="Calibri"/>
              </a:rPr>
              <a:t>r</a:t>
            </a:r>
            <a:r>
              <a:rPr dirty="0" smtClean="0" baseline="1706" sz="2400" spc="4" b="1">
                <a:latin typeface="Calibri"/>
                <a:cs typeface="Calibri"/>
              </a:rPr>
              <a:t>o</a:t>
            </a:r>
            <a:r>
              <a:rPr dirty="0" smtClean="0" baseline="1706" sz="2400" spc="-4" b="1">
                <a:latin typeface="Calibri"/>
                <a:cs typeface="Calibri"/>
              </a:rPr>
              <a:t>d</a:t>
            </a:r>
            <a:r>
              <a:rPr dirty="0" smtClean="0" baseline="1706" sz="2400" spc="-4" b="1">
                <a:latin typeface="Calibri"/>
                <a:cs typeface="Calibri"/>
              </a:rPr>
              <a:t>u</a:t>
            </a:r>
            <a:r>
              <a:rPr dirty="0" smtClean="0" baseline="1706" sz="2400" spc="0" b="1">
                <a:latin typeface="Calibri"/>
                <a:cs typeface="Calibri"/>
              </a:rPr>
              <a:t>its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3264" y="1961006"/>
            <a:ext cx="5805449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dirty="0" smtClean="0" baseline="3413" sz="2400" spc="-9" b="1">
                <a:latin typeface="Calibri"/>
                <a:cs typeface="Calibri"/>
              </a:rPr>
              <a:t>c</a:t>
            </a:r>
            <a:r>
              <a:rPr dirty="0" smtClean="0" baseline="3413" sz="2400" spc="4" b="1">
                <a:latin typeface="Calibri"/>
                <a:cs typeface="Calibri"/>
              </a:rPr>
              <a:t>o</a:t>
            </a:r>
            <a:r>
              <a:rPr dirty="0" smtClean="0" baseline="3413" sz="2400" spc="-4" b="1">
                <a:latin typeface="Calibri"/>
                <a:cs typeface="Calibri"/>
              </a:rPr>
              <a:t>u</a:t>
            </a:r>
            <a:r>
              <a:rPr dirty="0" smtClean="0" baseline="3413" sz="2400" spc="-29" b="1">
                <a:latin typeface="Calibri"/>
                <a:cs typeface="Calibri"/>
              </a:rPr>
              <a:t>r</a:t>
            </a:r>
            <a:r>
              <a:rPr dirty="0" smtClean="0" baseline="3413" sz="2400" spc="0" b="1">
                <a:latin typeface="Calibri"/>
                <a:cs typeface="Calibri"/>
              </a:rPr>
              <a:t>s</a:t>
            </a:r>
            <a:r>
              <a:rPr dirty="0" smtClean="0" baseline="3413" sz="2400" spc="0" b="1">
                <a:latin typeface="Calibri"/>
                <a:cs typeface="Calibri"/>
              </a:rPr>
              <a:t> </a:t>
            </a:r>
            <a:r>
              <a:rPr dirty="0" smtClean="0" baseline="3413" sz="2400" spc="-4" b="1">
                <a:latin typeface="Calibri"/>
                <a:cs typeface="Calibri"/>
              </a:rPr>
              <a:t>d</a:t>
            </a:r>
            <a:r>
              <a:rPr dirty="0" smtClean="0" baseline="3413" sz="2400" spc="0" b="1">
                <a:latin typeface="Calibri"/>
                <a:cs typeface="Calibri"/>
              </a:rPr>
              <a:t>esq</a:t>
            </a:r>
            <a:r>
              <a:rPr dirty="0" smtClean="0" baseline="3413" sz="2400" spc="-9" b="1">
                <a:latin typeface="Calibri"/>
                <a:cs typeface="Calibri"/>
              </a:rPr>
              <a:t>u</a:t>
            </a:r>
            <a:r>
              <a:rPr dirty="0" smtClean="0" baseline="3413" sz="2400" spc="0" b="1">
                <a:latin typeface="Calibri"/>
                <a:cs typeface="Calibri"/>
              </a:rPr>
              <a:t>els</a:t>
            </a:r>
            <a:r>
              <a:rPr dirty="0" smtClean="0" baseline="3413" sz="2400" spc="-33" b="1">
                <a:latin typeface="Calibri"/>
                <a:cs typeface="Calibri"/>
              </a:rPr>
              <a:t> </a:t>
            </a:r>
            <a:r>
              <a:rPr dirty="0" smtClean="0" baseline="3413" sz="2400" spc="0" b="1">
                <a:latin typeface="Calibri"/>
                <a:cs typeface="Calibri"/>
              </a:rPr>
              <a:t>les</a:t>
            </a:r>
            <a:r>
              <a:rPr dirty="0" smtClean="0" baseline="3413" sz="2400" spc="-28" b="1">
                <a:latin typeface="Calibri"/>
                <a:cs typeface="Calibri"/>
              </a:rPr>
              <a:t> </a:t>
            </a:r>
            <a:r>
              <a:rPr dirty="0" smtClean="0" baseline="3413" sz="2400" spc="-4" b="1">
                <a:latin typeface="Calibri"/>
                <a:cs typeface="Calibri"/>
              </a:rPr>
              <a:t>d</a:t>
            </a:r>
            <a:r>
              <a:rPr dirty="0" smtClean="0" baseline="3413" sz="2400" spc="0" b="1">
                <a:latin typeface="Calibri"/>
                <a:cs typeface="Calibri"/>
              </a:rPr>
              <a:t>é</a:t>
            </a:r>
            <a:r>
              <a:rPr dirty="0" smtClean="0" baseline="3413" sz="2400" spc="4" b="1">
                <a:latin typeface="Calibri"/>
                <a:cs typeface="Calibri"/>
              </a:rPr>
              <a:t>c</a:t>
            </a:r>
            <a:r>
              <a:rPr dirty="0" smtClean="0" baseline="3413" sz="2400" spc="-4" b="1">
                <a:latin typeface="Calibri"/>
                <a:cs typeface="Calibri"/>
              </a:rPr>
              <a:t>h</a:t>
            </a:r>
            <a:r>
              <a:rPr dirty="0" smtClean="0" baseline="3413" sz="2400" spc="-9" b="1">
                <a:latin typeface="Calibri"/>
                <a:cs typeface="Calibri"/>
              </a:rPr>
              <a:t>e</a:t>
            </a:r>
            <a:r>
              <a:rPr dirty="0" smtClean="0" baseline="3413" sz="2400" spc="0" b="1">
                <a:latin typeface="Calibri"/>
                <a:cs typeface="Calibri"/>
              </a:rPr>
              <a:t>ts</a:t>
            </a:r>
            <a:r>
              <a:rPr dirty="0" smtClean="0" baseline="3413" sz="2400" spc="-31" b="1">
                <a:latin typeface="Calibri"/>
                <a:cs typeface="Calibri"/>
              </a:rPr>
              <a:t> </a:t>
            </a:r>
            <a:r>
              <a:rPr dirty="0" smtClean="0" baseline="3413" sz="2400" spc="-4" b="1">
                <a:latin typeface="Calibri"/>
                <a:cs typeface="Calibri"/>
              </a:rPr>
              <a:t>p</a:t>
            </a:r>
            <a:r>
              <a:rPr dirty="0" smtClean="0" baseline="3413" sz="2400" spc="0" b="1">
                <a:latin typeface="Calibri"/>
                <a:cs typeface="Calibri"/>
              </a:rPr>
              <a:t>l</a:t>
            </a:r>
            <a:r>
              <a:rPr dirty="0" smtClean="0" baseline="3413" sz="2400" spc="4" b="1">
                <a:latin typeface="Calibri"/>
                <a:cs typeface="Calibri"/>
              </a:rPr>
              <a:t>a</a:t>
            </a:r>
            <a:r>
              <a:rPr dirty="0" smtClean="0" baseline="3413" sz="2400" spc="-14" b="1">
                <a:latin typeface="Calibri"/>
                <a:cs typeface="Calibri"/>
              </a:rPr>
              <a:t>s</a:t>
            </a:r>
            <a:r>
              <a:rPr dirty="0" smtClean="0" baseline="3413" sz="2400" spc="0" b="1">
                <a:latin typeface="Calibri"/>
                <a:cs typeface="Calibri"/>
              </a:rPr>
              <a:t>tiq</a:t>
            </a:r>
            <a:r>
              <a:rPr dirty="0" smtClean="0" baseline="3413" sz="2400" spc="-4" b="1">
                <a:latin typeface="Calibri"/>
                <a:cs typeface="Calibri"/>
              </a:rPr>
              <a:t>u</a:t>
            </a:r>
            <a:r>
              <a:rPr dirty="0" smtClean="0" baseline="3413" sz="2400" spc="0" b="1">
                <a:latin typeface="Calibri"/>
                <a:cs typeface="Calibri"/>
              </a:rPr>
              <a:t>es</a:t>
            </a:r>
            <a:r>
              <a:rPr dirty="0" smtClean="0" baseline="3413" sz="2400" spc="-67" b="1">
                <a:latin typeface="Calibri"/>
                <a:cs typeface="Calibri"/>
              </a:rPr>
              <a:t> </a:t>
            </a:r>
            <a:r>
              <a:rPr dirty="0" smtClean="0" baseline="3413" sz="2400" spc="0" b="1">
                <a:latin typeface="Calibri"/>
                <a:cs typeface="Calibri"/>
              </a:rPr>
              <a:t>so</a:t>
            </a:r>
            <a:r>
              <a:rPr dirty="0" smtClean="0" baseline="3413" sz="2400" spc="-9" b="1">
                <a:latin typeface="Calibri"/>
                <a:cs typeface="Calibri"/>
              </a:rPr>
              <a:t>n</a:t>
            </a:r>
            <a:r>
              <a:rPr dirty="0" smtClean="0" baseline="3413" sz="2400" spc="0" b="1">
                <a:latin typeface="Calibri"/>
                <a:cs typeface="Calibri"/>
              </a:rPr>
              <a:t>t</a:t>
            </a:r>
            <a:r>
              <a:rPr dirty="0" smtClean="0" baseline="3413" sz="2400" spc="-19" b="1">
                <a:latin typeface="Calibri"/>
                <a:cs typeface="Calibri"/>
              </a:rPr>
              <a:t> </a:t>
            </a:r>
            <a:r>
              <a:rPr dirty="0" smtClean="0" baseline="3413" sz="2400" spc="-14" b="1">
                <a:latin typeface="Calibri"/>
                <a:cs typeface="Calibri"/>
              </a:rPr>
              <a:t>r</a:t>
            </a:r>
            <a:r>
              <a:rPr dirty="0" smtClean="0" baseline="3413" sz="2400" spc="0" b="1">
                <a:latin typeface="Calibri"/>
                <a:cs typeface="Calibri"/>
              </a:rPr>
              <a:t>é</a:t>
            </a:r>
            <a:r>
              <a:rPr dirty="0" smtClean="0" baseline="3413" sz="2400" spc="-9" b="1">
                <a:latin typeface="Calibri"/>
                <a:cs typeface="Calibri"/>
              </a:rPr>
              <a:t>g</a:t>
            </a:r>
            <a:r>
              <a:rPr dirty="0" smtClean="0" baseline="3413" sz="2400" spc="0" b="1">
                <a:latin typeface="Calibri"/>
                <a:cs typeface="Calibri"/>
              </a:rPr>
              <a:t>éné</a:t>
            </a:r>
            <a:r>
              <a:rPr dirty="0" smtClean="0" baseline="3413" sz="2400" spc="-19" b="1">
                <a:latin typeface="Calibri"/>
                <a:cs typeface="Calibri"/>
              </a:rPr>
              <a:t>r</a:t>
            </a:r>
            <a:r>
              <a:rPr dirty="0" smtClean="0" baseline="3413" sz="2400" spc="0" b="1">
                <a:latin typeface="Calibri"/>
                <a:cs typeface="Calibri"/>
              </a:rPr>
              <a:t>és</a:t>
            </a:r>
            <a:r>
              <a:rPr dirty="0" smtClean="0" baseline="3413" sz="2400" spc="-66" b="1">
                <a:latin typeface="Calibri"/>
                <a:cs typeface="Calibri"/>
              </a:rPr>
              <a:t> </a:t>
            </a:r>
            <a:r>
              <a:rPr dirty="0" smtClean="0" baseline="3413" sz="2400" spc="0" b="1">
                <a:latin typeface="Calibri"/>
                <a:cs typeface="Calibri"/>
              </a:rPr>
              <a:t>en</a:t>
            </a:r>
            <a:r>
              <a:rPr dirty="0" smtClean="0" baseline="3413" sz="2400" spc="-11" b="1">
                <a:latin typeface="Calibri"/>
                <a:cs typeface="Calibri"/>
              </a:rPr>
              <a:t> </a:t>
            </a:r>
            <a:r>
              <a:rPr dirty="0" smtClean="0" baseline="3413" sz="2400" spc="-4" b="1">
                <a:latin typeface="Calibri"/>
                <a:cs typeface="Calibri"/>
              </a:rPr>
              <a:t>u</a:t>
            </a:r>
            <a:r>
              <a:rPr dirty="0" smtClean="0" baseline="3413" sz="2400" spc="-4" b="1">
                <a:latin typeface="Calibri"/>
                <a:cs typeface="Calibri"/>
              </a:rPr>
              <a:t>n</a:t>
            </a:r>
            <a:r>
              <a:rPr dirty="0" smtClean="0" baseline="3413" sz="2400" spc="0" b="1">
                <a:latin typeface="Calibri"/>
                <a:cs typeface="Calibri"/>
              </a:rPr>
              <a:t>e</a:t>
            </a:r>
            <a:r>
              <a:rPr dirty="0" smtClean="0" baseline="3413" sz="2400" spc="-5" b="1">
                <a:latin typeface="Calibri"/>
                <a:cs typeface="Calibri"/>
              </a:rPr>
              <a:t> </a:t>
            </a:r>
            <a:r>
              <a:rPr dirty="0" smtClean="0" baseline="3413" sz="2400" spc="0" b="1">
                <a:latin typeface="Calibri"/>
                <a:cs typeface="Calibri"/>
              </a:rPr>
              <a:t>m</a:t>
            </a:r>
            <a:r>
              <a:rPr dirty="0" smtClean="0" baseline="3413" sz="2400" spc="-9" b="1">
                <a:latin typeface="Calibri"/>
                <a:cs typeface="Calibri"/>
              </a:rPr>
              <a:t>a</a:t>
            </a:r>
            <a:r>
              <a:rPr dirty="0" smtClean="0" baseline="3413" sz="2400" spc="0" b="1">
                <a:latin typeface="Calibri"/>
                <a:cs typeface="Calibri"/>
              </a:rPr>
              <a:t>tiè</a:t>
            </a:r>
            <a:r>
              <a:rPr dirty="0" smtClean="0" baseline="3413" sz="2400" spc="-9" b="1">
                <a:latin typeface="Calibri"/>
                <a:cs typeface="Calibri"/>
              </a:rPr>
              <a:t>r</a:t>
            </a:r>
            <a:r>
              <a:rPr dirty="0" smtClean="0" baseline="3413" sz="2400" spc="0" b="1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62390" y="4825873"/>
            <a:ext cx="21742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9676" y="6011214"/>
            <a:ext cx="410624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alibri"/>
                <a:cs typeface="Calibri"/>
              </a:rPr>
              <a:t>E</a:t>
            </a:r>
            <a:r>
              <a:rPr dirty="0" smtClean="0" baseline="3034" sz="2700" spc="-50">
                <a:latin typeface="Calibri"/>
                <a:cs typeface="Calibri"/>
              </a:rPr>
              <a:t>x</a:t>
            </a:r>
            <a:r>
              <a:rPr dirty="0" smtClean="0" baseline="3034" sz="2700" spc="0">
                <a:latin typeface="Calibri"/>
                <a:cs typeface="Calibri"/>
              </a:rPr>
              <a:t>em</a:t>
            </a:r>
            <a:r>
              <a:rPr dirty="0" smtClean="0" baseline="3034" sz="2700" spc="9">
                <a:latin typeface="Calibri"/>
                <a:cs typeface="Calibri"/>
              </a:rPr>
              <a:t>p</a:t>
            </a:r>
            <a:r>
              <a:rPr dirty="0" smtClean="0" baseline="3034" sz="2700" spc="-4">
                <a:latin typeface="Calibri"/>
                <a:cs typeface="Calibri"/>
              </a:rPr>
              <a:t>l</a:t>
            </a:r>
            <a:r>
              <a:rPr dirty="0" smtClean="0" baseline="3034" sz="2700" spc="0">
                <a:latin typeface="Calibri"/>
                <a:cs typeface="Calibri"/>
              </a:rPr>
              <a:t>e</a:t>
            </a:r>
            <a:r>
              <a:rPr dirty="0" smtClean="0" baseline="3034" sz="2700" spc="0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:</a:t>
            </a:r>
            <a:r>
              <a:rPr dirty="0" smtClean="0" baseline="3034" sz="2700" spc="14">
                <a:latin typeface="Calibri"/>
                <a:cs typeface="Calibri"/>
              </a:rPr>
              <a:t> </a:t>
            </a:r>
            <a:r>
              <a:rPr dirty="0" smtClean="0" baseline="3034" sz="2700" spc="-29">
                <a:latin typeface="Calibri"/>
                <a:cs typeface="Calibri"/>
              </a:rPr>
              <a:t>r</a:t>
            </a:r>
            <a:r>
              <a:rPr dirty="0" smtClean="0" baseline="3034" sz="2700" spc="0">
                <a:latin typeface="Calibri"/>
                <a:cs typeface="Calibri"/>
              </a:rPr>
              <a:t>ec</a:t>
            </a:r>
            <a:r>
              <a:rPr dirty="0" smtClean="0" baseline="3034" sz="2700" spc="-25">
                <a:latin typeface="Calibri"/>
                <a:cs typeface="Calibri"/>
              </a:rPr>
              <a:t>y</a:t>
            </a:r>
            <a:r>
              <a:rPr dirty="0" smtClean="0" baseline="3034" sz="2700" spc="-4">
                <a:latin typeface="Calibri"/>
                <a:cs typeface="Calibri"/>
              </a:rPr>
              <a:t>c</a:t>
            </a:r>
            <a:r>
              <a:rPr dirty="0" smtClean="0" baseline="3034" sz="2700" spc="-4">
                <a:latin typeface="Calibri"/>
                <a:cs typeface="Calibri"/>
              </a:rPr>
              <a:t>l</a:t>
            </a:r>
            <a:r>
              <a:rPr dirty="0" smtClean="0" baseline="3034" sz="2700" spc="0">
                <a:latin typeface="Calibri"/>
                <a:cs typeface="Calibri"/>
              </a:rPr>
              <a:t>a</a:t>
            </a:r>
            <a:r>
              <a:rPr dirty="0" smtClean="0" baseline="3034" sz="2700" spc="-4">
                <a:latin typeface="Calibri"/>
                <a:cs typeface="Calibri"/>
              </a:rPr>
              <a:t>g</a:t>
            </a:r>
            <a:r>
              <a:rPr dirty="0" smtClean="0" baseline="3034" sz="2700" spc="0">
                <a:latin typeface="Calibri"/>
                <a:cs typeface="Calibri"/>
              </a:rPr>
              <a:t>e</a:t>
            </a:r>
            <a:r>
              <a:rPr dirty="0" smtClean="0" baseline="3034" sz="2700" spc="19">
                <a:latin typeface="Calibri"/>
                <a:cs typeface="Calibri"/>
              </a:rPr>
              <a:t> </a:t>
            </a:r>
            <a:r>
              <a:rPr dirty="0" smtClean="0" baseline="3034" sz="2700" spc="-4">
                <a:latin typeface="Calibri"/>
                <a:cs typeface="Calibri"/>
              </a:rPr>
              <a:t>c</a:t>
            </a:r>
            <a:r>
              <a:rPr dirty="0" smtClean="0" baseline="3034" sz="2700" spc="0">
                <a:latin typeface="Calibri"/>
                <a:cs typeface="Calibri"/>
              </a:rPr>
              <a:t>him</a:t>
            </a:r>
            <a:r>
              <a:rPr dirty="0" smtClean="0" baseline="3034" sz="2700" spc="-4">
                <a:latin typeface="Calibri"/>
                <a:cs typeface="Calibri"/>
              </a:rPr>
              <a:t>i</a:t>
            </a:r>
            <a:r>
              <a:rPr dirty="0" smtClean="0" baseline="3034" sz="2700" spc="0">
                <a:latin typeface="Calibri"/>
                <a:cs typeface="Calibri"/>
              </a:rPr>
              <a:t>que</a:t>
            </a:r>
            <a:r>
              <a:rPr dirty="0" smtClean="0" baseline="3034" sz="2700" spc="29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de</a:t>
            </a:r>
            <a:r>
              <a:rPr dirty="0" smtClean="0" baseline="3034" sz="2700" spc="14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polymè</a:t>
            </a:r>
            <a:r>
              <a:rPr dirty="0" smtClean="0" baseline="3034" sz="2700" spc="-25">
                <a:latin typeface="Calibri"/>
                <a:cs typeface="Calibri"/>
              </a:rPr>
              <a:t>r</a:t>
            </a:r>
            <a:r>
              <a:rPr dirty="0" smtClean="0" baseline="3034" sz="2700" spc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79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2063495" y="1557527"/>
            <a:ext cx="2375916" cy="2129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998345" y="321778"/>
            <a:ext cx="455461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44536A"/>
                </a:solidFill>
                <a:latin typeface="Comic Sans MS"/>
                <a:cs typeface="Comic Sans MS"/>
              </a:rPr>
              <a:t>c)</a:t>
            </a:r>
            <a:r>
              <a:rPr dirty="0" smtClean="0" baseline="1708" sz="2100" spc="-9">
                <a:solidFill>
                  <a:srgbClr val="44536A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44536A"/>
                </a:solidFill>
                <a:latin typeface="Comic Sans MS"/>
                <a:cs typeface="Comic Sans MS"/>
              </a:rPr>
              <a:t>Pro</a:t>
            </a:r>
            <a:r>
              <a:rPr dirty="0" smtClean="0" baseline="1708" sz="2100" spc="9">
                <a:solidFill>
                  <a:srgbClr val="44536A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44536A"/>
                </a:solidFill>
                <a:latin typeface="Comic Sans MS"/>
                <a:cs typeface="Comic Sans MS"/>
              </a:rPr>
              <a:t>riétés</a:t>
            </a:r>
            <a:r>
              <a:rPr dirty="0" smtClean="0" baseline="1708" sz="2100" spc="-25">
                <a:solidFill>
                  <a:srgbClr val="44536A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44536A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solidFill>
                  <a:srgbClr val="44536A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44536A"/>
                </a:solidFill>
                <a:latin typeface="Comic Sans MS"/>
                <a:cs typeface="Comic Sans MS"/>
              </a:rPr>
              <a:t>ec</a:t>
            </a:r>
            <a:r>
              <a:rPr dirty="0" smtClean="0" baseline="1708" sz="2100" spc="-4">
                <a:solidFill>
                  <a:srgbClr val="44536A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solidFill>
                  <a:srgbClr val="44536A"/>
                </a:solidFill>
                <a:latin typeface="Comic Sans MS"/>
                <a:cs typeface="Comic Sans MS"/>
              </a:rPr>
              <a:t>rosc</a:t>
            </a:r>
            <a:r>
              <a:rPr dirty="0" smtClean="0" baseline="1708" sz="2100" spc="4">
                <a:solidFill>
                  <a:srgbClr val="44536A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4">
                <a:solidFill>
                  <a:srgbClr val="44536A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44536A"/>
                </a:solidFill>
                <a:latin typeface="Comic Sans MS"/>
                <a:cs typeface="Comic Sans MS"/>
              </a:rPr>
              <a:t>iques</a:t>
            </a:r>
            <a:r>
              <a:rPr dirty="0" smtClean="0" baseline="1708" sz="2100" spc="-29">
                <a:solidFill>
                  <a:srgbClr val="44536A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absor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lum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ère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26717" y="753705"/>
            <a:ext cx="599784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une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substa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ce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col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rée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=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absor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lum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ère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visible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26717" y="1180425"/>
            <a:ext cx="782227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élim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nati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lus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eurs)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leur(s)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lum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ère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lanche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=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lécule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ara</a:t>
            </a:r>
            <a:r>
              <a:rPr dirty="0" smtClean="0" baseline="1708" sz="2100" spc="-9">
                <a:latin typeface="Comic Sans MS"/>
                <a:cs typeface="Comic Sans MS"/>
              </a:rPr>
              <a:t>î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ré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54928" y="2048430"/>
            <a:ext cx="4216817" cy="4175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535"/>
              </a:lnSpc>
              <a:spcBef>
                <a:spcPts val="76"/>
              </a:spcBef>
            </a:pPr>
            <a:r>
              <a:rPr dirty="0" smtClean="0" sz="1400" spc="0" i="1">
                <a:latin typeface="Arial"/>
                <a:cs typeface="Arial"/>
              </a:rPr>
              <a:t>7</a:t>
            </a:r>
            <a:r>
              <a:rPr dirty="0" smtClean="0" sz="1400" spc="-4" i="1">
                <a:latin typeface="Arial"/>
                <a:cs typeface="Arial"/>
              </a:rPr>
              <a:t> </a:t>
            </a:r>
            <a:r>
              <a:rPr dirty="0" smtClean="0" sz="1400" spc="4" i="1">
                <a:latin typeface="Arial"/>
                <a:cs typeface="Arial"/>
              </a:rPr>
              <a:t>c</a:t>
            </a:r>
            <a:r>
              <a:rPr dirty="0" smtClean="0" sz="1400" spc="0" i="1">
                <a:latin typeface="Arial"/>
                <a:cs typeface="Arial"/>
              </a:rPr>
              <a:t>oul</a:t>
            </a:r>
            <a:r>
              <a:rPr dirty="0" smtClean="0" sz="1400" spc="-4" i="1">
                <a:latin typeface="Arial"/>
                <a:cs typeface="Arial"/>
              </a:rPr>
              <a:t>e</a:t>
            </a:r>
            <a:r>
              <a:rPr dirty="0" smtClean="0" sz="1400" spc="0" i="1">
                <a:latin typeface="Arial"/>
                <a:cs typeface="Arial"/>
              </a:rPr>
              <a:t>urs</a:t>
            </a:r>
            <a:r>
              <a:rPr dirty="0" smtClean="0" sz="1400" spc="-39" i="1">
                <a:latin typeface="Arial"/>
                <a:cs typeface="Arial"/>
              </a:rPr>
              <a:t> </a:t>
            </a:r>
            <a:r>
              <a:rPr dirty="0" smtClean="0" sz="1400" spc="0" i="1">
                <a:latin typeface="Arial"/>
                <a:cs typeface="Arial"/>
              </a:rPr>
              <a:t>de</a:t>
            </a:r>
            <a:r>
              <a:rPr dirty="0" smtClean="0" sz="1400" spc="-19" i="1">
                <a:latin typeface="Arial"/>
                <a:cs typeface="Arial"/>
              </a:rPr>
              <a:t> </a:t>
            </a:r>
            <a:r>
              <a:rPr dirty="0" smtClean="0" sz="1400" spc="0" i="1">
                <a:latin typeface="Arial"/>
                <a:cs typeface="Arial"/>
              </a:rPr>
              <a:t>l</a:t>
            </a:r>
            <a:r>
              <a:rPr dirty="0" smtClean="0" sz="1400" spc="-25" i="1">
                <a:latin typeface="Arial"/>
                <a:cs typeface="Arial"/>
              </a:rPr>
              <a:t>’</a:t>
            </a:r>
            <a:r>
              <a:rPr dirty="0" smtClean="0" sz="1400" spc="0" i="1">
                <a:latin typeface="Arial"/>
                <a:cs typeface="Arial"/>
              </a:rPr>
              <a:t>arc</a:t>
            </a:r>
            <a:r>
              <a:rPr dirty="0" smtClean="0" sz="1400" spc="9" i="1">
                <a:latin typeface="Arial"/>
                <a:cs typeface="Arial"/>
              </a:rPr>
              <a:t> </a:t>
            </a:r>
            <a:r>
              <a:rPr dirty="0" smtClean="0" sz="1400" spc="0" i="1">
                <a:latin typeface="Arial"/>
                <a:cs typeface="Arial"/>
              </a:rPr>
              <a:t>en</a:t>
            </a:r>
            <a:r>
              <a:rPr dirty="0" smtClean="0" sz="1400" spc="-9" i="1">
                <a:latin typeface="Arial"/>
                <a:cs typeface="Arial"/>
              </a:rPr>
              <a:t> </a:t>
            </a:r>
            <a:r>
              <a:rPr dirty="0" smtClean="0" sz="1400" spc="4" i="1">
                <a:latin typeface="Arial"/>
                <a:cs typeface="Arial"/>
              </a:rPr>
              <a:t>c</a:t>
            </a:r>
            <a:r>
              <a:rPr dirty="0" smtClean="0" sz="1400" spc="0" i="1">
                <a:latin typeface="Arial"/>
                <a:cs typeface="Arial"/>
              </a:rPr>
              <a:t>iel</a:t>
            </a:r>
            <a:r>
              <a:rPr dirty="0" smtClean="0" sz="1400" spc="-19" i="1">
                <a:latin typeface="Arial"/>
                <a:cs typeface="Arial"/>
              </a:rPr>
              <a:t> </a:t>
            </a:r>
            <a:r>
              <a:rPr dirty="0" smtClean="0" sz="1400" spc="0" i="1"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dirty="0" smtClean="0" sz="1400" spc="-4">
                <a:latin typeface="Arial"/>
                <a:cs typeface="Arial"/>
              </a:rPr>
              <a:t>R</a:t>
            </a:r>
            <a:r>
              <a:rPr dirty="0" smtClean="0" sz="1400" spc="0">
                <a:latin typeface="Arial"/>
                <a:cs typeface="Arial"/>
              </a:rPr>
              <a:t>ouge</a:t>
            </a:r>
            <a:r>
              <a:rPr dirty="0" smtClean="0" sz="1400" spc="-1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–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orange</a:t>
            </a:r>
            <a:r>
              <a:rPr dirty="0" smtClean="0" sz="1400" spc="-2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–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jaune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–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-19">
                <a:latin typeface="Arial"/>
                <a:cs typeface="Arial"/>
              </a:rPr>
              <a:t>v</a:t>
            </a:r>
            <a:r>
              <a:rPr dirty="0" smtClean="0" sz="1400" spc="0">
                <a:latin typeface="Arial"/>
                <a:cs typeface="Arial"/>
              </a:rPr>
              <a:t>ert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–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bleu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–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indigo</a:t>
            </a:r>
            <a:r>
              <a:rPr dirty="0" smtClean="0" sz="1400" spc="-1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-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-19">
                <a:latin typeface="Arial"/>
                <a:cs typeface="Arial"/>
              </a:rPr>
              <a:t>v</a:t>
            </a:r>
            <a:r>
              <a:rPr dirty="0" smtClean="0" sz="1400" spc="0">
                <a:latin typeface="Arial"/>
                <a:cs typeface="Arial"/>
              </a:rPr>
              <a:t>iolet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26717" y="4168100"/>
            <a:ext cx="7513266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ur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rap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el,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lum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ère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v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sible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s’ét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nd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sur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gamme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ngueurs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nde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4</a:t>
            </a:r>
            <a:r>
              <a:rPr dirty="0" smtClean="0" baseline="1708" sz="2100" spc="-4">
                <a:latin typeface="Comic Sans MS"/>
                <a:cs typeface="Comic Sans MS"/>
              </a:rPr>
              <a:t>0</a:t>
            </a:r>
            <a:r>
              <a:rPr dirty="0" smtClean="0" baseline="1708" sz="2100" spc="0">
                <a:latin typeface="Comic Sans MS"/>
                <a:cs typeface="Comic Sans MS"/>
              </a:rPr>
              <a:t>0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8</a:t>
            </a:r>
            <a:r>
              <a:rPr dirty="0" smtClean="0" baseline="1708" sz="2100" spc="-4">
                <a:latin typeface="Comic Sans MS"/>
                <a:cs typeface="Comic Sans MS"/>
              </a:rPr>
              <a:t>0</a:t>
            </a:r>
            <a:r>
              <a:rPr dirty="0" smtClean="0" baseline="1708" sz="2100" spc="0">
                <a:latin typeface="Comic Sans MS"/>
                <a:cs typeface="Comic Sans MS"/>
              </a:rPr>
              <a:t>0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nm.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26717" y="4594579"/>
            <a:ext cx="206786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ans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tons,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26717" y="5023972"/>
            <a:ext cx="776078" cy="2608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55"/>
              </a:lnSpc>
              <a:spcBef>
                <a:spcPts val="102"/>
              </a:spcBef>
            </a:pPr>
            <a:r>
              <a:rPr dirty="0" smtClean="0" baseline="1328" sz="2700" spc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328" sz="27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solidFill>
                  <a:srgbClr val="FF3300"/>
                </a:solidFill>
                <a:latin typeface="Comic Sans MS"/>
                <a:cs typeface="Comic Sans MS"/>
              </a:rPr>
              <a:t>=</a:t>
            </a:r>
            <a:r>
              <a:rPr dirty="0" smtClean="0" baseline="1328" sz="27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solidFill>
                  <a:srgbClr val="FF3300"/>
                </a:solidFill>
                <a:latin typeface="Comic Sans MS"/>
                <a:cs typeface="Comic Sans MS"/>
              </a:rPr>
              <a:t>h</a:t>
            </a:r>
            <a:r>
              <a:rPr dirty="0" smtClean="0" baseline="1328" sz="2700" spc="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511" sz="2700" spc="0">
                <a:solidFill>
                  <a:srgbClr val="FF3300"/>
                </a:solidFill>
                <a:latin typeface="Symbol"/>
                <a:cs typeface="Symbol"/>
              </a:rPr>
              <a:t>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26717" y="5570434"/>
            <a:ext cx="24003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où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41498" y="5570434"/>
            <a:ext cx="3654414" cy="8456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769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est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l’</a:t>
            </a:r>
            <a:r>
              <a:rPr dirty="0" smtClean="0" baseline="3417" sz="2100" spc="-4">
                <a:latin typeface="Comic Sans MS"/>
                <a:cs typeface="Comic Sans MS"/>
              </a:rPr>
              <a:t>é</a:t>
            </a:r>
            <a:r>
              <a:rPr dirty="0" smtClean="0" baseline="3417" sz="2100" spc="0">
                <a:latin typeface="Comic Sans MS"/>
                <a:cs typeface="Comic Sans MS"/>
              </a:rPr>
              <a:t>ne</a:t>
            </a:r>
            <a:r>
              <a:rPr dirty="0" smtClean="0" baseline="3417" sz="2100" spc="-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gie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d’</a:t>
            </a:r>
            <a:r>
              <a:rPr dirty="0" smtClean="0" baseline="3417" sz="2100" spc="4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h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h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nsta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Planck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=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6</a:t>
            </a:r>
            <a:r>
              <a:rPr dirty="0" smtClean="0" baseline="1708" sz="2100" spc="-4">
                <a:latin typeface="Comic Sans MS"/>
                <a:cs typeface="Comic Sans MS"/>
              </a:rPr>
              <a:t>,</a:t>
            </a:r>
            <a:r>
              <a:rPr dirty="0" smtClean="0" baseline="1708" sz="2100" spc="-4">
                <a:latin typeface="Comic Sans MS"/>
                <a:cs typeface="Comic Sans MS"/>
              </a:rPr>
              <a:t>6</a:t>
            </a:r>
            <a:r>
              <a:rPr dirty="0" smtClean="0" baseline="1708" sz="2100" spc="-4">
                <a:latin typeface="Comic Sans MS"/>
                <a:cs typeface="Comic Sans MS"/>
              </a:rPr>
              <a:t>3</a:t>
            </a:r>
            <a:r>
              <a:rPr dirty="0" smtClean="0" baseline="1708" sz="2100" spc="0">
                <a:latin typeface="Comic Sans MS"/>
                <a:cs typeface="Comic Sans MS"/>
              </a:rPr>
              <a:t>.10</a:t>
            </a:r>
            <a:r>
              <a:rPr dirty="0" smtClean="0" baseline="26577" sz="1350" spc="4">
                <a:latin typeface="Comic Sans MS"/>
                <a:cs typeface="Comic Sans MS"/>
              </a:rPr>
              <a:t>-3</a:t>
            </a:r>
            <a:r>
              <a:rPr dirty="0" smtClean="0" baseline="26577" sz="1350" spc="0">
                <a:latin typeface="Comic Sans MS"/>
                <a:cs typeface="Comic Sans MS"/>
              </a:rPr>
              <a:t>4</a:t>
            </a:r>
            <a:r>
              <a:rPr dirty="0" smtClean="0" baseline="26577" sz="1350" spc="178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J.s</a:t>
            </a:r>
            <a:endParaRPr sz="1400">
              <a:latin typeface="Comic Sans MS"/>
              <a:cs typeface="Comic Sans MS"/>
            </a:endParaRPr>
          </a:p>
          <a:p>
            <a:pPr marL="12700" marR="27696">
              <a:lnSpc>
                <a:spcPts val="1689"/>
              </a:lnSpc>
              <a:spcBef>
                <a:spcPts val="0"/>
              </a:spcBef>
            </a:pPr>
            <a:r>
              <a:rPr dirty="0" smtClean="0" baseline="1943" sz="2100" spc="0">
                <a:latin typeface="Symbol"/>
                <a:cs typeface="Symbol"/>
              </a:rPr>
              <a:t></a:t>
            </a:r>
            <a:r>
              <a:rPr dirty="0" smtClean="0" baseline="2070" sz="2100" spc="54">
                <a:latin typeface="Times New Roman"/>
                <a:cs typeface="Times New Roman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que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ce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l’onde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He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tz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  <a:p>
            <a:pPr marL="12700" marR="27696">
              <a:lnSpc>
                <a:spcPts val="1670"/>
              </a:lnSpc>
            </a:pPr>
            <a:r>
              <a:rPr dirty="0" smtClean="0" baseline="1943" sz="2100" spc="0">
                <a:latin typeface="Symbol"/>
                <a:cs typeface="Symbol"/>
              </a:rPr>
              <a:t></a:t>
            </a:r>
            <a:r>
              <a:rPr dirty="0" smtClean="0" baseline="2070" sz="2100" spc="59">
                <a:latin typeface="Times New Roman"/>
                <a:cs typeface="Times New Roman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=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/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943" sz="2100" spc="0">
                <a:latin typeface="Symbol"/>
                <a:cs typeface="Symbol"/>
              </a:rPr>
              <a:t></a:t>
            </a:r>
            <a:r>
              <a:rPr dirty="0" smtClean="0" baseline="2070" sz="2100" spc="54">
                <a:latin typeface="Times New Roman"/>
                <a:cs typeface="Times New Roman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(c=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vitesse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lum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ère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56517" y="6531508"/>
            <a:ext cx="14271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0">
                <a:solidFill>
                  <a:srgbClr val="C00000"/>
                </a:solidFill>
                <a:latin typeface="Calibri"/>
                <a:cs typeface="Calibri"/>
              </a:rPr>
              <a:t>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object 124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9281922" y="-6857"/>
            <a:ext cx="594359" cy="2261616"/>
          </a:xfrm>
          <a:custGeom>
            <a:avLst/>
            <a:gdLst/>
            <a:ahLst/>
            <a:cxnLst/>
            <a:rect l="l" t="t" r="r" b="b"/>
            <a:pathLst>
              <a:path w="594359" h="2261616">
                <a:moveTo>
                  <a:pt x="0" y="6857"/>
                </a:moveTo>
                <a:lnTo>
                  <a:pt x="0" y="2261616"/>
                </a:lnTo>
                <a:lnTo>
                  <a:pt x="594359" y="2261616"/>
                </a:lnTo>
                <a:lnTo>
                  <a:pt x="594359" y="6857"/>
                </a:lnTo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8236458" y="494538"/>
            <a:ext cx="502920" cy="3035807"/>
          </a:xfrm>
          <a:custGeom>
            <a:avLst/>
            <a:gdLst/>
            <a:ahLst/>
            <a:cxnLst/>
            <a:rect l="l" t="t" r="r" b="b"/>
            <a:pathLst>
              <a:path w="502920" h="3035807">
                <a:moveTo>
                  <a:pt x="0" y="3035807"/>
                </a:moveTo>
                <a:lnTo>
                  <a:pt x="502920" y="3035807"/>
                </a:lnTo>
                <a:lnTo>
                  <a:pt x="502920" y="0"/>
                </a:lnTo>
                <a:lnTo>
                  <a:pt x="0" y="0"/>
                </a:lnTo>
                <a:lnTo>
                  <a:pt x="0" y="3035807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538734" y="508253"/>
            <a:ext cx="1778507" cy="748284"/>
          </a:xfrm>
          <a:custGeom>
            <a:avLst/>
            <a:gdLst/>
            <a:ahLst/>
            <a:cxnLst/>
            <a:rect l="l" t="t" r="r" b="b"/>
            <a:pathLst>
              <a:path w="1778507" h="748284">
                <a:moveTo>
                  <a:pt x="0" y="748284"/>
                </a:moveTo>
                <a:lnTo>
                  <a:pt x="1778507" y="748284"/>
                </a:lnTo>
                <a:lnTo>
                  <a:pt x="1778507" y="0"/>
                </a:lnTo>
                <a:lnTo>
                  <a:pt x="0" y="0"/>
                </a:lnTo>
                <a:lnTo>
                  <a:pt x="0" y="748284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3036062" y="886205"/>
            <a:ext cx="105156" cy="52578"/>
          </a:xfrm>
          <a:custGeom>
            <a:avLst/>
            <a:gdLst/>
            <a:ahLst/>
            <a:cxnLst/>
            <a:rect l="l" t="t" r="r" b="b"/>
            <a:pathLst>
              <a:path w="105156" h="52578">
                <a:moveTo>
                  <a:pt x="17525" y="17526"/>
                </a:moveTo>
                <a:lnTo>
                  <a:pt x="0" y="17525"/>
                </a:lnTo>
                <a:lnTo>
                  <a:pt x="0" y="52578"/>
                </a:lnTo>
                <a:lnTo>
                  <a:pt x="105156" y="0"/>
                </a:lnTo>
                <a:lnTo>
                  <a:pt x="17525" y="1752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3036061" y="833627"/>
            <a:ext cx="17526" cy="35052"/>
          </a:xfrm>
          <a:custGeom>
            <a:avLst/>
            <a:gdLst/>
            <a:ahLst/>
            <a:cxnLst/>
            <a:rect l="l" t="t" r="r" b="b"/>
            <a:pathLst>
              <a:path w="17526" h="35052">
                <a:moveTo>
                  <a:pt x="17526" y="35051"/>
                </a:moveTo>
                <a:lnTo>
                  <a:pt x="0" y="0"/>
                </a:lnTo>
                <a:lnTo>
                  <a:pt x="0" y="35052"/>
                </a:lnTo>
                <a:lnTo>
                  <a:pt x="17526" y="3505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2305050" y="833627"/>
            <a:ext cx="836168" cy="70104"/>
          </a:xfrm>
          <a:custGeom>
            <a:avLst/>
            <a:gdLst/>
            <a:ahLst/>
            <a:cxnLst/>
            <a:rect l="l" t="t" r="r" b="b"/>
            <a:pathLst>
              <a:path w="836168" h="70104">
                <a:moveTo>
                  <a:pt x="0" y="35051"/>
                </a:moveTo>
                <a:lnTo>
                  <a:pt x="0" y="70104"/>
                </a:lnTo>
                <a:lnTo>
                  <a:pt x="748538" y="70104"/>
                </a:lnTo>
                <a:lnTo>
                  <a:pt x="836168" y="52577"/>
                </a:lnTo>
                <a:lnTo>
                  <a:pt x="731012" y="0"/>
                </a:lnTo>
                <a:lnTo>
                  <a:pt x="748538" y="35051"/>
                </a:lnTo>
                <a:lnTo>
                  <a:pt x="0" y="3505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3128010" y="616458"/>
            <a:ext cx="941832" cy="530351"/>
          </a:xfrm>
          <a:custGeom>
            <a:avLst/>
            <a:gdLst/>
            <a:ahLst/>
            <a:cxnLst/>
            <a:rect l="l" t="t" r="r" b="b"/>
            <a:pathLst>
              <a:path w="941832" h="530351">
                <a:moveTo>
                  <a:pt x="0" y="530351"/>
                </a:moveTo>
                <a:lnTo>
                  <a:pt x="941832" y="530351"/>
                </a:lnTo>
                <a:lnTo>
                  <a:pt x="941832" y="0"/>
                </a:lnTo>
                <a:lnTo>
                  <a:pt x="0" y="0"/>
                </a:lnTo>
                <a:lnTo>
                  <a:pt x="0" y="530351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5079237" y="882141"/>
            <a:ext cx="105156" cy="52578"/>
          </a:xfrm>
          <a:custGeom>
            <a:avLst/>
            <a:gdLst/>
            <a:ahLst/>
            <a:cxnLst/>
            <a:rect l="l" t="t" r="r" b="b"/>
            <a:pathLst>
              <a:path w="105156" h="52578">
                <a:moveTo>
                  <a:pt x="17526" y="17525"/>
                </a:moveTo>
                <a:lnTo>
                  <a:pt x="0" y="17517"/>
                </a:lnTo>
                <a:lnTo>
                  <a:pt x="0" y="52578"/>
                </a:lnTo>
                <a:lnTo>
                  <a:pt x="105156" y="0"/>
                </a:lnTo>
                <a:lnTo>
                  <a:pt x="17526" y="1752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5079238" y="829563"/>
            <a:ext cx="17525" cy="35051"/>
          </a:xfrm>
          <a:custGeom>
            <a:avLst/>
            <a:gdLst/>
            <a:ahLst/>
            <a:cxnLst/>
            <a:rect l="l" t="t" r="r" b="b"/>
            <a:pathLst>
              <a:path w="17525" h="35051">
                <a:moveTo>
                  <a:pt x="17525" y="35051"/>
                </a:moveTo>
                <a:lnTo>
                  <a:pt x="0" y="0"/>
                </a:lnTo>
                <a:lnTo>
                  <a:pt x="0" y="35043"/>
                </a:lnTo>
                <a:lnTo>
                  <a:pt x="17525" y="3505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4069841" y="829563"/>
            <a:ext cx="1114552" cy="70103"/>
          </a:xfrm>
          <a:custGeom>
            <a:avLst/>
            <a:gdLst/>
            <a:ahLst/>
            <a:cxnLst/>
            <a:rect l="l" t="t" r="r" b="b"/>
            <a:pathLst>
              <a:path w="1114552" h="70103">
                <a:moveTo>
                  <a:pt x="0" y="34544"/>
                </a:moveTo>
                <a:lnTo>
                  <a:pt x="0" y="69596"/>
                </a:lnTo>
                <a:lnTo>
                  <a:pt x="1009395" y="70095"/>
                </a:lnTo>
                <a:lnTo>
                  <a:pt x="1026922" y="70103"/>
                </a:lnTo>
                <a:lnTo>
                  <a:pt x="1114552" y="52577"/>
                </a:lnTo>
                <a:lnTo>
                  <a:pt x="1009396" y="0"/>
                </a:lnTo>
                <a:lnTo>
                  <a:pt x="1026922" y="35051"/>
                </a:lnTo>
                <a:lnTo>
                  <a:pt x="1009396" y="35043"/>
                </a:lnTo>
                <a:lnTo>
                  <a:pt x="0" y="3454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5185410" y="764286"/>
            <a:ext cx="1234439" cy="530351"/>
          </a:xfrm>
          <a:custGeom>
            <a:avLst/>
            <a:gdLst/>
            <a:ahLst/>
            <a:cxnLst/>
            <a:rect l="l" t="t" r="r" b="b"/>
            <a:pathLst>
              <a:path w="1234439" h="530351">
                <a:moveTo>
                  <a:pt x="0" y="530351"/>
                </a:moveTo>
                <a:lnTo>
                  <a:pt x="1234439" y="530351"/>
                </a:lnTo>
                <a:lnTo>
                  <a:pt x="1234439" y="0"/>
                </a:lnTo>
                <a:lnTo>
                  <a:pt x="0" y="0"/>
                </a:lnTo>
                <a:lnTo>
                  <a:pt x="0" y="530351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4069715" y="555116"/>
            <a:ext cx="4153916" cy="123444"/>
          </a:xfrm>
          <a:custGeom>
            <a:avLst/>
            <a:gdLst/>
            <a:ahLst/>
            <a:cxnLst/>
            <a:rect l="l" t="t" r="r" b="b"/>
            <a:pathLst>
              <a:path w="4153916" h="123444">
                <a:moveTo>
                  <a:pt x="0" y="55625"/>
                </a:moveTo>
                <a:lnTo>
                  <a:pt x="254" y="96774"/>
                </a:lnTo>
                <a:lnTo>
                  <a:pt x="4030557" y="82369"/>
                </a:lnTo>
                <a:lnTo>
                  <a:pt x="4051173" y="82296"/>
                </a:lnTo>
                <a:lnTo>
                  <a:pt x="4030726" y="123444"/>
                </a:lnTo>
                <a:lnTo>
                  <a:pt x="4153916" y="61341"/>
                </a:lnTo>
                <a:lnTo>
                  <a:pt x="4050918" y="41148"/>
                </a:lnTo>
                <a:lnTo>
                  <a:pt x="4030387" y="41221"/>
                </a:lnTo>
                <a:lnTo>
                  <a:pt x="0" y="55625"/>
                </a:lnTo>
                <a:close/>
              </a:path>
              <a:path w="4153916" h="123444">
                <a:moveTo>
                  <a:pt x="4050918" y="41148"/>
                </a:moveTo>
                <a:lnTo>
                  <a:pt x="4153916" y="61341"/>
                </a:lnTo>
                <a:lnTo>
                  <a:pt x="4030217" y="0"/>
                </a:lnTo>
                <a:lnTo>
                  <a:pt x="4030387" y="41221"/>
                </a:lnTo>
                <a:lnTo>
                  <a:pt x="4050918" y="41148"/>
                </a:lnTo>
                <a:close/>
              </a:path>
              <a:path w="4153916" h="123444">
                <a:moveTo>
                  <a:pt x="4030726" y="123444"/>
                </a:moveTo>
                <a:lnTo>
                  <a:pt x="4051173" y="82296"/>
                </a:lnTo>
                <a:lnTo>
                  <a:pt x="4030557" y="82369"/>
                </a:lnTo>
                <a:lnTo>
                  <a:pt x="4030726" y="12344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6436360" y="1003553"/>
            <a:ext cx="1770888" cy="105156"/>
          </a:xfrm>
          <a:custGeom>
            <a:avLst/>
            <a:gdLst/>
            <a:ahLst/>
            <a:cxnLst/>
            <a:rect l="l" t="t" r="r" b="b"/>
            <a:pathLst>
              <a:path w="1770888" h="105156">
                <a:moveTo>
                  <a:pt x="1683004" y="70358"/>
                </a:moveTo>
                <a:lnTo>
                  <a:pt x="1665520" y="70078"/>
                </a:lnTo>
                <a:lnTo>
                  <a:pt x="1664969" y="105156"/>
                </a:lnTo>
                <a:lnTo>
                  <a:pt x="1770888" y="54229"/>
                </a:lnTo>
                <a:lnTo>
                  <a:pt x="1683004" y="70358"/>
                </a:lnTo>
                <a:close/>
              </a:path>
              <a:path w="1770888" h="105156">
                <a:moveTo>
                  <a:pt x="1683639" y="35306"/>
                </a:moveTo>
                <a:lnTo>
                  <a:pt x="1666620" y="0"/>
                </a:lnTo>
                <a:lnTo>
                  <a:pt x="1666071" y="35024"/>
                </a:lnTo>
                <a:lnTo>
                  <a:pt x="1683639" y="35306"/>
                </a:lnTo>
                <a:close/>
              </a:path>
              <a:path w="1770888" h="105156">
                <a:moveTo>
                  <a:pt x="507" y="8382"/>
                </a:moveTo>
                <a:lnTo>
                  <a:pt x="0" y="43434"/>
                </a:lnTo>
                <a:lnTo>
                  <a:pt x="1665520" y="70078"/>
                </a:lnTo>
                <a:lnTo>
                  <a:pt x="1683004" y="70358"/>
                </a:lnTo>
                <a:lnTo>
                  <a:pt x="1770888" y="54229"/>
                </a:lnTo>
                <a:lnTo>
                  <a:pt x="1666620" y="0"/>
                </a:lnTo>
                <a:lnTo>
                  <a:pt x="1683639" y="35306"/>
                </a:lnTo>
                <a:lnTo>
                  <a:pt x="1666071" y="35024"/>
                </a:lnTo>
                <a:lnTo>
                  <a:pt x="507" y="838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8164576" y="2094738"/>
            <a:ext cx="105155" cy="52577"/>
          </a:xfrm>
          <a:custGeom>
            <a:avLst/>
            <a:gdLst/>
            <a:ahLst/>
            <a:cxnLst/>
            <a:rect l="l" t="t" r="r" b="b"/>
            <a:pathLst>
              <a:path w="105155" h="52577">
                <a:moveTo>
                  <a:pt x="17525" y="17525"/>
                </a:moveTo>
                <a:lnTo>
                  <a:pt x="0" y="17525"/>
                </a:lnTo>
                <a:lnTo>
                  <a:pt x="0" y="52577"/>
                </a:lnTo>
                <a:lnTo>
                  <a:pt x="105155" y="0"/>
                </a:lnTo>
                <a:lnTo>
                  <a:pt x="17525" y="1752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8164576" y="2042160"/>
            <a:ext cx="17525" cy="35051"/>
          </a:xfrm>
          <a:custGeom>
            <a:avLst/>
            <a:gdLst/>
            <a:ahLst/>
            <a:cxnLst/>
            <a:rect l="l" t="t" r="r" b="b"/>
            <a:pathLst>
              <a:path w="17525" h="35051">
                <a:moveTo>
                  <a:pt x="17525" y="35051"/>
                </a:moveTo>
                <a:lnTo>
                  <a:pt x="0" y="0"/>
                </a:lnTo>
                <a:lnTo>
                  <a:pt x="0" y="35051"/>
                </a:lnTo>
                <a:lnTo>
                  <a:pt x="17525" y="3505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6923658" y="2313178"/>
            <a:ext cx="114046" cy="226060"/>
          </a:xfrm>
          <a:custGeom>
            <a:avLst/>
            <a:gdLst/>
            <a:ahLst/>
            <a:cxnLst/>
            <a:rect l="l" t="t" r="r" b="b"/>
            <a:pathLst>
              <a:path w="114046" h="226060">
                <a:moveTo>
                  <a:pt x="37981" y="110869"/>
                </a:moveTo>
                <a:lnTo>
                  <a:pt x="0" y="108838"/>
                </a:lnTo>
                <a:lnTo>
                  <a:pt x="50926" y="226060"/>
                </a:lnTo>
                <a:lnTo>
                  <a:pt x="114046" y="114935"/>
                </a:lnTo>
                <a:lnTo>
                  <a:pt x="76080" y="112905"/>
                </a:lnTo>
                <a:lnTo>
                  <a:pt x="75057" y="131952"/>
                </a:lnTo>
                <a:lnTo>
                  <a:pt x="36957" y="129921"/>
                </a:lnTo>
                <a:lnTo>
                  <a:pt x="37981" y="110869"/>
                </a:lnTo>
                <a:close/>
              </a:path>
              <a:path w="114046" h="226060">
                <a:moveTo>
                  <a:pt x="36957" y="129921"/>
                </a:moveTo>
                <a:lnTo>
                  <a:pt x="75057" y="131952"/>
                </a:lnTo>
                <a:lnTo>
                  <a:pt x="76080" y="112905"/>
                </a:lnTo>
                <a:lnTo>
                  <a:pt x="82042" y="2032"/>
                </a:lnTo>
                <a:lnTo>
                  <a:pt x="43942" y="0"/>
                </a:lnTo>
                <a:lnTo>
                  <a:pt x="37981" y="110869"/>
                </a:lnTo>
                <a:lnTo>
                  <a:pt x="36957" y="12992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4591050" y="1529333"/>
            <a:ext cx="685800" cy="1321308"/>
          </a:xfrm>
          <a:custGeom>
            <a:avLst/>
            <a:gdLst/>
            <a:ahLst/>
            <a:cxnLst/>
            <a:rect l="l" t="t" r="r" b="b"/>
            <a:pathLst>
              <a:path w="685800" h="1321308">
                <a:moveTo>
                  <a:pt x="0" y="1321308"/>
                </a:moveTo>
                <a:lnTo>
                  <a:pt x="685800" y="1321308"/>
                </a:lnTo>
                <a:lnTo>
                  <a:pt x="685800" y="0"/>
                </a:lnTo>
                <a:lnTo>
                  <a:pt x="0" y="0"/>
                </a:lnTo>
                <a:lnTo>
                  <a:pt x="0" y="1321308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538734" y="1483614"/>
            <a:ext cx="1600200" cy="589788"/>
          </a:xfrm>
          <a:custGeom>
            <a:avLst/>
            <a:gdLst/>
            <a:ahLst/>
            <a:cxnLst/>
            <a:rect l="l" t="t" r="r" b="b"/>
            <a:pathLst>
              <a:path w="1600200" h="589788">
                <a:moveTo>
                  <a:pt x="0" y="589788"/>
                </a:moveTo>
                <a:lnTo>
                  <a:pt x="1600200" y="589788"/>
                </a:lnTo>
                <a:lnTo>
                  <a:pt x="1600200" y="0"/>
                </a:lnTo>
                <a:lnTo>
                  <a:pt x="0" y="0"/>
                </a:lnTo>
                <a:lnTo>
                  <a:pt x="0" y="589788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2138934" y="1716024"/>
            <a:ext cx="2452370" cy="123443"/>
          </a:xfrm>
          <a:custGeom>
            <a:avLst/>
            <a:gdLst/>
            <a:ahLst/>
            <a:cxnLst/>
            <a:rect l="l" t="t" r="r" b="b"/>
            <a:pathLst>
              <a:path w="2452370" h="123443">
                <a:moveTo>
                  <a:pt x="2349500" y="82296"/>
                </a:moveTo>
                <a:lnTo>
                  <a:pt x="2328926" y="82295"/>
                </a:lnTo>
                <a:lnTo>
                  <a:pt x="2328926" y="123443"/>
                </a:lnTo>
                <a:lnTo>
                  <a:pt x="2452370" y="61722"/>
                </a:lnTo>
                <a:lnTo>
                  <a:pt x="2349500" y="82296"/>
                </a:lnTo>
                <a:close/>
              </a:path>
              <a:path w="2452370" h="123443">
                <a:moveTo>
                  <a:pt x="2349500" y="41148"/>
                </a:moveTo>
                <a:lnTo>
                  <a:pt x="2328926" y="0"/>
                </a:lnTo>
                <a:lnTo>
                  <a:pt x="2328926" y="41147"/>
                </a:lnTo>
                <a:lnTo>
                  <a:pt x="2349500" y="41148"/>
                </a:lnTo>
                <a:close/>
              </a:path>
              <a:path w="2452370" h="123443">
                <a:moveTo>
                  <a:pt x="0" y="41148"/>
                </a:moveTo>
                <a:lnTo>
                  <a:pt x="0" y="82296"/>
                </a:lnTo>
                <a:lnTo>
                  <a:pt x="2349500" y="82296"/>
                </a:lnTo>
                <a:lnTo>
                  <a:pt x="2452370" y="61722"/>
                </a:lnTo>
                <a:lnTo>
                  <a:pt x="2328926" y="0"/>
                </a:lnTo>
                <a:lnTo>
                  <a:pt x="2349500" y="41148"/>
                </a:lnTo>
                <a:lnTo>
                  <a:pt x="0" y="411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2468118" y="2337054"/>
            <a:ext cx="1138428" cy="403860"/>
          </a:xfrm>
          <a:custGeom>
            <a:avLst/>
            <a:gdLst/>
            <a:ahLst/>
            <a:cxnLst/>
            <a:rect l="l" t="t" r="r" b="b"/>
            <a:pathLst>
              <a:path w="1138428" h="403860">
                <a:moveTo>
                  <a:pt x="0" y="403860"/>
                </a:moveTo>
                <a:lnTo>
                  <a:pt x="1138428" y="403860"/>
                </a:lnTo>
                <a:lnTo>
                  <a:pt x="1138428" y="0"/>
                </a:lnTo>
                <a:lnTo>
                  <a:pt x="0" y="0"/>
                </a:lnTo>
                <a:lnTo>
                  <a:pt x="0" y="403860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4486529" y="2539746"/>
            <a:ext cx="105156" cy="52577"/>
          </a:xfrm>
          <a:custGeom>
            <a:avLst/>
            <a:gdLst/>
            <a:ahLst/>
            <a:cxnLst/>
            <a:rect l="l" t="t" r="r" b="b"/>
            <a:pathLst>
              <a:path w="105156" h="52577">
                <a:moveTo>
                  <a:pt x="17525" y="17525"/>
                </a:moveTo>
                <a:lnTo>
                  <a:pt x="0" y="17525"/>
                </a:lnTo>
                <a:lnTo>
                  <a:pt x="0" y="52577"/>
                </a:lnTo>
                <a:lnTo>
                  <a:pt x="105156" y="0"/>
                </a:lnTo>
                <a:lnTo>
                  <a:pt x="17525" y="1752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4486529" y="2487167"/>
            <a:ext cx="17525" cy="35052"/>
          </a:xfrm>
          <a:custGeom>
            <a:avLst/>
            <a:gdLst/>
            <a:ahLst/>
            <a:cxnLst/>
            <a:rect l="l" t="t" r="r" b="b"/>
            <a:pathLst>
              <a:path w="17525" h="35052">
                <a:moveTo>
                  <a:pt x="17525" y="35052"/>
                </a:moveTo>
                <a:lnTo>
                  <a:pt x="0" y="0"/>
                </a:lnTo>
                <a:lnTo>
                  <a:pt x="0" y="35051"/>
                </a:lnTo>
                <a:lnTo>
                  <a:pt x="17525" y="3505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3606546" y="2487167"/>
            <a:ext cx="985138" cy="70104"/>
          </a:xfrm>
          <a:custGeom>
            <a:avLst/>
            <a:gdLst/>
            <a:ahLst/>
            <a:cxnLst/>
            <a:rect l="l" t="t" r="r" b="b"/>
            <a:pathLst>
              <a:path w="985138" h="70104">
                <a:moveTo>
                  <a:pt x="0" y="35052"/>
                </a:moveTo>
                <a:lnTo>
                  <a:pt x="0" y="70104"/>
                </a:lnTo>
                <a:lnTo>
                  <a:pt x="897508" y="70104"/>
                </a:lnTo>
                <a:lnTo>
                  <a:pt x="985138" y="52578"/>
                </a:lnTo>
                <a:lnTo>
                  <a:pt x="879982" y="0"/>
                </a:lnTo>
                <a:lnTo>
                  <a:pt x="897508" y="35052"/>
                </a:lnTo>
                <a:lnTo>
                  <a:pt x="0" y="3505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6245733" y="2073402"/>
            <a:ext cx="105155" cy="52577"/>
          </a:xfrm>
          <a:custGeom>
            <a:avLst/>
            <a:gdLst/>
            <a:ahLst/>
            <a:cxnLst/>
            <a:rect l="l" t="t" r="r" b="b"/>
            <a:pathLst>
              <a:path w="105155" h="52577">
                <a:moveTo>
                  <a:pt x="17525" y="17525"/>
                </a:moveTo>
                <a:lnTo>
                  <a:pt x="0" y="17525"/>
                </a:lnTo>
                <a:lnTo>
                  <a:pt x="0" y="52577"/>
                </a:lnTo>
                <a:lnTo>
                  <a:pt x="105155" y="0"/>
                </a:lnTo>
                <a:lnTo>
                  <a:pt x="17525" y="1752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6245732" y="2020824"/>
            <a:ext cx="17526" cy="35052"/>
          </a:xfrm>
          <a:custGeom>
            <a:avLst/>
            <a:gdLst/>
            <a:ahLst/>
            <a:cxnLst/>
            <a:rect l="l" t="t" r="r" b="b"/>
            <a:pathLst>
              <a:path w="17526" h="35052">
                <a:moveTo>
                  <a:pt x="17526" y="35051"/>
                </a:moveTo>
                <a:lnTo>
                  <a:pt x="0" y="0"/>
                </a:lnTo>
                <a:lnTo>
                  <a:pt x="0" y="35052"/>
                </a:lnTo>
                <a:lnTo>
                  <a:pt x="17526" y="3505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5276850" y="2020824"/>
            <a:ext cx="1074039" cy="70103"/>
          </a:xfrm>
          <a:custGeom>
            <a:avLst/>
            <a:gdLst/>
            <a:ahLst/>
            <a:cxnLst/>
            <a:rect l="l" t="t" r="r" b="b"/>
            <a:pathLst>
              <a:path w="1074039" h="70103">
                <a:moveTo>
                  <a:pt x="0" y="35051"/>
                </a:moveTo>
                <a:lnTo>
                  <a:pt x="0" y="70103"/>
                </a:lnTo>
                <a:lnTo>
                  <a:pt x="986409" y="70103"/>
                </a:lnTo>
                <a:lnTo>
                  <a:pt x="1074039" y="52577"/>
                </a:lnTo>
                <a:lnTo>
                  <a:pt x="968883" y="0"/>
                </a:lnTo>
                <a:lnTo>
                  <a:pt x="986409" y="35051"/>
                </a:lnTo>
                <a:lnTo>
                  <a:pt x="0" y="3505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6378702" y="1892045"/>
            <a:ext cx="1138427" cy="403860"/>
          </a:xfrm>
          <a:custGeom>
            <a:avLst/>
            <a:gdLst/>
            <a:ahLst/>
            <a:cxnLst/>
            <a:rect l="l" t="t" r="r" b="b"/>
            <a:pathLst>
              <a:path w="1138427" h="403860">
                <a:moveTo>
                  <a:pt x="0" y="403860"/>
                </a:moveTo>
                <a:lnTo>
                  <a:pt x="1138427" y="403860"/>
                </a:lnTo>
                <a:lnTo>
                  <a:pt x="1138427" y="0"/>
                </a:lnTo>
                <a:lnTo>
                  <a:pt x="0" y="0"/>
                </a:lnTo>
                <a:lnTo>
                  <a:pt x="0" y="403860"/>
                </a:lnTo>
                <a:close/>
              </a:path>
            </a:pathLst>
          </a:custGeom>
          <a:ln w="53339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6768846" y="2539745"/>
            <a:ext cx="821436" cy="403860"/>
          </a:xfrm>
          <a:custGeom>
            <a:avLst/>
            <a:gdLst/>
            <a:ahLst/>
            <a:cxnLst/>
            <a:rect l="l" t="t" r="r" b="b"/>
            <a:pathLst>
              <a:path w="821436" h="403860">
                <a:moveTo>
                  <a:pt x="0" y="403860"/>
                </a:moveTo>
                <a:lnTo>
                  <a:pt x="821436" y="403860"/>
                </a:lnTo>
                <a:lnTo>
                  <a:pt x="821436" y="0"/>
                </a:lnTo>
                <a:lnTo>
                  <a:pt x="0" y="0"/>
                </a:lnTo>
                <a:lnTo>
                  <a:pt x="0" y="403860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538734" y="2244090"/>
            <a:ext cx="1600200" cy="589788"/>
          </a:xfrm>
          <a:custGeom>
            <a:avLst/>
            <a:gdLst/>
            <a:ahLst/>
            <a:cxnLst/>
            <a:rect l="l" t="t" r="r" b="b"/>
            <a:pathLst>
              <a:path w="1600200" h="589788">
                <a:moveTo>
                  <a:pt x="0" y="589788"/>
                </a:moveTo>
                <a:lnTo>
                  <a:pt x="1600200" y="589788"/>
                </a:lnTo>
                <a:lnTo>
                  <a:pt x="1600200" y="0"/>
                </a:lnTo>
                <a:lnTo>
                  <a:pt x="0" y="0"/>
                </a:lnTo>
                <a:lnTo>
                  <a:pt x="0" y="589788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546354" y="3199638"/>
            <a:ext cx="1600200" cy="588263"/>
          </a:xfrm>
          <a:custGeom>
            <a:avLst/>
            <a:gdLst/>
            <a:ahLst/>
            <a:cxnLst/>
            <a:rect l="l" t="t" r="r" b="b"/>
            <a:pathLst>
              <a:path w="1600200" h="588263">
                <a:moveTo>
                  <a:pt x="0" y="588263"/>
                </a:moveTo>
                <a:lnTo>
                  <a:pt x="1600200" y="588263"/>
                </a:lnTo>
                <a:lnTo>
                  <a:pt x="1600200" y="0"/>
                </a:lnTo>
                <a:lnTo>
                  <a:pt x="0" y="0"/>
                </a:lnTo>
                <a:lnTo>
                  <a:pt x="0" y="588263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2155698" y="2850641"/>
            <a:ext cx="2835655" cy="464947"/>
          </a:xfrm>
          <a:custGeom>
            <a:avLst/>
            <a:gdLst/>
            <a:ahLst/>
            <a:cxnLst/>
            <a:rect l="l" t="t" r="r" b="b"/>
            <a:pathLst>
              <a:path w="2835655" h="464947">
                <a:moveTo>
                  <a:pt x="2835655" y="114300"/>
                </a:moveTo>
                <a:lnTo>
                  <a:pt x="2778505" y="0"/>
                </a:lnTo>
                <a:lnTo>
                  <a:pt x="2759455" y="95250"/>
                </a:lnTo>
                <a:lnTo>
                  <a:pt x="2759455" y="426847"/>
                </a:lnTo>
                <a:lnTo>
                  <a:pt x="0" y="426847"/>
                </a:lnTo>
                <a:lnTo>
                  <a:pt x="0" y="464947"/>
                </a:lnTo>
                <a:lnTo>
                  <a:pt x="2797555" y="464947"/>
                </a:lnTo>
                <a:lnTo>
                  <a:pt x="2759455" y="445897"/>
                </a:lnTo>
                <a:lnTo>
                  <a:pt x="2778505" y="426847"/>
                </a:lnTo>
                <a:lnTo>
                  <a:pt x="2797555" y="114300"/>
                </a:lnTo>
                <a:lnTo>
                  <a:pt x="2797555" y="95250"/>
                </a:lnTo>
                <a:lnTo>
                  <a:pt x="2835655" y="114300"/>
                </a:lnTo>
                <a:close/>
              </a:path>
              <a:path w="2835655" h="464947">
                <a:moveTo>
                  <a:pt x="2778505" y="426847"/>
                </a:moveTo>
                <a:lnTo>
                  <a:pt x="2759455" y="445897"/>
                </a:lnTo>
                <a:lnTo>
                  <a:pt x="2797555" y="464947"/>
                </a:lnTo>
                <a:lnTo>
                  <a:pt x="2797555" y="114300"/>
                </a:lnTo>
                <a:lnTo>
                  <a:pt x="2778505" y="426847"/>
                </a:lnTo>
                <a:close/>
              </a:path>
              <a:path w="2835655" h="464947">
                <a:moveTo>
                  <a:pt x="2759455" y="95250"/>
                </a:moveTo>
                <a:lnTo>
                  <a:pt x="2778505" y="0"/>
                </a:lnTo>
                <a:lnTo>
                  <a:pt x="2721355" y="114300"/>
                </a:lnTo>
                <a:lnTo>
                  <a:pt x="2759455" y="114300"/>
                </a:lnTo>
                <a:lnTo>
                  <a:pt x="2759455" y="95250"/>
                </a:lnTo>
                <a:close/>
              </a:path>
              <a:path w="2835655" h="464947">
                <a:moveTo>
                  <a:pt x="2835655" y="114300"/>
                </a:moveTo>
                <a:lnTo>
                  <a:pt x="2797555" y="95250"/>
                </a:lnTo>
                <a:lnTo>
                  <a:pt x="2797555" y="114300"/>
                </a:lnTo>
                <a:lnTo>
                  <a:pt x="2835655" y="11430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7517130" y="2042160"/>
            <a:ext cx="752601" cy="70103"/>
          </a:xfrm>
          <a:custGeom>
            <a:avLst/>
            <a:gdLst/>
            <a:ahLst/>
            <a:cxnLst/>
            <a:rect l="l" t="t" r="r" b="b"/>
            <a:pathLst>
              <a:path w="752601" h="70103">
                <a:moveTo>
                  <a:pt x="0" y="35051"/>
                </a:moveTo>
                <a:lnTo>
                  <a:pt x="0" y="70103"/>
                </a:lnTo>
                <a:lnTo>
                  <a:pt x="664972" y="70103"/>
                </a:lnTo>
                <a:lnTo>
                  <a:pt x="752601" y="52577"/>
                </a:lnTo>
                <a:lnTo>
                  <a:pt x="647446" y="0"/>
                </a:lnTo>
                <a:lnTo>
                  <a:pt x="664972" y="35051"/>
                </a:lnTo>
                <a:lnTo>
                  <a:pt x="0" y="3505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7590155" y="2723769"/>
            <a:ext cx="678942" cy="70230"/>
          </a:xfrm>
          <a:custGeom>
            <a:avLst/>
            <a:gdLst/>
            <a:ahLst/>
            <a:cxnLst/>
            <a:rect l="l" t="t" r="r" b="b"/>
            <a:pathLst>
              <a:path w="678942" h="70230">
                <a:moveTo>
                  <a:pt x="0" y="2666"/>
                </a:moveTo>
                <a:lnTo>
                  <a:pt x="253" y="37718"/>
                </a:lnTo>
                <a:lnTo>
                  <a:pt x="573785" y="35131"/>
                </a:lnTo>
                <a:lnTo>
                  <a:pt x="591312" y="35051"/>
                </a:lnTo>
                <a:lnTo>
                  <a:pt x="573913" y="70230"/>
                </a:lnTo>
                <a:lnTo>
                  <a:pt x="678942" y="17144"/>
                </a:lnTo>
                <a:lnTo>
                  <a:pt x="591185" y="0"/>
                </a:lnTo>
                <a:lnTo>
                  <a:pt x="573658" y="79"/>
                </a:lnTo>
                <a:lnTo>
                  <a:pt x="0" y="266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8163686" y="2688844"/>
            <a:ext cx="105410" cy="52069"/>
          </a:xfrm>
          <a:custGeom>
            <a:avLst/>
            <a:gdLst/>
            <a:ahLst/>
            <a:cxnLst/>
            <a:rect l="l" t="t" r="r" b="b"/>
            <a:pathLst>
              <a:path w="105410" h="52069">
                <a:moveTo>
                  <a:pt x="17653" y="34925"/>
                </a:moveTo>
                <a:lnTo>
                  <a:pt x="105410" y="52069"/>
                </a:lnTo>
                <a:lnTo>
                  <a:pt x="0" y="0"/>
                </a:lnTo>
                <a:lnTo>
                  <a:pt x="126" y="35004"/>
                </a:lnTo>
                <a:lnTo>
                  <a:pt x="17653" y="3492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8163940" y="2758821"/>
            <a:ext cx="17526" cy="35178"/>
          </a:xfrm>
          <a:custGeom>
            <a:avLst/>
            <a:gdLst/>
            <a:ahLst/>
            <a:cxnLst/>
            <a:rect l="l" t="t" r="r" b="b"/>
            <a:pathLst>
              <a:path w="17526" h="35178">
                <a:moveTo>
                  <a:pt x="127" y="35178"/>
                </a:moveTo>
                <a:lnTo>
                  <a:pt x="17526" y="0"/>
                </a:lnTo>
                <a:lnTo>
                  <a:pt x="0" y="79"/>
                </a:lnTo>
                <a:lnTo>
                  <a:pt x="127" y="3517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5089398" y="3153917"/>
            <a:ext cx="1136903" cy="405384"/>
          </a:xfrm>
          <a:custGeom>
            <a:avLst/>
            <a:gdLst/>
            <a:ahLst/>
            <a:cxnLst/>
            <a:rect l="l" t="t" r="r" b="b"/>
            <a:pathLst>
              <a:path w="1136903" h="405384">
                <a:moveTo>
                  <a:pt x="0" y="405384"/>
                </a:moveTo>
                <a:lnTo>
                  <a:pt x="1136903" y="405384"/>
                </a:lnTo>
                <a:lnTo>
                  <a:pt x="1136903" y="0"/>
                </a:lnTo>
                <a:lnTo>
                  <a:pt x="0" y="0"/>
                </a:lnTo>
                <a:lnTo>
                  <a:pt x="0" y="405384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2172208" y="3375405"/>
            <a:ext cx="2915285" cy="105156"/>
          </a:xfrm>
          <a:custGeom>
            <a:avLst/>
            <a:gdLst/>
            <a:ahLst/>
            <a:cxnLst/>
            <a:rect l="l" t="t" r="r" b="b"/>
            <a:pathLst>
              <a:path w="2915285" h="105156">
                <a:moveTo>
                  <a:pt x="0" y="67564"/>
                </a:moveTo>
                <a:lnTo>
                  <a:pt x="508" y="102616"/>
                </a:lnTo>
                <a:lnTo>
                  <a:pt x="2810382" y="70053"/>
                </a:lnTo>
                <a:lnTo>
                  <a:pt x="2827909" y="69850"/>
                </a:lnTo>
                <a:lnTo>
                  <a:pt x="2810764" y="105156"/>
                </a:lnTo>
                <a:lnTo>
                  <a:pt x="2915285" y="51308"/>
                </a:lnTo>
                <a:lnTo>
                  <a:pt x="2827528" y="34798"/>
                </a:lnTo>
                <a:lnTo>
                  <a:pt x="2810001" y="35001"/>
                </a:lnTo>
                <a:lnTo>
                  <a:pt x="0" y="67564"/>
                </a:lnTo>
                <a:close/>
              </a:path>
              <a:path w="2915285" h="105156">
                <a:moveTo>
                  <a:pt x="2827528" y="34798"/>
                </a:moveTo>
                <a:lnTo>
                  <a:pt x="2915285" y="51308"/>
                </a:lnTo>
                <a:lnTo>
                  <a:pt x="2809621" y="0"/>
                </a:lnTo>
                <a:lnTo>
                  <a:pt x="2810001" y="35001"/>
                </a:lnTo>
                <a:lnTo>
                  <a:pt x="2827528" y="34798"/>
                </a:lnTo>
                <a:close/>
              </a:path>
              <a:path w="2915285" h="105156">
                <a:moveTo>
                  <a:pt x="2810764" y="105156"/>
                </a:moveTo>
                <a:lnTo>
                  <a:pt x="2827909" y="69850"/>
                </a:lnTo>
                <a:lnTo>
                  <a:pt x="2810382" y="70053"/>
                </a:lnTo>
                <a:lnTo>
                  <a:pt x="2810764" y="10515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6252464" y="2813050"/>
            <a:ext cx="1963674" cy="533780"/>
          </a:xfrm>
          <a:custGeom>
            <a:avLst/>
            <a:gdLst/>
            <a:ahLst/>
            <a:cxnLst/>
            <a:rect l="l" t="t" r="r" b="b"/>
            <a:pathLst>
              <a:path w="1963674" h="533780">
                <a:moveTo>
                  <a:pt x="0" y="499745"/>
                </a:moveTo>
                <a:lnTo>
                  <a:pt x="8636" y="533780"/>
                </a:lnTo>
                <a:lnTo>
                  <a:pt x="1866019" y="68019"/>
                </a:lnTo>
                <a:lnTo>
                  <a:pt x="1883029" y="63753"/>
                </a:lnTo>
                <a:lnTo>
                  <a:pt x="1874519" y="101980"/>
                </a:lnTo>
                <a:lnTo>
                  <a:pt x="1963674" y="25400"/>
                </a:lnTo>
                <a:lnTo>
                  <a:pt x="1874519" y="29717"/>
                </a:lnTo>
                <a:lnTo>
                  <a:pt x="1857500" y="33985"/>
                </a:lnTo>
                <a:lnTo>
                  <a:pt x="0" y="499745"/>
                </a:lnTo>
                <a:close/>
              </a:path>
              <a:path w="1963674" h="533780">
                <a:moveTo>
                  <a:pt x="1874519" y="29717"/>
                </a:moveTo>
                <a:lnTo>
                  <a:pt x="1963674" y="25400"/>
                </a:lnTo>
                <a:lnTo>
                  <a:pt x="1848992" y="0"/>
                </a:lnTo>
                <a:lnTo>
                  <a:pt x="1857500" y="33985"/>
                </a:lnTo>
                <a:lnTo>
                  <a:pt x="1874519" y="29717"/>
                </a:lnTo>
                <a:close/>
              </a:path>
              <a:path w="1963674" h="533780">
                <a:moveTo>
                  <a:pt x="1874519" y="101980"/>
                </a:moveTo>
                <a:lnTo>
                  <a:pt x="1883029" y="63753"/>
                </a:lnTo>
                <a:lnTo>
                  <a:pt x="1866019" y="68019"/>
                </a:lnTo>
                <a:lnTo>
                  <a:pt x="1874519" y="10198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8271509" y="3781806"/>
            <a:ext cx="502920" cy="2167128"/>
          </a:xfrm>
          <a:custGeom>
            <a:avLst/>
            <a:gdLst/>
            <a:ahLst/>
            <a:cxnLst/>
            <a:rect l="l" t="t" r="r" b="b"/>
            <a:pathLst>
              <a:path w="502920" h="2167128">
                <a:moveTo>
                  <a:pt x="0" y="2167128"/>
                </a:moveTo>
                <a:lnTo>
                  <a:pt x="502920" y="2167128"/>
                </a:lnTo>
                <a:lnTo>
                  <a:pt x="502920" y="0"/>
                </a:lnTo>
                <a:lnTo>
                  <a:pt x="0" y="0"/>
                </a:lnTo>
                <a:lnTo>
                  <a:pt x="0" y="2167128"/>
                </a:lnTo>
                <a:close/>
              </a:path>
            </a:pathLst>
          </a:custGeom>
          <a:ln w="53339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6219444" y="3356610"/>
            <a:ext cx="1995804" cy="663701"/>
          </a:xfrm>
          <a:custGeom>
            <a:avLst/>
            <a:gdLst/>
            <a:ahLst/>
            <a:cxnLst/>
            <a:rect l="l" t="t" r="r" b="b"/>
            <a:pathLst>
              <a:path w="1995804" h="663701">
                <a:moveTo>
                  <a:pt x="1906904" y="635634"/>
                </a:moveTo>
                <a:lnTo>
                  <a:pt x="1890244" y="630374"/>
                </a:lnTo>
                <a:lnTo>
                  <a:pt x="1879727" y="663701"/>
                </a:lnTo>
                <a:lnTo>
                  <a:pt x="1995804" y="645287"/>
                </a:lnTo>
                <a:lnTo>
                  <a:pt x="1906904" y="635634"/>
                </a:lnTo>
                <a:close/>
              </a:path>
              <a:path w="1995804" h="663701">
                <a:moveTo>
                  <a:pt x="1917446" y="602107"/>
                </a:moveTo>
                <a:lnTo>
                  <a:pt x="1911350" y="563498"/>
                </a:lnTo>
                <a:lnTo>
                  <a:pt x="1900822" y="596857"/>
                </a:lnTo>
                <a:lnTo>
                  <a:pt x="1917446" y="602107"/>
                </a:lnTo>
                <a:close/>
              </a:path>
              <a:path w="1995804" h="663701">
                <a:moveTo>
                  <a:pt x="10667" y="0"/>
                </a:moveTo>
                <a:lnTo>
                  <a:pt x="0" y="33527"/>
                </a:lnTo>
                <a:lnTo>
                  <a:pt x="1890244" y="630374"/>
                </a:lnTo>
                <a:lnTo>
                  <a:pt x="1906904" y="635634"/>
                </a:lnTo>
                <a:lnTo>
                  <a:pt x="1995804" y="645287"/>
                </a:lnTo>
                <a:lnTo>
                  <a:pt x="1911350" y="563498"/>
                </a:lnTo>
                <a:lnTo>
                  <a:pt x="1917446" y="602107"/>
                </a:lnTo>
                <a:lnTo>
                  <a:pt x="1900822" y="596857"/>
                </a:lnTo>
                <a:lnTo>
                  <a:pt x="1066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6256020" y="3016630"/>
            <a:ext cx="1987550" cy="857250"/>
          </a:xfrm>
          <a:custGeom>
            <a:avLst/>
            <a:gdLst/>
            <a:ahLst/>
            <a:cxnLst/>
            <a:rect l="l" t="t" r="r" b="b"/>
            <a:pathLst>
              <a:path w="1987550" h="857250">
                <a:moveTo>
                  <a:pt x="0" y="824865"/>
                </a:moveTo>
                <a:lnTo>
                  <a:pt x="13588" y="857250"/>
                </a:lnTo>
                <a:lnTo>
                  <a:pt x="1897511" y="64695"/>
                </a:lnTo>
                <a:lnTo>
                  <a:pt x="1913635" y="57912"/>
                </a:lnTo>
                <a:lnTo>
                  <a:pt x="1911096" y="97028"/>
                </a:lnTo>
                <a:lnTo>
                  <a:pt x="1987550" y="7747"/>
                </a:lnTo>
                <a:lnTo>
                  <a:pt x="1900047" y="25527"/>
                </a:lnTo>
                <a:lnTo>
                  <a:pt x="1883907" y="32316"/>
                </a:lnTo>
                <a:lnTo>
                  <a:pt x="0" y="824865"/>
                </a:lnTo>
                <a:close/>
              </a:path>
              <a:path w="1987550" h="857250">
                <a:moveTo>
                  <a:pt x="1900047" y="25527"/>
                </a:moveTo>
                <a:lnTo>
                  <a:pt x="1987550" y="7747"/>
                </a:lnTo>
                <a:lnTo>
                  <a:pt x="1870328" y="0"/>
                </a:lnTo>
                <a:lnTo>
                  <a:pt x="1883907" y="32316"/>
                </a:lnTo>
                <a:lnTo>
                  <a:pt x="1900047" y="25527"/>
                </a:lnTo>
                <a:close/>
              </a:path>
              <a:path w="1987550" h="857250">
                <a:moveTo>
                  <a:pt x="1911096" y="97028"/>
                </a:moveTo>
                <a:lnTo>
                  <a:pt x="1913635" y="57912"/>
                </a:lnTo>
                <a:lnTo>
                  <a:pt x="1897511" y="64695"/>
                </a:lnTo>
                <a:lnTo>
                  <a:pt x="1911096" y="9702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2153793" y="3512947"/>
            <a:ext cx="2940431" cy="373125"/>
          </a:xfrm>
          <a:custGeom>
            <a:avLst/>
            <a:gdLst/>
            <a:ahLst/>
            <a:cxnLst/>
            <a:rect l="l" t="t" r="r" b="b"/>
            <a:pathLst>
              <a:path w="2940431" h="373125">
                <a:moveTo>
                  <a:pt x="2851404" y="340105"/>
                </a:moveTo>
                <a:lnTo>
                  <a:pt x="2833925" y="338234"/>
                </a:lnTo>
                <a:lnTo>
                  <a:pt x="2830195" y="373125"/>
                </a:lnTo>
                <a:lnTo>
                  <a:pt x="2940431" y="332104"/>
                </a:lnTo>
                <a:lnTo>
                  <a:pt x="2851404" y="340105"/>
                </a:lnTo>
                <a:close/>
              </a:path>
              <a:path w="2940431" h="373125">
                <a:moveTo>
                  <a:pt x="2855086" y="305307"/>
                </a:moveTo>
                <a:lnTo>
                  <a:pt x="2841371" y="268604"/>
                </a:lnTo>
                <a:lnTo>
                  <a:pt x="2837646" y="303440"/>
                </a:lnTo>
                <a:lnTo>
                  <a:pt x="2855086" y="305307"/>
                </a:lnTo>
                <a:close/>
              </a:path>
              <a:path w="2940431" h="373125">
                <a:moveTo>
                  <a:pt x="3809" y="0"/>
                </a:moveTo>
                <a:lnTo>
                  <a:pt x="0" y="34798"/>
                </a:lnTo>
                <a:lnTo>
                  <a:pt x="2833925" y="338234"/>
                </a:lnTo>
                <a:lnTo>
                  <a:pt x="2851404" y="340105"/>
                </a:lnTo>
                <a:lnTo>
                  <a:pt x="2940431" y="332104"/>
                </a:lnTo>
                <a:lnTo>
                  <a:pt x="2841371" y="268604"/>
                </a:lnTo>
                <a:lnTo>
                  <a:pt x="2855086" y="305307"/>
                </a:lnTo>
                <a:lnTo>
                  <a:pt x="2837646" y="303440"/>
                </a:lnTo>
                <a:lnTo>
                  <a:pt x="380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5110734" y="3670554"/>
            <a:ext cx="1136903" cy="405384"/>
          </a:xfrm>
          <a:custGeom>
            <a:avLst/>
            <a:gdLst/>
            <a:ahLst/>
            <a:cxnLst/>
            <a:rect l="l" t="t" r="r" b="b"/>
            <a:pathLst>
              <a:path w="1136903" h="405384">
                <a:moveTo>
                  <a:pt x="0" y="405384"/>
                </a:moveTo>
                <a:lnTo>
                  <a:pt x="1136903" y="405384"/>
                </a:lnTo>
                <a:lnTo>
                  <a:pt x="1136903" y="0"/>
                </a:lnTo>
                <a:lnTo>
                  <a:pt x="0" y="0"/>
                </a:lnTo>
                <a:lnTo>
                  <a:pt x="0" y="405384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6243828" y="3839718"/>
            <a:ext cx="1995804" cy="663701"/>
          </a:xfrm>
          <a:custGeom>
            <a:avLst/>
            <a:gdLst/>
            <a:ahLst/>
            <a:cxnLst/>
            <a:rect l="l" t="t" r="r" b="b"/>
            <a:pathLst>
              <a:path w="1995804" h="663701">
                <a:moveTo>
                  <a:pt x="1906904" y="635634"/>
                </a:moveTo>
                <a:lnTo>
                  <a:pt x="1890244" y="630374"/>
                </a:lnTo>
                <a:lnTo>
                  <a:pt x="1879727" y="663701"/>
                </a:lnTo>
                <a:lnTo>
                  <a:pt x="1995804" y="645286"/>
                </a:lnTo>
                <a:lnTo>
                  <a:pt x="1906904" y="635634"/>
                </a:lnTo>
                <a:close/>
              </a:path>
              <a:path w="1995804" h="663701">
                <a:moveTo>
                  <a:pt x="1917446" y="602106"/>
                </a:moveTo>
                <a:lnTo>
                  <a:pt x="1911350" y="563498"/>
                </a:lnTo>
                <a:lnTo>
                  <a:pt x="1900822" y="596857"/>
                </a:lnTo>
                <a:lnTo>
                  <a:pt x="1917446" y="602106"/>
                </a:lnTo>
                <a:close/>
              </a:path>
              <a:path w="1995804" h="663701">
                <a:moveTo>
                  <a:pt x="10668" y="0"/>
                </a:moveTo>
                <a:lnTo>
                  <a:pt x="0" y="33527"/>
                </a:lnTo>
                <a:lnTo>
                  <a:pt x="1890244" y="630374"/>
                </a:lnTo>
                <a:lnTo>
                  <a:pt x="1906904" y="635634"/>
                </a:lnTo>
                <a:lnTo>
                  <a:pt x="1995804" y="645286"/>
                </a:lnTo>
                <a:lnTo>
                  <a:pt x="1911350" y="563498"/>
                </a:lnTo>
                <a:lnTo>
                  <a:pt x="1917446" y="602106"/>
                </a:lnTo>
                <a:lnTo>
                  <a:pt x="1900822" y="596857"/>
                </a:lnTo>
                <a:lnTo>
                  <a:pt x="10668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5110734" y="4185666"/>
            <a:ext cx="1138427" cy="405384"/>
          </a:xfrm>
          <a:custGeom>
            <a:avLst/>
            <a:gdLst/>
            <a:ahLst/>
            <a:cxnLst/>
            <a:rect l="l" t="t" r="r" b="b"/>
            <a:pathLst>
              <a:path w="1138427" h="405384">
                <a:moveTo>
                  <a:pt x="0" y="405384"/>
                </a:moveTo>
                <a:lnTo>
                  <a:pt x="1138427" y="405384"/>
                </a:lnTo>
                <a:lnTo>
                  <a:pt x="1138427" y="0"/>
                </a:lnTo>
                <a:lnTo>
                  <a:pt x="0" y="0"/>
                </a:lnTo>
                <a:lnTo>
                  <a:pt x="0" y="405384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6242558" y="3242310"/>
            <a:ext cx="2004440" cy="1054353"/>
          </a:xfrm>
          <a:custGeom>
            <a:avLst/>
            <a:gdLst/>
            <a:ahLst/>
            <a:cxnLst/>
            <a:rect l="l" t="t" r="r" b="b"/>
            <a:pathLst>
              <a:path w="2004440" h="1054353">
                <a:moveTo>
                  <a:pt x="0" y="1023238"/>
                </a:moveTo>
                <a:lnTo>
                  <a:pt x="16255" y="1054353"/>
                </a:lnTo>
                <a:lnTo>
                  <a:pt x="1919325" y="64082"/>
                </a:lnTo>
                <a:lnTo>
                  <a:pt x="1934844" y="56006"/>
                </a:lnTo>
                <a:lnTo>
                  <a:pt x="1935480" y="95123"/>
                </a:lnTo>
                <a:lnTo>
                  <a:pt x="2004440" y="0"/>
                </a:lnTo>
                <a:lnTo>
                  <a:pt x="1918715" y="24891"/>
                </a:lnTo>
                <a:lnTo>
                  <a:pt x="1903145" y="32993"/>
                </a:lnTo>
                <a:lnTo>
                  <a:pt x="0" y="1023238"/>
                </a:lnTo>
                <a:close/>
              </a:path>
              <a:path w="2004440" h="1054353">
                <a:moveTo>
                  <a:pt x="1918715" y="24891"/>
                </a:moveTo>
                <a:lnTo>
                  <a:pt x="2004440" y="0"/>
                </a:lnTo>
                <a:lnTo>
                  <a:pt x="1886965" y="1904"/>
                </a:lnTo>
                <a:lnTo>
                  <a:pt x="1903145" y="32993"/>
                </a:lnTo>
                <a:lnTo>
                  <a:pt x="1918715" y="24891"/>
                </a:lnTo>
                <a:close/>
              </a:path>
              <a:path w="2004440" h="1054353">
                <a:moveTo>
                  <a:pt x="1935480" y="95123"/>
                </a:moveTo>
                <a:lnTo>
                  <a:pt x="1934844" y="56006"/>
                </a:lnTo>
                <a:lnTo>
                  <a:pt x="1919325" y="64082"/>
                </a:lnTo>
                <a:lnTo>
                  <a:pt x="1935480" y="95123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6206744" y="4366387"/>
            <a:ext cx="611251" cy="296799"/>
          </a:xfrm>
          <a:custGeom>
            <a:avLst/>
            <a:gdLst/>
            <a:ahLst/>
            <a:cxnLst/>
            <a:rect l="l" t="t" r="r" b="b"/>
            <a:pathLst>
              <a:path w="611251" h="296799">
                <a:moveTo>
                  <a:pt x="524255" y="272288"/>
                </a:moveTo>
                <a:lnTo>
                  <a:pt x="508295" y="264965"/>
                </a:lnTo>
                <a:lnTo>
                  <a:pt x="493649" y="296799"/>
                </a:lnTo>
                <a:lnTo>
                  <a:pt x="611251" y="292862"/>
                </a:lnTo>
                <a:lnTo>
                  <a:pt x="524255" y="272288"/>
                </a:lnTo>
                <a:close/>
              </a:path>
              <a:path w="611251" h="296799">
                <a:moveTo>
                  <a:pt x="538860" y="240411"/>
                </a:moveTo>
                <a:lnTo>
                  <a:pt x="537590" y="201294"/>
                </a:lnTo>
                <a:lnTo>
                  <a:pt x="522951" y="233113"/>
                </a:lnTo>
                <a:lnTo>
                  <a:pt x="538860" y="240411"/>
                </a:lnTo>
                <a:close/>
              </a:path>
              <a:path w="611251" h="296799">
                <a:moveTo>
                  <a:pt x="14731" y="0"/>
                </a:moveTo>
                <a:lnTo>
                  <a:pt x="0" y="31750"/>
                </a:lnTo>
                <a:lnTo>
                  <a:pt x="508295" y="264965"/>
                </a:lnTo>
                <a:lnTo>
                  <a:pt x="524255" y="272288"/>
                </a:lnTo>
                <a:lnTo>
                  <a:pt x="611251" y="292862"/>
                </a:lnTo>
                <a:lnTo>
                  <a:pt x="537590" y="201294"/>
                </a:lnTo>
                <a:lnTo>
                  <a:pt x="538860" y="240411"/>
                </a:lnTo>
                <a:lnTo>
                  <a:pt x="522951" y="233113"/>
                </a:lnTo>
                <a:lnTo>
                  <a:pt x="1473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6817614" y="4467606"/>
            <a:ext cx="806196" cy="382524"/>
          </a:xfrm>
          <a:custGeom>
            <a:avLst/>
            <a:gdLst/>
            <a:ahLst/>
            <a:cxnLst/>
            <a:rect l="l" t="t" r="r" b="b"/>
            <a:pathLst>
              <a:path w="806196" h="382524">
                <a:moveTo>
                  <a:pt x="0" y="382524"/>
                </a:moveTo>
                <a:lnTo>
                  <a:pt x="806196" y="382524"/>
                </a:lnTo>
                <a:lnTo>
                  <a:pt x="806196" y="0"/>
                </a:lnTo>
                <a:lnTo>
                  <a:pt x="0" y="0"/>
                </a:lnTo>
                <a:lnTo>
                  <a:pt x="0" y="382524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7574788" y="3502914"/>
            <a:ext cx="648461" cy="1225804"/>
          </a:xfrm>
          <a:custGeom>
            <a:avLst/>
            <a:gdLst/>
            <a:ahLst/>
            <a:cxnLst/>
            <a:rect l="l" t="t" r="r" b="b"/>
            <a:pathLst>
              <a:path w="648461" h="1225804">
                <a:moveTo>
                  <a:pt x="0" y="1209675"/>
                </a:moveTo>
                <a:lnTo>
                  <a:pt x="30987" y="1225804"/>
                </a:lnTo>
                <a:lnTo>
                  <a:pt x="615591" y="101442"/>
                </a:lnTo>
                <a:lnTo>
                  <a:pt x="623696" y="85851"/>
                </a:lnTo>
                <a:lnTo>
                  <a:pt x="646683" y="117602"/>
                </a:lnTo>
                <a:lnTo>
                  <a:pt x="648461" y="0"/>
                </a:lnTo>
                <a:lnTo>
                  <a:pt x="592581" y="69723"/>
                </a:lnTo>
                <a:lnTo>
                  <a:pt x="584494" y="85280"/>
                </a:lnTo>
                <a:lnTo>
                  <a:pt x="0" y="1209675"/>
                </a:lnTo>
                <a:close/>
              </a:path>
              <a:path w="648461" h="1225804">
                <a:moveTo>
                  <a:pt x="592581" y="69723"/>
                </a:moveTo>
                <a:lnTo>
                  <a:pt x="648461" y="0"/>
                </a:lnTo>
                <a:lnTo>
                  <a:pt x="553338" y="69087"/>
                </a:lnTo>
                <a:lnTo>
                  <a:pt x="584494" y="85280"/>
                </a:lnTo>
                <a:lnTo>
                  <a:pt x="592581" y="69723"/>
                </a:lnTo>
                <a:close/>
              </a:path>
              <a:path w="648461" h="1225804">
                <a:moveTo>
                  <a:pt x="646683" y="117602"/>
                </a:moveTo>
                <a:lnTo>
                  <a:pt x="623696" y="85851"/>
                </a:lnTo>
                <a:lnTo>
                  <a:pt x="615591" y="101442"/>
                </a:lnTo>
                <a:lnTo>
                  <a:pt x="646683" y="11760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2120900" y="3607816"/>
            <a:ext cx="2989834" cy="805560"/>
          </a:xfrm>
          <a:custGeom>
            <a:avLst/>
            <a:gdLst/>
            <a:ahLst/>
            <a:cxnLst/>
            <a:rect l="l" t="t" r="r" b="b"/>
            <a:pathLst>
              <a:path w="2989834" h="805560">
                <a:moveTo>
                  <a:pt x="2900553" y="775969"/>
                </a:moveTo>
                <a:lnTo>
                  <a:pt x="2883572" y="771626"/>
                </a:lnTo>
                <a:lnTo>
                  <a:pt x="2874899" y="805560"/>
                </a:lnTo>
                <a:lnTo>
                  <a:pt x="2989834" y="780668"/>
                </a:lnTo>
                <a:lnTo>
                  <a:pt x="2900553" y="775969"/>
                </a:lnTo>
                <a:close/>
              </a:path>
              <a:path w="2989834" h="805560">
                <a:moveTo>
                  <a:pt x="2909189" y="742060"/>
                </a:moveTo>
                <a:lnTo>
                  <a:pt x="2900934" y="703706"/>
                </a:lnTo>
                <a:lnTo>
                  <a:pt x="2892238" y="737724"/>
                </a:lnTo>
                <a:lnTo>
                  <a:pt x="2909189" y="742060"/>
                </a:lnTo>
                <a:close/>
              </a:path>
              <a:path w="2989834" h="805560">
                <a:moveTo>
                  <a:pt x="8636" y="0"/>
                </a:moveTo>
                <a:lnTo>
                  <a:pt x="0" y="34035"/>
                </a:lnTo>
                <a:lnTo>
                  <a:pt x="2883572" y="771626"/>
                </a:lnTo>
                <a:lnTo>
                  <a:pt x="2900553" y="775969"/>
                </a:lnTo>
                <a:lnTo>
                  <a:pt x="2989834" y="780668"/>
                </a:lnTo>
                <a:lnTo>
                  <a:pt x="2900934" y="703706"/>
                </a:lnTo>
                <a:lnTo>
                  <a:pt x="2909189" y="742060"/>
                </a:lnTo>
                <a:lnTo>
                  <a:pt x="2892238" y="737724"/>
                </a:lnTo>
                <a:lnTo>
                  <a:pt x="863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2363343" y="2539746"/>
            <a:ext cx="105156" cy="52577"/>
          </a:xfrm>
          <a:custGeom>
            <a:avLst/>
            <a:gdLst/>
            <a:ahLst/>
            <a:cxnLst/>
            <a:rect l="l" t="t" r="r" b="b"/>
            <a:pathLst>
              <a:path w="105156" h="52577">
                <a:moveTo>
                  <a:pt x="17525" y="17525"/>
                </a:moveTo>
                <a:lnTo>
                  <a:pt x="0" y="17525"/>
                </a:lnTo>
                <a:lnTo>
                  <a:pt x="0" y="52577"/>
                </a:lnTo>
                <a:lnTo>
                  <a:pt x="105156" y="0"/>
                </a:lnTo>
                <a:lnTo>
                  <a:pt x="17525" y="1752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2363343" y="2487167"/>
            <a:ext cx="17525" cy="35052"/>
          </a:xfrm>
          <a:custGeom>
            <a:avLst/>
            <a:gdLst/>
            <a:ahLst/>
            <a:cxnLst/>
            <a:rect l="l" t="t" r="r" b="b"/>
            <a:pathLst>
              <a:path w="17525" h="35052">
                <a:moveTo>
                  <a:pt x="17525" y="35052"/>
                </a:moveTo>
                <a:lnTo>
                  <a:pt x="0" y="0"/>
                </a:lnTo>
                <a:lnTo>
                  <a:pt x="0" y="35051"/>
                </a:lnTo>
                <a:lnTo>
                  <a:pt x="17525" y="3505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2138934" y="2487167"/>
            <a:ext cx="329565" cy="70104"/>
          </a:xfrm>
          <a:custGeom>
            <a:avLst/>
            <a:gdLst/>
            <a:ahLst/>
            <a:cxnLst/>
            <a:rect l="l" t="t" r="r" b="b"/>
            <a:pathLst>
              <a:path w="329565" h="70104">
                <a:moveTo>
                  <a:pt x="0" y="35052"/>
                </a:moveTo>
                <a:lnTo>
                  <a:pt x="0" y="70104"/>
                </a:lnTo>
                <a:lnTo>
                  <a:pt x="241935" y="70104"/>
                </a:lnTo>
                <a:lnTo>
                  <a:pt x="329565" y="52578"/>
                </a:lnTo>
                <a:lnTo>
                  <a:pt x="224409" y="0"/>
                </a:lnTo>
                <a:lnTo>
                  <a:pt x="241935" y="35052"/>
                </a:lnTo>
                <a:lnTo>
                  <a:pt x="0" y="3505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525018" y="4773930"/>
            <a:ext cx="1600200" cy="589788"/>
          </a:xfrm>
          <a:custGeom>
            <a:avLst/>
            <a:gdLst/>
            <a:ahLst/>
            <a:cxnLst/>
            <a:rect l="l" t="t" r="r" b="b"/>
            <a:pathLst>
              <a:path w="1600200" h="589788">
                <a:moveTo>
                  <a:pt x="0" y="589788"/>
                </a:moveTo>
                <a:lnTo>
                  <a:pt x="1600200" y="589788"/>
                </a:lnTo>
                <a:lnTo>
                  <a:pt x="1600200" y="0"/>
                </a:lnTo>
                <a:lnTo>
                  <a:pt x="0" y="0"/>
                </a:lnTo>
                <a:lnTo>
                  <a:pt x="0" y="589788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2131060" y="5073396"/>
            <a:ext cx="6114922" cy="148209"/>
          </a:xfrm>
          <a:custGeom>
            <a:avLst/>
            <a:gdLst/>
            <a:ahLst/>
            <a:cxnLst/>
            <a:rect l="l" t="t" r="r" b="b"/>
            <a:pathLst>
              <a:path w="6114922" h="148209">
                <a:moveTo>
                  <a:pt x="6027166" y="113410"/>
                </a:moveTo>
                <a:lnTo>
                  <a:pt x="6009597" y="113182"/>
                </a:lnTo>
                <a:lnTo>
                  <a:pt x="6009132" y="148208"/>
                </a:lnTo>
                <a:lnTo>
                  <a:pt x="6114922" y="97027"/>
                </a:lnTo>
                <a:lnTo>
                  <a:pt x="6027166" y="113410"/>
                </a:lnTo>
                <a:close/>
              </a:path>
              <a:path w="6114922" h="148209">
                <a:moveTo>
                  <a:pt x="6027546" y="78358"/>
                </a:moveTo>
                <a:lnTo>
                  <a:pt x="6010529" y="43052"/>
                </a:lnTo>
                <a:lnTo>
                  <a:pt x="6010062" y="78131"/>
                </a:lnTo>
                <a:lnTo>
                  <a:pt x="6027546" y="78358"/>
                </a:lnTo>
                <a:close/>
              </a:path>
              <a:path w="6114922" h="148209">
                <a:moveTo>
                  <a:pt x="507" y="0"/>
                </a:moveTo>
                <a:lnTo>
                  <a:pt x="0" y="35051"/>
                </a:lnTo>
                <a:lnTo>
                  <a:pt x="6009597" y="113182"/>
                </a:lnTo>
                <a:lnTo>
                  <a:pt x="6027166" y="113410"/>
                </a:lnTo>
                <a:lnTo>
                  <a:pt x="6114922" y="97027"/>
                </a:lnTo>
                <a:lnTo>
                  <a:pt x="6010529" y="43052"/>
                </a:lnTo>
                <a:lnTo>
                  <a:pt x="6027546" y="78358"/>
                </a:lnTo>
                <a:lnTo>
                  <a:pt x="6010062" y="78131"/>
                </a:lnTo>
                <a:lnTo>
                  <a:pt x="50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525018" y="5535930"/>
            <a:ext cx="1600200" cy="588263"/>
          </a:xfrm>
          <a:custGeom>
            <a:avLst/>
            <a:gdLst/>
            <a:ahLst/>
            <a:cxnLst/>
            <a:rect l="l" t="t" r="r" b="b"/>
            <a:pathLst>
              <a:path w="1600200" h="588263">
                <a:moveTo>
                  <a:pt x="0" y="588264"/>
                </a:moveTo>
                <a:lnTo>
                  <a:pt x="1600200" y="588264"/>
                </a:lnTo>
                <a:lnTo>
                  <a:pt x="1600200" y="0"/>
                </a:lnTo>
                <a:lnTo>
                  <a:pt x="0" y="0"/>
                </a:lnTo>
                <a:lnTo>
                  <a:pt x="0" y="588264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5861685" y="5752338"/>
            <a:ext cx="105155" cy="52578"/>
          </a:xfrm>
          <a:custGeom>
            <a:avLst/>
            <a:gdLst/>
            <a:ahLst/>
            <a:cxnLst/>
            <a:rect l="l" t="t" r="r" b="b"/>
            <a:pathLst>
              <a:path w="105155" h="52577">
                <a:moveTo>
                  <a:pt x="17525" y="17525"/>
                </a:moveTo>
                <a:lnTo>
                  <a:pt x="0" y="17525"/>
                </a:lnTo>
                <a:lnTo>
                  <a:pt x="0" y="52578"/>
                </a:lnTo>
                <a:lnTo>
                  <a:pt x="105155" y="0"/>
                </a:lnTo>
                <a:lnTo>
                  <a:pt x="17525" y="1752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5861685" y="5699760"/>
            <a:ext cx="17525" cy="35052"/>
          </a:xfrm>
          <a:custGeom>
            <a:avLst/>
            <a:gdLst/>
            <a:ahLst/>
            <a:cxnLst/>
            <a:rect l="l" t="t" r="r" b="b"/>
            <a:pathLst>
              <a:path w="17525" h="35051">
                <a:moveTo>
                  <a:pt x="17525" y="35051"/>
                </a:moveTo>
                <a:lnTo>
                  <a:pt x="0" y="0"/>
                </a:lnTo>
                <a:lnTo>
                  <a:pt x="0" y="35051"/>
                </a:lnTo>
                <a:lnTo>
                  <a:pt x="17525" y="3505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4706874" y="5699760"/>
            <a:ext cx="1259966" cy="70103"/>
          </a:xfrm>
          <a:custGeom>
            <a:avLst/>
            <a:gdLst/>
            <a:ahLst/>
            <a:cxnLst/>
            <a:rect l="l" t="t" r="r" b="b"/>
            <a:pathLst>
              <a:path w="1259966" h="70103">
                <a:moveTo>
                  <a:pt x="0" y="35051"/>
                </a:moveTo>
                <a:lnTo>
                  <a:pt x="0" y="70103"/>
                </a:lnTo>
                <a:lnTo>
                  <a:pt x="1172337" y="70103"/>
                </a:lnTo>
                <a:lnTo>
                  <a:pt x="1259966" y="52577"/>
                </a:lnTo>
                <a:lnTo>
                  <a:pt x="1154811" y="0"/>
                </a:lnTo>
                <a:lnTo>
                  <a:pt x="1172337" y="35051"/>
                </a:lnTo>
                <a:lnTo>
                  <a:pt x="0" y="3505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2125218" y="5069586"/>
            <a:ext cx="797559" cy="683260"/>
          </a:xfrm>
          <a:custGeom>
            <a:avLst/>
            <a:gdLst/>
            <a:ahLst/>
            <a:cxnLst/>
            <a:rect l="l" t="t" r="r" b="b"/>
            <a:pathLst>
              <a:path w="797559" h="683260">
                <a:moveTo>
                  <a:pt x="0" y="0"/>
                </a:moveTo>
                <a:lnTo>
                  <a:pt x="797559" y="683260"/>
                </a:lnTo>
              </a:path>
            </a:pathLst>
          </a:custGeom>
          <a:ln w="41148">
            <a:solidFill>
              <a:srgbClr val="5B9BD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2131314" y="5743194"/>
            <a:ext cx="791083" cy="8966"/>
          </a:xfrm>
          <a:custGeom>
            <a:avLst/>
            <a:gdLst/>
            <a:ahLst/>
            <a:cxnLst/>
            <a:rect l="l" t="t" r="r" b="b"/>
            <a:pathLst>
              <a:path w="791083" h="8966">
                <a:moveTo>
                  <a:pt x="0" y="0"/>
                </a:moveTo>
                <a:lnTo>
                  <a:pt x="791083" y="8966"/>
                </a:lnTo>
              </a:path>
            </a:pathLst>
          </a:custGeom>
          <a:ln w="41148">
            <a:solidFill>
              <a:srgbClr val="5B9BD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5932170" y="5542026"/>
            <a:ext cx="806196" cy="384047"/>
          </a:xfrm>
          <a:custGeom>
            <a:avLst/>
            <a:gdLst/>
            <a:ahLst/>
            <a:cxnLst/>
            <a:rect l="l" t="t" r="r" b="b"/>
            <a:pathLst>
              <a:path w="806196" h="384048">
                <a:moveTo>
                  <a:pt x="0" y="384048"/>
                </a:moveTo>
                <a:lnTo>
                  <a:pt x="806196" y="384048"/>
                </a:lnTo>
                <a:lnTo>
                  <a:pt x="80619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6738111" y="5698401"/>
            <a:ext cx="1558417" cy="105143"/>
          </a:xfrm>
          <a:custGeom>
            <a:avLst/>
            <a:gdLst/>
            <a:ahLst/>
            <a:cxnLst/>
            <a:rect l="l" t="t" r="r" b="b"/>
            <a:pathLst>
              <a:path w="1558417" h="105143">
                <a:moveTo>
                  <a:pt x="1470533" y="70294"/>
                </a:moveTo>
                <a:lnTo>
                  <a:pt x="1453049" y="70090"/>
                </a:lnTo>
                <a:lnTo>
                  <a:pt x="1452626" y="105143"/>
                </a:lnTo>
                <a:lnTo>
                  <a:pt x="1558417" y="53797"/>
                </a:lnTo>
                <a:lnTo>
                  <a:pt x="1470533" y="70294"/>
                </a:lnTo>
                <a:close/>
              </a:path>
              <a:path w="1558417" h="105143">
                <a:moveTo>
                  <a:pt x="1470914" y="35255"/>
                </a:moveTo>
                <a:lnTo>
                  <a:pt x="1453896" y="0"/>
                </a:lnTo>
                <a:lnTo>
                  <a:pt x="1453472" y="35051"/>
                </a:lnTo>
                <a:lnTo>
                  <a:pt x="1470914" y="35255"/>
                </a:lnTo>
                <a:close/>
              </a:path>
              <a:path w="1558417" h="105143">
                <a:moveTo>
                  <a:pt x="508" y="18122"/>
                </a:moveTo>
                <a:lnTo>
                  <a:pt x="0" y="53174"/>
                </a:lnTo>
                <a:lnTo>
                  <a:pt x="1453049" y="70090"/>
                </a:lnTo>
                <a:lnTo>
                  <a:pt x="1470533" y="70294"/>
                </a:lnTo>
                <a:lnTo>
                  <a:pt x="1558417" y="53797"/>
                </a:lnTo>
                <a:lnTo>
                  <a:pt x="1453896" y="0"/>
                </a:lnTo>
                <a:lnTo>
                  <a:pt x="1470914" y="35255"/>
                </a:lnTo>
                <a:lnTo>
                  <a:pt x="1453472" y="35051"/>
                </a:lnTo>
                <a:lnTo>
                  <a:pt x="508" y="1812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8739124" y="1478152"/>
            <a:ext cx="536701" cy="105156"/>
          </a:xfrm>
          <a:custGeom>
            <a:avLst/>
            <a:gdLst/>
            <a:ahLst/>
            <a:cxnLst/>
            <a:rect l="l" t="t" r="r" b="b"/>
            <a:pathLst>
              <a:path w="536701" h="105156">
                <a:moveTo>
                  <a:pt x="0" y="40639"/>
                </a:moveTo>
                <a:lnTo>
                  <a:pt x="507" y="75692"/>
                </a:lnTo>
                <a:lnTo>
                  <a:pt x="431841" y="70077"/>
                </a:lnTo>
                <a:lnTo>
                  <a:pt x="449325" y="69850"/>
                </a:lnTo>
                <a:lnTo>
                  <a:pt x="432307" y="105156"/>
                </a:lnTo>
                <a:lnTo>
                  <a:pt x="536701" y="51181"/>
                </a:lnTo>
                <a:lnTo>
                  <a:pt x="448945" y="34798"/>
                </a:lnTo>
                <a:lnTo>
                  <a:pt x="431376" y="35026"/>
                </a:lnTo>
                <a:lnTo>
                  <a:pt x="0" y="40639"/>
                </a:lnTo>
                <a:close/>
              </a:path>
              <a:path w="536701" h="105156">
                <a:moveTo>
                  <a:pt x="448945" y="34798"/>
                </a:moveTo>
                <a:lnTo>
                  <a:pt x="536701" y="51181"/>
                </a:lnTo>
                <a:lnTo>
                  <a:pt x="430910" y="0"/>
                </a:lnTo>
                <a:lnTo>
                  <a:pt x="431376" y="35026"/>
                </a:lnTo>
                <a:lnTo>
                  <a:pt x="448945" y="34798"/>
                </a:lnTo>
                <a:close/>
              </a:path>
              <a:path w="536701" h="105156">
                <a:moveTo>
                  <a:pt x="432307" y="105156"/>
                </a:moveTo>
                <a:lnTo>
                  <a:pt x="449325" y="69850"/>
                </a:lnTo>
                <a:lnTo>
                  <a:pt x="431841" y="70077"/>
                </a:lnTo>
                <a:lnTo>
                  <a:pt x="432307" y="10515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9275826" y="2337054"/>
            <a:ext cx="586740" cy="2322576"/>
          </a:xfrm>
          <a:custGeom>
            <a:avLst/>
            <a:gdLst/>
            <a:ahLst/>
            <a:cxnLst/>
            <a:rect l="l" t="t" r="r" b="b"/>
            <a:pathLst>
              <a:path w="586740" h="2322576">
                <a:moveTo>
                  <a:pt x="0" y="2322576"/>
                </a:moveTo>
                <a:lnTo>
                  <a:pt x="586740" y="2322576"/>
                </a:lnTo>
                <a:lnTo>
                  <a:pt x="586740" y="0"/>
                </a:lnTo>
                <a:lnTo>
                  <a:pt x="0" y="0"/>
                </a:lnTo>
                <a:lnTo>
                  <a:pt x="0" y="2322576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8708136" y="2236978"/>
            <a:ext cx="572770" cy="1261110"/>
          </a:xfrm>
          <a:custGeom>
            <a:avLst/>
            <a:gdLst/>
            <a:ahLst/>
            <a:cxnLst/>
            <a:rect l="l" t="t" r="r" b="b"/>
            <a:pathLst>
              <a:path w="572770" h="1261110">
                <a:moveTo>
                  <a:pt x="515620" y="1187958"/>
                </a:moveTo>
                <a:lnTo>
                  <a:pt x="508590" y="1171956"/>
                </a:lnTo>
                <a:lnTo>
                  <a:pt x="476504" y="1186052"/>
                </a:lnTo>
                <a:lnTo>
                  <a:pt x="566928" y="1261110"/>
                </a:lnTo>
                <a:lnTo>
                  <a:pt x="515620" y="1187958"/>
                </a:lnTo>
                <a:close/>
              </a:path>
              <a:path w="572770" h="1261110">
                <a:moveTo>
                  <a:pt x="547751" y="1173861"/>
                </a:moveTo>
                <a:lnTo>
                  <a:pt x="572770" y="1143762"/>
                </a:lnTo>
                <a:lnTo>
                  <a:pt x="540714" y="1157844"/>
                </a:lnTo>
                <a:lnTo>
                  <a:pt x="547751" y="1173861"/>
                </a:lnTo>
                <a:close/>
              </a:path>
              <a:path w="572770" h="1261110">
                <a:moveTo>
                  <a:pt x="32004" y="0"/>
                </a:moveTo>
                <a:lnTo>
                  <a:pt x="0" y="14224"/>
                </a:lnTo>
                <a:lnTo>
                  <a:pt x="508590" y="1171956"/>
                </a:lnTo>
                <a:lnTo>
                  <a:pt x="515620" y="1187958"/>
                </a:lnTo>
                <a:lnTo>
                  <a:pt x="566928" y="1261110"/>
                </a:lnTo>
                <a:lnTo>
                  <a:pt x="572770" y="1143762"/>
                </a:lnTo>
                <a:lnTo>
                  <a:pt x="547751" y="1173861"/>
                </a:lnTo>
                <a:lnTo>
                  <a:pt x="540714" y="1157844"/>
                </a:lnTo>
                <a:lnTo>
                  <a:pt x="3200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9284970" y="4761738"/>
            <a:ext cx="586740" cy="1857756"/>
          </a:xfrm>
          <a:custGeom>
            <a:avLst/>
            <a:gdLst/>
            <a:ahLst/>
            <a:cxnLst/>
            <a:rect l="l" t="t" r="r" b="b"/>
            <a:pathLst>
              <a:path w="586740" h="1857756">
                <a:moveTo>
                  <a:pt x="0" y="1857756"/>
                </a:moveTo>
                <a:lnTo>
                  <a:pt x="586740" y="1857756"/>
                </a:lnTo>
                <a:lnTo>
                  <a:pt x="586740" y="0"/>
                </a:lnTo>
                <a:lnTo>
                  <a:pt x="0" y="0"/>
                </a:lnTo>
                <a:lnTo>
                  <a:pt x="0" y="1857756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8761476" y="4789678"/>
            <a:ext cx="572770" cy="1261135"/>
          </a:xfrm>
          <a:custGeom>
            <a:avLst/>
            <a:gdLst/>
            <a:ahLst/>
            <a:cxnLst/>
            <a:rect l="l" t="t" r="r" b="b"/>
            <a:pathLst>
              <a:path w="572770" h="1261135">
                <a:moveTo>
                  <a:pt x="515620" y="1187958"/>
                </a:moveTo>
                <a:lnTo>
                  <a:pt x="508572" y="1171913"/>
                </a:lnTo>
                <a:lnTo>
                  <a:pt x="476503" y="1186002"/>
                </a:lnTo>
                <a:lnTo>
                  <a:pt x="566927" y="1261135"/>
                </a:lnTo>
                <a:lnTo>
                  <a:pt x="515620" y="1187958"/>
                </a:lnTo>
                <a:close/>
              </a:path>
              <a:path w="572770" h="1261135">
                <a:moveTo>
                  <a:pt x="547751" y="1173848"/>
                </a:moveTo>
                <a:lnTo>
                  <a:pt x="572770" y="1143711"/>
                </a:lnTo>
                <a:lnTo>
                  <a:pt x="540699" y="1157800"/>
                </a:lnTo>
                <a:lnTo>
                  <a:pt x="547751" y="1173848"/>
                </a:lnTo>
                <a:close/>
              </a:path>
              <a:path w="572770" h="1261135">
                <a:moveTo>
                  <a:pt x="32003" y="0"/>
                </a:moveTo>
                <a:lnTo>
                  <a:pt x="0" y="14097"/>
                </a:lnTo>
                <a:lnTo>
                  <a:pt x="508572" y="1171913"/>
                </a:lnTo>
                <a:lnTo>
                  <a:pt x="515620" y="1187958"/>
                </a:lnTo>
                <a:lnTo>
                  <a:pt x="566927" y="1261135"/>
                </a:lnTo>
                <a:lnTo>
                  <a:pt x="572770" y="1143711"/>
                </a:lnTo>
                <a:lnTo>
                  <a:pt x="547751" y="1173848"/>
                </a:lnTo>
                <a:lnTo>
                  <a:pt x="540699" y="1157800"/>
                </a:lnTo>
                <a:lnTo>
                  <a:pt x="3200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8798941" y="3845814"/>
            <a:ext cx="453262" cy="751713"/>
          </a:xfrm>
          <a:custGeom>
            <a:avLst/>
            <a:gdLst/>
            <a:ahLst/>
            <a:cxnLst/>
            <a:rect l="l" t="t" r="r" b="b"/>
            <a:pathLst>
              <a:path w="453262" h="751713">
                <a:moveTo>
                  <a:pt x="0" y="733933"/>
                </a:moveTo>
                <a:lnTo>
                  <a:pt x="30225" y="751713"/>
                </a:lnTo>
                <a:lnTo>
                  <a:pt x="414866" y="99475"/>
                </a:lnTo>
                <a:lnTo>
                  <a:pt x="423799" y="84328"/>
                </a:lnTo>
                <a:lnTo>
                  <a:pt x="445134" y="117348"/>
                </a:lnTo>
                <a:lnTo>
                  <a:pt x="453262" y="0"/>
                </a:lnTo>
                <a:lnTo>
                  <a:pt x="393573" y="66548"/>
                </a:lnTo>
                <a:lnTo>
                  <a:pt x="384669" y="81645"/>
                </a:lnTo>
                <a:lnTo>
                  <a:pt x="0" y="733933"/>
                </a:lnTo>
                <a:close/>
              </a:path>
              <a:path w="453262" h="751713">
                <a:moveTo>
                  <a:pt x="393573" y="66548"/>
                </a:moveTo>
                <a:lnTo>
                  <a:pt x="453262" y="0"/>
                </a:lnTo>
                <a:lnTo>
                  <a:pt x="354583" y="63881"/>
                </a:lnTo>
                <a:lnTo>
                  <a:pt x="384669" y="81645"/>
                </a:lnTo>
                <a:lnTo>
                  <a:pt x="393573" y="66548"/>
                </a:lnTo>
                <a:close/>
              </a:path>
              <a:path w="453262" h="751713">
                <a:moveTo>
                  <a:pt x="445134" y="117348"/>
                </a:moveTo>
                <a:lnTo>
                  <a:pt x="423799" y="84328"/>
                </a:lnTo>
                <a:lnTo>
                  <a:pt x="414866" y="99475"/>
                </a:lnTo>
                <a:lnTo>
                  <a:pt x="445134" y="1173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531114" y="6201918"/>
            <a:ext cx="1600200" cy="589788"/>
          </a:xfrm>
          <a:custGeom>
            <a:avLst/>
            <a:gdLst/>
            <a:ahLst/>
            <a:cxnLst/>
            <a:rect l="l" t="t" r="r" b="b"/>
            <a:pathLst>
              <a:path w="1600200" h="589787">
                <a:moveTo>
                  <a:pt x="0" y="589787"/>
                </a:moveTo>
                <a:lnTo>
                  <a:pt x="1600200" y="589787"/>
                </a:lnTo>
                <a:lnTo>
                  <a:pt x="1600200" y="0"/>
                </a:lnTo>
                <a:lnTo>
                  <a:pt x="0" y="0"/>
                </a:lnTo>
                <a:lnTo>
                  <a:pt x="0" y="589787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5147183" y="6562559"/>
            <a:ext cx="105537" cy="51828"/>
          </a:xfrm>
          <a:custGeom>
            <a:avLst/>
            <a:gdLst/>
            <a:ahLst/>
            <a:cxnLst/>
            <a:rect l="l" t="t" r="r" b="b"/>
            <a:pathLst>
              <a:path w="105537" h="51828">
                <a:moveTo>
                  <a:pt x="17779" y="16903"/>
                </a:moveTo>
                <a:lnTo>
                  <a:pt x="253" y="16777"/>
                </a:lnTo>
                <a:lnTo>
                  <a:pt x="0" y="51828"/>
                </a:lnTo>
                <a:lnTo>
                  <a:pt x="105537" y="0"/>
                </a:lnTo>
                <a:lnTo>
                  <a:pt x="17779" y="16903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5147691" y="6509232"/>
            <a:ext cx="17525" cy="35178"/>
          </a:xfrm>
          <a:custGeom>
            <a:avLst/>
            <a:gdLst/>
            <a:ahLst/>
            <a:cxnLst/>
            <a:rect l="l" t="t" r="r" b="b"/>
            <a:pathLst>
              <a:path w="17525" h="35178">
                <a:moveTo>
                  <a:pt x="17525" y="35178"/>
                </a:moveTo>
                <a:lnTo>
                  <a:pt x="253" y="0"/>
                </a:lnTo>
                <a:lnTo>
                  <a:pt x="0" y="35052"/>
                </a:lnTo>
                <a:lnTo>
                  <a:pt x="17525" y="3517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2155571" y="6509232"/>
            <a:ext cx="3097149" cy="70231"/>
          </a:xfrm>
          <a:custGeom>
            <a:avLst/>
            <a:gdLst/>
            <a:ahLst/>
            <a:cxnLst/>
            <a:rect l="l" t="t" r="r" b="b"/>
            <a:pathLst>
              <a:path w="3097149" h="70230">
                <a:moveTo>
                  <a:pt x="254" y="13487"/>
                </a:moveTo>
                <a:lnTo>
                  <a:pt x="0" y="48539"/>
                </a:lnTo>
                <a:lnTo>
                  <a:pt x="2991865" y="70104"/>
                </a:lnTo>
                <a:lnTo>
                  <a:pt x="3009392" y="70230"/>
                </a:lnTo>
                <a:lnTo>
                  <a:pt x="3097149" y="53327"/>
                </a:lnTo>
                <a:lnTo>
                  <a:pt x="2992374" y="0"/>
                </a:lnTo>
                <a:lnTo>
                  <a:pt x="3009646" y="35178"/>
                </a:lnTo>
                <a:lnTo>
                  <a:pt x="2992120" y="35052"/>
                </a:lnTo>
                <a:lnTo>
                  <a:pt x="254" y="1348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5299710" y="6304026"/>
            <a:ext cx="1136903" cy="405384"/>
          </a:xfrm>
          <a:custGeom>
            <a:avLst/>
            <a:gdLst/>
            <a:ahLst/>
            <a:cxnLst/>
            <a:rect l="l" t="t" r="r" b="b"/>
            <a:pathLst>
              <a:path w="1136903" h="405383">
                <a:moveTo>
                  <a:pt x="0" y="405384"/>
                </a:moveTo>
                <a:lnTo>
                  <a:pt x="1136903" y="405384"/>
                </a:lnTo>
                <a:lnTo>
                  <a:pt x="1136903" y="0"/>
                </a:lnTo>
                <a:lnTo>
                  <a:pt x="0" y="0"/>
                </a:lnTo>
                <a:lnTo>
                  <a:pt x="0" y="405384"/>
                </a:lnTo>
                <a:close/>
              </a:path>
            </a:pathLst>
          </a:custGeom>
          <a:ln w="53339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3989959" y="443864"/>
            <a:ext cx="1189465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dirty="0" smtClean="0" baseline="2275" sz="1800" spc="-69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dirty="0" smtClean="0" baseline="2275" sz="1800" spc="-19">
                <a:solidFill>
                  <a:srgbClr val="00AFEF"/>
                </a:solidFill>
                <a:latin typeface="Calibri"/>
                <a:cs typeface="Calibri"/>
              </a:rPr>
              <a:t>r</a:t>
            </a:r>
            <a:r>
              <a:rPr dirty="0" smtClean="0" baseline="2275" sz="1800" spc="0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dirty="0" smtClean="0" baseline="2275" sz="1800" spc="4">
                <a:solidFill>
                  <a:srgbClr val="00AFEF"/>
                </a:solidFill>
                <a:latin typeface="Calibri"/>
                <a:cs typeface="Calibri"/>
              </a:rPr>
              <a:t>n</a:t>
            </a:r>
            <a:r>
              <a:rPr dirty="0" smtClean="0" baseline="2275" sz="1800" spc="0">
                <a:solidFill>
                  <a:srgbClr val="00AFEF"/>
                </a:solidFill>
                <a:latin typeface="Calibri"/>
                <a:cs typeface="Calibri"/>
              </a:rPr>
              <a:t>se</a:t>
            </a:r>
            <a:r>
              <a:rPr dirty="0" smtClean="0" baseline="2275" sz="1800" spc="-9">
                <a:solidFill>
                  <a:srgbClr val="00AFEF"/>
                </a:solidFill>
                <a:latin typeface="Calibri"/>
                <a:cs typeface="Calibri"/>
              </a:rPr>
              <a:t>s</a:t>
            </a:r>
            <a:r>
              <a:rPr dirty="0" smtClean="0" baseline="2275" sz="1800" spc="-4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dirty="0" smtClean="0" baseline="2275" sz="1800" spc="0">
                <a:solidFill>
                  <a:srgbClr val="00AFEF"/>
                </a:solidFill>
                <a:latin typeface="Calibri"/>
                <a:cs typeface="Calibri"/>
              </a:rPr>
              <a:t>é</a:t>
            </a:r>
            <a:r>
              <a:rPr dirty="0" smtClean="0" baseline="2275" sz="1800" spc="4">
                <a:solidFill>
                  <a:srgbClr val="00AFEF"/>
                </a:solidFill>
                <a:latin typeface="Calibri"/>
                <a:cs typeface="Calibri"/>
              </a:rPr>
              <a:t>r</a:t>
            </a:r>
            <a:r>
              <a:rPr dirty="0" smtClean="0" baseline="2275" sz="1800" spc="0">
                <a:solidFill>
                  <a:srgbClr val="00AFEF"/>
                </a:solidFill>
                <a:latin typeface="Calibri"/>
                <a:cs typeface="Calibri"/>
              </a:rPr>
              <a:t>i</a:t>
            </a:r>
            <a:r>
              <a:rPr dirty="0" smtClean="0" baseline="2275" sz="1800" spc="4">
                <a:solidFill>
                  <a:srgbClr val="00AFEF"/>
                </a:solidFill>
                <a:latin typeface="Calibri"/>
                <a:cs typeface="Calibri"/>
              </a:rPr>
              <a:t>f</a:t>
            </a:r>
            <a:r>
              <a:rPr dirty="0" smtClean="0" baseline="2275" sz="1800" spc="0">
                <a:solidFill>
                  <a:srgbClr val="00AFEF"/>
                </a:solidFill>
                <a:latin typeface="Calibri"/>
                <a:cs typeface="Calibri"/>
              </a:rPr>
              <a:t>i</a:t>
            </a:r>
            <a:r>
              <a:rPr dirty="0" smtClean="0" baseline="2275" sz="1800" spc="-14">
                <a:solidFill>
                  <a:srgbClr val="00AFEF"/>
                </a:solidFill>
                <a:latin typeface="Calibri"/>
                <a:cs typeface="Calibri"/>
              </a:rPr>
              <a:t>c</a:t>
            </a:r>
            <a:r>
              <a:rPr dirty="0" smtClean="0" baseline="2275" sz="1800" spc="-9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dirty="0" smtClean="0" baseline="2275" sz="1800" spc="4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dirty="0" smtClean="0" baseline="2275" sz="1800" spc="0">
                <a:solidFill>
                  <a:srgbClr val="00AFEF"/>
                </a:solidFill>
                <a:latin typeface="Calibri"/>
                <a:cs typeface="Calibri"/>
              </a:rPr>
              <a:t>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516618" y="969561"/>
            <a:ext cx="142639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dirty="0" smtClean="0" baseline="2391" sz="1500" spc="0" b="1">
                <a:latin typeface="Comic Sans MS"/>
                <a:cs typeface="Comic Sans MS"/>
              </a:rPr>
              <a:t>m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331079" y="1725295"/>
            <a:ext cx="891143" cy="3606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dirty="0" smtClean="0" baseline="2275" sz="1800" spc="-9">
                <a:solidFill>
                  <a:srgbClr val="006FC0"/>
                </a:solidFill>
                <a:latin typeface="Calibri"/>
                <a:cs typeface="Calibri"/>
              </a:rPr>
              <a:t>F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men</a:t>
            </a:r>
            <a:r>
              <a:rPr dirty="0" smtClean="0" baseline="2275" sz="1800" spc="-9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dirty="0" smtClean="0" baseline="2275" sz="1800" spc="-9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dirty="0" smtClean="0" baseline="2275" sz="1800" spc="-9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on</a:t>
            </a:r>
            <a:endParaRPr sz="1200">
              <a:latin typeface="Calibri"/>
              <a:cs typeface="Calibri"/>
            </a:endParaRPr>
          </a:p>
          <a:p>
            <a:pPr marL="12700" marR="22860">
              <a:lnSpc>
                <a:spcPts val="1440"/>
              </a:lnSpc>
              <a:spcBef>
                <a:spcPts val="6"/>
              </a:spcBef>
            </a:pPr>
            <a:r>
              <a:rPr dirty="0" smtClean="0" baseline="2275" sz="1800" spc="-9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dirty="0" smtClean="0" baseline="2275" sz="1800" spc="9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dirty="0" smtClean="0" baseline="2275" sz="1800" spc="-14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ill</a:t>
            </a:r>
            <a:r>
              <a:rPr dirty="0" smtClean="0" baseline="2275" sz="1800" spc="-9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722370" y="1994662"/>
            <a:ext cx="849054" cy="5435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860">
              <a:lnSpc>
                <a:spcPts val="1320"/>
              </a:lnSpc>
              <a:spcBef>
                <a:spcPts val="66"/>
              </a:spcBef>
            </a:pPr>
            <a:r>
              <a:rPr dirty="0" smtClean="0" baseline="2275" sz="1800" spc="-4">
                <a:solidFill>
                  <a:srgbClr val="006FC0"/>
                </a:solidFill>
                <a:latin typeface="Calibri"/>
                <a:cs typeface="Calibri"/>
              </a:rPr>
              <a:t>H</a:t>
            </a:r>
            <a:r>
              <a:rPr dirty="0" smtClean="0" baseline="2275" sz="1800" spc="-14">
                <a:solidFill>
                  <a:srgbClr val="006FC0"/>
                </a:solidFill>
                <a:latin typeface="Calibri"/>
                <a:cs typeface="Calibri"/>
              </a:rPr>
              <a:t>y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dirty="0" smtClean="0" baseline="2275" sz="1800" spc="-19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ol</a:t>
            </a:r>
            <a:r>
              <a:rPr dirty="0" smtClean="0" baseline="2275" sz="1800" spc="-9">
                <a:solidFill>
                  <a:srgbClr val="006FC0"/>
                </a:solidFill>
                <a:latin typeface="Calibri"/>
                <a:cs typeface="Calibri"/>
              </a:rPr>
              <a:t>y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se</a:t>
            </a:r>
            <a:endParaRPr sz="1200">
              <a:latin typeface="Calibri"/>
              <a:cs typeface="Calibri"/>
            </a:endParaRPr>
          </a:p>
          <a:p>
            <a:pPr marL="12700" marR="22860">
              <a:lnSpc>
                <a:spcPts val="1440"/>
              </a:lnSpc>
              <a:spcBef>
                <a:spcPts val="6"/>
              </a:spcBef>
            </a:pP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Aci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ou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40"/>
              </a:lnSpc>
            </a:pP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dirty="0" smtClean="0" baseline="2275" sz="1800" spc="-4">
                <a:solidFill>
                  <a:srgbClr val="006FC0"/>
                </a:solidFill>
                <a:latin typeface="Calibri"/>
                <a:cs typeface="Calibri"/>
              </a:rPr>
              <a:t>z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ym</a:t>
            </a:r>
            <a:r>
              <a:rPr dirty="0" smtClean="0" baseline="2275" sz="1800" spc="-14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q</a:t>
            </a:r>
            <a:r>
              <a:rPr dirty="0" smtClean="0" baseline="2275" sz="1800" spc="-4">
                <a:solidFill>
                  <a:srgbClr val="006FC0"/>
                </a:solidFill>
                <a:latin typeface="Calibri"/>
                <a:cs typeface="Calibri"/>
              </a:rPr>
              <a:t>u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691890" y="2746629"/>
            <a:ext cx="849054" cy="5435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860">
              <a:lnSpc>
                <a:spcPts val="1320"/>
              </a:lnSpc>
              <a:spcBef>
                <a:spcPts val="66"/>
              </a:spcBef>
            </a:pPr>
            <a:r>
              <a:rPr dirty="0" smtClean="0" baseline="2275" sz="1800" spc="-4">
                <a:solidFill>
                  <a:srgbClr val="006FC0"/>
                </a:solidFill>
                <a:latin typeface="Calibri"/>
                <a:cs typeface="Calibri"/>
              </a:rPr>
              <a:t>H</a:t>
            </a:r>
            <a:r>
              <a:rPr dirty="0" smtClean="0" baseline="2275" sz="1800" spc="-14">
                <a:solidFill>
                  <a:srgbClr val="006FC0"/>
                </a:solidFill>
                <a:latin typeface="Calibri"/>
                <a:cs typeface="Calibri"/>
              </a:rPr>
              <a:t>y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dirty="0" smtClean="0" baseline="2275" sz="1800" spc="-19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ol</a:t>
            </a:r>
            <a:r>
              <a:rPr dirty="0" smtClean="0" baseline="2275" sz="1800" spc="-9">
                <a:solidFill>
                  <a:srgbClr val="006FC0"/>
                </a:solidFill>
                <a:latin typeface="Calibri"/>
                <a:cs typeface="Calibri"/>
              </a:rPr>
              <a:t>y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se</a:t>
            </a:r>
            <a:endParaRPr sz="1200">
              <a:latin typeface="Calibri"/>
              <a:cs typeface="Calibri"/>
            </a:endParaRPr>
          </a:p>
          <a:p>
            <a:pPr marL="12700" marR="22860">
              <a:lnSpc>
                <a:spcPts val="1440"/>
              </a:lnSpc>
              <a:spcBef>
                <a:spcPts val="6"/>
              </a:spcBef>
            </a:pP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Aci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ou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40"/>
              </a:lnSpc>
            </a:pP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dirty="0" smtClean="0" baseline="2275" sz="1800" spc="-4">
                <a:solidFill>
                  <a:srgbClr val="006FC0"/>
                </a:solidFill>
                <a:latin typeface="Calibri"/>
                <a:cs typeface="Calibri"/>
              </a:rPr>
              <a:t>z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ym</a:t>
            </a:r>
            <a:r>
              <a:rPr dirty="0" smtClean="0" baseline="2275" sz="1800" spc="-14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q</a:t>
            </a:r>
            <a:r>
              <a:rPr dirty="0" smtClean="0" baseline="2275" sz="1800" spc="-4">
                <a:solidFill>
                  <a:srgbClr val="006FC0"/>
                </a:solidFill>
                <a:latin typeface="Calibri"/>
                <a:cs typeface="Calibri"/>
              </a:rPr>
              <a:t>u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141091" y="3454146"/>
            <a:ext cx="1234466" cy="4155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81100">
              <a:lnSpc>
                <a:spcPts val="1320"/>
              </a:lnSpc>
              <a:spcBef>
                <a:spcPts val="66"/>
              </a:spcBef>
            </a:pP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p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y</a:t>
            </a:r>
            <a:r>
              <a:rPr dirty="0" smtClean="0" baseline="2275" sz="1800" spc="-25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ol</a:t>
            </a:r>
            <a:r>
              <a:rPr dirty="0" smtClean="0" baseline="2275" sz="1800" spc="-9">
                <a:solidFill>
                  <a:srgbClr val="006FC0"/>
                </a:solidFill>
                <a:latin typeface="Calibri"/>
                <a:cs typeface="Calibri"/>
              </a:rPr>
              <a:t>y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se</a:t>
            </a:r>
            <a:endParaRPr sz="1200">
              <a:latin typeface="Calibri"/>
              <a:cs typeface="Calibri"/>
            </a:endParaRPr>
          </a:p>
          <a:p>
            <a:pPr marL="12700" marR="22860">
              <a:lnSpc>
                <a:spcPct val="101725"/>
              </a:lnSpc>
              <a:spcBef>
                <a:spcPts val="338"/>
              </a:spcBef>
            </a:pPr>
            <a:r>
              <a:rPr dirty="0" smtClean="0" sz="1200" spc="0">
                <a:solidFill>
                  <a:srgbClr val="006FC0"/>
                </a:solidFill>
                <a:latin typeface="Calibri"/>
                <a:cs typeface="Calibri"/>
              </a:rPr>
              <a:t>Ga</a:t>
            </a:r>
            <a:r>
              <a:rPr dirty="0" smtClean="0" sz="1200" spc="-19">
                <a:solidFill>
                  <a:srgbClr val="006FC0"/>
                </a:solidFill>
                <a:latin typeface="Calibri"/>
                <a:cs typeface="Calibri"/>
              </a:rPr>
              <a:t>z</a:t>
            </a:r>
            <a:r>
              <a:rPr dirty="0" smtClean="0" sz="1200" spc="0">
                <a:solidFill>
                  <a:srgbClr val="006FC0"/>
                </a:solidFill>
                <a:latin typeface="Calibri"/>
                <a:cs typeface="Calibri"/>
              </a:rPr>
              <a:t>éi</a:t>
            </a:r>
            <a:r>
              <a:rPr dirty="0" smtClean="0" sz="1200" spc="9">
                <a:solidFill>
                  <a:srgbClr val="006FC0"/>
                </a:solidFill>
                <a:latin typeface="Calibri"/>
                <a:cs typeface="Calibri"/>
              </a:rPr>
              <a:t>f</a:t>
            </a:r>
            <a:r>
              <a:rPr dirty="0" smtClean="0" sz="1200" spc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dirty="0" smtClean="0" sz="1200" spc="-14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r>
              <a:rPr dirty="0" smtClean="0" sz="1200" spc="-9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dirty="0" smtClean="0" sz="1200" spc="4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dirty="0" smtClean="0" sz="1200" spc="0">
                <a:solidFill>
                  <a:srgbClr val="006FC0"/>
                </a:solidFill>
                <a:latin typeface="Calibri"/>
                <a:cs typeface="Calibri"/>
              </a:rPr>
              <a:t>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414899" y="3889629"/>
            <a:ext cx="549187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dirty="0" smtClean="0" baseline="2275" sz="1800" spc="4" b="1">
                <a:latin typeface="Calibri"/>
                <a:cs typeface="Calibri"/>
              </a:rPr>
              <a:t>p</a:t>
            </a:r>
            <a:r>
              <a:rPr dirty="0" smtClean="0" baseline="2275" sz="1800" spc="-4" b="1">
                <a:latin typeface="Calibri"/>
                <a:cs typeface="Calibri"/>
              </a:rPr>
              <a:t>a</a:t>
            </a:r>
            <a:r>
              <a:rPr dirty="0" smtClean="0" baseline="2275" sz="1800" spc="4" b="1">
                <a:latin typeface="Calibri"/>
                <a:cs typeface="Calibri"/>
              </a:rPr>
              <a:t>u</a:t>
            </a:r>
            <a:r>
              <a:rPr dirty="0" smtClean="0" baseline="2275" sz="1800" spc="0" b="1">
                <a:latin typeface="Calibri"/>
                <a:cs typeface="Calibri"/>
              </a:rPr>
              <a:t>v</a:t>
            </a:r>
            <a:r>
              <a:rPr dirty="0" smtClean="0" baseline="2275" sz="1800" spc="-9" b="1">
                <a:latin typeface="Calibri"/>
                <a:cs typeface="Calibri"/>
              </a:rPr>
              <a:t>r</a:t>
            </a:r>
            <a:r>
              <a:rPr dirty="0" smtClean="0" baseline="2275" sz="1800" spc="-4" b="1">
                <a:latin typeface="Calibri"/>
                <a:cs typeface="Calibri"/>
              </a:rPr>
              <a:t>e</a:t>
            </a:r>
            <a:r>
              <a:rPr dirty="0" smtClean="0" baseline="2275" sz="1800" spc="0" b="1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526028" y="4188104"/>
            <a:ext cx="956136" cy="3612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Ga</a:t>
            </a:r>
            <a:r>
              <a:rPr dirty="0" smtClean="0" baseline="2275" sz="1800" spc="-19">
                <a:solidFill>
                  <a:srgbClr val="006FC0"/>
                </a:solidFill>
                <a:latin typeface="Calibri"/>
                <a:cs typeface="Calibri"/>
              </a:rPr>
              <a:t>z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éi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f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dirty="0" smtClean="0" baseline="2275" sz="1800" spc="-14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r>
              <a:rPr dirty="0" smtClean="0" baseline="2275" sz="1800" spc="-9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ion</a:t>
            </a:r>
            <a:r>
              <a:rPr dirty="0" smtClean="0" baseline="2275" sz="1800" spc="-14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à</a:t>
            </a:r>
            <a:endParaRPr sz="1200">
              <a:latin typeface="Calibri"/>
              <a:cs typeface="Calibri"/>
            </a:endParaRPr>
          </a:p>
          <a:p>
            <a:pPr marL="12700" marR="22905">
              <a:lnSpc>
                <a:spcPts val="1445"/>
              </a:lnSpc>
              <a:spcBef>
                <a:spcPts val="5"/>
              </a:spcBef>
            </a:pP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l</a:t>
            </a:r>
            <a:r>
              <a:rPr dirty="0" smtClean="0" baseline="2275" sz="1800" spc="-84">
                <a:solidFill>
                  <a:srgbClr val="006FC0"/>
                </a:solidFill>
                <a:latin typeface="Calibri"/>
                <a:cs typeface="Calibri"/>
              </a:rPr>
              <a:t>’</a:t>
            </a:r>
            <a:r>
              <a:rPr dirty="0" smtClean="0" baseline="2275" sz="1800" spc="-19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dirty="0" smtClean="0" baseline="2275" sz="1800" spc="-4">
                <a:solidFill>
                  <a:srgbClr val="006FC0"/>
                </a:solidFill>
                <a:latin typeface="Calibri"/>
                <a:cs typeface="Calibri"/>
              </a:rPr>
              <a:t>x</a:t>
            </a:r>
            <a:r>
              <a:rPr dirty="0" smtClean="0" baseline="2275" sz="1800" spc="-14">
                <a:solidFill>
                  <a:srgbClr val="006FC0"/>
                </a:solidFill>
                <a:latin typeface="Calibri"/>
                <a:cs typeface="Calibri"/>
              </a:rPr>
              <a:t>y</a:t>
            </a:r>
            <a:r>
              <a:rPr dirty="0" smtClean="0" baseline="2275" sz="1800" spc="-14">
                <a:solidFill>
                  <a:srgbClr val="006FC0"/>
                </a:solidFill>
                <a:latin typeface="Calibri"/>
                <a:cs typeface="Calibri"/>
              </a:rPr>
              <a:t>g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è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88438" y="4876292"/>
            <a:ext cx="1263125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dirty="0" smtClean="0" baseline="2275" sz="1800" spc="-4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m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b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u</a:t>
            </a:r>
            <a:r>
              <a:rPr dirty="0" smtClean="0" baseline="2275" sz="1800" spc="-14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ion</a:t>
            </a:r>
            <a:r>
              <a:rPr dirty="0" smtClean="0" baseline="2275" sz="1800" spc="-24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dirty="0" smtClean="0" baseline="2275" sz="1800" spc="-9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ec</a:t>
            </a:r>
            <a:r>
              <a:rPr dirty="0" smtClean="0" baseline="2275" sz="1800" spc="-4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534271" y="5089177"/>
            <a:ext cx="108568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dirty="0" smtClean="0" baseline="2657" sz="1350" spc="0" b="1">
                <a:latin typeface="Comic Sans MS"/>
                <a:cs typeface="Comic Sans MS"/>
              </a:rPr>
              <a:t>h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001518" y="5676392"/>
            <a:ext cx="154803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dirty="0" smtClean="0" baseline="2275" sz="1800" spc="-9">
                <a:solidFill>
                  <a:srgbClr val="006FC0"/>
                </a:solidFill>
                <a:latin typeface="Calibri"/>
                <a:cs typeface="Calibri"/>
              </a:rPr>
              <a:t>F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men</a:t>
            </a:r>
            <a:r>
              <a:rPr dirty="0" smtClean="0" baseline="2275" sz="1800" spc="-9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dirty="0" smtClean="0" baseline="2275" sz="1800" spc="-9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dirty="0" smtClean="0" baseline="2275" sz="1800" spc="-9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on</a:t>
            </a:r>
            <a:r>
              <a:rPr dirty="0" smtClean="0" baseline="2275" sz="1800" spc="-24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é</a:t>
            </a:r>
            <a:r>
              <a:rPr dirty="0" smtClean="0" baseline="2275" sz="1800" spc="-19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dirty="0" smtClean="0" baseline="2275" sz="1800" spc="9">
                <a:solidFill>
                  <a:srgbClr val="006FC0"/>
                </a:solidFill>
                <a:latin typeface="Calibri"/>
                <a:cs typeface="Calibri"/>
              </a:rPr>
              <a:t>b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ie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56563" y="5937986"/>
            <a:ext cx="756703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baseline="2275" sz="1800" spc="-4" b="1">
                <a:latin typeface="Calibri"/>
                <a:cs typeface="Calibri"/>
              </a:rPr>
              <a:t>a</a:t>
            </a:r>
            <a:r>
              <a:rPr dirty="0" smtClean="0" baseline="2275" sz="1800" spc="-4" b="1">
                <a:latin typeface="Calibri"/>
                <a:cs typeface="Calibri"/>
              </a:rPr>
              <a:t>g</a:t>
            </a:r>
            <a:r>
              <a:rPr dirty="0" smtClean="0" baseline="2275" sz="1800" spc="4" b="1">
                <a:latin typeface="Calibri"/>
                <a:cs typeface="Calibri"/>
              </a:rPr>
              <a:t>r</a:t>
            </a:r>
            <a:r>
              <a:rPr dirty="0" smtClean="0" baseline="2275" sz="1800" spc="4" b="1">
                <a:latin typeface="Calibri"/>
                <a:cs typeface="Calibri"/>
              </a:rPr>
              <a:t>i</a:t>
            </a:r>
            <a:r>
              <a:rPr dirty="0" smtClean="0" baseline="2275" sz="1800" spc="0" b="1">
                <a:latin typeface="Calibri"/>
                <a:cs typeface="Calibri"/>
              </a:rPr>
              <a:t>co</a:t>
            </a:r>
            <a:r>
              <a:rPr dirty="0" smtClean="0" baseline="2275" sz="1800" spc="4" b="1">
                <a:latin typeface="Calibri"/>
                <a:cs typeface="Calibri"/>
              </a:rPr>
              <a:t>l</a:t>
            </a:r>
            <a:r>
              <a:rPr dirty="0" smtClean="0" baseline="2275" sz="1800" spc="-4" b="1">
                <a:latin typeface="Calibri"/>
                <a:cs typeface="Calibri"/>
              </a:rPr>
              <a:t>e</a:t>
            </a:r>
            <a:r>
              <a:rPr dirty="0" smtClean="0" baseline="2275" sz="1800" spc="0" b="1">
                <a:latin typeface="Calibri"/>
                <a:cs typeface="Calibri"/>
              </a:rPr>
              <a:t>s,…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86583" y="6315862"/>
            <a:ext cx="914248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dirty="0" smtClean="0" baseline="2275" sz="1800" spc="4">
                <a:solidFill>
                  <a:srgbClr val="006FC0"/>
                </a:solidFill>
                <a:latin typeface="Calibri"/>
                <a:cs typeface="Calibri"/>
              </a:rPr>
              <a:t>b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io</a:t>
            </a:r>
            <a:r>
              <a:rPr dirty="0" smtClean="0" baseline="2275" sz="1800" spc="-9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dirty="0" smtClean="0" baseline="2275" sz="1800" spc="-14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dirty="0" smtClean="0" baseline="2275" sz="1800" spc="-14">
                <a:solidFill>
                  <a:srgbClr val="006FC0"/>
                </a:solidFill>
                <a:latin typeface="Calibri"/>
                <a:cs typeface="Calibri"/>
              </a:rPr>
              <a:t>v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dirty="0" smtClean="0" baseline="2275" sz="1800" spc="-19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dirty="0" smtClean="0" baseline="2275" sz="1800" spc="0">
                <a:solidFill>
                  <a:srgbClr val="006FC0"/>
                </a:solidFill>
                <a:latin typeface="Calibri"/>
                <a:cs typeface="Calibri"/>
              </a:rPr>
              <a:t>sion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80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 rot="5400000">
            <a:off x="8547542" y="3046127"/>
            <a:ext cx="5407310" cy="2800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baseline="2391" sz="3000" spc="0">
                <a:solidFill>
                  <a:srgbClr val="0462C1"/>
                </a:solidFill>
                <a:latin typeface="Comic Sans MS"/>
                <a:cs typeface="Comic Sans MS"/>
              </a:rPr>
              <a:t>La</a:t>
            </a:r>
            <a:r>
              <a:rPr dirty="0" smtClean="0" baseline="2391" sz="3000" spc="0">
                <a:solidFill>
                  <a:srgbClr val="0462C1"/>
                </a:solidFill>
                <a:latin typeface="Comic Sans MS"/>
                <a:cs typeface="Comic Sans MS"/>
              </a:rPr>
              <a:t> </a:t>
            </a:r>
            <a:r>
              <a:rPr dirty="0" smtClean="0" baseline="2391" sz="3000" spc="0">
                <a:solidFill>
                  <a:srgbClr val="0462C1"/>
                </a:solidFill>
                <a:latin typeface="Comic Sans MS"/>
                <a:cs typeface="Comic Sans MS"/>
              </a:rPr>
              <a:t>bio</a:t>
            </a:r>
            <a:r>
              <a:rPr dirty="0" smtClean="0" baseline="2391" sz="3000" spc="4">
                <a:solidFill>
                  <a:srgbClr val="0462C1"/>
                </a:solidFill>
                <a:latin typeface="Comic Sans MS"/>
                <a:cs typeface="Comic Sans MS"/>
              </a:rPr>
              <a:t>m</a:t>
            </a:r>
            <a:r>
              <a:rPr dirty="0" smtClean="0" baseline="2391" sz="3000" spc="-4">
                <a:solidFill>
                  <a:srgbClr val="0462C1"/>
                </a:solidFill>
                <a:latin typeface="Comic Sans MS"/>
                <a:cs typeface="Comic Sans MS"/>
              </a:rPr>
              <a:t>a</a:t>
            </a:r>
            <a:r>
              <a:rPr dirty="0" smtClean="0" baseline="2391" sz="3000" spc="0">
                <a:solidFill>
                  <a:srgbClr val="0462C1"/>
                </a:solidFill>
                <a:latin typeface="Comic Sans MS"/>
                <a:cs typeface="Comic Sans MS"/>
              </a:rPr>
              <a:t>s</a:t>
            </a:r>
            <a:r>
              <a:rPr dirty="0" smtClean="0" baseline="2391" sz="3000" spc="-4">
                <a:solidFill>
                  <a:srgbClr val="0462C1"/>
                </a:solidFill>
                <a:latin typeface="Comic Sans MS"/>
                <a:cs typeface="Comic Sans MS"/>
              </a:rPr>
              <a:t>s</a:t>
            </a:r>
            <a:r>
              <a:rPr dirty="0" smtClean="0" baseline="2391" sz="3000" spc="0">
                <a:solidFill>
                  <a:srgbClr val="0462C1"/>
                </a:solidFill>
                <a:latin typeface="Comic Sans MS"/>
                <a:cs typeface="Comic Sans MS"/>
              </a:rPr>
              <a:t>e</a:t>
            </a:r>
            <a:r>
              <a:rPr dirty="0" smtClean="0" baseline="2391" sz="3000" spc="0">
                <a:solidFill>
                  <a:srgbClr val="0462C1"/>
                </a:solidFill>
                <a:latin typeface="Comic Sans MS"/>
                <a:cs typeface="Comic Sans MS"/>
              </a:rPr>
              <a:t> </a:t>
            </a:r>
            <a:r>
              <a:rPr dirty="0" smtClean="0" baseline="2391" sz="3000" spc="4">
                <a:solidFill>
                  <a:srgbClr val="0462C1"/>
                </a:solidFill>
                <a:latin typeface="Comic Sans MS"/>
                <a:cs typeface="Comic Sans MS"/>
              </a:rPr>
              <a:t> </a:t>
            </a:r>
            <a:r>
              <a:rPr dirty="0" smtClean="0" baseline="2391" sz="3000" spc="0">
                <a:latin typeface="Comic Sans MS"/>
                <a:cs typeface="Comic Sans MS"/>
              </a:rPr>
              <a:t>mu</a:t>
            </a:r>
            <a:r>
              <a:rPr dirty="0" smtClean="0" baseline="2391" sz="3000" spc="4">
                <a:latin typeface="Comic Sans MS"/>
                <a:cs typeface="Comic Sans MS"/>
              </a:rPr>
              <a:t>l</a:t>
            </a:r>
            <a:r>
              <a:rPr dirty="0" smtClean="0" baseline="2391" sz="3000" spc="0">
                <a:latin typeface="Comic Sans MS"/>
                <a:cs typeface="Comic Sans MS"/>
              </a:rPr>
              <a:t>t</a:t>
            </a:r>
            <a:r>
              <a:rPr dirty="0" smtClean="0" baseline="2391" sz="3000" spc="4">
                <a:latin typeface="Comic Sans MS"/>
                <a:cs typeface="Comic Sans MS"/>
              </a:rPr>
              <a:t>i</a:t>
            </a:r>
            <a:r>
              <a:rPr dirty="0" smtClean="0" baseline="2391" sz="3000" spc="0">
                <a:latin typeface="Comic Sans MS"/>
                <a:cs typeface="Comic Sans MS"/>
              </a:rPr>
              <a:t>pl</a:t>
            </a:r>
            <a:r>
              <a:rPr dirty="0" smtClean="0" baseline="2391" sz="3000" spc="-4">
                <a:latin typeface="Comic Sans MS"/>
                <a:cs typeface="Comic Sans MS"/>
              </a:rPr>
              <a:t>e</a:t>
            </a:r>
            <a:r>
              <a:rPr dirty="0" smtClean="0" baseline="2391" sz="3000" spc="0">
                <a:latin typeface="Comic Sans MS"/>
                <a:cs typeface="Comic Sans MS"/>
              </a:rPr>
              <a:t>s</a:t>
            </a:r>
            <a:r>
              <a:rPr dirty="0" smtClean="0" baseline="2391" sz="3000" spc="-9">
                <a:latin typeface="Comic Sans MS"/>
                <a:cs typeface="Comic Sans MS"/>
              </a:rPr>
              <a:t> </a:t>
            </a:r>
            <a:r>
              <a:rPr dirty="0" smtClean="0" baseline="2391" sz="3000" spc="0">
                <a:latin typeface="Comic Sans MS"/>
                <a:cs typeface="Comic Sans MS"/>
              </a:rPr>
              <a:t>fi</a:t>
            </a:r>
            <a:r>
              <a:rPr dirty="0" smtClean="0" baseline="2391" sz="3000" spc="4">
                <a:latin typeface="Comic Sans MS"/>
                <a:cs typeface="Comic Sans MS"/>
              </a:rPr>
              <a:t>l</a:t>
            </a:r>
            <a:r>
              <a:rPr dirty="0" smtClean="0" baseline="2391" sz="3000" spc="0">
                <a:latin typeface="Comic Sans MS"/>
                <a:cs typeface="Comic Sans MS"/>
              </a:rPr>
              <a:t>ièr</a:t>
            </a:r>
            <a:r>
              <a:rPr dirty="0" smtClean="0" baseline="2391" sz="3000" spc="-14">
                <a:latin typeface="Comic Sans MS"/>
                <a:cs typeface="Comic Sans MS"/>
              </a:rPr>
              <a:t>e</a:t>
            </a:r>
            <a:r>
              <a:rPr dirty="0" smtClean="0" baseline="2391" sz="3000" spc="0">
                <a:latin typeface="Comic Sans MS"/>
                <a:cs typeface="Comic Sans MS"/>
              </a:rPr>
              <a:t>s</a:t>
            </a:r>
            <a:r>
              <a:rPr dirty="0" smtClean="0" baseline="2391" sz="3000" spc="9">
                <a:latin typeface="Comic Sans MS"/>
                <a:cs typeface="Comic Sans MS"/>
              </a:rPr>
              <a:t> </a:t>
            </a:r>
            <a:r>
              <a:rPr dirty="0" smtClean="0" baseline="2391" sz="3000" spc="0">
                <a:latin typeface="Comic Sans MS"/>
                <a:cs typeface="Comic Sans MS"/>
              </a:rPr>
              <a:t>de</a:t>
            </a:r>
            <a:r>
              <a:rPr dirty="0" smtClean="0" baseline="2391" sz="3000" spc="0">
                <a:latin typeface="Comic Sans MS"/>
                <a:cs typeface="Comic Sans MS"/>
              </a:rPr>
              <a:t> </a:t>
            </a:r>
            <a:r>
              <a:rPr dirty="0" smtClean="0" baseline="2391" sz="3000" spc="0">
                <a:latin typeface="Comic Sans MS"/>
                <a:cs typeface="Comic Sans MS"/>
              </a:rPr>
              <a:t>v</a:t>
            </a:r>
            <a:r>
              <a:rPr dirty="0" smtClean="0" baseline="2391" sz="3000" spc="-9">
                <a:latin typeface="Comic Sans MS"/>
                <a:cs typeface="Comic Sans MS"/>
              </a:rPr>
              <a:t>a</a:t>
            </a:r>
            <a:r>
              <a:rPr dirty="0" smtClean="0" baseline="2391" sz="3000" spc="0">
                <a:latin typeface="Comic Sans MS"/>
                <a:cs typeface="Comic Sans MS"/>
              </a:rPr>
              <a:t>lorisation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99710" y="6304026"/>
            <a:ext cx="1136903" cy="4053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62196" marR="163850" algn="ctr">
              <a:lnSpc>
                <a:spcPct val="101725"/>
              </a:lnSpc>
              <a:spcBef>
                <a:spcPts val="145"/>
              </a:spcBef>
            </a:pPr>
            <a:r>
              <a:rPr dirty="0" smtClean="0" sz="1200" spc="0" b="1">
                <a:latin typeface="Calibri"/>
                <a:cs typeface="Calibri"/>
              </a:rPr>
              <a:t>C</a:t>
            </a:r>
            <a:r>
              <a:rPr dirty="0" smtClean="0" sz="1200" spc="4" b="1">
                <a:latin typeface="Calibri"/>
                <a:cs typeface="Calibri"/>
              </a:rPr>
              <a:t>h</a:t>
            </a:r>
            <a:r>
              <a:rPr dirty="0" smtClean="0" sz="1200" spc="4" b="1">
                <a:latin typeface="Calibri"/>
                <a:cs typeface="Calibri"/>
              </a:rPr>
              <a:t>i</a:t>
            </a:r>
            <a:r>
              <a:rPr dirty="0" smtClean="0" sz="1200" spc="-4" b="1">
                <a:latin typeface="Calibri"/>
                <a:cs typeface="Calibri"/>
              </a:rPr>
              <a:t>m</a:t>
            </a:r>
            <a:r>
              <a:rPr dirty="0" smtClean="0" sz="1200" spc="4" b="1">
                <a:latin typeface="Calibri"/>
                <a:cs typeface="Calibri"/>
              </a:rPr>
              <a:t>i</a:t>
            </a:r>
            <a:r>
              <a:rPr dirty="0" smtClean="0" sz="1200" spc="0" b="1">
                <a:latin typeface="Calibri"/>
                <a:cs typeface="Calibri"/>
              </a:rPr>
              <a:t>e</a:t>
            </a:r>
            <a:r>
              <a:rPr dirty="0" smtClean="0" sz="1200" spc="0" b="1">
                <a:latin typeface="Calibri"/>
                <a:cs typeface="Calibri"/>
              </a:rPr>
              <a:t> </a:t>
            </a:r>
            <a:r>
              <a:rPr dirty="0" smtClean="0" sz="1200" spc="4" b="1">
                <a:latin typeface="Calibri"/>
                <a:cs typeface="Calibri"/>
              </a:rPr>
              <a:t>f</a:t>
            </a:r>
            <a:r>
              <a:rPr dirty="0" smtClean="0" sz="1200" spc="4" b="1">
                <a:latin typeface="Calibri"/>
                <a:cs typeface="Calibri"/>
              </a:rPr>
              <a:t>i</a:t>
            </a:r>
            <a:r>
              <a:rPr dirty="0" smtClean="0" sz="1200" spc="4" b="1">
                <a:latin typeface="Calibri"/>
                <a:cs typeface="Calibri"/>
              </a:rPr>
              <a:t>n</a:t>
            </a:r>
            <a:r>
              <a:rPr dirty="0" smtClean="0" sz="1200" spc="-4" b="1">
                <a:latin typeface="Calibri"/>
                <a:cs typeface="Calibri"/>
              </a:rPr>
              <a:t>e</a:t>
            </a:r>
            <a:r>
              <a:rPr dirty="0" smtClean="0" sz="1200" spc="0" b="1">
                <a:latin typeface="Calibri"/>
                <a:cs typeface="Calibri"/>
              </a:rPr>
              <a:t>,</a:t>
            </a:r>
            <a:endParaRPr sz="1200">
              <a:latin typeface="Calibri"/>
              <a:cs typeface="Calibri"/>
            </a:endParaRPr>
          </a:p>
          <a:p>
            <a:pPr marL="86972" marR="87699" algn="ctr">
              <a:lnSpc>
                <a:spcPts val="1440"/>
              </a:lnSpc>
              <a:spcBef>
                <a:spcPts val="72"/>
              </a:spcBef>
            </a:pPr>
            <a:r>
              <a:rPr dirty="0" smtClean="0" baseline="2275" sz="1800" spc="-19" b="1">
                <a:latin typeface="Calibri"/>
                <a:cs typeface="Calibri"/>
              </a:rPr>
              <a:t>h</a:t>
            </a:r>
            <a:r>
              <a:rPr dirty="0" smtClean="0" baseline="2275" sz="1800" spc="-19" b="1">
                <a:latin typeface="Calibri"/>
                <a:cs typeface="Calibri"/>
              </a:rPr>
              <a:t>y</a:t>
            </a:r>
            <a:r>
              <a:rPr dirty="0" smtClean="0" baseline="2275" sz="1800" spc="0" b="1">
                <a:latin typeface="Calibri"/>
                <a:cs typeface="Calibri"/>
              </a:rPr>
              <a:t>d</a:t>
            </a:r>
            <a:r>
              <a:rPr dirty="0" smtClean="0" baseline="2275" sz="1800" spc="-4" b="1">
                <a:latin typeface="Calibri"/>
                <a:cs typeface="Calibri"/>
              </a:rPr>
              <a:t>r</a:t>
            </a:r>
            <a:r>
              <a:rPr dirty="0" smtClean="0" baseline="2275" sz="1800" spc="0" b="1">
                <a:latin typeface="Calibri"/>
                <a:cs typeface="Calibri"/>
              </a:rPr>
              <a:t>o</a:t>
            </a:r>
            <a:r>
              <a:rPr dirty="0" smtClean="0" baseline="2275" sz="1800" spc="-9" b="1">
                <a:latin typeface="Calibri"/>
                <a:cs typeface="Calibri"/>
              </a:rPr>
              <a:t>c</a:t>
            </a:r>
            <a:r>
              <a:rPr dirty="0" smtClean="0" baseline="2275" sz="1800" spc="-4" b="1">
                <a:latin typeface="Calibri"/>
                <a:cs typeface="Calibri"/>
              </a:rPr>
              <a:t>a</a:t>
            </a:r>
            <a:r>
              <a:rPr dirty="0" smtClean="0" baseline="2275" sz="1800" spc="4" b="1">
                <a:latin typeface="Calibri"/>
                <a:cs typeface="Calibri"/>
              </a:rPr>
              <a:t>r</a:t>
            </a:r>
            <a:r>
              <a:rPr dirty="0" smtClean="0" baseline="2275" sz="1800" spc="0" b="1">
                <a:latin typeface="Calibri"/>
                <a:cs typeface="Calibri"/>
              </a:rPr>
              <a:t>b</a:t>
            </a:r>
            <a:r>
              <a:rPr dirty="0" smtClean="0" baseline="2275" sz="1800" spc="4" b="1">
                <a:latin typeface="Calibri"/>
                <a:cs typeface="Calibri"/>
              </a:rPr>
              <a:t>u</a:t>
            </a:r>
            <a:r>
              <a:rPr dirty="0" smtClean="0" baseline="2275" sz="1800" spc="-9" b="1">
                <a:latin typeface="Calibri"/>
                <a:cs typeface="Calibri"/>
              </a:rPr>
              <a:t>r</a:t>
            </a:r>
            <a:r>
              <a:rPr dirty="0" smtClean="0" baseline="2275" sz="1800" spc="-4" b="1">
                <a:latin typeface="Calibri"/>
                <a:cs typeface="Calibri"/>
              </a:rPr>
              <a:t>e</a:t>
            </a:r>
            <a:r>
              <a:rPr dirty="0" smtClean="0" baseline="2275" sz="1800" spc="0" b="1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32170" y="5542026"/>
            <a:ext cx="806196" cy="3840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1"/>
              </a:spcBef>
            </a:pPr>
            <a:endParaRPr sz="750"/>
          </a:p>
          <a:p>
            <a:pPr marL="114172">
              <a:lnSpc>
                <a:spcPct val="101725"/>
              </a:lnSpc>
            </a:pPr>
            <a:r>
              <a:rPr dirty="0" smtClean="0" sz="1200" spc="-4" b="1">
                <a:latin typeface="Calibri"/>
                <a:cs typeface="Calibri"/>
              </a:rPr>
              <a:t>M</a:t>
            </a:r>
            <a:r>
              <a:rPr dirty="0" smtClean="0" sz="1200" spc="-14" b="1">
                <a:latin typeface="Calibri"/>
                <a:cs typeface="Calibri"/>
              </a:rPr>
              <a:t>é</a:t>
            </a:r>
            <a:r>
              <a:rPr dirty="0" smtClean="0" sz="1200" spc="0" b="1">
                <a:latin typeface="Calibri"/>
                <a:cs typeface="Calibri"/>
              </a:rPr>
              <a:t>t</a:t>
            </a:r>
            <a:r>
              <a:rPr dirty="0" smtClean="0" sz="1200" spc="4" b="1">
                <a:latin typeface="Calibri"/>
                <a:cs typeface="Calibri"/>
              </a:rPr>
              <a:t>h</a:t>
            </a:r>
            <a:r>
              <a:rPr dirty="0" smtClean="0" sz="1200" spc="-4" b="1">
                <a:latin typeface="Calibri"/>
                <a:cs typeface="Calibri"/>
              </a:rPr>
              <a:t>a</a:t>
            </a:r>
            <a:r>
              <a:rPr dirty="0" smtClean="0" sz="1200" spc="0" b="1">
                <a:latin typeface="Calibri"/>
                <a:cs typeface="Calibri"/>
              </a:rPr>
              <a:t>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8066" y="5535930"/>
            <a:ext cx="1600199" cy="5882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01929" marR="183228" indent="163067">
              <a:lnSpc>
                <a:spcPts val="1440"/>
              </a:lnSpc>
              <a:spcBef>
                <a:spcPts val="207"/>
              </a:spcBef>
            </a:pPr>
            <a:r>
              <a:rPr dirty="0" smtClean="0" sz="1200" spc="0" b="1">
                <a:latin typeface="Calibri"/>
                <a:cs typeface="Calibri"/>
              </a:rPr>
              <a:t>Bo</a:t>
            </a:r>
            <a:r>
              <a:rPr dirty="0" smtClean="0" sz="1200" spc="4" b="1">
                <a:latin typeface="Calibri"/>
                <a:cs typeface="Calibri"/>
              </a:rPr>
              <a:t>u</a:t>
            </a:r>
            <a:r>
              <a:rPr dirty="0" smtClean="0" sz="1200" spc="-4" b="1">
                <a:latin typeface="Calibri"/>
                <a:cs typeface="Calibri"/>
              </a:rPr>
              <a:t>e</a:t>
            </a:r>
            <a:r>
              <a:rPr dirty="0" smtClean="0" sz="1200" spc="0" b="1">
                <a:latin typeface="Calibri"/>
                <a:cs typeface="Calibri"/>
              </a:rPr>
              <a:t>s</a:t>
            </a:r>
            <a:r>
              <a:rPr dirty="0" smtClean="0" sz="1200" spc="4" b="1">
                <a:latin typeface="Calibri"/>
                <a:cs typeface="Calibri"/>
              </a:rPr>
              <a:t> </a:t>
            </a:r>
            <a:r>
              <a:rPr dirty="0" smtClean="0" sz="1200" spc="-9" b="1">
                <a:latin typeface="Calibri"/>
                <a:cs typeface="Calibri"/>
              </a:rPr>
              <a:t>s</a:t>
            </a:r>
            <a:r>
              <a:rPr dirty="0" smtClean="0" sz="1200" spc="-9" b="1">
                <a:latin typeface="Calibri"/>
                <a:cs typeface="Calibri"/>
              </a:rPr>
              <a:t>t</a:t>
            </a:r>
            <a:r>
              <a:rPr dirty="0" smtClean="0" sz="1200" spc="-14" b="1">
                <a:latin typeface="Calibri"/>
                <a:cs typeface="Calibri"/>
              </a:rPr>
              <a:t>a</a:t>
            </a:r>
            <a:r>
              <a:rPr dirty="0" smtClean="0" sz="1200" spc="0" b="1">
                <a:latin typeface="Calibri"/>
                <a:cs typeface="Calibri"/>
              </a:rPr>
              <a:t>t</a:t>
            </a:r>
            <a:r>
              <a:rPr dirty="0" smtClean="0" sz="1200" spc="9" b="1">
                <a:latin typeface="Calibri"/>
                <a:cs typeface="Calibri"/>
              </a:rPr>
              <a:t>i</a:t>
            </a:r>
            <a:r>
              <a:rPr dirty="0" smtClean="0" sz="1200" spc="0" b="1">
                <a:latin typeface="Calibri"/>
                <a:cs typeface="Calibri"/>
              </a:rPr>
              <a:t>on</a:t>
            </a:r>
            <a:r>
              <a:rPr dirty="0" smtClean="0" sz="1200" spc="0" b="1">
                <a:latin typeface="Calibri"/>
                <a:cs typeface="Calibri"/>
              </a:rPr>
              <a:t> </a:t>
            </a:r>
            <a:r>
              <a:rPr dirty="0" smtClean="0" sz="1200" spc="-4" b="1">
                <a:latin typeface="Calibri"/>
                <a:cs typeface="Calibri"/>
              </a:rPr>
              <a:t>é</a:t>
            </a:r>
            <a:r>
              <a:rPr dirty="0" smtClean="0" sz="1200" spc="4" b="1">
                <a:latin typeface="Calibri"/>
                <a:cs typeface="Calibri"/>
              </a:rPr>
              <a:t>p</a:t>
            </a:r>
            <a:r>
              <a:rPr dirty="0" smtClean="0" sz="1200" spc="4" b="1">
                <a:latin typeface="Calibri"/>
                <a:cs typeface="Calibri"/>
              </a:rPr>
              <a:t>u</a:t>
            </a:r>
            <a:r>
              <a:rPr dirty="0" smtClean="0" sz="1200" spc="-19" b="1">
                <a:latin typeface="Calibri"/>
                <a:cs typeface="Calibri"/>
              </a:rPr>
              <a:t>r</a:t>
            </a:r>
            <a:r>
              <a:rPr dirty="0" smtClean="0" sz="1200" spc="-14" b="1">
                <a:latin typeface="Calibri"/>
                <a:cs typeface="Calibri"/>
              </a:rPr>
              <a:t>a</a:t>
            </a:r>
            <a:r>
              <a:rPr dirty="0" smtClean="0" sz="1200" spc="0" b="1">
                <a:latin typeface="Calibri"/>
                <a:cs typeface="Calibri"/>
              </a:rPr>
              <a:t>t</a:t>
            </a:r>
            <a:r>
              <a:rPr dirty="0" smtClean="0" sz="1200" spc="9" b="1">
                <a:latin typeface="Calibri"/>
                <a:cs typeface="Calibri"/>
              </a:rPr>
              <a:t>i</a:t>
            </a:r>
            <a:r>
              <a:rPr dirty="0" smtClean="0" sz="1200" spc="0" b="1">
                <a:latin typeface="Calibri"/>
                <a:cs typeface="Calibri"/>
              </a:rPr>
              <a:t>o</a:t>
            </a:r>
            <a:r>
              <a:rPr dirty="0" smtClean="0" sz="1200" spc="4" b="1">
                <a:latin typeface="Calibri"/>
                <a:cs typeface="Calibri"/>
              </a:rPr>
              <a:t>n</a:t>
            </a:r>
            <a:r>
              <a:rPr dirty="0" smtClean="0" sz="1200" spc="0" b="1">
                <a:latin typeface="Calibri"/>
                <a:cs typeface="Calibri"/>
              </a:rPr>
              <a:t>,</a:t>
            </a:r>
            <a:r>
              <a:rPr dirty="0" smtClean="0" sz="1200" spc="-4" b="1">
                <a:latin typeface="Calibri"/>
                <a:cs typeface="Calibri"/>
              </a:rPr>
              <a:t> </a:t>
            </a:r>
            <a:r>
              <a:rPr dirty="0" smtClean="0" sz="1200" spc="4" b="1">
                <a:latin typeface="Calibri"/>
                <a:cs typeface="Calibri"/>
              </a:rPr>
              <a:t>d</a:t>
            </a:r>
            <a:r>
              <a:rPr dirty="0" smtClean="0" sz="1200" spc="-4" b="1">
                <a:latin typeface="Calibri"/>
                <a:cs typeface="Calibri"/>
              </a:rPr>
              <a:t>é</a:t>
            </a:r>
            <a:r>
              <a:rPr dirty="0" smtClean="0" sz="1200" spc="0" b="1">
                <a:latin typeface="Calibri"/>
                <a:cs typeface="Calibri"/>
              </a:rPr>
              <a:t>c</a:t>
            </a:r>
            <a:r>
              <a:rPr dirty="0" smtClean="0" sz="1200" spc="4" b="1">
                <a:latin typeface="Calibri"/>
                <a:cs typeface="Calibri"/>
              </a:rPr>
              <a:t>h</a:t>
            </a:r>
            <a:r>
              <a:rPr dirty="0" smtClean="0" sz="1200" spc="-14" b="1">
                <a:latin typeface="Calibri"/>
                <a:cs typeface="Calibri"/>
              </a:rPr>
              <a:t>e</a:t>
            </a:r>
            <a:r>
              <a:rPr dirty="0" smtClean="0" sz="1200" spc="0" b="1">
                <a:latin typeface="Calibri"/>
                <a:cs typeface="Calibri"/>
              </a:rPr>
              <a:t>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8066" y="6124194"/>
            <a:ext cx="1600199" cy="777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  <a:spcBef>
                <a:spcPts val="12"/>
              </a:spcBef>
            </a:pPr>
            <a:endParaRPr sz="600"/>
          </a:p>
        </p:txBody>
      </p:sp>
      <p:sp>
        <p:nvSpPr>
          <p:cNvPr id="24" name="object 24"/>
          <p:cNvSpPr txBox="1"/>
          <p:nvPr/>
        </p:nvSpPr>
        <p:spPr>
          <a:xfrm>
            <a:off x="528066" y="6201918"/>
            <a:ext cx="1600199" cy="5897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44"/>
              </a:spcBef>
            </a:pPr>
            <a:endParaRPr sz="550"/>
          </a:p>
          <a:p>
            <a:pPr marL="261975">
              <a:lnSpc>
                <a:spcPct val="101725"/>
              </a:lnSpc>
              <a:spcBef>
                <a:spcPts val="1000"/>
              </a:spcBef>
            </a:pPr>
            <a:r>
              <a:rPr dirty="0" smtClean="0" sz="1200" spc="-4" b="1">
                <a:latin typeface="Calibri"/>
                <a:cs typeface="Calibri"/>
              </a:rPr>
              <a:t>m</a:t>
            </a:r>
            <a:r>
              <a:rPr dirty="0" smtClean="0" sz="1200" spc="4" b="1">
                <a:latin typeface="Calibri"/>
                <a:cs typeface="Calibri"/>
              </a:rPr>
              <a:t>i</a:t>
            </a:r>
            <a:r>
              <a:rPr dirty="0" smtClean="0" sz="1200" spc="0" b="1">
                <a:latin typeface="Calibri"/>
                <a:cs typeface="Calibri"/>
              </a:rPr>
              <a:t>c</a:t>
            </a:r>
            <a:r>
              <a:rPr dirty="0" smtClean="0" sz="1200" spc="-4" b="1">
                <a:latin typeface="Calibri"/>
                <a:cs typeface="Calibri"/>
              </a:rPr>
              <a:t>r</a:t>
            </a:r>
            <a:r>
              <a:rPr dirty="0" smtClean="0" sz="1200" spc="0" b="1">
                <a:latin typeface="Calibri"/>
                <a:cs typeface="Calibri"/>
              </a:rPr>
              <a:t>o</a:t>
            </a:r>
            <a:r>
              <a:rPr dirty="0" smtClean="0" sz="1200" spc="4" b="1">
                <a:latin typeface="Calibri"/>
                <a:cs typeface="Calibri"/>
              </a:rPr>
              <a:t>o</a:t>
            </a:r>
            <a:r>
              <a:rPr dirty="0" smtClean="0" sz="1200" spc="-4" b="1">
                <a:latin typeface="Calibri"/>
                <a:cs typeface="Calibri"/>
              </a:rPr>
              <a:t>r</a:t>
            </a:r>
            <a:r>
              <a:rPr dirty="0" smtClean="0" sz="1200" spc="-29" b="1">
                <a:latin typeface="Calibri"/>
                <a:cs typeface="Calibri"/>
              </a:rPr>
              <a:t>g</a:t>
            </a:r>
            <a:r>
              <a:rPr dirty="0" smtClean="0" sz="1200" spc="-4" b="1">
                <a:latin typeface="Calibri"/>
                <a:cs typeface="Calibri"/>
              </a:rPr>
              <a:t>a</a:t>
            </a:r>
            <a:r>
              <a:rPr dirty="0" smtClean="0" sz="1200" spc="4" b="1">
                <a:latin typeface="Calibri"/>
                <a:cs typeface="Calibri"/>
              </a:rPr>
              <a:t>n</a:t>
            </a:r>
            <a:r>
              <a:rPr dirty="0" smtClean="0" sz="1200" spc="4" b="1">
                <a:latin typeface="Calibri"/>
                <a:cs typeface="Calibri"/>
              </a:rPr>
              <a:t>i</a:t>
            </a:r>
            <a:r>
              <a:rPr dirty="0" smtClean="0" sz="1200" spc="0" b="1">
                <a:latin typeface="Calibri"/>
                <a:cs typeface="Calibri"/>
              </a:rPr>
              <a:t>sm</a:t>
            </a:r>
            <a:r>
              <a:rPr dirty="0" smtClean="0" sz="1200" spc="-4" b="1">
                <a:latin typeface="Calibri"/>
                <a:cs typeface="Calibri"/>
              </a:rPr>
              <a:t>e</a:t>
            </a:r>
            <a:r>
              <a:rPr dirty="0" smtClean="0" sz="1200" spc="0" b="1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284970" y="4761738"/>
            <a:ext cx="586740" cy="18577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0"/>
              </a:lnSpc>
              <a:spcBef>
                <a:spcPts val="34"/>
              </a:spcBef>
            </a:pPr>
            <a:endParaRPr sz="900"/>
          </a:p>
          <a:p>
            <a:pPr marL="237680" marR="235802" algn="ctr">
              <a:lnSpc>
                <a:spcPct val="116129"/>
              </a:lnSpc>
            </a:pPr>
            <a:r>
              <a:rPr dirty="0" smtClean="0" sz="900" spc="0" b="1">
                <a:latin typeface="Comic Sans MS"/>
                <a:cs typeface="Comic Sans MS"/>
              </a:rPr>
              <a:t>C</a:t>
            </a:r>
            <a:endParaRPr sz="900">
              <a:latin typeface="Comic Sans MS"/>
              <a:cs typeface="Comic Sans MS"/>
            </a:endParaRPr>
          </a:p>
          <a:p>
            <a:pPr marL="262000" marR="233541" algn="just">
              <a:lnSpc>
                <a:spcPts val="1254"/>
              </a:lnSpc>
              <a:spcBef>
                <a:spcPts val="1673"/>
              </a:spcBef>
            </a:pPr>
            <a:r>
              <a:rPr dirty="0" smtClean="0" sz="900" spc="0" b="1">
                <a:latin typeface="Comic Sans MS"/>
                <a:cs typeface="Comic Sans MS"/>
              </a:rPr>
              <a:t>a</a:t>
            </a:r>
            <a:r>
              <a:rPr dirty="0" smtClean="0" sz="900" spc="0" b="1">
                <a:latin typeface="Comic Sans MS"/>
                <a:cs typeface="Comic Sans MS"/>
              </a:rPr>
              <a:t> </a:t>
            </a:r>
            <a:endParaRPr sz="900">
              <a:latin typeface="Comic Sans MS"/>
              <a:cs typeface="Comic Sans MS"/>
            </a:endParaRPr>
          </a:p>
          <a:p>
            <a:pPr marL="262000" marR="233541" algn="just">
              <a:lnSpc>
                <a:spcPts val="1254"/>
              </a:lnSpc>
              <a:spcBef>
                <a:spcPts val="210"/>
              </a:spcBef>
            </a:pPr>
            <a:r>
              <a:rPr dirty="0" smtClean="0" sz="900" spc="0" b="1">
                <a:latin typeface="Comic Sans MS"/>
                <a:cs typeface="Comic Sans MS"/>
              </a:rPr>
              <a:t>u</a:t>
            </a:r>
            <a:r>
              <a:rPr dirty="0" smtClean="0" sz="900" spc="0" b="1">
                <a:latin typeface="Comic Sans MS"/>
                <a:cs typeface="Comic Sans MS"/>
              </a:rPr>
              <a:t> </a:t>
            </a:r>
            <a:endParaRPr sz="900">
              <a:latin typeface="Comic Sans MS"/>
              <a:cs typeface="Comic Sans MS"/>
            </a:endParaRPr>
          </a:p>
          <a:p>
            <a:pPr marL="262000" marR="233541" algn="just">
              <a:lnSpc>
                <a:spcPts val="1254"/>
              </a:lnSpc>
              <a:spcBef>
                <a:spcPts val="210"/>
              </a:spcBef>
            </a:pPr>
            <a:r>
              <a:rPr dirty="0" smtClean="0" sz="900" spc="0" b="1">
                <a:latin typeface="Comic Sans MS"/>
                <a:cs typeface="Comic Sans MS"/>
              </a:rPr>
              <a:t>f</a:t>
            </a:r>
            <a:r>
              <a:rPr dirty="0" smtClean="0" sz="900" spc="0" b="1">
                <a:latin typeface="Comic Sans MS"/>
                <a:cs typeface="Comic Sans MS"/>
              </a:rPr>
              <a:t> </a:t>
            </a:r>
            <a:endParaRPr sz="900">
              <a:latin typeface="Comic Sans MS"/>
              <a:cs typeface="Comic Sans MS"/>
            </a:endParaRPr>
          </a:p>
          <a:p>
            <a:pPr marL="262000" marR="233541" algn="just">
              <a:lnSpc>
                <a:spcPts val="1254"/>
              </a:lnSpc>
              <a:spcBef>
                <a:spcPts val="210"/>
              </a:spcBef>
            </a:pPr>
            <a:r>
              <a:rPr dirty="0" smtClean="0" sz="900" spc="0" b="1">
                <a:latin typeface="Comic Sans MS"/>
                <a:cs typeface="Comic Sans MS"/>
              </a:rPr>
              <a:t>f</a:t>
            </a:r>
            <a:r>
              <a:rPr dirty="0" smtClean="0" sz="900" spc="0" b="1">
                <a:latin typeface="Comic Sans MS"/>
                <a:cs typeface="Comic Sans MS"/>
              </a:rPr>
              <a:t> </a:t>
            </a:r>
            <a:endParaRPr sz="900">
              <a:latin typeface="Comic Sans MS"/>
              <a:cs typeface="Comic Sans MS"/>
            </a:endParaRPr>
          </a:p>
          <a:p>
            <a:pPr marL="262000" marR="233541" algn="just">
              <a:lnSpc>
                <a:spcPts val="1254"/>
              </a:lnSpc>
              <a:spcBef>
                <a:spcPts val="210"/>
              </a:spcBef>
            </a:pPr>
            <a:r>
              <a:rPr dirty="0" smtClean="0" sz="900" spc="0" b="1">
                <a:latin typeface="Comic Sans MS"/>
                <a:cs typeface="Comic Sans MS"/>
              </a:rPr>
              <a:t>a</a:t>
            </a:r>
            <a:r>
              <a:rPr dirty="0" smtClean="0" sz="900" spc="0" b="1">
                <a:latin typeface="Comic Sans MS"/>
                <a:cs typeface="Comic Sans MS"/>
              </a:rPr>
              <a:t> </a:t>
            </a:r>
            <a:endParaRPr sz="900">
              <a:latin typeface="Comic Sans MS"/>
              <a:cs typeface="Comic Sans MS"/>
            </a:endParaRPr>
          </a:p>
          <a:p>
            <a:pPr marL="262000" marR="233541" algn="just">
              <a:lnSpc>
                <a:spcPts val="1254"/>
              </a:lnSpc>
              <a:spcBef>
                <a:spcPts val="210"/>
              </a:spcBef>
            </a:pPr>
            <a:r>
              <a:rPr dirty="0" smtClean="0" sz="900" spc="0" b="1">
                <a:latin typeface="Comic Sans MS"/>
                <a:cs typeface="Comic Sans MS"/>
              </a:rPr>
              <a:t>g</a:t>
            </a:r>
            <a:r>
              <a:rPr dirty="0" smtClean="0" sz="900" spc="0" b="1">
                <a:latin typeface="Comic Sans MS"/>
                <a:cs typeface="Comic Sans MS"/>
              </a:rPr>
              <a:t> </a:t>
            </a:r>
            <a:endParaRPr sz="900">
              <a:latin typeface="Comic Sans MS"/>
              <a:cs typeface="Comic Sans MS"/>
            </a:endParaRPr>
          </a:p>
          <a:p>
            <a:pPr marL="262000" marR="233541" algn="just">
              <a:lnSpc>
                <a:spcPts val="1254"/>
              </a:lnSpc>
              <a:spcBef>
                <a:spcPts val="210"/>
              </a:spcBef>
            </a:pPr>
            <a:r>
              <a:rPr dirty="0" smtClean="0" sz="900" spc="0" b="1">
                <a:latin typeface="Comic Sans MS"/>
                <a:cs typeface="Comic Sans MS"/>
              </a:rPr>
              <a:t>e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5018" y="4773930"/>
            <a:ext cx="1600200" cy="5897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42"/>
              </a:spcBef>
            </a:pPr>
            <a:endParaRPr sz="550"/>
          </a:p>
          <a:p>
            <a:pPr marL="180594">
              <a:lnSpc>
                <a:spcPct val="101725"/>
              </a:lnSpc>
              <a:spcBef>
                <a:spcPts val="1000"/>
              </a:spcBef>
            </a:pPr>
            <a:r>
              <a:rPr dirty="0" smtClean="0" sz="1200" spc="4" b="1">
                <a:latin typeface="Calibri"/>
                <a:cs typeface="Calibri"/>
              </a:rPr>
              <a:t>O</a:t>
            </a:r>
            <a:r>
              <a:rPr dirty="0" smtClean="0" sz="1200" spc="-4" b="1">
                <a:latin typeface="Calibri"/>
                <a:cs typeface="Calibri"/>
              </a:rPr>
              <a:t>r</a:t>
            </a:r>
            <a:r>
              <a:rPr dirty="0" smtClean="0" sz="1200" spc="4" b="1">
                <a:latin typeface="Calibri"/>
                <a:cs typeface="Calibri"/>
              </a:rPr>
              <a:t>d</a:t>
            </a:r>
            <a:r>
              <a:rPr dirty="0" smtClean="0" sz="1200" spc="4" b="1">
                <a:latin typeface="Calibri"/>
                <a:cs typeface="Calibri"/>
              </a:rPr>
              <a:t>u</a:t>
            </a:r>
            <a:r>
              <a:rPr dirty="0" smtClean="0" sz="1200" spc="-4" b="1">
                <a:latin typeface="Calibri"/>
                <a:cs typeface="Calibri"/>
              </a:rPr>
              <a:t>r</a:t>
            </a:r>
            <a:r>
              <a:rPr dirty="0" smtClean="0" sz="1200" spc="-4" b="1">
                <a:latin typeface="Calibri"/>
                <a:cs typeface="Calibri"/>
              </a:rPr>
              <a:t>e</a:t>
            </a:r>
            <a:r>
              <a:rPr dirty="0" smtClean="0" sz="1200" spc="0" b="1">
                <a:latin typeface="Calibri"/>
                <a:cs typeface="Calibri"/>
              </a:rPr>
              <a:t>s</a:t>
            </a:r>
            <a:r>
              <a:rPr dirty="0" smtClean="0" sz="1200" spc="-19" b="1">
                <a:latin typeface="Calibri"/>
                <a:cs typeface="Calibri"/>
              </a:rPr>
              <a:t> </a:t>
            </a:r>
            <a:r>
              <a:rPr dirty="0" smtClean="0" sz="1200" spc="-4" b="1">
                <a:latin typeface="Calibri"/>
                <a:cs typeface="Calibri"/>
              </a:rPr>
              <a:t>m</a:t>
            </a:r>
            <a:r>
              <a:rPr dirty="0" smtClean="0" sz="1200" spc="-4" b="1">
                <a:latin typeface="Calibri"/>
                <a:cs typeface="Calibri"/>
              </a:rPr>
              <a:t>é</a:t>
            </a:r>
            <a:r>
              <a:rPr dirty="0" smtClean="0" sz="1200" spc="4" b="1">
                <a:latin typeface="Calibri"/>
                <a:cs typeface="Calibri"/>
              </a:rPr>
              <a:t>n</a:t>
            </a:r>
            <a:r>
              <a:rPr dirty="0" smtClean="0" sz="1200" spc="-4" b="1">
                <a:latin typeface="Calibri"/>
                <a:cs typeface="Calibri"/>
              </a:rPr>
              <a:t>a</a:t>
            </a:r>
            <a:r>
              <a:rPr dirty="0" smtClean="0" sz="1200" spc="-14" b="1">
                <a:latin typeface="Calibri"/>
                <a:cs typeface="Calibri"/>
              </a:rPr>
              <a:t>g</a:t>
            </a:r>
            <a:r>
              <a:rPr dirty="0" smtClean="0" sz="1200" spc="-4" b="1">
                <a:latin typeface="Calibri"/>
                <a:cs typeface="Calibri"/>
              </a:rPr>
              <a:t>è</a:t>
            </a:r>
            <a:r>
              <a:rPr dirty="0" smtClean="0" sz="1200" spc="-4" b="1">
                <a:latin typeface="Calibri"/>
                <a:cs typeface="Calibri"/>
              </a:rPr>
              <a:t>r</a:t>
            </a:r>
            <a:r>
              <a:rPr dirty="0" smtClean="0" sz="1200" spc="-4" b="1">
                <a:latin typeface="Calibri"/>
                <a:cs typeface="Calibri"/>
              </a:rPr>
              <a:t>e</a:t>
            </a:r>
            <a:r>
              <a:rPr dirty="0" smtClean="0" sz="1200" spc="0" b="1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17614" y="4467606"/>
            <a:ext cx="806196" cy="3825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6"/>
              </a:spcBef>
            </a:pPr>
            <a:endParaRPr sz="750"/>
          </a:p>
          <a:p>
            <a:pPr marL="218439">
              <a:lnSpc>
                <a:spcPct val="101725"/>
              </a:lnSpc>
            </a:pPr>
            <a:r>
              <a:rPr dirty="0" smtClean="0" sz="1200" spc="-4" b="1">
                <a:latin typeface="Calibri"/>
                <a:cs typeface="Calibri"/>
              </a:rPr>
              <a:t>M</a:t>
            </a:r>
            <a:r>
              <a:rPr dirty="0" smtClean="0" sz="1200" spc="4" b="1">
                <a:latin typeface="Calibri"/>
                <a:cs typeface="Calibri"/>
              </a:rPr>
              <a:t>T</a:t>
            </a:r>
            <a:r>
              <a:rPr dirty="0" smtClean="0" sz="1200" spc="0" b="1">
                <a:latin typeface="Calibri"/>
                <a:cs typeface="Calibri"/>
              </a:rPr>
              <a:t>BE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10734" y="4185666"/>
            <a:ext cx="1138427" cy="4053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50"/>
              </a:lnSpc>
              <a:spcBef>
                <a:spcPts val="10"/>
              </a:spcBef>
            </a:pPr>
            <a:endParaRPr sz="850"/>
          </a:p>
          <a:p>
            <a:pPr marL="258063">
              <a:lnSpc>
                <a:spcPct val="101725"/>
              </a:lnSpc>
            </a:pPr>
            <a:r>
              <a:rPr dirty="0" smtClean="0" sz="1200" spc="-4" b="1">
                <a:latin typeface="Calibri"/>
                <a:cs typeface="Calibri"/>
              </a:rPr>
              <a:t>M</a:t>
            </a:r>
            <a:r>
              <a:rPr dirty="0" smtClean="0" sz="1200" spc="-14" b="1">
                <a:latin typeface="Calibri"/>
                <a:cs typeface="Calibri"/>
              </a:rPr>
              <a:t>é</a:t>
            </a:r>
            <a:r>
              <a:rPr dirty="0" smtClean="0" sz="1200" spc="0" b="1">
                <a:latin typeface="Calibri"/>
                <a:cs typeface="Calibri"/>
              </a:rPr>
              <a:t>t</a:t>
            </a:r>
            <a:r>
              <a:rPr dirty="0" smtClean="0" sz="1200" spc="4" b="1">
                <a:latin typeface="Calibri"/>
                <a:cs typeface="Calibri"/>
              </a:rPr>
              <a:t>h</a:t>
            </a:r>
            <a:r>
              <a:rPr dirty="0" smtClean="0" sz="1200" spc="-4" b="1">
                <a:latin typeface="Calibri"/>
                <a:cs typeface="Calibri"/>
              </a:rPr>
              <a:t>a</a:t>
            </a:r>
            <a:r>
              <a:rPr dirty="0" smtClean="0" sz="1200" spc="0" b="1">
                <a:latin typeface="Calibri"/>
                <a:cs typeface="Calibri"/>
              </a:rPr>
              <a:t>nol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71509" y="3781806"/>
            <a:ext cx="502920" cy="21671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45"/>
              </a:spcBef>
            </a:pPr>
            <a:endParaRPr sz="950"/>
          </a:p>
          <a:p>
            <a:pPr marL="189938" marR="186842" algn="ctr">
              <a:lnSpc>
                <a:spcPts val="1672"/>
              </a:lnSpc>
              <a:spcBef>
                <a:spcPts val="1000"/>
              </a:spcBef>
            </a:pPr>
            <a:r>
              <a:rPr dirty="0" smtClean="0" sz="1200" spc="0" b="1">
                <a:latin typeface="Comic Sans MS"/>
                <a:cs typeface="Comic Sans MS"/>
              </a:rPr>
              <a:t>C</a:t>
            </a:r>
            <a:r>
              <a:rPr dirty="0" smtClean="0" sz="1200" spc="0" b="1">
                <a:latin typeface="Comic Sans MS"/>
                <a:cs typeface="Comic Sans MS"/>
              </a:rPr>
              <a:t> </a:t>
            </a:r>
            <a:endParaRPr sz="1200">
              <a:latin typeface="Comic Sans MS"/>
              <a:cs typeface="Comic Sans MS"/>
            </a:endParaRPr>
          </a:p>
          <a:p>
            <a:pPr marL="189938" marR="186842" algn="ctr">
              <a:lnSpc>
                <a:spcPts val="1672"/>
              </a:lnSpc>
              <a:spcBef>
                <a:spcPts val="272"/>
              </a:spcBef>
            </a:pPr>
            <a:r>
              <a:rPr dirty="0" smtClean="0" sz="1200" spc="0" b="1">
                <a:latin typeface="Comic Sans MS"/>
                <a:cs typeface="Comic Sans MS"/>
              </a:rPr>
              <a:t>h</a:t>
            </a:r>
            <a:r>
              <a:rPr dirty="0" smtClean="0" sz="1200" spc="0" b="1">
                <a:latin typeface="Comic Sans MS"/>
                <a:cs typeface="Comic Sans MS"/>
              </a:rPr>
              <a:t> </a:t>
            </a:r>
            <a:endParaRPr sz="1200">
              <a:latin typeface="Comic Sans MS"/>
              <a:cs typeface="Comic Sans MS"/>
            </a:endParaRPr>
          </a:p>
          <a:p>
            <a:pPr marL="189938" marR="186842" algn="ctr">
              <a:lnSpc>
                <a:spcPts val="1672"/>
              </a:lnSpc>
              <a:spcBef>
                <a:spcPts val="272"/>
              </a:spcBef>
            </a:pPr>
            <a:r>
              <a:rPr dirty="0" smtClean="0" sz="1200" spc="0" b="1">
                <a:latin typeface="Comic Sans MS"/>
                <a:cs typeface="Comic Sans MS"/>
              </a:rPr>
              <a:t>a</a:t>
            </a:r>
            <a:r>
              <a:rPr dirty="0" smtClean="0" sz="1200" spc="0" b="1">
                <a:latin typeface="Comic Sans MS"/>
                <a:cs typeface="Comic Sans MS"/>
              </a:rPr>
              <a:t> </a:t>
            </a:r>
            <a:endParaRPr sz="1200">
              <a:latin typeface="Comic Sans MS"/>
              <a:cs typeface="Comic Sans MS"/>
            </a:endParaRPr>
          </a:p>
          <a:p>
            <a:pPr marL="189938" marR="186842" algn="ctr">
              <a:lnSpc>
                <a:spcPts val="1672"/>
              </a:lnSpc>
              <a:spcBef>
                <a:spcPts val="272"/>
              </a:spcBef>
            </a:pPr>
            <a:r>
              <a:rPr dirty="0" smtClean="0" sz="1200" spc="0" b="1">
                <a:latin typeface="Comic Sans MS"/>
                <a:cs typeface="Comic Sans MS"/>
              </a:rPr>
              <a:t>l</a:t>
            </a:r>
            <a:r>
              <a:rPr dirty="0" smtClean="0" sz="1200" spc="0" b="1">
                <a:latin typeface="Comic Sans MS"/>
                <a:cs typeface="Comic Sans MS"/>
              </a:rPr>
              <a:t> </a:t>
            </a:r>
            <a:endParaRPr sz="1200">
              <a:latin typeface="Comic Sans MS"/>
              <a:cs typeface="Comic Sans MS"/>
            </a:endParaRPr>
          </a:p>
          <a:p>
            <a:pPr marL="189938" marR="186842" algn="ctr">
              <a:lnSpc>
                <a:spcPts val="1672"/>
              </a:lnSpc>
              <a:spcBef>
                <a:spcPts val="272"/>
              </a:spcBef>
            </a:pPr>
            <a:r>
              <a:rPr dirty="0" smtClean="0" sz="1200" spc="0" b="1">
                <a:latin typeface="Comic Sans MS"/>
                <a:cs typeface="Comic Sans MS"/>
              </a:rPr>
              <a:t>e</a:t>
            </a:r>
            <a:r>
              <a:rPr dirty="0" smtClean="0" sz="1200" spc="0" b="1">
                <a:latin typeface="Comic Sans MS"/>
                <a:cs typeface="Comic Sans MS"/>
              </a:rPr>
              <a:t> </a:t>
            </a:r>
            <a:endParaRPr sz="1200">
              <a:latin typeface="Comic Sans MS"/>
              <a:cs typeface="Comic Sans MS"/>
            </a:endParaRPr>
          </a:p>
          <a:p>
            <a:pPr marL="189938" marR="186842" algn="ctr">
              <a:lnSpc>
                <a:spcPts val="1672"/>
              </a:lnSpc>
              <a:spcBef>
                <a:spcPts val="272"/>
              </a:spcBef>
            </a:pPr>
            <a:r>
              <a:rPr dirty="0" smtClean="0" sz="1200" spc="0" b="1">
                <a:latin typeface="Comic Sans MS"/>
                <a:cs typeface="Comic Sans MS"/>
              </a:rPr>
              <a:t>u</a:t>
            </a:r>
            <a:r>
              <a:rPr dirty="0" smtClean="0" sz="1200" spc="0" b="1">
                <a:latin typeface="Comic Sans MS"/>
                <a:cs typeface="Comic Sans MS"/>
              </a:rPr>
              <a:t> </a:t>
            </a:r>
            <a:endParaRPr sz="1200">
              <a:latin typeface="Comic Sans MS"/>
              <a:cs typeface="Comic Sans MS"/>
            </a:endParaRPr>
          </a:p>
          <a:p>
            <a:pPr marL="189938" marR="186842" algn="ctr">
              <a:lnSpc>
                <a:spcPts val="1672"/>
              </a:lnSpc>
              <a:spcBef>
                <a:spcPts val="272"/>
              </a:spcBef>
            </a:pPr>
            <a:r>
              <a:rPr dirty="0" smtClean="0" sz="1200" spc="0" b="1">
                <a:latin typeface="Comic Sans MS"/>
                <a:cs typeface="Comic Sans MS"/>
              </a:rPr>
              <a:t>r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10734" y="3670554"/>
            <a:ext cx="1136903" cy="4053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26847" marR="429164" algn="ctr">
              <a:lnSpc>
                <a:spcPct val="101725"/>
              </a:lnSpc>
              <a:spcBef>
                <a:spcPts val="140"/>
              </a:spcBef>
            </a:pPr>
            <a:r>
              <a:rPr dirty="0" smtClean="0" sz="1200" spc="0" b="1">
                <a:latin typeface="Calibri"/>
                <a:cs typeface="Calibri"/>
              </a:rPr>
              <a:t>G</a:t>
            </a:r>
            <a:r>
              <a:rPr dirty="0" smtClean="0" sz="1200" spc="-4" b="1">
                <a:latin typeface="Calibri"/>
                <a:cs typeface="Calibri"/>
              </a:rPr>
              <a:t>a</a:t>
            </a:r>
            <a:r>
              <a:rPr dirty="0" smtClean="0" sz="1200" spc="0" b="1">
                <a:latin typeface="Calibri"/>
                <a:cs typeface="Calibri"/>
              </a:rPr>
              <a:t>z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6354" y="3199638"/>
            <a:ext cx="1600200" cy="5882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50"/>
              </a:lnSpc>
              <a:spcBef>
                <a:spcPts val="1"/>
              </a:spcBef>
            </a:pPr>
            <a:endParaRPr sz="850"/>
          </a:p>
          <a:p>
            <a:pPr marL="389686" marR="359165" indent="45720">
              <a:lnSpc>
                <a:spcPts val="1440"/>
              </a:lnSpc>
              <a:spcBef>
                <a:spcPts val="72"/>
              </a:spcBef>
            </a:pPr>
            <a:r>
              <a:rPr dirty="0" smtClean="0" sz="1200" spc="0" b="1">
                <a:latin typeface="Calibri"/>
                <a:cs typeface="Calibri"/>
              </a:rPr>
              <a:t>Bo</a:t>
            </a:r>
            <a:r>
              <a:rPr dirty="0" smtClean="0" sz="1200" spc="4" b="1">
                <a:latin typeface="Calibri"/>
                <a:cs typeface="Calibri"/>
              </a:rPr>
              <a:t>i</a:t>
            </a:r>
            <a:r>
              <a:rPr dirty="0" smtClean="0" sz="1200" spc="0" b="1">
                <a:latin typeface="Calibri"/>
                <a:cs typeface="Calibri"/>
              </a:rPr>
              <a:t>s,</a:t>
            </a:r>
            <a:r>
              <a:rPr dirty="0" smtClean="0" sz="1200" spc="4" b="1">
                <a:latin typeface="Calibri"/>
                <a:cs typeface="Calibri"/>
              </a:rPr>
              <a:t> </a:t>
            </a:r>
            <a:r>
              <a:rPr dirty="0" smtClean="0" sz="1200" spc="4" b="1">
                <a:latin typeface="Calibri"/>
                <a:cs typeface="Calibri"/>
              </a:rPr>
              <a:t>p</a:t>
            </a:r>
            <a:r>
              <a:rPr dirty="0" smtClean="0" sz="1200" spc="-4" b="1">
                <a:latin typeface="Calibri"/>
                <a:cs typeface="Calibri"/>
              </a:rPr>
              <a:t>a</a:t>
            </a:r>
            <a:r>
              <a:rPr dirty="0" smtClean="0" sz="1200" spc="4" b="1">
                <a:latin typeface="Calibri"/>
                <a:cs typeface="Calibri"/>
              </a:rPr>
              <a:t>i</a:t>
            </a:r>
            <a:r>
              <a:rPr dirty="0" smtClean="0" sz="1200" spc="4" b="1">
                <a:latin typeface="Calibri"/>
                <a:cs typeface="Calibri"/>
              </a:rPr>
              <a:t>l</a:t>
            </a:r>
            <a:r>
              <a:rPr dirty="0" smtClean="0" sz="1200" spc="4" b="1">
                <a:latin typeface="Calibri"/>
                <a:cs typeface="Calibri"/>
              </a:rPr>
              <a:t>l</a:t>
            </a:r>
            <a:r>
              <a:rPr dirty="0" smtClean="0" sz="1200" spc="-4" b="1">
                <a:latin typeface="Calibri"/>
                <a:cs typeface="Calibri"/>
              </a:rPr>
              <a:t>e</a:t>
            </a:r>
            <a:r>
              <a:rPr dirty="0" smtClean="0" sz="1200" spc="0" b="1">
                <a:latin typeface="Calibri"/>
                <a:cs typeface="Calibri"/>
              </a:rPr>
              <a:t>,</a:t>
            </a:r>
            <a:r>
              <a:rPr dirty="0" smtClean="0" sz="1200" spc="0" b="1">
                <a:latin typeface="Calibri"/>
                <a:cs typeface="Calibri"/>
              </a:rPr>
              <a:t> </a:t>
            </a:r>
            <a:r>
              <a:rPr dirty="0" smtClean="0" sz="1200" spc="-59" b="1">
                <a:latin typeface="Calibri"/>
                <a:cs typeface="Calibri"/>
              </a:rPr>
              <a:t>V</a:t>
            </a:r>
            <a:r>
              <a:rPr dirty="0" smtClean="0" sz="1200" spc="-4" b="1">
                <a:latin typeface="Calibri"/>
                <a:cs typeface="Calibri"/>
              </a:rPr>
              <a:t>é</a:t>
            </a:r>
            <a:r>
              <a:rPr dirty="0" smtClean="0" sz="1200" spc="-14" b="1">
                <a:latin typeface="Calibri"/>
                <a:cs typeface="Calibri"/>
              </a:rPr>
              <a:t>g</a:t>
            </a:r>
            <a:r>
              <a:rPr dirty="0" smtClean="0" sz="1200" spc="-14" b="1">
                <a:latin typeface="Calibri"/>
                <a:cs typeface="Calibri"/>
              </a:rPr>
              <a:t>é</a:t>
            </a:r>
            <a:r>
              <a:rPr dirty="0" smtClean="0" sz="1200" spc="-9" b="1">
                <a:latin typeface="Calibri"/>
                <a:cs typeface="Calibri"/>
              </a:rPr>
              <a:t>t</a:t>
            </a:r>
            <a:r>
              <a:rPr dirty="0" smtClean="0" sz="1200" spc="-4" b="1">
                <a:latin typeface="Calibri"/>
                <a:cs typeface="Calibri"/>
              </a:rPr>
              <a:t>a</a:t>
            </a:r>
            <a:r>
              <a:rPr dirty="0" smtClean="0" sz="1200" spc="4" b="1">
                <a:latin typeface="Calibri"/>
                <a:cs typeface="Calibri"/>
              </a:rPr>
              <a:t>u</a:t>
            </a:r>
            <a:r>
              <a:rPr dirty="0" smtClean="0" sz="1200" spc="0" b="1">
                <a:latin typeface="Calibri"/>
                <a:cs typeface="Calibri"/>
              </a:rPr>
              <a:t>x</a:t>
            </a:r>
            <a:r>
              <a:rPr dirty="0" smtClean="0" sz="1200" spc="14" b="1">
                <a:latin typeface="Calibri"/>
                <a:cs typeface="Calibri"/>
              </a:rPr>
              <a:t> </a:t>
            </a:r>
            <a:r>
              <a:rPr dirty="0" smtClean="0" sz="1200" spc="0" b="1">
                <a:latin typeface="Calibri"/>
                <a:cs typeface="Calibri"/>
              </a:rPr>
              <a:t>sec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89398" y="3153917"/>
            <a:ext cx="1136903" cy="4053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50"/>
              </a:lnSpc>
              <a:spcBef>
                <a:spcPts val="12"/>
              </a:spcBef>
            </a:pPr>
            <a:endParaRPr sz="850"/>
          </a:p>
          <a:p>
            <a:pPr marL="111378">
              <a:lnSpc>
                <a:spcPct val="101725"/>
              </a:lnSpc>
            </a:pPr>
            <a:r>
              <a:rPr dirty="0" smtClean="0" sz="1200" spc="-19" b="1">
                <a:latin typeface="Calibri"/>
                <a:cs typeface="Calibri"/>
              </a:rPr>
              <a:t>h</a:t>
            </a:r>
            <a:r>
              <a:rPr dirty="0" smtClean="0" sz="1200" spc="-14" b="1">
                <a:latin typeface="Calibri"/>
                <a:cs typeface="Calibri"/>
              </a:rPr>
              <a:t>y</a:t>
            </a:r>
            <a:r>
              <a:rPr dirty="0" smtClean="0" sz="1200" spc="4" b="1">
                <a:latin typeface="Calibri"/>
                <a:cs typeface="Calibri"/>
              </a:rPr>
              <a:t>d</a:t>
            </a:r>
            <a:r>
              <a:rPr dirty="0" smtClean="0" sz="1200" spc="-4" b="1">
                <a:latin typeface="Calibri"/>
                <a:cs typeface="Calibri"/>
              </a:rPr>
              <a:t>r</a:t>
            </a:r>
            <a:r>
              <a:rPr dirty="0" smtClean="0" sz="1200" spc="0" b="1">
                <a:latin typeface="Calibri"/>
                <a:cs typeface="Calibri"/>
              </a:rPr>
              <a:t>o</a:t>
            </a:r>
            <a:r>
              <a:rPr dirty="0" smtClean="0" sz="1200" spc="-4" b="1">
                <a:latin typeface="Calibri"/>
                <a:cs typeface="Calibri"/>
              </a:rPr>
              <a:t>c</a:t>
            </a:r>
            <a:r>
              <a:rPr dirty="0" smtClean="0" sz="1200" spc="-4" b="1">
                <a:latin typeface="Calibri"/>
                <a:cs typeface="Calibri"/>
              </a:rPr>
              <a:t>a</a:t>
            </a:r>
            <a:r>
              <a:rPr dirty="0" smtClean="0" sz="1200" spc="4" b="1">
                <a:latin typeface="Calibri"/>
                <a:cs typeface="Calibri"/>
              </a:rPr>
              <a:t>r</a:t>
            </a:r>
            <a:r>
              <a:rPr dirty="0" smtClean="0" sz="1200" spc="4" b="1">
                <a:latin typeface="Calibri"/>
                <a:cs typeface="Calibri"/>
              </a:rPr>
              <a:t>b</a:t>
            </a:r>
            <a:r>
              <a:rPr dirty="0" smtClean="0" sz="1200" spc="4" b="1">
                <a:latin typeface="Calibri"/>
                <a:cs typeface="Calibri"/>
              </a:rPr>
              <a:t>u</a:t>
            </a:r>
            <a:r>
              <a:rPr dirty="0" smtClean="0" sz="1200" spc="-4" b="1">
                <a:latin typeface="Calibri"/>
                <a:cs typeface="Calibri"/>
              </a:rPr>
              <a:t>r</a:t>
            </a:r>
            <a:r>
              <a:rPr dirty="0" smtClean="0" sz="1200" spc="-4" b="1">
                <a:latin typeface="Calibri"/>
                <a:cs typeface="Calibri"/>
              </a:rPr>
              <a:t>e</a:t>
            </a:r>
            <a:r>
              <a:rPr dirty="0" smtClean="0" sz="1200" spc="0" b="1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68846" y="2539745"/>
            <a:ext cx="821436" cy="4038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50"/>
              </a:lnSpc>
              <a:spcBef>
                <a:spcPts val="3"/>
              </a:spcBef>
            </a:pPr>
            <a:endParaRPr sz="850"/>
          </a:p>
          <a:p>
            <a:pPr marL="255015">
              <a:lnSpc>
                <a:spcPct val="101725"/>
              </a:lnSpc>
            </a:pPr>
            <a:r>
              <a:rPr dirty="0" smtClean="0" sz="1200" spc="0" b="1">
                <a:latin typeface="Calibri"/>
                <a:cs typeface="Calibri"/>
              </a:rPr>
              <a:t>E</a:t>
            </a:r>
            <a:r>
              <a:rPr dirty="0" smtClean="0" sz="1200" spc="4" b="1">
                <a:latin typeface="Calibri"/>
                <a:cs typeface="Calibri"/>
              </a:rPr>
              <a:t>T</a:t>
            </a:r>
            <a:r>
              <a:rPr dirty="0" smtClean="0" sz="1200" spc="0" b="1">
                <a:latin typeface="Calibri"/>
                <a:cs typeface="Calibri"/>
              </a:rPr>
              <a:t>BE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68118" y="2337054"/>
            <a:ext cx="1138428" cy="4038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50"/>
              </a:lnSpc>
              <a:spcBef>
                <a:spcPts val="5"/>
              </a:spcBef>
            </a:pPr>
            <a:endParaRPr sz="850"/>
          </a:p>
          <a:p>
            <a:pPr marL="317754">
              <a:lnSpc>
                <a:spcPct val="101725"/>
              </a:lnSpc>
            </a:pPr>
            <a:r>
              <a:rPr dirty="0" smtClean="0" sz="1200" spc="4" b="1">
                <a:latin typeface="Calibri"/>
                <a:cs typeface="Calibri"/>
              </a:rPr>
              <a:t>A</a:t>
            </a:r>
            <a:r>
              <a:rPr dirty="0" smtClean="0" sz="1200" spc="-4" b="1">
                <a:latin typeface="Calibri"/>
                <a:cs typeface="Calibri"/>
              </a:rPr>
              <a:t>m</a:t>
            </a:r>
            <a:r>
              <a:rPr dirty="0" smtClean="0" sz="1200" spc="4" b="1">
                <a:latin typeface="Calibri"/>
                <a:cs typeface="Calibri"/>
              </a:rPr>
              <a:t>i</a:t>
            </a:r>
            <a:r>
              <a:rPr dirty="0" smtClean="0" sz="1200" spc="4" b="1">
                <a:latin typeface="Calibri"/>
                <a:cs typeface="Calibri"/>
              </a:rPr>
              <a:t>d</a:t>
            </a:r>
            <a:r>
              <a:rPr dirty="0" smtClean="0" sz="1200" spc="0" b="1">
                <a:latin typeface="Calibri"/>
                <a:cs typeface="Calibri"/>
              </a:rPr>
              <a:t>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78874" y="0"/>
            <a:ext cx="590550" cy="22547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11"/>
              </a:spcBef>
            </a:pPr>
            <a:endParaRPr sz="950"/>
          </a:p>
          <a:p>
            <a:pPr marL="265683" marR="217988" indent="-12191" algn="just">
              <a:lnSpc>
                <a:spcPts val="1393"/>
              </a:lnSpc>
            </a:pPr>
            <a:r>
              <a:rPr dirty="0" smtClean="0" sz="1000" spc="0" b="1">
                <a:latin typeface="Comic Sans MS"/>
                <a:cs typeface="Comic Sans MS"/>
              </a:rPr>
              <a:t>A</a:t>
            </a:r>
            <a:r>
              <a:rPr dirty="0" smtClean="0" sz="1000" spc="0" b="1">
                <a:latin typeface="Comic Sans MS"/>
                <a:cs typeface="Comic Sans MS"/>
              </a:rPr>
              <a:t> </a:t>
            </a:r>
            <a:endParaRPr sz="1000">
              <a:latin typeface="Comic Sans MS"/>
              <a:cs typeface="Comic Sans MS"/>
            </a:endParaRPr>
          </a:p>
          <a:p>
            <a:pPr marL="265683" marR="217988" algn="just">
              <a:lnSpc>
                <a:spcPts val="1393"/>
              </a:lnSpc>
              <a:spcBef>
                <a:spcPts val="218"/>
              </a:spcBef>
            </a:pPr>
            <a:r>
              <a:rPr dirty="0" smtClean="0" sz="1000" spc="0" b="1">
                <a:latin typeface="Comic Sans MS"/>
                <a:cs typeface="Comic Sans MS"/>
              </a:rPr>
              <a:t>u</a:t>
            </a:r>
            <a:r>
              <a:rPr dirty="0" smtClean="0" sz="1000" spc="0" b="1">
                <a:latin typeface="Comic Sans MS"/>
                <a:cs typeface="Comic Sans MS"/>
              </a:rPr>
              <a:t> </a:t>
            </a:r>
            <a:endParaRPr sz="1000">
              <a:latin typeface="Comic Sans MS"/>
              <a:cs typeface="Comic Sans MS"/>
            </a:endParaRPr>
          </a:p>
          <a:p>
            <a:pPr marL="265683" marR="217988" algn="just">
              <a:lnSpc>
                <a:spcPts val="1393"/>
              </a:lnSpc>
              <a:spcBef>
                <a:spcPts val="218"/>
              </a:spcBef>
            </a:pPr>
            <a:r>
              <a:rPr dirty="0" smtClean="0" sz="1000" spc="0" b="1">
                <a:latin typeface="Comic Sans MS"/>
                <a:cs typeface="Comic Sans MS"/>
              </a:rPr>
              <a:t>t</a:t>
            </a:r>
            <a:r>
              <a:rPr dirty="0" smtClean="0" sz="1000" spc="0" b="1">
                <a:latin typeface="Comic Sans MS"/>
                <a:cs typeface="Comic Sans MS"/>
              </a:rPr>
              <a:t> </a:t>
            </a:r>
            <a:endParaRPr sz="1000">
              <a:latin typeface="Comic Sans MS"/>
              <a:cs typeface="Comic Sans MS"/>
            </a:endParaRPr>
          </a:p>
          <a:p>
            <a:pPr marL="265683" marR="217988" algn="just">
              <a:lnSpc>
                <a:spcPts val="1393"/>
              </a:lnSpc>
              <a:spcBef>
                <a:spcPts val="218"/>
              </a:spcBef>
            </a:pPr>
            <a:r>
              <a:rPr dirty="0" smtClean="0" sz="1000" spc="0" b="1">
                <a:latin typeface="Comic Sans MS"/>
                <a:cs typeface="Comic Sans MS"/>
              </a:rPr>
              <a:t>o</a:t>
            </a:r>
            <a:endParaRPr sz="1000">
              <a:latin typeface="Comic Sans MS"/>
              <a:cs typeface="Comic Sans MS"/>
            </a:endParaRPr>
          </a:p>
          <a:p>
            <a:pPr marL="248075" marR="238310" indent="-2427" algn="ctr">
              <a:lnSpc>
                <a:spcPts val="1393"/>
              </a:lnSpc>
              <a:spcBef>
                <a:spcPts val="1846"/>
              </a:spcBef>
            </a:pPr>
            <a:r>
              <a:rPr dirty="0" smtClean="0" sz="1000" spc="0" b="1">
                <a:latin typeface="Comic Sans MS"/>
                <a:cs typeface="Comic Sans MS"/>
              </a:rPr>
              <a:t>o</a:t>
            </a:r>
            <a:r>
              <a:rPr dirty="0" smtClean="0" sz="1000" spc="0" b="1">
                <a:latin typeface="Comic Sans MS"/>
                <a:cs typeface="Comic Sans MS"/>
              </a:rPr>
              <a:t> </a:t>
            </a:r>
            <a:endParaRPr sz="1000">
              <a:latin typeface="Comic Sans MS"/>
              <a:cs typeface="Comic Sans MS"/>
            </a:endParaRPr>
          </a:p>
          <a:p>
            <a:pPr marL="248075" marR="238310" algn="ctr">
              <a:lnSpc>
                <a:spcPts val="1393"/>
              </a:lnSpc>
              <a:spcBef>
                <a:spcPts val="232"/>
              </a:spcBef>
            </a:pPr>
            <a:r>
              <a:rPr dirty="0" smtClean="0" sz="1000" spc="0" b="1">
                <a:latin typeface="Comic Sans MS"/>
                <a:cs typeface="Comic Sans MS"/>
              </a:rPr>
              <a:t>b</a:t>
            </a:r>
            <a:r>
              <a:rPr dirty="0" smtClean="0" sz="1000" spc="0" b="1">
                <a:latin typeface="Comic Sans MS"/>
                <a:cs typeface="Comic Sans MS"/>
              </a:rPr>
              <a:t> </a:t>
            </a:r>
            <a:endParaRPr sz="1000">
              <a:latin typeface="Comic Sans MS"/>
              <a:cs typeface="Comic Sans MS"/>
            </a:endParaRPr>
          </a:p>
          <a:p>
            <a:pPr marL="248075" marR="238310" algn="ctr">
              <a:lnSpc>
                <a:spcPts val="1393"/>
              </a:lnSpc>
              <a:spcBef>
                <a:spcPts val="232"/>
              </a:spcBef>
            </a:pPr>
            <a:r>
              <a:rPr dirty="0" smtClean="0" sz="1000" spc="0" b="1">
                <a:latin typeface="Comic Sans MS"/>
                <a:cs typeface="Comic Sans MS"/>
              </a:rPr>
              <a:t>i</a:t>
            </a:r>
            <a:endParaRPr sz="1000">
              <a:latin typeface="Comic Sans MS"/>
              <a:cs typeface="Comic Sans MS"/>
            </a:endParaRPr>
          </a:p>
          <a:p>
            <a:pPr marL="256474" marR="247395" algn="ctr">
              <a:lnSpc>
                <a:spcPct val="116129"/>
              </a:lnSpc>
              <a:spcBef>
                <a:spcPts val="237"/>
              </a:spcBef>
            </a:pPr>
            <a:r>
              <a:rPr dirty="0" smtClean="0" sz="1000" spc="0" b="1">
                <a:latin typeface="Comic Sans MS"/>
                <a:cs typeface="Comic Sans MS"/>
              </a:rPr>
              <a:t>l</a:t>
            </a:r>
            <a:endParaRPr sz="1000">
              <a:latin typeface="Comic Sans MS"/>
              <a:cs typeface="Comic Sans MS"/>
            </a:endParaRPr>
          </a:p>
          <a:p>
            <a:pPr marL="241973" marR="233483" algn="ctr">
              <a:lnSpc>
                <a:spcPct val="116129"/>
              </a:lnSpc>
              <a:spcBef>
                <a:spcPts val="229"/>
              </a:spcBef>
            </a:pPr>
            <a:r>
              <a:rPr dirty="0" smtClean="0" sz="1000" spc="0" b="1">
                <a:latin typeface="Comic Sans MS"/>
                <a:cs typeface="Comic Sans MS"/>
              </a:rPr>
              <a:t>e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78874" y="2254758"/>
            <a:ext cx="590550" cy="822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  <a:spcBef>
                <a:spcPts val="47"/>
              </a:spcBef>
            </a:pPr>
            <a:endParaRPr sz="600"/>
          </a:p>
        </p:txBody>
      </p:sp>
      <p:sp>
        <p:nvSpPr>
          <p:cNvPr id="11" name="object 11"/>
          <p:cNvSpPr txBox="1"/>
          <p:nvPr/>
        </p:nvSpPr>
        <p:spPr>
          <a:xfrm>
            <a:off x="9278874" y="2337054"/>
            <a:ext cx="590550" cy="23225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96"/>
              </a:spcBef>
            </a:pPr>
            <a:endParaRPr sz="1200"/>
          </a:p>
          <a:p>
            <a:pPr marL="243323" marR="251952" algn="ctr">
              <a:lnSpc>
                <a:spcPts val="1254"/>
              </a:lnSpc>
            </a:pPr>
            <a:r>
              <a:rPr dirty="0" smtClean="0" sz="900" spc="0" b="1">
                <a:latin typeface="Comic Sans MS"/>
                <a:cs typeface="Comic Sans MS"/>
              </a:rPr>
              <a:t>E</a:t>
            </a:r>
            <a:r>
              <a:rPr dirty="0" smtClean="0" sz="900" spc="0" b="1">
                <a:latin typeface="Comic Sans MS"/>
                <a:cs typeface="Comic Sans MS"/>
              </a:rPr>
              <a:t> </a:t>
            </a:r>
            <a:endParaRPr sz="900">
              <a:latin typeface="Comic Sans MS"/>
              <a:cs typeface="Comic Sans MS"/>
            </a:endParaRPr>
          </a:p>
          <a:p>
            <a:pPr marL="243323" marR="251952" algn="ctr">
              <a:lnSpc>
                <a:spcPts val="1254"/>
              </a:lnSpc>
              <a:spcBef>
                <a:spcPts val="210"/>
              </a:spcBef>
            </a:pPr>
            <a:r>
              <a:rPr dirty="0" smtClean="0" sz="900" spc="0" b="1">
                <a:latin typeface="Comic Sans MS"/>
                <a:cs typeface="Comic Sans MS"/>
              </a:rPr>
              <a:t>l</a:t>
            </a:r>
            <a:r>
              <a:rPr dirty="0" smtClean="0" sz="900" spc="0" b="1">
                <a:latin typeface="Comic Sans MS"/>
                <a:cs typeface="Comic Sans MS"/>
              </a:rPr>
              <a:t> </a:t>
            </a:r>
            <a:endParaRPr sz="900">
              <a:latin typeface="Comic Sans MS"/>
              <a:cs typeface="Comic Sans MS"/>
            </a:endParaRPr>
          </a:p>
          <a:p>
            <a:pPr marL="243323" marR="251952" algn="ctr">
              <a:lnSpc>
                <a:spcPts val="1254"/>
              </a:lnSpc>
              <a:spcBef>
                <a:spcPts val="210"/>
              </a:spcBef>
            </a:pPr>
            <a:r>
              <a:rPr dirty="0" smtClean="0" sz="900" spc="0" b="1">
                <a:latin typeface="Comic Sans MS"/>
                <a:cs typeface="Comic Sans MS"/>
              </a:rPr>
              <a:t>e</a:t>
            </a:r>
            <a:r>
              <a:rPr dirty="0" smtClean="0" sz="900" spc="0" b="1">
                <a:latin typeface="Comic Sans MS"/>
                <a:cs typeface="Comic Sans MS"/>
              </a:rPr>
              <a:t> </a:t>
            </a:r>
            <a:endParaRPr sz="900">
              <a:latin typeface="Comic Sans MS"/>
              <a:cs typeface="Comic Sans MS"/>
            </a:endParaRPr>
          </a:p>
          <a:p>
            <a:pPr marL="243323" marR="251952" algn="ctr">
              <a:lnSpc>
                <a:spcPts val="1254"/>
              </a:lnSpc>
              <a:spcBef>
                <a:spcPts val="210"/>
              </a:spcBef>
            </a:pPr>
            <a:r>
              <a:rPr dirty="0" smtClean="0" sz="900" spc="0" b="1">
                <a:latin typeface="Comic Sans MS"/>
                <a:cs typeface="Comic Sans MS"/>
              </a:rPr>
              <a:t>c</a:t>
            </a:r>
            <a:r>
              <a:rPr dirty="0" smtClean="0" sz="900" spc="0" b="1">
                <a:latin typeface="Comic Sans MS"/>
                <a:cs typeface="Comic Sans MS"/>
              </a:rPr>
              <a:t> </a:t>
            </a:r>
            <a:endParaRPr sz="900">
              <a:latin typeface="Comic Sans MS"/>
              <a:cs typeface="Comic Sans MS"/>
            </a:endParaRPr>
          </a:p>
          <a:p>
            <a:pPr marL="243323" marR="251952" algn="ctr">
              <a:lnSpc>
                <a:spcPts val="1254"/>
              </a:lnSpc>
              <a:spcBef>
                <a:spcPts val="210"/>
              </a:spcBef>
            </a:pPr>
            <a:r>
              <a:rPr dirty="0" smtClean="0" sz="900" spc="0" b="1">
                <a:latin typeface="Comic Sans MS"/>
                <a:cs typeface="Comic Sans MS"/>
              </a:rPr>
              <a:t>t</a:t>
            </a:r>
            <a:r>
              <a:rPr dirty="0" smtClean="0" sz="900" spc="0" b="1">
                <a:latin typeface="Comic Sans MS"/>
                <a:cs typeface="Comic Sans MS"/>
              </a:rPr>
              <a:t> </a:t>
            </a:r>
            <a:endParaRPr sz="900">
              <a:latin typeface="Comic Sans MS"/>
              <a:cs typeface="Comic Sans MS"/>
            </a:endParaRPr>
          </a:p>
          <a:p>
            <a:pPr marL="243323" marR="251952" algn="ctr">
              <a:lnSpc>
                <a:spcPts val="1254"/>
              </a:lnSpc>
              <a:spcBef>
                <a:spcPts val="210"/>
              </a:spcBef>
            </a:pPr>
            <a:r>
              <a:rPr dirty="0" smtClean="0" sz="900" spc="0" b="1">
                <a:latin typeface="Comic Sans MS"/>
                <a:cs typeface="Comic Sans MS"/>
              </a:rPr>
              <a:t>r</a:t>
            </a:r>
            <a:endParaRPr sz="900">
              <a:latin typeface="Comic Sans MS"/>
              <a:cs typeface="Comic Sans MS"/>
            </a:endParaRPr>
          </a:p>
          <a:p>
            <a:pPr marL="249419" marR="258525" indent="754" algn="ctr">
              <a:lnSpc>
                <a:spcPts val="1254"/>
              </a:lnSpc>
              <a:spcBef>
                <a:spcPts val="210"/>
              </a:spcBef>
            </a:pPr>
            <a:r>
              <a:rPr dirty="0" smtClean="0" sz="900" spc="0" b="1">
                <a:latin typeface="Comic Sans MS"/>
                <a:cs typeface="Comic Sans MS"/>
              </a:rPr>
              <a:t>i</a:t>
            </a:r>
            <a:r>
              <a:rPr dirty="0" smtClean="0" sz="900" spc="0" b="1">
                <a:latin typeface="Comic Sans MS"/>
                <a:cs typeface="Comic Sans MS"/>
              </a:rPr>
              <a:t> </a:t>
            </a:r>
            <a:endParaRPr sz="900">
              <a:latin typeface="Comic Sans MS"/>
              <a:cs typeface="Comic Sans MS"/>
            </a:endParaRPr>
          </a:p>
          <a:p>
            <a:pPr marL="249419" marR="258525" algn="ctr">
              <a:lnSpc>
                <a:spcPts val="1254"/>
              </a:lnSpc>
              <a:spcBef>
                <a:spcPts val="209"/>
              </a:spcBef>
            </a:pPr>
            <a:r>
              <a:rPr dirty="0" smtClean="0" sz="900" spc="0" b="1">
                <a:latin typeface="Comic Sans MS"/>
                <a:cs typeface="Comic Sans MS"/>
              </a:rPr>
              <a:t>c</a:t>
            </a:r>
            <a:r>
              <a:rPr dirty="0" smtClean="0" sz="900" spc="0" b="1">
                <a:latin typeface="Comic Sans MS"/>
                <a:cs typeface="Comic Sans MS"/>
              </a:rPr>
              <a:t> </a:t>
            </a:r>
            <a:endParaRPr sz="900">
              <a:latin typeface="Comic Sans MS"/>
              <a:cs typeface="Comic Sans MS"/>
            </a:endParaRPr>
          </a:p>
          <a:p>
            <a:pPr marL="249419" marR="258525" algn="ctr">
              <a:lnSpc>
                <a:spcPts val="1254"/>
              </a:lnSpc>
              <a:spcBef>
                <a:spcPts val="209"/>
              </a:spcBef>
            </a:pPr>
            <a:r>
              <a:rPr dirty="0" smtClean="0" sz="900" spc="0" b="1">
                <a:latin typeface="Comic Sans MS"/>
                <a:cs typeface="Comic Sans MS"/>
              </a:rPr>
              <a:t>i</a:t>
            </a:r>
            <a:r>
              <a:rPr dirty="0" smtClean="0" sz="900" spc="0" b="1">
                <a:latin typeface="Comic Sans MS"/>
                <a:cs typeface="Comic Sans MS"/>
              </a:rPr>
              <a:t> </a:t>
            </a:r>
            <a:endParaRPr sz="900">
              <a:latin typeface="Comic Sans MS"/>
              <a:cs typeface="Comic Sans MS"/>
            </a:endParaRPr>
          </a:p>
          <a:p>
            <a:pPr marL="249419" marR="258525" algn="ctr">
              <a:lnSpc>
                <a:spcPts val="1254"/>
              </a:lnSpc>
              <a:spcBef>
                <a:spcPts val="209"/>
              </a:spcBef>
            </a:pPr>
            <a:r>
              <a:rPr dirty="0" smtClean="0" sz="900" spc="0" b="1">
                <a:latin typeface="Comic Sans MS"/>
                <a:cs typeface="Comic Sans MS"/>
              </a:rPr>
              <a:t>t</a:t>
            </a:r>
            <a:endParaRPr sz="900">
              <a:latin typeface="Comic Sans MS"/>
              <a:cs typeface="Comic Sans MS"/>
            </a:endParaRPr>
          </a:p>
          <a:p>
            <a:pPr marL="237022" marR="246863" algn="ctr">
              <a:lnSpc>
                <a:spcPct val="116129"/>
              </a:lnSpc>
              <a:spcBef>
                <a:spcPts val="209"/>
              </a:spcBef>
            </a:pPr>
            <a:r>
              <a:rPr dirty="0" smtClean="0" sz="900" spc="0" b="1">
                <a:latin typeface="Comic Sans MS"/>
                <a:cs typeface="Comic Sans MS"/>
              </a:rPr>
              <a:t>é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8734" y="2244090"/>
            <a:ext cx="1600200" cy="5897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50"/>
              </a:lnSpc>
              <a:spcBef>
                <a:spcPts val="17"/>
              </a:spcBef>
            </a:pPr>
            <a:endParaRPr sz="850"/>
          </a:p>
          <a:p>
            <a:pPr marL="504766" marR="505996" algn="ctr">
              <a:lnSpc>
                <a:spcPct val="101725"/>
              </a:lnSpc>
            </a:pPr>
            <a:r>
              <a:rPr dirty="0" smtClean="0" sz="1200" spc="0" b="1">
                <a:latin typeface="Calibri"/>
                <a:cs typeface="Calibri"/>
              </a:rPr>
              <a:t>Cé</a:t>
            </a:r>
            <a:r>
              <a:rPr dirty="0" smtClean="0" sz="1200" spc="-9" b="1">
                <a:latin typeface="Calibri"/>
                <a:cs typeface="Calibri"/>
              </a:rPr>
              <a:t>r</a:t>
            </a:r>
            <a:r>
              <a:rPr dirty="0" smtClean="0" sz="1200" spc="-4" b="1">
                <a:latin typeface="Calibri"/>
                <a:cs typeface="Calibri"/>
              </a:rPr>
              <a:t>é</a:t>
            </a:r>
            <a:r>
              <a:rPr dirty="0" smtClean="0" sz="1200" spc="-4" b="1">
                <a:latin typeface="Calibri"/>
                <a:cs typeface="Calibri"/>
              </a:rPr>
              <a:t>a</a:t>
            </a:r>
            <a:r>
              <a:rPr dirty="0" smtClean="0" sz="1200" spc="4" b="1">
                <a:latin typeface="Calibri"/>
                <a:cs typeface="Calibri"/>
              </a:rPr>
              <a:t>l</a:t>
            </a:r>
            <a:r>
              <a:rPr dirty="0" smtClean="0" sz="1200" spc="-4" b="1">
                <a:latin typeface="Calibri"/>
                <a:cs typeface="Calibri"/>
              </a:rPr>
              <a:t>e</a:t>
            </a:r>
            <a:r>
              <a:rPr dirty="0" smtClean="0" sz="1200" spc="0" b="1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  <a:p>
            <a:pPr marL="424992" marR="428040" algn="ctr">
              <a:lnSpc>
                <a:spcPts val="1440"/>
              </a:lnSpc>
              <a:spcBef>
                <a:spcPts val="72"/>
              </a:spcBef>
            </a:pPr>
            <a:r>
              <a:rPr dirty="0" smtClean="0" baseline="2275" sz="1800" spc="0">
                <a:latin typeface="Calibri"/>
                <a:cs typeface="Calibri"/>
              </a:rPr>
              <a:t>m</a:t>
            </a:r>
            <a:r>
              <a:rPr dirty="0" smtClean="0" baseline="2275" sz="1800" spc="0">
                <a:latin typeface="Calibri"/>
                <a:cs typeface="Calibri"/>
              </a:rPr>
              <a:t>aïs,</a:t>
            </a:r>
            <a:r>
              <a:rPr dirty="0" smtClean="0" baseline="2275" sz="1800" spc="14">
                <a:latin typeface="Calibri"/>
                <a:cs typeface="Calibri"/>
              </a:rPr>
              <a:t> </a:t>
            </a:r>
            <a:r>
              <a:rPr dirty="0" smtClean="0" baseline="2275" sz="1800" spc="4">
                <a:latin typeface="Calibri"/>
                <a:cs typeface="Calibri"/>
              </a:rPr>
              <a:t>b</a:t>
            </a:r>
            <a:r>
              <a:rPr dirty="0" smtClean="0" baseline="2275" sz="1800" spc="0">
                <a:latin typeface="Calibri"/>
                <a:cs typeface="Calibri"/>
              </a:rPr>
              <a:t>lé,…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78702" y="1892045"/>
            <a:ext cx="1138427" cy="4038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50"/>
              </a:lnSpc>
              <a:spcBef>
                <a:spcPts val="5"/>
              </a:spcBef>
            </a:pPr>
            <a:endParaRPr sz="850"/>
          </a:p>
          <a:p>
            <a:pPr marL="325627">
              <a:lnSpc>
                <a:spcPct val="101725"/>
              </a:lnSpc>
            </a:pPr>
            <a:r>
              <a:rPr dirty="0" smtClean="0" sz="1200" spc="-9" b="1">
                <a:latin typeface="Calibri"/>
                <a:cs typeface="Calibri"/>
              </a:rPr>
              <a:t>E</a:t>
            </a:r>
            <a:r>
              <a:rPr dirty="0" smtClean="0" sz="1200" spc="0" b="1">
                <a:latin typeface="Calibri"/>
                <a:cs typeface="Calibri"/>
              </a:rPr>
              <a:t>t</a:t>
            </a:r>
            <a:r>
              <a:rPr dirty="0" smtClean="0" sz="1200" spc="4" b="1">
                <a:latin typeface="Calibri"/>
                <a:cs typeface="Calibri"/>
              </a:rPr>
              <a:t>h</a:t>
            </a:r>
            <a:r>
              <a:rPr dirty="0" smtClean="0" sz="1200" spc="-4" b="1">
                <a:latin typeface="Calibri"/>
                <a:cs typeface="Calibri"/>
              </a:rPr>
              <a:t>a</a:t>
            </a:r>
            <a:r>
              <a:rPr dirty="0" smtClean="0" sz="1200" spc="4" b="1">
                <a:latin typeface="Calibri"/>
                <a:cs typeface="Calibri"/>
              </a:rPr>
              <a:t>n</a:t>
            </a:r>
            <a:r>
              <a:rPr dirty="0" smtClean="0" sz="1200" spc="0" b="1">
                <a:latin typeface="Calibri"/>
                <a:cs typeface="Calibri"/>
              </a:rPr>
              <a:t>ol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91050" y="1529333"/>
            <a:ext cx="685800" cy="1321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138557">
              <a:lnSpc>
                <a:spcPct val="101725"/>
              </a:lnSpc>
              <a:spcBef>
                <a:spcPts val="3469"/>
              </a:spcBef>
            </a:pPr>
            <a:r>
              <a:rPr dirty="0" smtClean="0" sz="1200" spc="0" b="1">
                <a:latin typeface="Calibri"/>
                <a:cs typeface="Calibri"/>
              </a:rPr>
              <a:t>Suc</a:t>
            </a:r>
            <a:r>
              <a:rPr dirty="0" smtClean="0" sz="1200" spc="-4" b="1">
                <a:latin typeface="Calibri"/>
                <a:cs typeface="Calibri"/>
              </a:rPr>
              <a:t>r</a:t>
            </a:r>
            <a:r>
              <a:rPr dirty="0" smtClean="0" sz="1200" spc="-4" b="1">
                <a:latin typeface="Calibri"/>
                <a:cs typeface="Calibri"/>
              </a:rPr>
              <a:t>e</a:t>
            </a:r>
            <a:r>
              <a:rPr dirty="0" smtClean="0" sz="1200" spc="0" b="1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734" y="1483614"/>
            <a:ext cx="1600200" cy="5897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2165" marR="253700" indent="0" algn="ctr">
              <a:lnSpc>
                <a:spcPts val="1440"/>
              </a:lnSpc>
              <a:spcBef>
                <a:spcPts val="202"/>
              </a:spcBef>
            </a:pPr>
            <a:r>
              <a:rPr dirty="0" smtClean="0" sz="1200" spc="0" b="1">
                <a:latin typeface="Calibri"/>
                <a:cs typeface="Calibri"/>
              </a:rPr>
              <a:t>Pla</a:t>
            </a:r>
            <a:r>
              <a:rPr dirty="0" smtClean="0" sz="1200" spc="-9" b="1">
                <a:latin typeface="Calibri"/>
                <a:cs typeface="Calibri"/>
              </a:rPr>
              <a:t>n</a:t>
            </a:r>
            <a:r>
              <a:rPr dirty="0" smtClean="0" sz="1200" spc="-9" b="1">
                <a:latin typeface="Calibri"/>
                <a:cs typeface="Calibri"/>
              </a:rPr>
              <a:t>t</a:t>
            </a:r>
            <a:r>
              <a:rPr dirty="0" smtClean="0" sz="1200" spc="-4" b="1">
                <a:latin typeface="Calibri"/>
                <a:cs typeface="Calibri"/>
              </a:rPr>
              <a:t>e</a:t>
            </a:r>
            <a:r>
              <a:rPr dirty="0" smtClean="0" sz="1200" spc="0" b="1">
                <a:latin typeface="Calibri"/>
                <a:cs typeface="Calibri"/>
              </a:rPr>
              <a:t>s</a:t>
            </a:r>
            <a:r>
              <a:rPr dirty="0" smtClean="0" sz="1200" spc="-4" b="1">
                <a:latin typeface="Calibri"/>
                <a:cs typeface="Calibri"/>
              </a:rPr>
              <a:t> </a:t>
            </a:r>
            <a:r>
              <a:rPr dirty="0" smtClean="0" sz="1200" spc="0" b="1">
                <a:latin typeface="Calibri"/>
                <a:cs typeface="Calibri"/>
              </a:rPr>
              <a:t>s</a:t>
            </a:r>
            <a:r>
              <a:rPr dirty="0" smtClean="0" sz="1200" spc="4" b="1">
                <a:latin typeface="Calibri"/>
                <a:cs typeface="Calibri"/>
              </a:rPr>
              <a:t>u</a:t>
            </a:r>
            <a:r>
              <a:rPr dirty="0" smtClean="0" sz="1200" spc="0" b="1">
                <a:latin typeface="Calibri"/>
                <a:cs typeface="Calibri"/>
              </a:rPr>
              <a:t>c</a:t>
            </a:r>
            <a:r>
              <a:rPr dirty="0" smtClean="0" sz="1200" spc="4" b="1">
                <a:latin typeface="Calibri"/>
                <a:cs typeface="Calibri"/>
              </a:rPr>
              <a:t>r</a:t>
            </a:r>
            <a:r>
              <a:rPr dirty="0" smtClean="0" sz="1200" spc="4" b="1">
                <a:latin typeface="Calibri"/>
                <a:cs typeface="Calibri"/>
              </a:rPr>
              <a:t>i</a:t>
            </a:r>
            <a:r>
              <a:rPr dirty="0" smtClean="0" sz="1200" spc="-4" b="1">
                <a:latin typeface="Calibri"/>
                <a:cs typeface="Calibri"/>
              </a:rPr>
              <a:t>è</a:t>
            </a:r>
            <a:r>
              <a:rPr dirty="0" smtClean="0" sz="1200" spc="-4" b="1">
                <a:latin typeface="Calibri"/>
                <a:cs typeface="Calibri"/>
              </a:rPr>
              <a:t>r</a:t>
            </a:r>
            <a:r>
              <a:rPr dirty="0" smtClean="0" sz="1200" spc="-4" b="1">
                <a:latin typeface="Calibri"/>
                <a:cs typeface="Calibri"/>
              </a:rPr>
              <a:t>e</a:t>
            </a:r>
            <a:r>
              <a:rPr dirty="0" smtClean="0" sz="1200" spc="0" b="1">
                <a:latin typeface="Calibri"/>
                <a:cs typeface="Calibri"/>
              </a:rPr>
              <a:t>s</a:t>
            </a:r>
            <a:r>
              <a:rPr dirty="0" smtClean="0" sz="1200" spc="0" b="1">
                <a:latin typeface="Calibri"/>
                <a:cs typeface="Calibri"/>
              </a:rPr>
              <a:t> </a:t>
            </a:r>
            <a:r>
              <a:rPr dirty="0" smtClean="0" sz="1200" spc="-4">
                <a:latin typeface="Calibri"/>
                <a:cs typeface="Calibri"/>
              </a:rPr>
              <a:t>C</a:t>
            </a:r>
            <a:r>
              <a:rPr dirty="0" smtClean="0" sz="1200" spc="0">
                <a:latin typeface="Calibri"/>
                <a:cs typeface="Calibri"/>
              </a:rPr>
              <a:t>a</a:t>
            </a:r>
            <a:r>
              <a:rPr dirty="0" smtClean="0" sz="1200" spc="4">
                <a:latin typeface="Calibri"/>
                <a:cs typeface="Calibri"/>
              </a:rPr>
              <a:t>n</a:t>
            </a:r>
            <a:r>
              <a:rPr dirty="0" smtClean="0" sz="1200" spc="4">
                <a:latin typeface="Calibri"/>
                <a:cs typeface="Calibri"/>
              </a:rPr>
              <a:t>n</a:t>
            </a:r>
            <a:r>
              <a:rPr dirty="0" smtClean="0" sz="1200" spc="0">
                <a:latin typeface="Calibri"/>
                <a:cs typeface="Calibri"/>
              </a:rPr>
              <a:t>e</a:t>
            </a:r>
            <a:r>
              <a:rPr dirty="0" smtClean="0" sz="1200" spc="-14">
                <a:latin typeface="Calibri"/>
                <a:cs typeface="Calibri"/>
              </a:rPr>
              <a:t> </a:t>
            </a:r>
            <a:r>
              <a:rPr dirty="0" smtClean="0" sz="1200" spc="0">
                <a:latin typeface="Calibri"/>
                <a:cs typeface="Calibri"/>
              </a:rPr>
              <a:t>à</a:t>
            </a:r>
            <a:r>
              <a:rPr dirty="0" smtClean="0" sz="1200" spc="4">
                <a:latin typeface="Calibri"/>
                <a:cs typeface="Calibri"/>
              </a:rPr>
              <a:t> </a:t>
            </a:r>
            <a:r>
              <a:rPr dirty="0" smtClean="0" sz="1200" spc="0">
                <a:latin typeface="Calibri"/>
                <a:cs typeface="Calibri"/>
              </a:rPr>
              <a:t>suc</a:t>
            </a:r>
            <a:r>
              <a:rPr dirty="0" smtClean="0" sz="1200" spc="-14">
                <a:latin typeface="Calibri"/>
                <a:cs typeface="Calibri"/>
              </a:rPr>
              <a:t>r</a:t>
            </a:r>
            <a:r>
              <a:rPr dirty="0" smtClean="0" sz="1200" spc="0">
                <a:latin typeface="Calibri"/>
                <a:cs typeface="Calibri"/>
              </a:rPr>
              <a:t>e,</a:t>
            </a:r>
            <a:r>
              <a:rPr dirty="0" smtClean="0" sz="1200" spc="0">
                <a:latin typeface="Calibri"/>
                <a:cs typeface="Calibri"/>
              </a:rPr>
              <a:t> </a:t>
            </a:r>
            <a:r>
              <a:rPr dirty="0" smtClean="0" sz="1200" spc="4">
                <a:latin typeface="Calibri"/>
                <a:cs typeface="Calibri"/>
              </a:rPr>
              <a:t>b</a:t>
            </a:r>
            <a:r>
              <a:rPr dirty="0" smtClean="0" sz="1200" spc="-9">
                <a:latin typeface="Calibri"/>
                <a:cs typeface="Calibri"/>
              </a:rPr>
              <a:t>e</a:t>
            </a:r>
            <a:r>
              <a:rPr dirty="0" smtClean="0" sz="1200" spc="-4">
                <a:latin typeface="Calibri"/>
                <a:cs typeface="Calibri"/>
              </a:rPr>
              <a:t>t</a:t>
            </a:r>
            <a:r>
              <a:rPr dirty="0" smtClean="0" sz="1200" spc="-4">
                <a:latin typeface="Calibri"/>
                <a:cs typeface="Calibri"/>
              </a:rPr>
              <a:t>t</a:t>
            </a:r>
            <a:r>
              <a:rPr dirty="0" smtClean="0" sz="1200" spc="0">
                <a:latin typeface="Calibri"/>
                <a:cs typeface="Calibri"/>
              </a:rPr>
              <a:t>e</a:t>
            </a:r>
            <a:r>
              <a:rPr dirty="0" smtClean="0" sz="1200" spc="-19">
                <a:latin typeface="Calibri"/>
                <a:cs typeface="Calibri"/>
              </a:rPr>
              <a:t>r</a:t>
            </a:r>
            <a:r>
              <a:rPr dirty="0" smtClean="0" sz="1200" spc="-25">
                <a:latin typeface="Calibri"/>
                <a:cs typeface="Calibri"/>
              </a:rPr>
              <a:t>a</a:t>
            </a:r>
            <a:r>
              <a:rPr dirty="0" smtClean="0" sz="1200" spc="-14">
                <a:latin typeface="Calibri"/>
                <a:cs typeface="Calibri"/>
              </a:rPr>
              <a:t>v</a:t>
            </a:r>
            <a:r>
              <a:rPr dirty="0" smtClean="0" sz="1200" spc="0">
                <a:latin typeface="Calibri"/>
                <a:cs typeface="Calibri"/>
              </a:rPr>
              <a:t>es,…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85410" y="764286"/>
            <a:ext cx="1234439" cy="5303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300"/>
              </a:lnSpc>
              <a:spcBef>
                <a:spcPts val="45"/>
              </a:spcBef>
            </a:pPr>
            <a:endParaRPr sz="1300"/>
          </a:p>
          <a:p>
            <a:pPr marL="408178" marR="409024" algn="ctr">
              <a:lnSpc>
                <a:spcPct val="101725"/>
              </a:lnSpc>
            </a:pPr>
            <a:r>
              <a:rPr dirty="0" smtClean="0" sz="1200" spc="0">
                <a:latin typeface="Calibri"/>
                <a:cs typeface="Calibri"/>
              </a:rPr>
              <a:t>E</a:t>
            </a:r>
            <a:r>
              <a:rPr dirty="0" smtClean="0" sz="1200" spc="-9">
                <a:latin typeface="Calibri"/>
                <a:cs typeface="Calibri"/>
              </a:rPr>
              <a:t>s</a:t>
            </a:r>
            <a:r>
              <a:rPr dirty="0" smtClean="0" sz="1200" spc="-4">
                <a:latin typeface="Calibri"/>
                <a:cs typeface="Calibri"/>
              </a:rPr>
              <a:t>t</a:t>
            </a:r>
            <a:r>
              <a:rPr dirty="0" smtClean="0" sz="1200" spc="0">
                <a:latin typeface="Calibri"/>
                <a:cs typeface="Calibri"/>
              </a:rPr>
              <a:t>e</a:t>
            </a:r>
            <a:r>
              <a:rPr dirty="0" smtClean="0" sz="1200" spc="-19">
                <a:latin typeface="Calibri"/>
                <a:cs typeface="Calibri"/>
              </a:rPr>
              <a:t>r</a:t>
            </a:r>
            <a:r>
              <a:rPr dirty="0" smtClean="0" sz="1200" spc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8010" y="616458"/>
            <a:ext cx="941832" cy="5303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300"/>
              </a:lnSpc>
              <a:spcBef>
                <a:spcPts val="52"/>
              </a:spcBef>
            </a:pPr>
            <a:endParaRPr sz="1300"/>
          </a:p>
          <a:p>
            <a:pPr marL="310388">
              <a:lnSpc>
                <a:spcPct val="101725"/>
              </a:lnSpc>
            </a:pPr>
            <a:r>
              <a:rPr dirty="0" smtClean="0" sz="1200" spc="-4">
                <a:latin typeface="Calibri"/>
                <a:cs typeface="Calibri"/>
              </a:rPr>
              <a:t>H</a:t>
            </a:r>
            <a:r>
              <a:rPr dirty="0" smtClean="0" sz="1200" spc="4">
                <a:latin typeface="Calibri"/>
                <a:cs typeface="Calibri"/>
              </a:rPr>
              <a:t>u</a:t>
            </a:r>
            <a:r>
              <a:rPr dirty="0" smtClean="0" sz="1200" spc="0">
                <a:latin typeface="Calibri"/>
                <a:cs typeface="Calibri"/>
              </a:rPr>
              <a:t>ile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36458" y="494538"/>
            <a:ext cx="502920" cy="30358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189303" marR="187477" algn="ctr">
              <a:lnSpc>
                <a:spcPts val="1672"/>
              </a:lnSpc>
              <a:spcBef>
                <a:spcPts val="2471"/>
              </a:spcBef>
            </a:pPr>
            <a:r>
              <a:rPr dirty="0" smtClean="0" sz="1200" spc="0" b="1">
                <a:latin typeface="Comic Sans MS"/>
                <a:cs typeface="Comic Sans MS"/>
              </a:rPr>
              <a:t>C</a:t>
            </a:r>
            <a:r>
              <a:rPr dirty="0" smtClean="0" sz="1200" spc="0" b="1">
                <a:latin typeface="Comic Sans MS"/>
                <a:cs typeface="Comic Sans MS"/>
              </a:rPr>
              <a:t> </a:t>
            </a:r>
            <a:endParaRPr sz="1200">
              <a:latin typeface="Comic Sans MS"/>
              <a:cs typeface="Comic Sans MS"/>
            </a:endParaRPr>
          </a:p>
          <a:p>
            <a:pPr marL="189303" marR="187477" algn="ctr">
              <a:lnSpc>
                <a:spcPts val="1672"/>
              </a:lnSpc>
              <a:spcBef>
                <a:spcPts val="272"/>
              </a:spcBef>
            </a:pPr>
            <a:r>
              <a:rPr dirty="0" smtClean="0" sz="1200" spc="0" b="1">
                <a:latin typeface="Comic Sans MS"/>
                <a:cs typeface="Comic Sans MS"/>
              </a:rPr>
              <a:t>a</a:t>
            </a:r>
            <a:r>
              <a:rPr dirty="0" smtClean="0" sz="1200" spc="0" b="1">
                <a:latin typeface="Comic Sans MS"/>
                <a:cs typeface="Comic Sans MS"/>
              </a:rPr>
              <a:t> </a:t>
            </a:r>
            <a:endParaRPr sz="1200">
              <a:latin typeface="Comic Sans MS"/>
              <a:cs typeface="Comic Sans MS"/>
            </a:endParaRPr>
          </a:p>
          <a:p>
            <a:pPr marL="189303" marR="187477" algn="ctr">
              <a:lnSpc>
                <a:spcPts val="1672"/>
              </a:lnSpc>
              <a:spcBef>
                <a:spcPts val="272"/>
              </a:spcBef>
            </a:pPr>
            <a:r>
              <a:rPr dirty="0" smtClean="0" sz="1200" spc="0" b="1">
                <a:latin typeface="Comic Sans MS"/>
                <a:cs typeface="Comic Sans MS"/>
              </a:rPr>
              <a:t>r</a:t>
            </a:r>
            <a:r>
              <a:rPr dirty="0" smtClean="0" sz="1200" spc="0" b="1">
                <a:latin typeface="Comic Sans MS"/>
                <a:cs typeface="Comic Sans MS"/>
              </a:rPr>
              <a:t> </a:t>
            </a:r>
            <a:endParaRPr sz="1200">
              <a:latin typeface="Comic Sans MS"/>
              <a:cs typeface="Comic Sans MS"/>
            </a:endParaRPr>
          </a:p>
          <a:p>
            <a:pPr marL="189303" marR="187477" algn="ctr">
              <a:lnSpc>
                <a:spcPts val="1672"/>
              </a:lnSpc>
              <a:spcBef>
                <a:spcPts val="272"/>
              </a:spcBef>
            </a:pPr>
            <a:r>
              <a:rPr dirty="0" smtClean="0" sz="1200" spc="0" b="1">
                <a:latin typeface="Comic Sans MS"/>
                <a:cs typeface="Comic Sans MS"/>
              </a:rPr>
              <a:t>b</a:t>
            </a:r>
            <a:r>
              <a:rPr dirty="0" smtClean="0" sz="1200" spc="0" b="1">
                <a:latin typeface="Comic Sans MS"/>
                <a:cs typeface="Comic Sans MS"/>
              </a:rPr>
              <a:t> </a:t>
            </a:r>
            <a:endParaRPr sz="1200">
              <a:latin typeface="Comic Sans MS"/>
              <a:cs typeface="Comic Sans MS"/>
            </a:endParaRPr>
          </a:p>
          <a:p>
            <a:pPr marL="189303" marR="187477" algn="ctr">
              <a:lnSpc>
                <a:spcPts val="1672"/>
              </a:lnSpc>
              <a:spcBef>
                <a:spcPts val="272"/>
              </a:spcBef>
            </a:pPr>
            <a:r>
              <a:rPr dirty="0" smtClean="0" sz="1200" spc="0" b="1">
                <a:latin typeface="Comic Sans MS"/>
                <a:cs typeface="Comic Sans MS"/>
              </a:rPr>
              <a:t>u</a:t>
            </a:r>
            <a:r>
              <a:rPr dirty="0" smtClean="0" sz="1200" spc="0" b="1">
                <a:latin typeface="Comic Sans MS"/>
                <a:cs typeface="Comic Sans MS"/>
              </a:rPr>
              <a:t> </a:t>
            </a:r>
            <a:endParaRPr sz="1200">
              <a:latin typeface="Comic Sans MS"/>
              <a:cs typeface="Comic Sans MS"/>
            </a:endParaRPr>
          </a:p>
          <a:p>
            <a:pPr marL="189303" marR="187477" algn="ctr">
              <a:lnSpc>
                <a:spcPts val="1672"/>
              </a:lnSpc>
              <a:spcBef>
                <a:spcPts val="272"/>
              </a:spcBef>
            </a:pPr>
            <a:r>
              <a:rPr dirty="0" smtClean="0" sz="1200" spc="0" b="1">
                <a:latin typeface="Comic Sans MS"/>
                <a:cs typeface="Comic Sans MS"/>
              </a:rPr>
              <a:t>r</a:t>
            </a:r>
            <a:r>
              <a:rPr dirty="0" smtClean="0" sz="1200" spc="0" b="1">
                <a:latin typeface="Comic Sans MS"/>
                <a:cs typeface="Comic Sans MS"/>
              </a:rPr>
              <a:t> </a:t>
            </a:r>
            <a:endParaRPr sz="1200">
              <a:latin typeface="Comic Sans MS"/>
              <a:cs typeface="Comic Sans MS"/>
            </a:endParaRPr>
          </a:p>
          <a:p>
            <a:pPr marL="189303" marR="187477" algn="ctr">
              <a:lnSpc>
                <a:spcPts val="1672"/>
              </a:lnSpc>
              <a:spcBef>
                <a:spcPts val="272"/>
              </a:spcBef>
            </a:pPr>
            <a:r>
              <a:rPr dirty="0" smtClean="0" sz="1200" spc="0" b="1">
                <a:latin typeface="Comic Sans MS"/>
                <a:cs typeface="Comic Sans MS"/>
              </a:rPr>
              <a:t>a</a:t>
            </a:r>
            <a:r>
              <a:rPr dirty="0" smtClean="0" sz="1200" spc="0" b="1">
                <a:latin typeface="Comic Sans MS"/>
                <a:cs typeface="Comic Sans MS"/>
              </a:rPr>
              <a:t> </a:t>
            </a:r>
            <a:endParaRPr sz="1200">
              <a:latin typeface="Comic Sans MS"/>
              <a:cs typeface="Comic Sans MS"/>
            </a:endParaRPr>
          </a:p>
          <a:p>
            <a:pPr marL="189303" marR="187477" algn="ctr">
              <a:lnSpc>
                <a:spcPts val="1672"/>
              </a:lnSpc>
              <a:spcBef>
                <a:spcPts val="272"/>
              </a:spcBef>
            </a:pPr>
            <a:r>
              <a:rPr dirty="0" smtClean="0" sz="1200" spc="0" b="1">
                <a:latin typeface="Comic Sans MS"/>
                <a:cs typeface="Comic Sans MS"/>
              </a:rPr>
              <a:t>n</a:t>
            </a:r>
            <a:r>
              <a:rPr dirty="0" smtClean="0" sz="1200" spc="0" b="1">
                <a:latin typeface="Comic Sans MS"/>
                <a:cs typeface="Comic Sans MS"/>
              </a:rPr>
              <a:t> </a:t>
            </a:r>
            <a:endParaRPr sz="1200">
              <a:latin typeface="Comic Sans MS"/>
              <a:cs typeface="Comic Sans MS"/>
            </a:endParaRPr>
          </a:p>
          <a:p>
            <a:pPr marL="189303" marR="187477" algn="ctr">
              <a:lnSpc>
                <a:spcPts val="1672"/>
              </a:lnSpc>
              <a:spcBef>
                <a:spcPts val="272"/>
              </a:spcBef>
            </a:pPr>
            <a:r>
              <a:rPr dirty="0" smtClean="0" sz="1200" spc="0" b="1">
                <a:latin typeface="Comic Sans MS"/>
                <a:cs typeface="Comic Sans MS"/>
              </a:rPr>
              <a:t>t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8734" y="508253"/>
            <a:ext cx="1778507" cy="7482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89"/>
              </a:spcBef>
            </a:pPr>
            <a:endParaRPr sz="1400"/>
          </a:p>
          <a:p>
            <a:pPr marL="229971">
              <a:lnSpc>
                <a:spcPct val="101725"/>
              </a:lnSpc>
            </a:pPr>
            <a:r>
              <a:rPr dirty="0" smtClean="0" sz="1200" spc="-4" b="1">
                <a:latin typeface="Calibri"/>
                <a:cs typeface="Calibri"/>
              </a:rPr>
              <a:t>P</a:t>
            </a:r>
            <a:r>
              <a:rPr dirty="0" smtClean="0" sz="1200" spc="4" b="1">
                <a:latin typeface="Calibri"/>
                <a:cs typeface="Calibri"/>
              </a:rPr>
              <a:t>l</a:t>
            </a:r>
            <a:r>
              <a:rPr dirty="0" smtClean="0" sz="1200" spc="-4" b="1">
                <a:latin typeface="Calibri"/>
                <a:cs typeface="Calibri"/>
              </a:rPr>
              <a:t>a</a:t>
            </a:r>
            <a:r>
              <a:rPr dirty="0" smtClean="0" sz="1200" spc="-9" b="1">
                <a:latin typeface="Calibri"/>
                <a:cs typeface="Calibri"/>
              </a:rPr>
              <a:t>n</a:t>
            </a:r>
            <a:r>
              <a:rPr dirty="0" smtClean="0" sz="1200" spc="-9" b="1">
                <a:latin typeface="Calibri"/>
                <a:cs typeface="Calibri"/>
              </a:rPr>
              <a:t>t</a:t>
            </a:r>
            <a:r>
              <a:rPr dirty="0" smtClean="0" sz="1200" spc="-4" b="1">
                <a:latin typeface="Calibri"/>
                <a:cs typeface="Calibri"/>
              </a:rPr>
              <a:t>e</a:t>
            </a:r>
            <a:r>
              <a:rPr dirty="0" smtClean="0" sz="1200" spc="0" b="1">
                <a:latin typeface="Calibri"/>
                <a:cs typeface="Calibri"/>
              </a:rPr>
              <a:t>s</a:t>
            </a:r>
            <a:r>
              <a:rPr dirty="0" smtClean="0" sz="1200" spc="-4" b="1">
                <a:latin typeface="Calibri"/>
                <a:cs typeface="Calibri"/>
              </a:rPr>
              <a:t> </a:t>
            </a:r>
            <a:r>
              <a:rPr dirty="0" smtClean="0" sz="1200" spc="0" b="1">
                <a:latin typeface="Calibri"/>
                <a:cs typeface="Calibri"/>
              </a:rPr>
              <a:t>o</a:t>
            </a:r>
            <a:r>
              <a:rPr dirty="0" smtClean="0" sz="1200" spc="4" b="1">
                <a:latin typeface="Calibri"/>
                <a:cs typeface="Calibri"/>
              </a:rPr>
              <a:t>l</a:t>
            </a:r>
            <a:r>
              <a:rPr dirty="0" smtClean="0" sz="1200" spc="-4" b="1">
                <a:latin typeface="Calibri"/>
                <a:cs typeface="Calibri"/>
              </a:rPr>
              <a:t>é</a:t>
            </a:r>
            <a:r>
              <a:rPr dirty="0" smtClean="0" sz="1200" spc="-4" b="1">
                <a:latin typeface="Calibri"/>
                <a:cs typeface="Calibri"/>
              </a:rPr>
              <a:t>a</a:t>
            </a:r>
            <a:r>
              <a:rPr dirty="0" smtClean="0" sz="1200" spc="-4" b="1">
                <a:latin typeface="Calibri"/>
                <a:cs typeface="Calibri"/>
              </a:rPr>
              <a:t>g</a:t>
            </a:r>
            <a:r>
              <a:rPr dirty="0" smtClean="0" sz="1200" spc="4" b="1">
                <a:latin typeface="Calibri"/>
                <a:cs typeface="Calibri"/>
              </a:rPr>
              <a:t>i</a:t>
            </a:r>
            <a:r>
              <a:rPr dirty="0" smtClean="0" sz="1200" spc="0" b="1">
                <a:latin typeface="Calibri"/>
                <a:cs typeface="Calibri"/>
              </a:rPr>
              <a:t>neus</a:t>
            </a:r>
            <a:r>
              <a:rPr dirty="0" smtClean="0" sz="1200" spc="-4" b="1">
                <a:latin typeface="Calibri"/>
                <a:cs typeface="Calibri"/>
              </a:rPr>
              <a:t>e</a:t>
            </a:r>
            <a:r>
              <a:rPr dirty="0" smtClean="0" sz="1200" spc="0" b="1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  <a:p>
            <a:pPr marL="182727">
              <a:lnSpc>
                <a:spcPts val="1440"/>
              </a:lnSpc>
              <a:spcBef>
                <a:spcPts val="72"/>
              </a:spcBef>
            </a:pPr>
            <a:r>
              <a:rPr dirty="0" smtClean="0" baseline="2275" sz="1800" spc="0">
                <a:latin typeface="Calibri"/>
                <a:cs typeface="Calibri"/>
              </a:rPr>
              <a:t>soja,</a:t>
            </a:r>
            <a:r>
              <a:rPr dirty="0" smtClean="0" baseline="2275" sz="1800" spc="4">
                <a:latin typeface="Calibri"/>
                <a:cs typeface="Calibri"/>
              </a:rPr>
              <a:t> </a:t>
            </a:r>
            <a:r>
              <a:rPr dirty="0" smtClean="0" baseline="2275" sz="1800" spc="-14">
                <a:latin typeface="Calibri"/>
                <a:cs typeface="Calibri"/>
              </a:rPr>
              <a:t>c</a:t>
            </a:r>
            <a:r>
              <a:rPr dirty="0" smtClean="0" baseline="2275" sz="1800" spc="0">
                <a:latin typeface="Calibri"/>
                <a:cs typeface="Calibri"/>
              </a:rPr>
              <a:t>ol</a:t>
            </a:r>
            <a:r>
              <a:rPr dirty="0" smtClean="0" baseline="2275" sz="1800" spc="-14">
                <a:latin typeface="Calibri"/>
                <a:cs typeface="Calibri"/>
              </a:rPr>
              <a:t>z</a:t>
            </a:r>
            <a:r>
              <a:rPr dirty="0" smtClean="0" baseline="2275" sz="1800" spc="0">
                <a:latin typeface="Calibri"/>
                <a:cs typeface="Calibri"/>
              </a:rPr>
              <a:t>a,</a:t>
            </a:r>
            <a:r>
              <a:rPr dirty="0" smtClean="0" baseline="2275" sz="1800" spc="14">
                <a:latin typeface="Calibri"/>
                <a:cs typeface="Calibri"/>
              </a:rPr>
              <a:t> </a:t>
            </a:r>
            <a:r>
              <a:rPr dirty="0" smtClean="0" baseline="2275" sz="1800" spc="-4">
                <a:latin typeface="Calibri"/>
                <a:cs typeface="Calibri"/>
              </a:rPr>
              <a:t>t</a:t>
            </a:r>
            <a:r>
              <a:rPr dirty="0" smtClean="0" baseline="2275" sz="1800" spc="0">
                <a:latin typeface="Calibri"/>
                <a:cs typeface="Calibri"/>
              </a:rPr>
              <a:t>o</a:t>
            </a:r>
            <a:r>
              <a:rPr dirty="0" smtClean="0" baseline="2275" sz="1800" spc="9">
                <a:latin typeface="Calibri"/>
                <a:cs typeface="Calibri"/>
              </a:rPr>
              <a:t>u</a:t>
            </a:r>
            <a:r>
              <a:rPr dirty="0" smtClean="0" baseline="2275" sz="1800" spc="0">
                <a:latin typeface="Calibri"/>
                <a:cs typeface="Calibri"/>
              </a:rPr>
              <a:t>r</a:t>
            </a:r>
            <a:r>
              <a:rPr dirty="0" smtClean="0" baseline="2275" sz="1800" spc="4">
                <a:latin typeface="Calibri"/>
                <a:cs typeface="Calibri"/>
              </a:rPr>
              <a:t>n</a:t>
            </a:r>
            <a:r>
              <a:rPr dirty="0" smtClean="0" baseline="2275" sz="1800" spc="0">
                <a:latin typeface="Calibri"/>
                <a:cs typeface="Calibri"/>
              </a:rPr>
              <a:t>es</a:t>
            </a:r>
            <a:r>
              <a:rPr dirty="0" smtClean="0" baseline="2275" sz="1800" spc="4">
                <a:latin typeface="Calibri"/>
                <a:cs typeface="Calibri"/>
              </a:rPr>
              <a:t>o</a:t>
            </a:r>
            <a:r>
              <a:rPr dirty="0" smtClean="0" baseline="2275" sz="1800" spc="0">
                <a:latin typeface="Calibri"/>
                <a:cs typeface="Calibri"/>
              </a:rPr>
              <a:t>l…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2070354" y="3122294"/>
            <a:ext cx="3492373" cy="308610"/>
          </a:xfrm>
          <a:custGeom>
            <a:avLst/>
            <a:gdLst/>
            <a:ahLst/>
            <a:cxnLst/>
            <a:rect l="l" t="t" r="r" b="b"/>
            <a:pathLst>
              <a:path w="3492373" h="308610">
                <a:moveTo>
                  <a:pt x="0" y="308610"/>
                </a:moveTo>
                <a:lnTo>
                  <a:pt x="3492373" y="308610"/>
                </a:lnTo>
                <a:lnTo>
                  <a:pt x="3492373" y="0"/>
                </a:lnTo>
                <a:lnTo>
                  <a:pt x="0" y="0"/>
                </a:lnTo>
                <a:lnTo>
                  <a:pt x="0" y="30861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562727" y="3122294"/>
            <a:ext cx="2200402" cy="308610"/>
          </a:xfrm>
          <a:custGeom>
            <a:avLst/>
            <a:gdLst/>
            <a:ahLst/>
            <a:cxnLst/>
            <a:rect l="l" t="t" r="r" b="b"/>
            <a:pathLst>
              <a:path w="2200402" h="308610">
                <a:moveTo>
                  <a:pt x="0" y="308610"/>
                </a:moveTo>
                <a:lnTo>
                  <a:pt x="2200402" y="308610"/>
                </a:lnTo>
                <a:lnTo>
                  <a:pt x="2200402" y="0"/>
                </a:lnTo>
                <a:lnTo>
                  <a:pt x="0" y="0"/>
                </a:lnTo>
                <a:lnTo>
                  <a:pt x="0" y="30861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070354" y="3430905"/>
            <a:ext cx="3492373" cy="735329"/>
          </a:xfrm>
          <a:custGeom>
            <a:avLst/>
            <a:gdLst/>
            <a:ahLst/>
            <a:cxnLst/>
            <a:rect l="l" t="t" r="r" b="b"/>
            <a:pathLst>
              <a:path w="3492373" h="735329">
                <a:moveTo>
                  <a:pt x="0" y="735329"/>
                </a:moveTo>
                <a:lnTo>
                  <a:pt x="3492373" y="735329"/>
                </a:lnTo>
                <a:lnTo>
                  <a:pt x="3492373" y="0"/>
                </a:lnTo>
                <a:lnTo>
                  <a:pt x="0" y="0"/>
                </a:lnTo>
                <a:lnTo>
                  <a:pt x="0" y="735329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562727" y="3430905"/>
            <a:ext cx="2200402" cy="735329"/>
          </a:xfrm>
          <a:custGeom>
            <a:avLst/>
            <a:gdLst/>
            <a:ahLst/>
            <a:cxnLst/>
            <a:rect l="l" t="t" r="r" b="b"/>
            <a:pathLst>
              <a:path w="2200402" h="735329">
                <a:moveTo>
                  <a:pt x="0" y="735329"/>
                </a:moveTo>
                <a:lnTo>
                  <a:pt x="2200402" y="735329"/>
                </a:lnTo>
                <a:lnTo>
                  <a:pt x="2200402" y="0"/>
                </a:lnTo>
                <a:lnTo>
                  <a:pt x="0" y="0"/>
                </a:lnTo>
                <a:lnTo>
                  <a:pt x="0" y="735329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2070354" y="4166234"/>
            <a:ext cx="3492373" cy="735330"/>
          </a:xfrm>
          <a:custGeom>
            <a:avLst/>
            <a:gdLst/>
            <a:ahLst/>
            <a:cxnLst/>
            <a:rect l="l" t="t" r="r" b="b"/>
            <a:pathLst>
              <a:path w="3492373" h="735329">
                <a:moveTo>
                  <a:pt x="0" y="735330"/>
                </a:moveTo>
                <a:lnTo>
                  <a:pt x="3492373" y="735330"/>
                </a:lnTo>
                <a:lnTo>
                  <a:pt x="3492373" y="0"/>
                </a:lnTo>
                <a:lnTo>
                  <a:pt x="0" y="0"/>
                </a:lnTo>
                <a:lnTo>
                  <a:pt x="0" y="73533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562727" y="4166234"/>
            <a:ext cx="2200402" cy="735330"/>
          </a:xfrm>
          <a:custGeom>
            <a:avLst/>
            <a:gdLst/>
            <a:ahLst/>
            <a:cxnLst/>
            <a:rect l="l" t="t" r="r" b="b"/>
            <a:pathLst>
              <a:path w="2200402" h="735329">
                <a:moveTo>
                  <a:pt x="0" y="735330"/>
                </a:moveTo>
                <a:lnTo>
                  <a:pt x="2200402" y="735330"/>
                </a:lnTo>
                <a:lnTo>
                  <a:pt x="2200402" y="0"/>
                </a:lnTo>
                <a:lnTo>
                  <a:pt x="0" y="0"/>
                </a:lnTo>
                <a:lnTo>
                  <a:pt x="0" y="735330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2070354" y="4901577"/>
            <a:ext cx="3492373" cy="948690"/>
          </a:xfrm>
          <a:custGeom>
            <a:avLst/>
            <a:gdLst/>
            <a:ahLst/>
            <a:cxnLst/>
            <a:rect l="l" t="t" r="r" b="b"/>
            <a:pathLst>
              <a:path w="3492373" h="948689">
                <a:moveTo>
                  <a:pt x="0" y="948689"/>
                </a:moveTo>
                <a:lnTo>
                  <a:pt x="3492373" y="948689"/>
                </a:lnTo>
                <a:lnTo>
                  <a:pt x="3492373" y="0"/>
                </a:lnTo>
                <a:lnTo>
                  <a:pt x="0" y="0"/>
                </a:lnTo>
                <a:lnTo>
                  <a:pt x="0" y="948689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562727" y="4901577"/>
            <a:ext cx="2200402" cy="948690"/>
          </a:xfrm>
          <a:custGeom>
            <a:avLst/>
            <a:gdLst/>
            <a:ahLst/>
            <a:cxnLst/>
            <a:rect l="l" t="t" r="r" b="b"/>
            <a:pathLst>
              <a:path w="2200402" h="948689">
                <a:moveTo>
                  <a:pt x="0" y="948689"/>
                </a:moveTo>
                <a:lnTo>
                  <a:pt x="2200402" y="948689"/>
                </a:lnTo>
                <a:lnTo>
                  <a:pt x="2200402" y="0"/>
                </a:lnTo>
                <a:lnTo>
                  <a:pt x="0" y="0"/>
                </a:lnTo>
                <a:lnTo>
                  <a:pt x="0" y="948689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2070354" y="5850267"/>
            <a:ext cx="3492373" cy="735330"/>
          </a:xfrm>
          <a:custGeom>
            <a:avLst/>
            <a:gdLst/>
            <a:ahLst/>
            <a:cxnLst/>
            <a:rect l="l" t="t" r="r" b="b"/>
            <a:pathLst>
              <a:path w="3492373" h="735330">
                <a:moveTo>
                  <a:pt x="0" y="735329"/>
                </a:moveTo>
                <a:lnTo>
                  <a:pt x="3492373" y="735329"/>
                </a:lnTo>
                <a:lnTo>
                  <a:pt x="3492373" y="0"/>
                </a:lnTo>
                <a:lnTo>
                  <a:pt x="0" y="0"/>
                </a:lnTo>
                <a:lnTo>
                  <a:pt x="0" y="735329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5562727" y="5850267"/>
            <a:ext cx="2200402" cy="735330"/>
          </a:xfrm>
          <a:custGeom>
            <a:avLst/>
            <a:gdLst/>
            <a:ahLst/>
            <a:cxnLst/>
            <a:rect l="l" t="t" r="r" b="b"/>
            <a:pathLst>
              <a:path w="2200402" h="735330">
                <a:moveTo>
                  <a:pt x="0" y="735329"/>
                </a:moveTo>
                <a:lnTo>
                  <a:pt x="2200402" y="735329"/>
                </a:lnTo>
                <a:lnTo>
                  <a:pt x="2200402" y="0"/>
                </a:lnTo>
                <a:lnTo>
                  <a:pt x="0" y="0"/>
                </a:lnTo>
                <a:lnTo>
                  <a:pt x="0" y="735329"/>
                </a:lnTo>
                <a:close/>
              </a:path>
            </a:pathLst>
          </a:custGeom>
          <a:solidFill>
            <a:srgbClr val="EAEEF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507994" y="257622"/>
            <a:ext cx="363209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 i="1">
                <a:solidFill>
                  <a:srgbClr val="00AFEF"/>
                </a:solidFill>
                <a:latin typeface="Comic Sans MS"/>
                <a:cs typeface="Comic Sans MS"/>
              </a:rPr>
              <a:t>Les</a:t>
            </a:r>
            <a:r>
              <a:rPr dirty="0" smtClean="0" baseline="2657" sz="2700" spc="-4" i="1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i="1">
                <a:solidFill>
                  <a:srgbClr val="00AFEF"/>
                </a:solidFill>
                <a:latin typeface="Comic Sans MS"/>
                <a:cs typeface="Comic Sans MS"/>
              </a:rPr>
              <a:t>biopolymères</a:t>
            </a:r>
            <a:r>
              <a:rPr dirty="0" smtClean="0" baseline="2657" sz="2700" spc="0" i="1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i="1">
                <a:solidFill>
                  <a:srgbClr val="00AFEF"/>
                </a:solidFill>
                <a:latin typeface="Comic Sans MS"/>
                <a:cs typeface="Comic Sans MS"/>
              </a:rPr>
              <a:t>et</a:t>
            </a:r>
            <a:r>
              <a:rPr dirty="0" smtClean="0" baseline="2657" sz="2700" spc="0" i="1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i="1">
                <a:solidFill>
                  <a:srgbClr val="00AFEF"/>
                </a:solidFill>
                <a:latin typeface="Comic Sans MS"/>
                <a:cs typeface="Comic Sans MS"/>
              </a:rPr>
              <a:t>bioplas</a:t>
            </a:r>
            <a:r>
              <a:rPr dirty="0" smtClean="0" baseline="2657" sz="2700" spc="4" i="1">
                <a:solidFill>
                  <a:srgbClr val="00AFEF"/>
                </a:solidFill>
                <a:latin typeface="Comic Sans MS"/>
                <a:cs typeface="Comic Sans MS"/>
              </a:rPr>
              <a:t>t</a:t>
            </a:r>
            <a:r>
              <a:rPr dirty="0" smtClean="0" baseline="2657" sz="2700" spc="0" i="1">
                <a:solidFill>
                  <a:srgbClr val="00AFEF"/>
                </a:solidFill>
                <a:latin typeface="Comic Sans MS"/>
                <a:cs typeface="Comic Sans MS"/>
              </a:rPr>
              <a:t>iques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4779" y="784833"/>
            <a:ext cx="9474630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her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he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soluti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mplaceme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plastiques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pét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chimi</a:t>
            </a:r>
            <a:r>
              <a:rPr dirty="0" smtClean="0" baseline="1708" sz="2100" spc="4">
                <a:latin typeface="Comic Sans MS"/>
                <a:cs typeface="Comic Sans MS"/>
              </a:rPr>
              <a:t>q</a:t>
            </a:r>
            <a:r>
              <a:rPr dirty="0" smtClean="0" baseline="1708" sz="2100" spc="-9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-4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savo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latin typeface="Comic Sans MS"/>
                <a:cs typeface="Comic Sans MS"/>
              </a:rPr>
              <a:t>b</a:t>
            </a:r>
            <a:r>
              <a:rPr dirty="0" smtClean="0" baseline="1708" sz="2100" spc="0" b="1">
                <a:latin typeface="Comic Sans MS"/>
                <a:cs typeface="Comic Sans MS"/>
              </a:rPr>
              <a:t>i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p</a:t>
            </a:r>
            <a:r>
              <a:rPr dirty="0" smtClean="0" baseline="1708" sz="2100" spc="9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lym</a:t>
            </a:r>
            <a:r>
              <a:rPr dirty="0" smtClean="0" baseline="1708" sz="2100" spc="-4" b="1">
                <a:latin typeface="Comic Sans MS"/>
                <a:cs typeface="Comic Sans MS"/>
              </a:rPr>
              <a:t>è</a:t>
            </a:r>
            <a:r>
              <a:rPr dirty="0" smtClean="0" baseline="1708" sz="2100" spc="0" b="1">
                <a:latin typeface="Comic Sans MS"/>
                <a:cs typeface="Comic Sans MS"/>
              </a:rPr>
              <a:t>r</a:t>
            </a:r>
            <a:r>
              <a:rPr dirty="0" smtClean="0" baseline="1708" sz="2100" spc="-9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latin typeface="Comic Sans MS"/>
                <a:cs typeface="Comic Sans MS"/>
              </a:rPr>
              <a:t>b</a:t>
            </a:r>
            <a:r>
              <a:rPr dirty="0" smtClean="0" baseline="1708" sz="2100" spc="0" b="1">
                <a:latin typeface="Comic Sans MS"/>
                <a:cs typeface="Comic Sans MS"/>
              </a:rPr>
              <a:t>i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plastiq</a:t>
            </a:r>
            <a:r>
              <a:rPr dirty="0" smtClean="0" baseline="1708" sz="2100" spc="-9" b="1">
                <a:latin typeface="Comic Sans MS"/>
                <a:cs typeface="Comic Sans MS"/>
              </a:rPr>
              <a:t>u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4779" y="1212048"/>
            <a:ext cx="697393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Ils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ro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ts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esse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tiels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in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ustrie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ra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matières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lasti</a:t>
            </a:r>
            <a:r>
              <a:rPr dirty="0" smtClean="0" baseline="1708" sz="2100" spc="4">
                <a:latin typeface="Comic Sans MS"/>
                <a:cs typeface="Comic Sans MS"/>
              </a:rPr>
              <a:t>q</a:t>
            </a:r>
            <a:r>
              <a:rPr dirty="0" smtClean="0" baseline="1708" sz="2100" spc="0">
                <a:latin typeface="Comic Sans MS"/>
                <a:cs typeface="Comic Sans MS"/>
              </a:rPr>
              <a:t>ues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73630" y="1638768"/>
            <a:ext cx="6861239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minue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la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dé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endance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à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l’é</a:t>
            </a:r>
            <a:r>
              <a:rPr dirty="0" smtClean="0" baseline="3417" sz="2100" spc="-4">
                <a:latin typeface="Comic Sans MS"/>
                <a:cs typeface="Comic Sans MS"/>
              </a:rPr>
              <a:t>g</a:t>
            </a:r>
            <a:r>
              <a:rPr dirty="0" smtClean="0" baseline="3417" sz="2100" spc="0">
                <a:latin typeface="Comic Sans MS"/>
                <a:cs typeface="Comic Sans MS"/>
              </a:rPr>
              <a:t>ard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des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urces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des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én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rgie</a:t>
            </a:r>
            <a:r>
              <a:rPr dirty="0" smtClean="0" baseline="3417" sz="2100" spc="-24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ssile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non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re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uvelables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acilement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dégrad</a:t>
            </a:r>
            <a:r>
              <a:rPr dirty="0" smtClean="0" baseline="1708" sz="2100" spc="-4">
                <a:latin typeface="Comic Sans MS"/>
                <a:cs typeface="Comic Sans MS"/>
              </a:rPr>
              <a:t>a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0272" y="2379961"/>
            <a:ext cx="893030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Les</a:t>
            </a:r>
            <a:r>
              <a:rPr dirty="0" smtClean="0" baseline="1494" sz="2400" spc="-20" i="1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biopo</a:t>
            </a:r>
            <a:r>
              <a:rPr dirty="0" smtClean="0" baseline="1494" sz="2400" spc="-9" i="1">
                <a:solidFill>
                  <a:srgbClr val="FFC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y</a:t>
            </a:r>
            <a:r>
              <a:rPr dirty="0" smtClean="0" baseline="1494" sz="2400" spc="-4" i="1">
                <a:solidFill>
                  <a:srgbClr val="FFC0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ères</a:t>
            </a:r>
            <a:r>
              <a:rPr dirty="0" smtClean="0" baseline="1494" sz="2400" spc="-72" i="1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so</a:t>
            </a:r>
            <a:r>
              <a:rPr dirty="0" smtClean="0" baseline="1494" sz="2400" spc="4" i="1">
                <a:solidFill>
                  <a:srgbClr val="FFC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-46" i="1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des</a:t>
            </a:r>
            <a:r>
              <a:rPr dirty="0" smtClean="0" baseline="1494" sz="2400" spc="-20" i="1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po</a:t>
            </a:r>
            <a:r>
              <a:rPr dirty="0" smtClean="0" baseline="1494" sz="2400" spc="-4" i="1">
                <a:solidFill>
                  <a:srgbClr val="FFC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y</a:t>
            </a:r>
            <a:r>
              <a:rPr dirty="0" smtClean="0" baseline="1494" sz="2400" spc="-4" i="1">
                <a:solidFill>
                  <a:srgbClr val="FFC0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ères</a:t>
            </a:r>
            <a:r>
              <a:rPr dirty="0" smtClean="0" baseline="1494" sz="2400" spc="-70" i="1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pré</a:t>
            </a:r>
            <a:r>
              <a:rPr dirty="0" smtClean="0" baseline="1494" sz="2400" spc="4" i="1">
                <a:solidFill>
                  <a:srgbClr val="FFC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4" i="1">
                <a:solidFill>
                  <a:srgbClr val="FFC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ts</a:t>
            </a:r>
            <a:r>
              <a:rPr dirty="0" smtClean="0" baseline="1494" sz="2400" spc="-80" i="1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dans</a:t>
            </a:r>
            <a:r>
              <a:rPr dirty="0" smtClean="0" baseline="1494" sz="2400" spc="-33" i="1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des</a:t>
            </a:r>
            <a:r>
              <a:rPr dirty="0" smtClean="0" baseline="1494" sz="2400" spc="-25" i="1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or</a:t>
            </a:r>
            <a:r>
              <a:rPr dirty="0" smtClean="0" baseline="1494" sz="2400" spc="4" i="1">
                <a:solidFill>
                  <a:srgbClr val="FFC000"/>
                </a:solidFill>
                <a:latin typeface="Comic Sans MS"/>
                <a:cs typeface="Comic Sans MS"/>
              </a:rPr>
              <a:t>g</a:t>
            </a: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anismes</a:t>
            </a:r>
            <a:r>
              <a:rPr dirty="0" smtClean="0" baseline="1494" sz="2400" spc="-62" i="1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vi</a:t>
            </a:r>
            <a:r>
              <a:rPr dirty="0" smtClean="0" baseline="1494" sz="2400" spc="4" i="1">
                <a:solidFill>
                  <a:srgbClr val="FFC000"/>
                </a:solidFill>
                <a:latin typeface="Comic Sans MS"/>
                <a:cs typeface="Comic Sans MS"/>
              </a:rPr>
              <a:t>v</a:t>
            </a: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an</a:t>
            </a:r>
            <a:r>
              <a:rPr dirty="0" smtClean="0" baseline="1494" sz="2400" spc="4" i="1">
                <a:solidFill>
                  <a:srgbClr val="FFC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494" sz="2400" spc="-71" i="1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ou</a:t>
            </a:r>
            <a:r>
              <a:rPr dirty="0" smtClean="0" baseline="1494" sz="2400" spc="-6" i="1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syn</a:t>
            </a:r>
            <a:r>
              <a:rPr dirty="0" smtClean="0" baseline="1494" sz="2400" spc="9" i="1">
                <a:solidFill>
                  <a:srgbClr val="FFC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hé</a:t>
            </a:r>
            <a:r>
              <a:rPr dirty="0" smtClean="0" baseline="1494" sz="2400" spc="4" i="1">
                <a:solidFill>
                  <a:srgbClr val="FFC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isés</a:t>
            </a:r>
            <a:r>
              <a:rPr dirty="0" smtClean="0" baseline="1494" sz="2400" spc="-101" i="1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par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01276" y="2379961"/>
            <a:ext cx="79045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ce</a:t>
            </a:r>
            <a:r>
              <a:rPr dirty="0" smtClean="0" baseline="1494" sz="2400" spc="-4" i="1">
                <a:solidFill>
                  <a:srgbClr val="FFC0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494" sz="2400" spc="4" i="1">
                <a:solidFill>
                  <a:srgbClr val="FFC000"/>
                </a:solidFill>
                <a:latin typeface="Comic Sans MS"/>
                <a:cs typeface="Comic Sans MS"/>
              </a:rPr>
              <a:t>x</a:t>
            </a:r>
            <a:r>
              <a:rPr dirty="0" smtClean="0" baseline="1494" sz="2400" spc="-4" i="1">
                <a:solidFill>
                  <a:srgbClr val="FFC000"/>
                </a:solidFill>
                <a:latin typeface="Comic Sans MS"/>
                <a:cs typeface="Comic Sans MS"/>
              </a:rPr>
              <a:t>-</a:t>
            </a: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-9" i="1">
                <a:solidFill>
                  <a:srgbClr val="FFC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0" i="1">
                <a:solidFill>
                  <a:srgbClr val="FFC000"/>
                </a:solidFill>
                <a:latin typeface="Comic Sans MS"/>
                <a:cs typeface="Comic Sans MS"/>
              </a:rPr>
              <a:t>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779" y="2796500"/>
            <a:ext cx="737815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1</a:t>
            </a:r>
            <a:r>
              <a:rPr dirty="0" smtClean="0" baseline="1708" sz="2100" spc="0">
                <a:latin typeface="Comic Sans MS"/>
                <a:cs typeface="Comic Sans MS"/>
              </a:rPr>
              <a:t>°</a:t>
            </a:r>
            <a:r>
              <a:rPr dirty="0" smtClean="0" baseline="1708" sz="2100" spc="0">
                <a:latin typeface="Comic Sans MS"/>
                <a:cs typeface="Comic Sans MS"/>
              </a:rPr>
              <a:t>)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ro</a:t>
            </a:r>
            <a:r>
              <a:rPr dirty="0" smtClean="0" baseline="1708" sz="2100" spc="4">
                <a:latin typeface="Comic Sans MS"/>
                <a:cs typeface="Comic Sans MS"/>
              </a:rPr>
              <a:t>v</a:t>
            </a:r>
            <a:r>
              <a:rPr dirty="0" smtClean="0" baseline="1708" sz="2100" spc="0">
                <a:latin typeface="Comic Sans MS"/>
                <a:cs typeface="Comic Sans MS"/>
              </a:rPr>
              <a:t>ena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rga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is</a:t>
            </a:r>
            <a:r>
              <a:rPr dirty="0" smtClean="0" baseline="1708" sz="2100" spc="4"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v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vants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4">
                <a:latin typeface="Comic Sans MS"/>
                <a:cs typeface="Comic Sans MS"/>
              </a:rPr>
              <a:t>x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ités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ur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ro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ucti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matières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lasti</a:t>
            </a:r>
            <a:r>
              <a:rPr dirty="0" smtClean="0" baseline="1708" sz="2100" spc="4">
                <a:latin typeface="Comic Sans MS"/>
                <a:cs typeface="Comic Sans MS"/>
              </a:rPr>
              <a:t>q</a:t>
            </a:r>
            <a:r>
              <a:rPr dirty="0" smtClean="0" baseline="1708" sz="2100" spc="0">
                <a:latin typeface="Comic Sans MS"/>
                <a:cs typeface="Comic Sans MS"/>
              </a:rPr>
              <a:t>ues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81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70354" y="3122295"/>
            <a:ext cx="5692775" cy="34633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57783">
              <a:lnSpc>
                <a:spcPct val="116129"/>
              </a:lnSpc>
              <a:spcBef>
                <a:spcPts val="170"/>
              </a:spcBef>
            </a:pPr>
            <a:r>
              <a:rPr dirty="0" smtClean="0" sz="1400" spc="0">
                <a:solidFill>
                  <a:srgbClr val="00AFEF"/>
                </a:solidFill>
                <a:latin typeface="Comic Sans MS"/>
                <a:cs typeface="Comic Sans MS"/>
              </a:rPr>
              <a:t>Source</a:t>
            </a:r>
            <a:r>
              <a:rPr dirty="0" smtClean="0" sz="1400" spc="-14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0">
                <a:solidFill>
                  <a:srgbClr val="00AFEF"/>
                </a:solidFill>
                <a:latin typeface="Comic Sans MS"/>
                <a:cs typeface="Comic Sans MS"/>
              </a:rPr>
              <a:t>nature</a:t>
            </a:r>
            <a:r>
              <a:rPr dirty="0" smtClean="0" sz="1400" spc="-4">
                <a:solidFill>
                  <a:srgbClr val="00AFEF"/>
                </a:solidFill>
                <a:latin typeface="Comic Sans MS"/>
                <a:cs typeface="Comic Sans MS"/>
              </a:rPr>
              <a:t>l</a:t>
            </a:r>
            <a:r>
              <a:rPr dirty="0" smtClean="0" sz="1400" spc="0">
                <a:solidFill>
                  <a:srgbClr val="00AFEF"/>
                </a:solidFill>
                <a:latin typeface="Comic Sans MS"/>
                <a:cs typeface="Comic Sans MS"/>
              </a:rPr>
              <a:t>le</a:t>
            </a:r>
            <a:r>
              <a:rPr dirty="0" smtClean="0" sz="1400" spc="0">
                <a:solidFill>
                  <a:srgbClr val="00AFEF"/>
                </a:solidFill>
                <a:latin typeface="Comic Sans MS"/>
                <a:cs typeface="Comic Sans MS"/>
              </a:rPr>
              <a:t>                              </a:t>
            </a:r>
            <a:r>
              <a:rPr dirty="0" smtClean="0" sz="1400" spc="99">
                <a:solidFill>
                  <a:srgbClr val="00AFEF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0">
                <a:solidFill>
                  <a:srgbClr val="FFC000"/>
                </a:solidFill>
                <a:latin typeface="Comic Sans MS"/>
                <a:cs typeface="Comic Sans MS"/>
              </a:rPr>
              <a:t>B</a:t>
            </a:r>
            <a:r>
              <a:rPr dirty="0" smtClean="0" sz="1400" spc="4">
                <a:solidFill>
                  <a:srgbClr val="FFC000"/>
                </a:solidFill>
                <a:latin typeface="Comic Sans MS"/>
                <a:cs typeface="Comic Sans MS"/>
              </a:rPr>
              <a:t>i</a:t>
            </a:r>
            <a:r>
              <a:rPr dirty="0" smtClean="0" sz="1400" spc="4">
                <a:solidFill>
                  <a:srgbClr val="FFC000"/>
                </a:solidFill>
                <a:latin typeface="Comic Sans MS"/>
                <a:cs typeface="Comic Sans MS"/>
              </a:rPr>
              <a:t>o</a:t>
            </a:r>
            <a:r>
              <a:rPr dirty="0" smtClean="0" sz="1400" spc="4">
                <a:solidFill>
                  <a:srgbClr val="FFC000"/>
                </a:solidFill>
                <a:latin typeface="Comic Sans MS"/>
                <a:cs typeface="Comic Sans MS"/>
              </a:rPr>
              <a:t>p</a:t>
            </a:r>
            <a:r>
              <a:rPr dirty="0" smtClean="0" sz="1400" spc="4">
                <a:solidFill>
                  <a:srgbClr val="FFC000"/>
                </a:solidFill>
                <a:latin typeface="Comic Sans MS"/>
                <a:cs typeface="Comic Sans MS"/>
              </a:rPr>
              <a:t>o</a:t>
            </a:r>
            <a:r>
              <a:rPr dirty="0" smtClean="0" sz="1400" spc="0">
                <a:solidFill>
                  <a:srgbClr val="FFC000"/>
                </a:solidFill>
                <a:latin typeface="Comic Sans MS"/>
                <a:cs typeface="Comic Sans MS"/>
              </a:rPr>
              <a:t>lymère</a:t>
            </a:r>
            <a:endParaRPr sz="1400">
              <a:latin typeface="Comic Sans MS"/>
              <a:cs typeface="Comic Sans MS"/>
            </a:endParaRPr>
          </a:p>
          <a:p>
            <a:pPr marR="738306" algn="r">
              <a:lnSpc>
                <a:spcPct val="116129"/>
              </a:lnSpc>
              <a:spcBef>
                <a:spcPts val="475"/>
              </a:spcBef>
            </a:pPr>
            <a:r>
              <a:rPr dirty="0" smtClean="0" sz="1400" spc="0">
                <a:latin typeface="Comic Sans MS"/>
                <a:cs typeface="Comic Sans MS"/>
              </a:rPr>
              <a:t>Cel</a:t>
            </a:r>
            <a:r>
              <a:rPr dirty="0" smtClean="0" sz="1400" spc="-4">
                <a:latin typeface="Comic Sans MS"/>
                <a:cs typeface="Comic Sans MS"/>
              </a:rPr>
              <a:t>l</a:t>
            </a:r>
            <a:r>
              <a:rPr dirty="0" smtClean="0" sz="1400" spc="4">
                <a:latin typeface="Comic Sans MS"/>
                <a:cs typeface="Comic Sans MS"/>
              </a:rPr>
              <a:t>u</a:t>
            </a:r>
            <a:r>
              <a:rPr dirty="0" smtClean="0" sz="1400" spc="0">
                <a:latin typeface="Comic Sans MS"/>
                <a:cs typeface="Comic Sans MS"/>
              </a:rPr>
              <a:t>l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se</a:t>
            </a:r>
            <a:endParaRPr sz="1400">
              <a:latin typeface="Comic Sans MS"/>
              <a:cs typeface="Comic Sans MS"/>
            </a:endParaRPr>
          </a:p>
          <a:p>
            <a:pPr marL="48006">
              <a:lnSpc>
                <a:spcPts val="1680"/>
              </a:lnSpc>
              <a:spcBef>
                <a:spcPts val="84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B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,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coton,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maïs,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lé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aut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endParaRPr sz="1400">
              <a:latin typeface="Comic Sans MS"/>
              <a:cs typeface="Comic Sans MS"/>
            </a:endParaRPr>
          </a:p>
          <a:p>
            <a:pPr marL="48006">
              <a:lnSpc>
                <a:spcPct val="116129"/>
              </a:lnSpc>
              <a:spcBef>
                <a:spcPts val="3756"/>
              </a:spcBef>
            </a:pPr>
            <a:r>
              <a:rPr dirty="0" smtClean="0" sz="1400" spc="0">
                <a:latin typeface="Comic Sans MS"/>
                <a:cs typeface="Comic Sans MS"/>
              </a:rPr>
              <a:t>Soya</a:t>
            </a:r>
            <a:r>
              <a:rPr dirty="0" smtClean="0" sz="1400" spc="0">
                <a:latin typeface="Comic Sans MS"/>
                <a:cs typeface="Comic Sans MS"/>
              </a:rPr>
              <a:t>                                                                </a:t>
            </a:r>
            <a:r>
              <a:rPr dirty="0" smtClean="0" sz="1400" spc="13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Prot</a:t>
            </a:r>
            <a:r>
              <a:rPr dirty="0" smtClean="0" sz="1400" spc="-4">
                <a:latin typeface="Comic Sans MS"/>
                <a:cs typeface="Comic Sans MS"/>
              </a:rPr>
              <a:t>é</a:t>
            </a:r>
            <a:r>
              <a:rPr dirty="0" smtClean="0" sz="1400" spc="0">
                <a:latin typeface="Comic Sans MS"/>
                <a:cs typeface="Comic Sans MS"/>
              </a:rPr>
              <a:t>ine</a:t>
            </a:r>
            <a:r>
              <a:rPr dirty="0" smtClean="0" sz="1400" spc="-2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de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soya</a:t>
            </a:r>
            <a:endParaRPr sz="1400">
              <a:latin typeface="Comic Sans MS"/>
              <a:cs typeface="Comic Sans MS"/>
            </a:endParaRPr>
          </a:p>
          <a:p>
            <a:pPr marL="48006" marR="755977">
              <a:lnSpc>
                <a:spcPts val="1680"/>
              </a:lnSpc>
              <a:spcBef>
                <a:spcPts val="4125"/>
              </a:spcBef>
            </a:pPr>
            <a:r>
              <a:rPr dirty="0" smtClean="0" sz="1400" spc="0">
                <a:latin typeface="Comic Sans MS"/>
                <a:cs typeface="Comic Sans MS"/>
              </a:rPr>
              <a:t>Maïs,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24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-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mme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34">
                <a:latin typeface="Comic Sans MS"/>
                <a:cs typeface="Comic Sans MS"/>
              </a:rPr>
              <a:t> </a:t>
            </a:r>
            <a:r>
              <a:rPr dirty="0" smtClean="0" sz="1400" spc="-9">
                <a:latin typeface="Comic Sans MS"/>
                <a:cs typeface="Comic Sans MS"/>
              </a:rPr>
              <a:t>d</a:t>
            </a:r>
            <a:r>
              <a:rPr dirty="0" smtClean="0" sz="1400" spc="0">
                <a:latin typeface="Comic Sans MS"/>
                <a:cs typeface="Comic Sans MS"/>
              </a:rPr>
              <a:t>e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2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terre,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34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b</a:t>
            </a:r>
            <a:r>
              <a:rPr dirty="0" smtClean="0" sz="1400" spc="0">
                <a:latin typeface="Comic Sans MS"/>
                <a:cs typeface="Comic Sans MS"/>
              </a:rPr>
              <a:t>lé,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2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ma</a:t>
            </a:r>
            <a:r>
              <a:rPr dirty="0" smtClean="0" sz="1400" spc="-14">
                <a:latin typeface="Comic Sans MS"/>
                <a:cs typeface="Comic Sans MS"/>
              </a:rPr>
              <a:t>n</a:t>
            </a:r>
            <a:r>
              <a:rPr dirty="0" smtClean="0" sz="1400" spc="0">
                <a:latin typeface="Comic Sans MS"/>
                <a:cs typeface="Comic Sans MS"/>
              </a:rPr>
              <a:t>ioc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3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et</a:t>
            </a:r>
            <a:r>
              <a:rPr dirty="0" smtClean="0" sz="1400" spc="0">
                <a:latin typeface="Comic Sans MS"/>
                <a:cs typeface="Comic Sans MS"/>
              </a:rPr>
              <a:t>              </a:t>
            </a:r>
            <a:r>
              <a:rPr dirty="0" smtClean="0" sz="1400" spc="362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A</a:t>
            </a:r>
            <a:r>
              <a:rPr dirty="0" smtClean="0" sz="1400" spc="0">
                <a:latin typeface="Comic Sans MS"/>
                <a:cs typeface="Comic Sans MS"/>
              </a:rPr>
              <a:t>m</a:t>
            </a:r>
            <a:r>
              <a:rPr dirty="0" smtClean="0" sz="1400" spc="4">
                <a:latin typeface="Comic Sans MS"/>
                <a:cs typeface="Comic Sans MS"/>
              </a:rPr>
              <a:t>i</a:t>
            </a:r>
            <a:r>
              <a:rPr dirty="0" smtClean="0" sz="1400" spc="4">
                <a:latin typeface="Comic Sans MS"/>
                <a:cs typeface="Comic Sans MS"/>
              </a:rPr>
              <a:t>d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autres</a:t>
            </a:r>
            <a:endParaRPr sz="1400">
              <a:latin typeface="Comic Sans MS"/>
              <a:cs typeface="Comic Sans MS"/>
            </a:endParaRPr>
          </a:p>
          <a:p>
            <a:pPr marL="48006">
              <a:lnSpc>
                <a:spcPct val="116129"/>
              </a:lnSpc>
              <a:spcBef>
                <a:spcPts val="3828"/>
              </a:spcBef>
            </a:pPr>
            <a:r>
              <a:rPr dirty="0" smtClean="0" sz="1400" spc="0">
                <a:latin typeface="Comic Sans MS"/>
                <a:cs typeface="Comic Sans MS"/>
              </a:rPr>
              <a:t>B</a:t>
            </a:r>
            <a:r>
              <a:rPr dirty="0" smtClean="0" sz="1400" spc="4">
                <a:latin typeface="Comic Sans MS"/>
                <a:cs typeface="Comic Sans MS"/>
              </a:rPr>
              <a:t>a</a:t>
            </a:r>
            <a:r>
              <a:rPr dirty="0" smtClean="0" sz="1400" spc="0">
                <a:latin typeface="Comic Sans MS"/>
                <a:cs typeface="Comic Sans MS"/>
              </a:rPr>
              <a:t>ct</a:t>
            </a:r>
            <a:r>
              <a:rPr dirty="0" smtClean="0" sz="1400" spc="-4">
                <a:latin typeface="Comic Sans MS"/>
                <a:cs typeface="Comic Sans MS"/>
              </a:rPr>
              <a:t>é</a:t>
            </a:r>
            <a:r>
              <a:rPr dirty="0" smtClean="0" sz="1400" spc="0">
                <a:latin typeface="Comic Sans MS"/>
                <a:cs typeface="Comic Sans MS"/>
              </a:rPr>
              <a:t>ries</a:t>
            </a:r>
            <a:r>
              <a:rPr dirty="0" smtClean="0" sz="1400" spc="0">
                <a:latin typeface="Comic Sans MS"/>
                <a:cs typeface="Comic Sans MS"/>
              </a:rPr>
              <a:t>                                                             </a:t>
            </a:r>
            <a:r>
              <a:rPr dirty="0" smtClean="0" sz="1400" spc="232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P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lyeste</a:t>
            </a:r>
            <a:r>
              <a:rPr dirty="0" smtClean="0" sz="1400" spc="-4">
                <a:latin typeface="Comic Sans MS"/>
                <a:cs typeface="Comic Sans MS"/>
              </a:rPr>
              <a:t>r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10011155" y="416023"/>
            <a:ext cx="1791579" cy="24415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800100" y="1581912"/>
            <a:ext cx="2232660" cy="10180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4932942" y="1802249"/>
            <a:ext cx="191577" cy="0"/>
          </a:xfrm>
          <a:custGeom>
            <a:avLst/>
            <a:gdLst/>
            <a:ahLst/>
            <a:cxnLst/>
            <a:rect l="l" t="t" r="r" b="b"/>
            <a:pathLst>
              <a:path w="191577" h="0">
                <a:moveTo>
                  <a:pt x="0" y="0"/>
                </a:moveTo>
                <a:lnTo>
                  <a:pt x="191577" y="0"/>
                </a:lnTo>
              </a:path>
            </a:pathLst>
          </a:custGeom>
          <a:ln w="898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4935959" y="1606430"/>
            <a:ext cx="111120" cy="843038"/>
          </a:xfrm>
          <a:custGeom>
            <a:avLst/>
            <a:gdLst/>
            <a:ahLst/>
            <a:cxnLst/>
            <a:rect l="l" t="t" r="r" b="b"/>
            <a:pathLst>
              <a:path w="111120" h="843038">
                <a:moveTo>
                  <a:pt x="106092" y="0"/>
                </a:moveTo>
                <a:lnTo>
                  <a:pt x="86260" y="39123"/>
                </a:lnTo>
                <a:lnTo>
                  <a:pt x="68414" y="79015"/>
                </a:lnTo>
                <a:lnTo>
                  <a:pt x="52576" y="119605"/>
                </a:lnTo>
                <a:lnTo>
                  <a:pt x="38772" y="160826"/>
                </a:lnTo>
                <a:lnTo>
                  <a:pt x="27026" y="202607"/>
                </a:lnTo>
                <a:lnTo>
                  <a:pt x="17361" y="244881"/>
                </a:lnTo>
                <a:lnTo>
                  <a:pt x="9801" y="287580"/>
                </a:lnTo>
                <a:lnTo>
                  <a:pt x="4372" y="330633"/>
                </a:lnTo>
                <a:lnTo>
                  <a:pt x="1097" y="373972"/>
                </a:lnTo>
                <a:lnTo>
                  <a:pt x="0" y="417530"/>
                </a:lnTo>
                <a:lnTo>
                  <a:pt x="81" y="439864"/>
                </a:lnTo>
                <a:lnTo>
                  <a:pt x="2076" y="484413"/>
                </a:lnTo>
                <a:lnTo>
                  <a:pt x="6473" y="528720"/>
                </a:lnTo>
                <a:lnTo>
                  <a:pt x="13222" y="572683"/>
                </a:lnTo>
                <a:lnTo>
                  <a:pt x="22277" y="616200"/>
                </a:lnTo>
                <a:lnTo>
                  <a:pt x="33588" y="659170"/>
                </a:lnTo>
                <a:lnTo>
                  <a:pt x="47108" y="701491"/>
                </a:lnTo>
                <a:lnTo>
                  <a:pt x="62787" y="743062"/>
                </a:lnTo>
                <a:lnTo>
                  <a:pt x="80579" y="783780"/>
                </a:lnTo>
                <a:lnTo>
                  <a:pt x="100434" y="823545"/>
                </a:lnTo>
                <a:lnTo>
                  <a:pt x="111120" y="843038"/>
                </a:lnTo>
              </a:path>
            </a:pathLst>
          </a:custGeom>
          <a:ln w="75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5438757" y="1861542"/>
            <a:ext cx="189571" cy="182362"/>
          </a:xfrm>
          <a:custGeom>
            <a:avLst/>
            <a:gdLst/>
            <a:ahLst/>
            <a:cxnLst/>
            <a:rect l="l" t="t" r="r" b="b"/>
            <a:pathLst>
              <a:path w="189571" h="182362">
                <a:moveTo>
                  <a:pt x="0" y="0"/>
                </a:moveTo>
                <a:lnTo>
                  <a:pt x="189571" y="182362"/>
                </a:lnTo>
              </a:path>
            </a:pathLst>
          </a:custGeom>
          <a:ln w="901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5422173" y="2186899"/>
            <a:ext cx="189551" cy="181862"/>
          </a:xfrm>
          <a:custGeom>
            <a:avLst/>
            <a:gdLst/>
            <a:ahLst/>
            <a:cxnLst/>
            <a:rect l="l" t="t" r="r" b="b"/>
            <a:pathLst>
              <a:path w="189551" h="181862">
                <a:moveTo>
                  <a:pt x="189551" y="0"/>
                </a:moveTo>
                <a:lnTo>
                  <a:pt x="0" y="181862"/>
                </a:lnTo>
              </a:path>
            </a:pathLst>
          </a:custGeom>
          <a:ln w="901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5792742" y="2127607"/>
            <a:ext cx="266986" cy="0"/>
          </a:xfrm>
          <a:custGeom>
            <a:avLst/>
            <a:gdLst/>
            <a:ahLst/>
            <a:cxnLst/>
            <a:rect l="l" t="t" r="r" b="b"/>
            <a:pathLst>
              <a:path w="266986" h="0">
                <a:moveTo>
                  <a:pt x="0" y="0"/>
                </a:moveTo>
                <a:lnTo>
                  <a:pt x="266986" y="0"/>
                </a:lnTo>
              </a:path>
            </a:pathLst>
          </a:custGeom>
          <a:ln w="898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5792742" y="2081771"/>
            <a:ext cx="266986" cy="0"/>
          </a:xfrm>
          <a:custGeom>
            <a:avLst/>
            <a:gdLst/>
            <a:ahLst/>
            <a:cxnLst/>
            <a:rect l="l" t="t" r="r" b="b"/>
            <a:pathLst>
              <a:path w="266986" h="0">
                <a:moveTo>
                  <a:pt x="0" y="0"/>
                </a:moveTo>
                <a:lnTo>
                  <a:pt x="266986" y="0"/>
                </a:lnTo>
              </a:path>
            </a:pathLst>
          </a:custGeom>
          <a:ln w="898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6258843" y="1834128"/>
            <a:ext cx="188058" cy="183864"/>
          </a:xfrm>
          <a:custGeom>
            <a:avLst/>
            <a:gdLst/>
            <a:ahLst/>
            <a:cxnLst/>
            <a:rect l="l" t="t" r="r" b="b"/>
            <a:pathLst>
              <a:path w="188058" h="183864">
                <a:moveTo>
                  <a:pt x="0" y="183864"/>
                </a:moveTo>
                <a:lnTo>
                  <a:pt x="188058" y="0"/>
                </a:lnTo>
              </a:path>
            </a:pathLst>
          </a:custGeom>
          <a:ln w="901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6815956" y="1812702"/>
            <a:ext cx="267450" cy="0"/>
          </a:xfrm>
          <a:custGeom>
            <a:avLst/>
            <a:gdLst/>
            <a:ahLst/>
            <a:cxnLst/>
            <a:rect l="l" t="t" r="r" b="b"/>
            <a:pathLst>
              <a:path w="267450" h="0">
                <a:moveTo>
                  <a:pt x="0" y="0"/>
                </a:moveTo>
                <a:lnTo>
                  <a:pt x="267450" y="0"/>
                </a:lnTo>
              </a:path>
            </a:pathLst>
          </a:custGeom>
          <a:ln w="898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6890325" y="1610916"/>
            <a:ext cx="111168" cy="835563"/>
          </a:xfrm>
          <a:custGeom>
            <a:avLst/>
            <a:gdLst/>
            <a:ahLst/>
            <a:cxnLst/>
            <a:rect l="l" t="t" r="r" b="b"/>
            <a:pathLst>
              <a:path w="111168" h="835563">
                <a:moveTo>
                  <a:pt x="0" y="835563"/>
                </a:moveTo>
                <a:lnTo>
                  <a:pt x="20860" y="796400"/>
                </a:lnTo>
                <a:lnTo>
                  <a:pt x="39607" y="756384"/>
                </a:lnTo>
                <a:lnTo>
                  <a:pt x="56221" y="715591"/>
                </a:lnTo>
                <a:lnTo>
                  <a:pt x="70682" y="674094"/>
                </a:lnTo>
                <a:lnTo>
                  <a:pt x="82972" y="631970"/>
                </a:lnTo>
                <a:lnTo>
                  <a:pt x="93071" y="589292"/>
                </a:lnTo>
                <a:lnTo>
                  <a:pt x="100959" y="546136"/>
                </a:lnTo>
                <a:lnTo>
                  <a:pt x="106618" y="502577"/>
                </a:lnTo>
                <a:lnTo>
                  <a:pt x="110027" y="458688"/>
                </a:lnTo>
                <a:lnTo>
                  <a:pt x="111168" y="414546"/>
                </a:lnTo>
                <a:lnTo>
                  <a:pt x="110893" y="392742"/>
                </a:lnTo>
                <a:lnTo>
                  <a:pt x="108702" y="349290"/>
                </a:lnTo>
                <a:lnTo>
                  <a:pt x="104340" y="306118"/>
                </a:lnTo>
                <a:lnTo>
                  <a:pt x="97829" y="263312"/>
                </a:lnTo>
                <a:lnTo>
                  <a:pt x="89191" y="220960"/>
                </a:lnTo>
                <a:lnTo>
                  <a:pt x="78449" y="179148"/>
                </a:lnTo>
                <a:lnTo>
                  <a:pt x="65623" y="137963"/>
                </a:lnTo>
                <a:lnTo>
                  <a:pt x="50735" y="97491"/>
                </a:lnTo>
                <a:lnTo>
                  <a:pt x="33808" y="57819"/>
                </a:lnTo>
                <a:lnTo>
                  <a:pt x="14862" y="19033"/>
                </a:lnTo>
                <a:lnTo>
                  <a:pt x="4640" y="0"/>
                </a:lnTo>
              </a:path>
            </a:pathLst>
          </a:custGeom>
          <a:ln w="75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6258843" y="2195871"/>
            <a:ext cx="188058" cy="182342"/>
          </a:xfrm>
          <a:custGeom>
            <a:avLst/>
            <a:gdLst/>
            <a:ahLst/>
            <a:cxnLst/>
            <a:rect l="l" t="t" r="r" b="b"/>
            <a:pathLst>
              <a:path w="188058" h="182342">
                <a:moveTo>
                  <a:pt x="0" y="0"/>
                </a:moveTo>
                <a:lnTo>
                  <a:pt x="188058" y="182342"/>
                </a:lnTo>
              </a:path>
            </a:pathLst>
          </a:custGeom>
          <a:ln w="901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3107436" y="1924812"/>
            <a:ext cx="1217676" cy="76200"/>
          </a:xfrm>
          <a:custGeom>
            <a:avLst/>
            <a:gdLst/>
            <a:ahLst/>
            <a:cxnLst/>
            <a:rect l="l" t="t" r="r" b="b"/>
            <a:pathLst>
              <a:path w="1217676" h="76200">
                <a:moveTo>
                  <a:pt x="1154176" y="44450"/>
                </a:moveTo>
                <a:lnTo>
                  <a:pt x="1141475" y="44450"/>
                </a:lnTo>
                <a:lnTo>
                  <a:pt x="1141476" y="76200"/>
                </a:lnTo>
                <a:lnTo>
                  <a:pt x="1217676" y="38100"/>
                </a:lnTo>
                <a:lnTo>
                  <a:pt x="1154176" y="44450"/>
                </a:lnTo>
                <a:close/>
              </a:path>
              <a:path w="1217676" h="76200">
                <a:moveTo>
                  <a:pt x="1154176" y="31750"/>
                </a:moveTo>
                <a:lnTo>
                  <a:pt x="1141476" y="0"/>
                </a:lnTo>
                <a:lnTo>
                  <a:pt x="1141476" y="31749"/>
                </a:lnTo>
                <a:lnTo>
                  <a:pt x="1154176" y="31750"/>
                </a:lnTo>
                <a:close/>
              </a:path>
              <a:path w="1217676" h="76200">
                <a:moveTo>
                  <a:pt x="0" y="31750"/>
                </a:moveTo>
                <a:lnTo>
                  <a:pt x="0" y="44450"/>
                </a:lnTo>
                <a:lnTo>
                  <a:pt x="1154176" y="44450"/>
                </a:lnTo>
                <a:lnTo>
                  <a:pt x="1217676" y="38100"/>
                </a:lnTo>
                <a:lnTo>
                  <a:pt x="1141476" y="0"/>
                </a:lnTo>
                <a:lnTo>
                  <a:pt x="1154176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1917192" y="2865120"/>
            <a:ext cx="4255008" cy="1161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7345680" y="5192268"/>
            <a:ext cx="2665476" cy="1397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13664" y="217847"/>
            <a:ext cx="2419715" cy="231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1877" sz="2400" spc="0">
                <a:latin typeface="Wingdings"/>
                <a:cs typeface="Wingdings"/>
              </a:rPr>
              <a:t></a:t>
            </a:r>
            <a:r>
              <a:rPr dirty="0" smtClean="0" baseline="1811" sz="2400" spc="0">
                <a:latin typeface="Times New Roman"/>
                <a:cs typeface="Times New Roman"/>
              </a:rPr>
              <a:t> </a:t>
            </a:r>
            <a:r>
              <a:rPr dirty="0" smtClean="0" baseline="1811" sz="2400" spc="177">
                <a:latin typeface="Times New Roman"/>
                <a:cs typeface="Times New Roman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Le</a:t>
            </a:r>
            <a:r>
              <a:rPr dirty="0" smtClean="0" baseline="1494" sz="2400" spc="-1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cao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latin typeface="Comic Sans MS"/>
                <a:cs typeface="Comic Sans MS"/>
              </a:rPr>
              <a:t>tchouc</a:t>
            </a:r>
            <a:r>
              <a:rPr dirty="0" smtClean="0" baseline="1494" sz="2400" spc="-3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naturel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9681" y="906740"/>
            <a:ext cx="353567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utch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uc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naturel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lymère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le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10405" y="906740"/>
            <a:ext cx="597969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 b="1">
                <a:latin typeface="Comic Sans MS"/>
                <a:cs typeface="Comic Sans MS"/>
              </a:rPr>
              <a:t>p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ly</a:t>
            </a:r>
            <a:r>
              <a:rPr dirty="0" smtClean="0" baseline="1708" sz="2100" spc="4" b="1">
                <a:latin typeface="Comic Sans MS"/>
                <a:cs typeface="Comic Sans MS"/>
              </a:rPr>
              <a:t>i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4" b="1">
                <a:latin typeface="Comic Sans MS"/>
                <a:cs typeface="Comic Sans MS"/>
              </a:rPr>
              <a:t>p</a:t>
            </a:r>
            <a:r>
              <a:rPr dirty="0" smtClean="0" baseline="1708" sz="2100" spc="0" b="1">
                <a:latin typeface="Comic Sans MS"/>
                <a:cs typeface="Comic Sans MS"/>
              </a:rPr>
              <a:t>r</a:t>
            </a:r>
            <a:r>
              <a:rPr dirty="0" smtClean="0" baseline="1708" sz="2100" spc="-9" b="1">
                <a:latin typeface="Comic Sans MS"/>
                <a:cs typeface="Comic Sans MS"/>
              </a:rPr>
              <a:t>è</a:t>
            </a:r>
            <a:r>
              <a:rPr dirty="0" smtClean="0" baseline="1708" sz="2100" spc="0" b="1">
                <a:latin typeface="Comic Sans MS"/>
                <a:cs typeface="Comic Sans MS"/>
              </a:rPr>
              <a:t>ne</a:t>
            </a:r>
            <a:r>
              <a:rPr dirty="0" smtClean="0" baseline="1708" sz="2100" spc="-194" b="1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;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no</a:t>
            </a:r>
            <a:r>
              <a:rPr dirty="0" smtClean="0" baseline="1708" sz="2100" spc="4"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ère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l’is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rè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latin typeface="Comic Sans MS"/>
                <a:cs typeface="Comic Sans MS"/>
              </a:rPr>
              <a:t>2</a:t>
            </a:r>
            <a:r>
              <a:rPr dirty="0" smtClean="0" baseline="1708" sz="2100" spc="-4" b="1">
                <a:latin typeface="Comic Sans MS"/>
                <a:cs typeface="Comic Sans MS"/>
              </a:rPr>
              <a:t>-</a:t>
            </a:r>
            <a:r>
              <a:rPr dirty="0" smtClean="0" baseline="1708" sz="2100" spc="0" b="1">
                <a:latin typeface="Comic Sans MS"/>
                <a:cs typeface="Comic Sans MS"/>
              </a:rPr>
              <a:t>mé</a:t>
            </a:r>
            <a:r>
              <a:rPr dirty="0" smtClean="0" baseline="1708" sz="2100" spc="-4" b="1">
                <a:latin typeface="Comic Sans MS"/>
                <a:cs typeface="Comic Sans MS"/>
              </a:rPr>
              <a:t>t</a:t>
            </a:r>
            <a:r>
              <a:rPr dirty="0" smtClean="0" baseline="1708" sz="2100" spc="4" b="1">
                <a:latin typeface="Comic Sans MS"/>
                <a:cs typeface="Comic Sans MS"/>
              </a:rPr>
              <a:t>h</a:t>
            </a:r>
            <a:r>
              <a:rPr dirty="0" smtClean="0" baseline="1708" sz="2100" spc="0" b="1">
                <a:latin typeface="Comic Sans MS"/>
                <a:cs typeface="Comic Sans MS"/>
              </a:rPr>
              <a:t>yl</a:t>
            </a:r>
            <a:r>
              <a:rPr dirty="0" smtClean="0" baseline="1708" sz="2100" spc="9" b="1"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latin typeface="Comic Sans MS"/>
                <a:cs typeface="Comic Sans MS"/>
              </a:rPr>
              <a:t>b</a:t>
            </a:r>
            <a:r>
              <a:rPr dirty="0" smtClean="0" baseline="1708" sz="2100" spc="0" b="1">
                <a:latin typeface="Comic Sans MS"/>
                <a:cs typeface="Comic Sans MS"/>
              </a:rPr>
              <a:t>uta</a:t>
            </a:r>
            <a:r>
              <a:rPr dirty="0" smtClean="0" baseline="1708" sz="2100" spc="-4" b="1">
                <a:latin typeface="Comic Sans MS"/>
                <a:cs typeface="Comic Sans MS"/>
              </a:rPr>
              <a:t>-</a:t>
            </a:r>
            <a:r>
              <a:rPr dirty="0" smtClean="0" baseline="1708" sz="2100" spc="-4" b="1">
                <a:latin typeface="Comic Sans MS"/>
                <a:cs typeface="Comic Sans MS"/>
              </a:rPr>
              <a:t>1</a:t>
            </a:r>
            <a:r>
              <a:rPr dirty="0" smtClean="0" baseline="1708" sz="2100" spc="4" b="1">
                <a:latin typeface="Comic Sans MS"/>
                <a:cs typeface="Comic Sans MS"/>
              </a:rPr>
              <a:t>,</a:t>
            </a:r>
            <a:r>
              <a:rPr dirty="0" smtClean="0" baseline="1708" sz="2100" spc="-4" b="1">
                <a:latin typeface="Comic Sans MS"/>
                <a:cs typeface="Comic Sans MS"/>
              </a:rPr>
              <a:t>3</a:t>
            </a:r>
            <a:r>
              <a:rPr dirty="0" smtClean="0" baseline="1708" sz="2100" spc="-4" b="1">
                <a:latin typeface="Comic Sans MS"/>
                <a:cs typeface="Comic Sans MS"/>
              </a:rPr>
              <a:t>-</a:t>
            </a:r>
            <a:r>
              <a:rPr dirty="0" smtClean="0" baseline="1708" sz="2100" spc="0" b="1">
                <a:latin typeface="Comic Sans MS"/>
                <a:cs typeface="Comic Sans MS"/>
              </a:rPr>
              <a:t>d</a:t>
            </a:r>
            <a:r>
              <a:rPr dirty="0" smtClean="0" baseline="1708" sz="2100" spc="4" b="1">
                <a:latin typeface="Comic Sans MS"/>
                <a:cs typeface="Comic Sans MS"/>
              </a:rPr>
              <a:t>i</a:t>
            </a:r>
            <a:r>
              <a:rPr dirty="0" smtClean="0" baseline="1708" sz="2100" spc="-4" b="1">
                <a:latin typeface="Comic Sans MS"/>
                <a:cs typeface="Comic Sans MS"/>
              </a:rPr>
              <a:t>è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34437" y="1723349"/>
            <a:ext cx="339073" cy="2222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0"/>
              </a:lnSpc>
              <a:spcBef>
                <a:spcPts val="83"/>
              </a:spcBef>
            </a:pPr>
            <a:r>
              <a:rPr dirty="0" smtClean="0" baseline="12078" sz="1800" spc="19">
                <a:latin typeface="Arial"/>
                <a:cs typeface="Arial"/>
              </a:rPr>
              <a:t>C</a:t>
            </a:r>
            <a:r>
              <a:rPr dirty="0" smtClean="0" baseline="12078" sz="1800" spc="-34">
                <a:latin typeface="Arial"/>
                <a:cs typeface="Arial"/>
              </a:rPr>
              <a:t>H</a:t>
            </a:r>
            <a:r>
              <a:rPr dirty="0" smtClean="0" baseline="-10870" sz="1200" spc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66361" y="1723349"/>
            <a:ext cx="339073" cy="2222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0"/>
              </a:lnSpc>
              <a:spcBef>
                <a:spcPts val="83"/>
              </a:spcBef>
            </a:pPr>
            <a:r>
              <a:rPr dirty="0" smtClean="0" baseline="12078" sz="1800" spc="9">
                <a:latin typeface="Arial"/>
                <a:cs typeface="Arial"/>
              </a:rPr>
              <a:t>C</a:t>
            </a:r>
            <a:r>
              <a:rPr dirty="0" smtClean="0" baseline="12078" sz="1800" spc="-25">
                <a:latin typeface="Arial"/>
                <a:cs typeface="Arial"/>
              </a:rPr>
              <a:t>H</a:t>
            </a:r>
            <a:r>
              <a:rPr dirty="0" smtClean="0" baseline="-10870" sz="1200" spc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55230" y="1979929"/>
            <a:ext cx="1392098" cy="6654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29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4">
                <a:latin typeface="Calibri"/>
                <a:cs typeface="Calibri"/>
              </a:rPr>
              <a:t>P</a:t>
            </a:r>
            <a:r>
              <a:rPr dirty="0" smtClean="0" baseline="3034" sz="2700" spc="0">
                <a:latin typeface="Calibri"/>
                <a:cs typeface="Calibri"/>
              </a:rPr>
              <a:t>BD-1</a:t>
            </a:r>
            <a:r>
              <a:rPr dirty="0" smtClean="0" baseline="3034" sz="2700" spc="-4">
                <a:latin typeface="Calibri"/>
                <a:cs typeface="Calibri"/>
              </a:rPr>
              <a:t>,</a:t>
            </a:r>
            <a:r>
              <a:rPr dirty="0" smtClean="0" baseline="3034" sz="2700" spc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945"/>
              </a:spcBef>
            </a:pPr>
            <a:r>
              <a:rPr dirty="0" smtClean="0" sz="1800" spc="-39">
                <a:latin typeface="Calibri"/>
                <a:cs typeface="Calibri"/>
              </a:rPr>
              <a:t>P</a:t>
            </a:r>
            <a:r>
              <a:rPr dirty="0" smtClean="0" sz="1800" spc="0">
                <a:latin typeface="Calibri"/>
                <a:cs typeface="Calibri"/>
              </a:rPr>
              <a:t>o</a:t>
            </a:r>
            <a:r>
              <a:rPr dirty="0" smtClean="0" sz="1800" spc="-4">
                <a:latin typeface="Calibri"/>
                <a:cs typeface="Calibri"/>
              </a:rPr>
              <a:t>l</a:t>
            </a:r>
            <a:r>
              <a:rPr dirty="0" smtClean="0" sz="1800" spc="0">
                <a:latin typeface="Calibri"/>
                <a:cs typeface="Calibri"/>
              </a:rPr>
              <a:t>yb</a:t>
            </a:r>
            <a:r>
              <a:rPr dirty="0" smtClean="0" sz="1800" spc="4">
                <a:latin typeface="Calibri"/>
                <a:cs typeface="Calibri"/>
              </a:rPr>
              <a:t>u</a:t>
            </a:r>
            <a:r>
              <a:rPr dirty="0" smtClean="0" sz="1800" spc="-25">
                <a:latin typeface="Calibri"/>
                <a:cs typeface="Calibri"/>
              </a:rPr>
              <a:t>t</a:t>
            </a:r>
            <a:r>
              <a:rPr dirty="0" smtClean="0" sz="1800" spc="0">
                <a:latin typeface="Calibri"/>
                <a:cs typeface="Calibri"/>
              </a:rPr>
              <a:t>adiè</a:t>
            </a:r>
            <a:r>
              <a:rPr dirty="0" smtClean="0" sz="1800" spc="4">
                <a:latin typeface="Calibri"/>
                <a:cs typeface="Calibri"/>
              </a:rPr>
              <a:t>n</a:t>
            </a:r>
            <a:r>
              <a:rPr dirty="0" smtClean="0" sz="1800" spc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05057" y="2008858"/>
            <a:ext cx="162895" cy="182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5"/>
              </a:lnSpc>
              <a:spcBef>
                <a:spcPts val="67"/>
              </a:spcBef>
            </a:pPr>
            <a:r>
              <a:rPr dirty="0" smtClean="0" sz="1200" spc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01845" y="2037754"/>
            <a:ext cx="162895" cy="182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5"/>
              </a:lnSpc>
              <a:spcBef>
                <a:spcPts val="67"/>
              </a:spcBef>
            </a:pPr>
            <a:r>
              <a:rPr dirty="0" smtClean="0" sz="1200" spc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03925" y="2291124"/>
            <a:ext cx="184619" cy="2689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55"/>
              </a:lnSpc>
              <a:spcBef>
                <a:spcPts val="102"/>
              </a:spcBef>
            </a:pPr>
            <a:r>
              <a:rPr dirty="0" smtClean="0" sz="1900" spc="0">
                <a:latin typeface="Times New Roman"/>
                <a:cs typeface="Times New Roman"/>
              </a:rPr>
              <a:t>n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0307" y="2302321"/>
            <a:ext cx="343309" cy="2217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0"/>
              </a:lnSpc>
              <a:spcBef>
                <a:spcPts val="83"/>
              </a:spcBef>
            </a:pPr>
            <a:r>
              <a:rPr dirty="0" smtClean="0" baseline="12078" sz="1800" spc="-25">
                <a:latin typeface="Arial"/>
                <a:cs typeface="Arial"/>
              </a:rPr>
              <a:t>H</a:t>
            </a:r>
            <a:r>
              <a:rPr dirty="0" smtClean="0" baseline="-10870" sz="1200" spc="44">
                <a:latin typeface="Arial"/>
                <a:cs typeface="Arial"/>
              </a:rPr>
              <a:t>3</a:t>
            </a:r>
            <a:r>
              <a:rPr dirty="0" smtClean="0" baseline="12078" sz="1800" spc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66361" y="2381043"/>
            <a:ext cx="162895" cy="182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5"/>
              </a:lnSpc>
              <a:spcBef>
                <a:spcPts val="67"/>
              </a:spcBef>
            </a:pP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64605" y="3412896"/>
            <a:ext cx="1141454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44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osi</a:t>
            </a:r>
            <a:r>
              <a:rPr dirty="0" smtClean="0" baseline="3034" sz="2700" spc="-9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-4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dirty="0" smtClean="0" baseline="3034" sz="2700" spc="9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CIS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4916" y="4484986"/>
            <a:ext cx="9344512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b="1">
                <a:latin typeface="Comic Sans MS"/>
                <a:cs typeface="Comic Sans MS"/>
              </a:rPr>
              <a:t>E</a:t>
            </a:r>
            <a:r>
              <a:rPr dirty="0" smtClean="0" baseline="1494" sz="2400" spc="-4" b="1">
                <a:latin typeface="Comic Sans MS"/>
                <a:cs typeface="Comic Sans MS"/>
              </a:rPr>
              <a:t>l</a:t>
            </a:r>
            <a:r>
              <a:rPr dirty="0" smtClean="0" baseline="1494" sz="2400" spc="0" b="1">
                <a:latin typeface="Comic Sans MS"/>
                <a:cs typeface="Comic Sans MS"/>
              </a:rPr>
              <a:t>as</a:t>
            </a:r>
            <a:r>
              <a:rPr dirty="0" smtClean="0" baseline="1494" sz="2400" spc="4" b="1">
                <a:latin typeface="Comic Sans MS"/>
                <a:cs typeface="Comic Sans MS"/>
              </a:rPr>
              <a:t>t</a:t>
            </a:r>
            <a:r>
              <a:rPr dirty="0" smtClean="0" baseline="1494" sz="2400" spc="0" b="1">
                <a:latin typeface="Comic Sans MS"/>
                <a:cs typeface="Comic Sans MS"/>
              </a:rPr>
              <a:t>om</a:t>
            </a:r>
            <a:r>
              <a:rPr dirty="0" smtClean="0" baseline="1494" sz="2400" spc="-9" b="1">
                <a:latin typeface="Comic Sans MS"/>
                <a:cs typeface="Comic Sans MS"/>
              </a:rPr>
              <a:t>è</a:t>
            </a:r>
            <a:r>
              <a:rPr dirty="0" smtClean="0" baseline="1494" sz="2400" spc="0" b="1">
                <a:latin typeface="Comic Sans MS"/>
                <a:cs typeface="Comic Sans MS"/>
              </a:rPr>
              <a:t>re</a:t>
            </a:r>
            <a:r>
              <a:rPr dirty="0" smtClean="0" baseline="1494" sz="2400" spc="-270" b="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est</a:t>
            </a:r>
            <a:r>
              <a:rPr dirty="0" smtClean="0" baseline="1494" sz="2400" spc="-3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un</a:t>
            </a:r>
            <a:r>
              <a:rPr dirty="0" smtClean="0" baseline="1494" sz="2400" spc="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po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y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ère</a:t>
            </a:r>
            <a:r>
              <a:rPr dirty="0" smtClean="0" baseline="1494" sz="2400" spc="-4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prés</a:t>
            </a:r>
            <a:r>
              <a:rPr dirty="0" smtClean="0" baseline="1494" sz="2400" spc="4"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nta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9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2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propriét</a:t>
            </a:r>
            <a:r>
              <a:rPr dirty="0" smtClean="0" baseline="1494" sz="2400" spc="4">
                <a:latin typeface="Comic Sans MS"/>
                <a:cs typeface="Comic Sans MS"/>
              </a:rPr>
              <a:t>é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8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«</a:t>
            </a:r>
            <a:r>
              <a:rPr dirty="0" smtClean="0" baseline="1494" sz="2400" spc="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él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latin typeface="Comic Sans MS"/>
                <a:cs typeface="Comic Sans MS"/>
              </a:rPr>
              <a:t>q</a:t>
            </a:r>
            <a:r>
              <a:rPr dirty="0" smtClean="0" baseline="1494" sz="2400" spc="0">
                <a:latin typeface="Comic Sans MS"/>
                <a:cs typeface="Comic Sans MS"/>
              </a:rPr>
              <a:t>ues</a:t>
            </a:r>
            <a:r>
              <a:rPr dirty="0" smtClean="0" baseline="1494" sz="2400" spc="-5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»,</a:t>
            </a:r>
            <a:r>
              <a:rPr dirty="0" smtClean="0" baseline="1494" sz="2400" spc="-1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ob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ues</a:t>
            </a:r>
            <a:r>
              <a:rPr dirty="0" smtClean="0" baseline="1494" sz="2400" spc="-7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après</a:t>
            </a:r>
            <a:r>
              <a:rPr dirty="0" smtClean="0" baseline="1494" sz="2400" spc="-20">
                <a:latin typeface="Comic Sans MS"/>
                <a:cs typeface="Comic Sans MS"/>
              </a:rPr>
              <a:t> </a:t>
            </a:r>
            <a:r>
              <a:rPr dirty="0" smtClean="0" baseline="1494" sz="2400" spc="0" i="1">
                <a:latin typeface="Comic Sans MS"/>
                <a:cs typeface="Comic Sans MS"/>
              </a:rPr>
              <a:t>ré</a:t>
            </a:r>
            <a:r>
              <a:rPr dirty="0" smtClean="0" baseline="1494" sz="2400" spc="4" i="1">
                <a:latin typeface="Comic Sans MS"/>
                <a:cs typeface="Comic Sans MS"/>
              </a:rPr>
              <a:t>t</a:t>
            </a:r>
            <a:r>
              <a:rPr dirty="0" smtClean="0" baseline="1494" sz="2400" spc="0" i="1">
                <a:latin typeface="Comic Sans MS"/>
                <a:cs typeface="Comic Sans MS"/>
              </a:rPr>
              <a:t>i</a:t>
            </a:r>
            <a:r>
              <a:rPr dirty="0" smtClean="0" baseline="1494" sz="2400" spc="-9" i="1">
                <a:latin typeface="Comic Sans MS"/>
                <a:cs typeface="Comic Sans MS"/>
              </a:rPr>
              <a:t>c</a:t>
            </a:r>
            <a:r>
              <a:rPr dirty="0" smtClean="0" baseline="1494" sz="2400" spc="0" i="1">
                <a:latin typeface="Comic Sans MS"/>
                <a:cs typeface="Comic Sans MS"/>
              </a:rPr>
              <a:t>u</a:t>
            </a:r>
            <a:r>
              <a:rPr dirty="0" smtClean="0" baseline="1494" sz="2400" spc="-9" i="1">
                <a:latin typeface="Comic Sans MS"/>
                <a:cs typeface="Comic Sans MS"/>
              </a:rPr>
              <a:t>l</a:t>
            </a:r>
            <a:r>
              <a:rPr dirty="0" smtClean="0" baseline="1494" sz="2400" spc="0" i="1">
                <a:latin typeface="Comic Sans MS"/>
                <a:cs typeface="Comic Sans MS"/>
              </a:rPr>
              <a:t>atio</a:t>
            </a:r>
            <a:r>
              <a:rPr dirty="0" smtClean="0" baseline="1494" sz="2400" spc="9" i="1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77265" y="4484986"/>
            <a:ext cx="222074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Il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4916" y="4729080"/>
            <a:ext cx="5173868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supporte</a:t>
            </a:r>
            <a:r>
              <a:rPr dirty="0" smtClean="0" baseline="1494" sz="2400" spc="-7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rès</a:t>
            </a:r>
            <a:r>
              <a:rPr dirty="0" smtClean="0" baseline="1494" sz="2400" spc="-3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g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andes</a:t>
            </a:r>
            <a:r>
              <a:rPr dirty="0" smtClean="0" baseline="1494" sz="2400" spc="-3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dé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ormations</a:t>
            </a:r>
            <a:r>
              <a:rPr dirty="0" smtClean="0" baseline="1494" sz="2400" spc="-8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ava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2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rupture.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81643" y="4930800"/>
            <a:ext cx="2733740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44">
                <a:latin typeface="Calibri"/>
                <a:cs typeface="Calibri"/>
              </a:rPr>
              <a:t>R</a:t>
            </a:r>
            <a:r>
              <a:rPr dirty="0" smtClean="0" baseline="3034" sz="2700" spc="-9">
                <a:latin typeface="Calibri"/>
                <a:cs typeface="Calibri"/>
              </a:rPr>
              <a:t>é</a:t>
            </a:r>
            <a:r>
              <a:rPr dirty="0" smtClean="0" baseline="3034" sz="2700" spc="0">
                <a:latin typeface="Calibri"/>
                <a:cs typeface="Calibri"/>
              </a:rPr>
              <a:t>t</a:t>
            </a:r>
            <a:r>
              <a:rPr dirty="0" smtClean="0" baseline="3034" sz="2700" spc="-9">
                <a:latin typeface="Calibri"/>
                <a:cs typeface="Calibri"/>
              </a:rPr>
              <a:t>i</a:t>
            </a:r>
            <a:r>
              <a:rPr dirty="0" smtClean="0" baseline="3034" sz="2700" spc="-4">
                <a:latin typeface="Calibri"/>
                <a:cs typeface="Calibri"/>
              </a:rPr>
              <a:t>c</a:t>
            </a:r>
            <a:r>
              <a:rPr dirty="0" smtClean="0" baseline="3034" sz="2700" spc="0">
                <a:latin typeface="Calibri"/>
                <a:cs typeface="Calibri"/>
              </a:rPr>
              <a:t>ul</a:t>
            </a:r>
            <a:r>
              <a:rPr dirty="0" smtClean="0" baseline="3034" sz="2700" spc="-14">
                <a:latin typeface="Calibri"/>
                <a:cs typeface="Calibri"/>
              </a:rPr>
              <a:t>a</a:t>
            </a:r>
            <a:r>
              <a:rPr dirty="0" smtClean="0" baseline="3034" sz="2700" spc="0">
                <a:latin typeface="Calibri"/>
                <a:cs typeface="Calibri"/>
              </a:rPr>
              <a:t>t</a:t>
            </a:r>
            <a:r>
              <a:rPr dirty="0" smtClean="0" baseline="3034" sz="2700" spc="-9">
                <a:latin typeface="Calibri"/>
                <a:cs typeface="Calibri"/>
              </a:rPr>
              <a:t>i</a:t>
            </a:r>
            <a:r>
              <a:rPr dirty="0" smtClean="0" baseline="3034" sz="2700" spc="0">
                <a:latin typeface="Calibri"/>
                <a:cs typeface="Calibri"/>
              </a:rPr>
              <a:t>on</a:t>
            </a:r>
            <a:r>
              <a:rPr dirty="0" smtClean="0" baseline="3034" sz="2700" spc="34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ou</a:t>
            </a:r>
            <a:r>
              <a:rPr dirty="0" smtClean="0" baseline="3034" sz="2700" spc="9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vul</a:t>
            </a:r>
            <a:r>
              <a:rPr dirty="0" smtClean="0" baseline="3034" sz="2700" spc="-19">
                <a:latin typeface="Calibri"/>
                <a:cs typeface="Calibri"/>
              </a:rPr>
              <a:t>c</a:t>
            </a:r>
            <a:r>
              <a:rPr dirty="0" smtClean="0" baseline="3034" sz="2700" spc="0">
                <a:latin typeface="Calibri"/>
                <a:cs typeface="Calibri"/>
              </a:rPr>
              <a:t>anis</a:t>
            </a:r>
            <a:r>
              <a:rPr dirty="0" smtClean="0" baseline="3034" sz="2700" spc="-14">
                <a:latin typeface="Calibri"/>
                <a:cs typeface="Calibri"/>
              </a:rPr>
              <a:t>a</a:t>
            </a:r>
            <a:r>
              <a:rPr dirty="0" smtClean="0" baseline="3034" sz="2700" spc="0">
                <a:latin typeface="Calibri"/>
                <a:cs typeface="Calibri"/>
              </a:rPr>
              <a:t>t</a:t>
            </a:r>
            <a:r>
              <a:rPr dirty="0" smtClean="0" baseline="3034" sz="2700" spc="-9">
                <a:latin typeface="Calibri"/>
                <a:cs typeface="Calibri"/>
              </a:rPr>
              <a:t>i</a:t>
            </a:r>
            <a:r>
              <a:rPr dirty="0" smtClean="0" baseline="3034" sz="2700" spc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0594" y="6206286"/>
            <a:ext cx="261284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alibri"/>
                <a:cs typeface="Calibri"/>
              </a:rPr>
              <a:t>Ap</a:t>
            </a:r>
            <a:r>
              <a:rPr dirty="0" smtClean="0" baseline="3034" sz="2700" spc="4">
                <a:latin typeface="Calibri"/>
                <a:cs typeface="Calibri"/>
              </a:rPr>
              <a:t>p</a:t>
            </a:r>
            <a:r>
              <a:rPr dirty="0" smtClean="0" baseline="3034" sz="2700" spc="-4">
                <a:latin typeface="Calibri"/>
                <a:cs typeface="Calibri"/>
              </a:rPr>
              <a:t>l</a:t>
            </a:r>
            <a:r>
              <a:rPr dirty="0" smtClean="0" baseline="3034" sz="2700" spc="-4">
                <a:latin typeface="Calibri"/>
                <a:cs typeface="Calibri"/>
              </a:rPr>
              <a:t>i</a:t>
            </a:r>
            <a:r>
              <a:rPr dirty="0" smtClean="0" baseline="3034" sz="2700" spc="-19">
                <a:latin typeface="Calibri"/>
                <a:cs typeface="Calibri"/>
              </a:rPr>
              <a:t>c</a:t>
            </a:r>
            <a:r>
              <a:rPr dirty="0" smtClean="0" baseline="3034" sz="2700" spc="-9">
                <a:latin typeface="Calibri"/>
                <a:cs typeface="Calibri"/>
              </a:rPr>
              <a:t>a</a:t>
            </a:r>
            <a:r>
              <a:rPr dirty="0" smtClean="0" baseline="3034" sz="2700" spc="0">
                <a:latin typeface="Calibri"/>
                <a:cs typeface="Calibri"/>
              </a:rPr>
              <a:t>t</a:t>
            </a:r>
            <a:r>
              <a:rPr dirty="0" smtClean="0" baseline="3034" sz="2700" spc="-9">
                <a:latin typeface="Calibri"/>
                <a:cs typeface="Calibri"/>
              </a:rPr>
              <a:t>i</a:t>
            </a:r>
            <a:r>
              <a:rPr dirty="0" smtClean="0" baseline="3034" sz="2700" spc="0">
                <a:latin typeface="Calibri"/>
                <a:cs typeface="Calibri"/>
              </a:rPr>
              <a:t>on</a:t>
            </a:r>
            <a:r>
              <a:rPr dirty="0" smtClean="0" baseline="3034" sz="2700" spc="14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:</a:t>
            </a:r>
            <a:r>
              <a:rPr dirty="0" smtClean="0" baseline="3034" sz="2700" spc="9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pne</a:t>
            </a:r>
            <a:r>
              <a:rPr dirty="0" smtClean="0" baseline="3034" sz="2700" spc="4">
                <a:latin typeface="Calibri"/>
                <a:cs typeface="Calibri"/>
              </a:rPr>
              <a:t>u</a:t>
            </a:r>
            <a:r>
              <a:rPr dirty="0" smtClean="0" baseline="3034" sz="2700" spc="0">
                <a:latin typeface="Calibri"/>
                <a:cs typeface="Calibri"/>
              </a:rPr>
              <a:t>m</a:t>
            </a:r>
            <a:r>
              <a:rPr dirty="0" smtClean="0" baseline="3034" sz="2700" spc="-9">
                <a:latin typeface="Calibri"/>
                <a:cs typeface="Calibri"/>
              </a:rPr>
              <a:t>a</a:t>
            </a:r>
            <a:r>
              <a:rPr dirty="0" smtClean="0" baseline="3034" sz="2700" spc="0">
                <a:latin typeface="Calibri"/>
                <a:cs typeface="Calibri"/>
              </a:rPr>
              <a:t>t</a:t>
            </a:r>
            <a:r>
              <a:rPr dirty="0" smtClean="0" baseline="3034" sz="2700" spc="-9">
                <a:latin typeface="Calibri"/>
                <a:cs typeface="Calibri"/>
              </a:rPr>
              <a:t>i</a:t>
            </a:r>
            <a:r>
              <a:rPr dirty="0" smtClean="0" baseline="3034" sz="2700" spc="0">
                <a:latin typeface="Calibri"/>
                <a:cs typeface="Calibri"/>
              </a:rPr>
              <a:t>ques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82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5792742" y="1942071"/>
            <a:ext cx="26698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5792742" y="1987907"/>
            <a:ext cx="26698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675132" y="1473707"/>
            <a:ext cx="1260347" cy="8473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2721864" y="1446276"/>
            <a:ext cx="1202436" cy="8747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4844796" y="1117091"/>
            <a:ext cx="1469136" cy="15605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7371588" y="1466107"/>
            <a:ext cx="740977" cy="10910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9214103" y="1498123"/>
            <a:ext cx="1308578" cy="9775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2113788" y="1833372"/>
            <a:ext cx="332231" cy="181355"/>
          </a:xfrm>
          <a:custGeom>
            <a:avLst/>
            <a:gdLst/>
            <a:ahLst/>
            <a:cxnLst/>
            <a:rect l="l" t="t" r="r" b="b"/>
            <a:pathLst>
              <a:path w="332231" h="181355">
                <a:moveTo>
                  <a:pt x="241554" y="136016"/>
                </a:moveTo>
                <a:lnTo>
                  <a:pt x="241554" y="181355"/>
                </a:lnTo>
                <a:lnTo>
                  <a:pt x="332231" y="90677"/>
                </a:lnTo>
                <a:lnTo>
                  <a:pt x="241554" y="0"/>
                </a:lnTo>
                <a:lnTo>
                  <a:pt x="241554" y="45338"/>
                </a:lnTo>
                <a:lnTo>
                  <a:pt x="0" y="45338"/>
                </a:lnTo>
                <a:lnTo>
                  <a:pt x="0" y="136016"/>
                </a:lnTo>
                <a:lnTo>
                  <a:pt x="241554" y="13601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2113788" y="1833372"/>
            <a:ext cx="332231" cy="181355"/>
          </a:xfrm>
          <a:custGeom>
            <a:avLst/>
            <a:gdLst/>
            <a:ahLst/>
            <a:cxnLst/>
            <a:rect l="l" t="t" r="r" b="b"/>
            <a:pathLst>
              <a:path w="332231" h="181355">
                <a:moveTo>
                  <a:pt x="0" y="45338"/>
                </a:moveTo>
                <a:lnTo>
                  <a:pt x="241554" y="45338"/>
                </a:lnTo>
                <a:lnTo>
                  <a:pt x="241554" y="0"/>
                </a:lnTo>
                <a:lnTo>
                  <a:pt x="332231" y="90677"/>
                </a:lnTo>
                <a:lnTo>
                  <a:pt x="241554" y="181355"/>
                </a:lnTo>
                <a:lnTo>
                  <a:pt x="241554" y="136016"/>
                </a:lnTo>
                <a:lnTo>
                  <a:pt x="0" y="136016"/>
                </a:lnTo>
                <a:lnTo>
                  <a:pt x="0" y="4533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236720" y="1805939"/>
            <a:ext cx="333755" cy="182880"/>
          </a:xfrm>
          <a:custGeom>
            <a:avLst/>
            <a:gdLst/>
            <a:ahLst/>
            <a:cxnLst/>
            <a:rect l="l" t="t" r="r" b="b"/>
            <a:pathLst>
              <a:path w="333755" h="182880">
                <a:moveTo>
                  <a:pt x="242315" y="137160"/>
                </a:moveTo>
                <a:lnTo>
                  <a:pt x="242315" y="182880"/>
                </a:lnTo>
                <a:lnTo>
                  <a:pt x="333755" y="91439"/>
                </a:lnTo>
                <a:lnTo>
                  <a:pt x="242315" y="0"/>
                </a:lnTo>
                <a:lnTo>
                  <a:pt x="242315" y="45720"/>
                </a:lnTo>
                <a:lnTo>
                  <a:pt x="0" y="45720"/>
                </a:lnTo>
                <a:lnTo>
                  <a:pt x="0" y="137160"/>
                </a:lnTo>
                <a:lnTo>
                  <a:pt x="242315" y="1371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4236720" y="1805939"/>
            <a:ext cx="333755" cy="182880"/>
          </a:xfrm>
          <a:custGeom>
            <a:avLst/>
            <a:gdLst/>
            <a:ahLst/>
            <a:cxnLst/>
            <a:rect l="l" t="t" r="r" b="b"/>
            <a:pathLst>
              <a:path w="333755" h="182880">
                <a:moveTo>
                  <a:pt x="0" y="45720"/>
                </a:moveTo>
                <a:lnTo>
                  <a:pt x="242315" y="45720"/>
                </a:lnTo>
                <a:lnTo>
                  <a:pt x="242315" y="0"/>
                </a:lnTo>
                <a:lnTo>
                  <a:pt x="333755" y="91439"/>
                </a:lnTo>
                <a:lnTo>
                  <a:pt x="242315" y="182880"/>
                </a:lnTo>
                <a:lnTo>
                  <a:pt x="242315" y="137160"/>
                </a:lnTo>
                <a:lnTo>
                  <a:pt x="0" y="137160"/>
                </a:lnTo>
                <a:lnTo>
                  <a:pt x="0" y="4572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8526780" y="1883664"/>
            <a:ext cx="332231" cy="181356"/>
          </a:xfrm>
          <a:custGeom>
            <a:avLst/>
            <a:gdLst/>
            <a:ahLst/>
            <a:cxnLst/>
            <a:rect l="l" t="t" r="r" b="b"/>
            <a:pathLst>
              <a:path w="332231" h="181356">
                <a:moveTo>
                  <a:pt x="241553" y="136016"/>
                </a:moveTo>
                <a:lnTo>
                  <a:pt x="241553" y="181356"/>
                </a:lnTo>
                <a:lnTo>
                  <a:pt x="332231" y="90677"/>
                </a:lnTo>
                <a:lnTo>
                  <a:pt x="241553" y="0"/>
                </a:lnTo>
                <a:lnTo>
                  <a:pt x="241553" y="45338"/>
                </a:lnTo>
                <a:lnTo>
                  <a:pt x="0" y="45338"/>
                </a:lnTo>
                <a:lnTo>
                  <a:pt x="0" y="136016"/>
                </a:lnTo>
                <a:lnTo>
                  <a:pt x="241553" y="13601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8526780" y="1883664"/>
            <a:ext cx="332231" cy="181356"/>
          </a:xfrm>
          <a:custGeom>
            <a:avLst/>
            <a:gdLst/>
            <a:ahLst/>
            <a:cxnLst/>
            <a:rect l="l" t="t" r="r" b="b"/>
            <a:pathLst>
              <a:path w="332231" h="181356">
                <a:moveTo>
                  <a:pt x="0" y="45338"/>
                </a:moveTo>
                <a:lnTo>
                  <a:pt x="241553" y="45338"/>
                </a:lnTo>
                <a:lnTo>
                  <a:pt x="241553" y="0"/>
                </a:lnTo>
                <a:lnTo>
                  <a:pt x="332231" y="90677"/>
                </a:lnTo>
                <a:lnTo>
                  <a:pt x="241553" y="181356"/>
                </a:lnTo>
                <a:lnTo>
                  <a:pt x="241553" y="136016"/>
                </a:lnTo>
                <a:lnTo>
                  <a:pt x="0" y="136016"/>
                </a:lnTo>
                <a:lnTo>
                  <a:pt x="0" y="4533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6627876" y="1897379"/>
            <a:ext cx="333755" cy="181356"/>
          </a:xfrm>
          <a:custGeom>
            <a:avLst/>
            <a:gdLst/>
            <a:ahLst/>
            <a:cxnLst/>
            <a:rect l="l" t="t" r="r" b="b"/>
            <a:pathLst>
              <a:path w="333755" h="181356">
                <a:moveTo>
                  <a:pt x="243077" y="136017"/>
                </a:moveTo>
                <a:lnTo>
                  <a:pt x="243077" y="181356"/>
                </a:lnTo>
                <a:lnTo>
                  <a:pt x="333755" y="90678"/>
                </a:lnTo>
                <a:lnTo>
                  <a:pt x="243077" y="0"/>
                </a:lnTo>
                <a:lnTo>
                  <a:pt x="243077" y="45339"/>
                </a:lnTo>
                <a:lnTo>
                  <a:pt x="0" y="45339"/>
                </a:lnTo>
                <a:lnTo>
                  <a:pt x="0" y="136017"/>
                </a:lnTo>
                <a:lnTo>
                  <a:pt x="243077" y="13601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6627876" y="1897379"/>
            <a:ext cx="333755" cy="181356"/>
          </a:xfrm>
          <a:custGeom>
            <a:avLst/>
            <a:gdLst/>
            <a:ahLst/>
            <a:cxnLst/>
            <a:rect l="l" t="t" r="r" b="b"/>
            <a:pathLst>
              <a:path w="333755" h="181356">
                <a:moveTo>
                  <a:pt x="0" y="45339"/>
                </a:moveTo>
                <a:lnTo>
                  <a:pt x="243077" y="45339"/>
                </a:lnTo>
                <a:lnTo>
                  <a:pt x="243077" y="0"/>
                </a:lnTo>
                <a:lnTo>
                  <a:pt x="333755" y="90678"/>
                </a:lnTo>
                <a:lnTo>
                  <a:pt x="243077" y="181356"/>
                </a:lnTo>
                <a:lnTo>
                  <a:pt x="243077" y="136017"/>
                </a:lnTo>
                <a:lnTo>
                  <a:pt x="0" y="136017"/>
                </a:lnTo>
                <a:lnTo>
                  <a:pt x="0" y="4533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6780276" y="3189731"/>
            <a:ext cx="1510283" cy="11871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9058655" y="3488480"/>
            <a:ext cx="2578283" cy="19827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514087" y="3616525"/>
            <a:ext cx="1386317" cy="10820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356859" y="4651280"/>
            <a:ext cx="1401344" cy="8885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070604" y="5029200"/>
            <a:ext cx="1159764" cy="11597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922264" y="5622036"/>
            <a:ext cx="1210056" cy="502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79221" y="363180"/>
            <a:ext cx="728595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2</a:t>
            </a:r>
            <a:r>
              <a:rPr dirty="0" smtClean="0" baseline="1708" sz="2100" spc="0">
                <a:latin typeface="Comic Sans MS"/>
                <a:cs typeface="Comic Sans MS"/>
              </a:rPr>
              <a:t>°)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latin typeface="Comic Sans MS"/>
                <a:cs typeface="Comic Sans MS"/>
              </a:rPr>
              <a:t>p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lymérisati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r>
              <a:rPr dirty="0" smtClean="0" baseline="1708" sz="2100" spc="-219" b="1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lécules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qui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ro</a:t>
            </a:r>
            <a:r>
              <a:rPr dirty="0" smtClean="0" baseline="1708" sz="2100" spc="4">
                <a:latin typeface="Comic Sans MS"/>
                <a:cs typeface="Comic Sans MS"/>
              </a:rPr>
              <a:t>v</a:t>
            </a:r>
            <a:r>
              <a:rPr dirty="0" smtClean="0" baseline="1708" sz="2100" spc="0">
                <a:latin typeface="Comic Sans MS"/>
                <a:cs typeface="Comic Sans MS"/>
              </a:rPr>
              <a:t>ienn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resso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rc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nature</a:t>
            </a: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uvelables.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22680" y="782555"/>
            <a:ext cx="73886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b="1">
                <a:latin typeface="Comic Sans MS"/>
                <a:cs typeface="Comic Sans MS"/>
              </a:rPr>
              <a:t>Le</a:t>
            </a:r>
            <a:r>
              <a:rPr dirty="0" smtClean="0" baseline="1494" sz="2400" spc="2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PLA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86147" y="782555"/>
            <a:ext cx="178220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b="1">
                <a:latin typeface="Comic Sans MS"/>
                <a:cs typeface="Comic Sans MS"/>
              </a:rPr>
              <a:t>ac</a:t>
            </a:r>
            <a:r>
              <a:rPr dirty="0" smtClean="0" baseline="1494" sz="2400" spc="-4" b="1">
                <a:latin typeface="Comic Sans MS"/>
                <a:cs typeface="Comic Sans MS"/>
              </a:rPr>
              <a:t>i</a:t>
            </a:r>
            <a:r>
              <a:rPr dirty="0" smtClean="0" baseline="1494" sz="2400" spc="0" b="1">
                <a:latin typeface="Comic Sans MS"/>
                <a:cs typeface="Comic Sans MS"/>
              </a:rPr>
              <a:t>de</a:t>
            </a:r>
            <a:r>
              <a:rPr dirty="0" smtClean="0" baseline="1494" sz="2400" spc="-9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po</a:t>
            </a:r>
            <a:r>
              <a:rPr dirty="0" smtClean="0" baseline="1494" sz="2400" spc="-4" b="1">
                <a:latin typeface="Comic Sans MS"/>
                <a:cs typeface="Comic Sans MS"/>
              </a:rPr>
              <a:t>l</a:t>
            </a:r>
            <a:r>
              <a:rPr dirty="0" smtClean="0" baseline="1494" sz="2400" spc="4" b="1">
                <a:latin typeface="Comic Sans MS"/>
                <a:cs typeface="Comic Sans MS"/>
              </a:rPr>
              <a:t>y</a:t>
            </a:r>
            <a:r>
              <a:rPr dirty="0" smtClean="0" baseline="1494" sz="2400" spc="-4" b="1">
                <a:latin typeface="Comic Sans MS"/>
                <a:cs typeface="Comic Sans MS"/>
              </a:rPr>
              <a:t>l</a:t>
            </a:r>
            <a:r>
              <a:rPr dirty="0" smtClean="0" baseline="1494" sz="2400" spc="0" b="1">
                <a:latin typeface="Comic Sans MS"/>
                <a:cs typeface="Comic Sans MS"/>
              </a:rPr>
              <a:t>actiq</a:t>
            </a:r>
            <a:r>
              <a:rPr dirty="0" smtClean="0" baseline="1494" sz="2400" spc="-4" b="1">
                <a:latin typeface="Comic Sans MS"/>
                <a:cs typeface="Comic Sans MS"/>
              </a:rPr>
              <a:t>u</a:t>
            </a:r>
            <a:r>
              <a:rPr dirty="0" smtClean="0" baseline="1494" sz="2400" spc="0" b="1">
                <a:latin typeface="Comic Sans MS"/>
                <a:cs typeface="Comic Sans MS"/>
              </a:rPr>
              <a:t>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6569" y="2557499"/>
            <a:ext cx="2163041" cy="41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4">
                <a:latin typeface="Comic Sans MS"/>
                <a:cs typeface="Comic Sans MS"/>
              </a:rPr>
              <a:t>x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r>
              <a:rPr dirty="0" smtClean="0" baseline="3417" sz="2100" spc="-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aire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suc</a:t>
            </a:r>
            <a:r>
              <a:rPr dirty="0" smtClean="0" baseline="3417" sz="2100" spc="-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con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u</a:t>
            </a:r>
            <a:endParaRPr sz="1400">
              <a:latin typeface="Comic Sans MS"/>
              <a:cs typeface="Comic Sans MS"/>
            </a:endParaRPr>
          </a:p>
          <a:p>
            <a:pPr marL="12700" marR="26791">
              <a:lnSpc>
                <a:spcPts val="1670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ma</a:t>
            </a:r>
            <a:r>
              <a:rPr dirty="0" smtClean="0" baseline="1708" sz="2100" spc="4">
                <a:latin typeface="Comic Sans MS"/>
                <a:cs typeface="Comic Sans MS"/>
              </a:rPr>
              <a:t>ï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04310" y="2658959"/>
            <a:ext cx="2434772" cy="4170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0">
                <a:latin typeface="Comic Sans MS"/>
                <a:cs typeface="Comic Sans MS"/>
              </a:rPr>
              <a:t>erme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tati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acté</a:t>
            </a:r>
            <a:r>
              <a:rPr dirty="0" smtClean="0" baseline="3417" sz="2100" spc="-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ienne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du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sucre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acide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lactiq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13524" y="2656800"/>
            <a:ext cx="102132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urificati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94368" y="2656800"/>
            <a:ext cx="1519090" cy="6304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404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P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ly</a:t>
            </a:r>
            <a:r>
              <a:rPr dirty="0" smtClean="0" baseline="3417" sz="2100" spc="4">
                <a:latin typeface="Comic Sans MS"/>
                <a:cs typeface="Comic Sans MS"/>
              </a:rPr>
              <a:t>m</a:t>
            </a:r>
            <a:r>
              <a:rPr dirty="0" smtClean="0" baseline="3417" sz="2100" spc="0">
                <a:latin typeface="Comic Sans MS"/>
                <a:cs typeface="Comic Sans MS"/>
              </a:rPr>
              <a:t>éris</a:t>
            </a:r>
            <a:r>
              <a:rPr dirty="0" smtClean="0" baseline="3417" sz="2100" spc="4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r>
              <a:rPr dirty="0" smtClean="0" baseline="3417" sz="2100" spc="-9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  <a:p>
            <a:pPr marL="12700" marR="9098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l’ac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lac</a:t>
            </a:r>
            <a:r>
              <a:rPr dirty="0" smtClean="0" baseline="1708" sz="2100" spc="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q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64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lylactique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7880" y="3771077"/>
            <a:ext cx="135649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Applicatio</a:t>
            </a:r>
            <a:r>
              <a:rPr dirty="0" smtClean="0" baseline="2657" sz="2700" spc="9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80107" y="3771077"/>
            <a:ext cx="12800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: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46934" y="3771077"/>
            <a:ext cx="155075" cy="10772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2">
              <a:lnSpc>
                <a:spcPts val="2050"/>
              </a:lnSpc>
              <a:spcBef>
                <a:spcPts val="102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-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ts val="2160"/>
              </a:lnSpc>
              <a:spcBef>
                <a:spcPts val="5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-</a:t>
            </a:r>
            <a:endParaRPr sz="1800">
              <a:latin typeface="Comic Sans MS"/>
              <a:cs typeface="Comic Sans MS"/>
            </a:endParaRPr>
          </a:p>
          <a:p>
            <a:pPr marL="12700" marR="172">
              <a:lnSpc>
                <a:spcPts val="2160"/>
              </a:lnSpc>
            </a:pPr>
            <a:r>
              <a:rPr dirty="0" smtClean="0" baseline="2657" sz="2700" spc="0">
                <a:latin typeface="Comic Sans MS"/>
                <a:cs typeface="Comic Sans MS"/>
              </a:rPr>
              <a:t>-</a:t>
            </a:r>
            <a:endParaRPr sz="1800">
              <a:latin typeface="Comic Sans MS"/>
              <a:cs typeface="Comic Sans MS"/>
            </a:endParaRPr>
          </a:p>
          <a:p>
            <a:pPr marL="12700" marR="172">
              <a:lnSpc>
                <a:spcPts val="2110"/>
              </a:lnSpc>
            </a:pPr>
            <a:r>
              <a:rPr dirty="0" smtClean="0" baseline="1328" sz="2700" spc="0">
                <a:latin typeface="Comic Sans MS"/>
                <a:cs typeface="Comic Sans MS"/>
              </a:rPr>
              <a:t>-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10002" y="3771077"/>
            <a:ext cx="1233297" cy="10772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50"/>
              </a:lnSpc>
              <a:spcBef>
                <a:spcPts val="102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a</a:t>
            </a:r>
            <a:r>
              <a:rPr dirty="0" smtClean="0" baseline="2657" sz="2700" spc="4">
                <a:latin typeface="Comic Sans MS"/>
                <a:cs typeface="Comic Sans MS"/>
              </a:rPr>
              <a:t>g</a:t>
            </a:r>
            <a:r>
              <a:rPr dirty="0" smtClean="0" baseline="2657" sz="2700" spc="0">
                <a:latin typeface="Comic Sans MS"/>
                <a:cs typeface="Comic Sans MS"/>
              </a:rPr>
              <a:t>riculture</a:t>
            </a:r>
            <a:endParaRPr sz="1800">
              <a:latin typeface="Comic Sans MS"/>
              <a:cs typeface="Comic Sans MS"/>
            </a:endParaRPr>
          </a:p>
          <a:p>
            <a:pPr marL="12700" marR="34289">
              <a:lnSpc>
                <a:spcPts val="2160"/>
              </a:lnSpc>
              <a:spcBef>
                <a:spcPts val="5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emballage</a:t>
            </a:r>
            <a:endParaRPr sz="1800">
              <a:latin typeface="Comic Sans MS"/>
              <a:cs typeface="Comic Sans MS"/>
            </a:endParaRPr>
          </a:p>
          <a:p>
            <a:pPr marL="12700" marR="34289">
              <a:lnSpc>
                <a:spcPts val="2160"/>
              </a:lnSpc>
            </a:pPr>
            <a:r>
              <a:rPr dirty="0" smtClean="0" baseline="2657" sz="2700" spc="0">
                <a:latin typeface="Comic Sans MS"/>
                <a:cs typeface="Comic Sans MS"/>
              </a:rPr>
              <a:t>médecine</a:t>
            </a:r>
            <a:endParaRPr sz="1800">
              <a:latin typeface="Comic Sans MS"/>
              <a:cs typeface="Comic Sans MS"/>
            </a:endParaRPr>
          </a:p>
          <a:p>
            <a:pPr marL="12700" marR="34289">
              <a:lnSpc>
                <a:spcPts val="2110"/>
              </a:lnSpc>
            </a:pPr>
            <a:r>
              <a:rPr dirty="0" smtClean="0" baseline="1328" sz="2700" spc="0">
                <a:latin typeface="Comic Sans MS"/>
                <a:cs typeface="Comic Sans MS"/>
              </a:rPr>
              <a:t>te</a:t>
            </a:r>
            <a:r>
              <a:rPr dirty="0" smtClean="0" baseline="1328" sz="2700" spc="4">
                <a:latin typeface="Comic Sans MS"/>
                <a:cs typeface="Comic Sans MS"/>
              </a:rPr>
              <a:t>x</a:t>
            </a:r>
            <a:r>
              <a:rPr dirty="0" smtClean="0" baseline="1328" sz="2700" spc="0">
                <a:latin typeface="Comic Sans MS"/>
                <a:cs typeface="Comic Sans MS"/>
              </a:rPr>
              <a:t>tile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880" y="6384169"/>
            <a:ext cx="167065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i="1">
                <a:latin typeface="Comic Sans MS"/>
                <a:cs typeface="Comic Sans MS"/>
              </a:rPr>
              <a:t>Les</a:t>
            </a:r>
            <a:r>
              <a:rPr dirty="0" smtClean="0" baseline="1494" sz="2400" spc="-20" i="1">
                <a:latin typeface="Comic Sans MS"/>
                <a:cs typeface="Comic Sans MS"/>
              </a:rPr>
              <a:t> </a:t>
            </a:r>
            <a:r>
              <a:rPr dirty="0" smtClean="0" baseline="1494" sz="2400" spc="0" b="1" i="1">
                <a:latin typeface="Comic Sans MS"/>
                <a:cs typeface="Comic Sans MS"/>
              </a:rPr>
              <a:t>biop</a:t>
            </a:r>
            <a:r>
              <a:rPr dirty="0" smtClean="0" baseline="1494" sz="2400" spc="-9" b="1" i="1">
                <a:latin typeface="Comic Sans MS"/>
                <a:cs typeface="Comic Sans MS"/>
              </a:rPr>
              <a:t>l</a:t>
            </a:r>
            <a:r>
              <a:rPr dirty="0" smtClean="0" baseline="1494" sz="2400" spc="0" b="1" i="1">
                <a:latin typeface="Comic Sans MS"/>
                <a:cs typeface="Comic Sans MS"/>
              </a:rPr>
              <a:t>as</a:t>
            </a:r>
            <a:r>
              <a:rPr dirty="0" smtClean="0" baseline="1494" sz="2400" spc="4" b="1" i="1">
                <a:latin typeface="Comic Sans MS"/>
                <a:cs typeface="Comic Sans MS"/>
              </a:rPr>
              <a:t>t</a:t>
            </a:r>
            <a:r>
              <a:rPr dirty="0" smtClean="0" baseline="1494" sz="2400" spc="0" b="1" i="1">
                <a:latin typeface="Comic Sans MS"/>
                <a:cs typeface="Comic Sans MS"/>
              </a:rPr>
              <a:t>i</a:t>
            </a:r>
            <a:r>
              <a:rPr dirty="0" smtClean="0" baseline="1494" sz="2400" spc="-4" b="1" i="1">
                <a:latin typeface="Comic Sans MS"/>
                <a:cs typeface="Comic Sans MS"/>
              </a:rPr>
              <a:t>q</a:t>
            </a:r>
            <a:r>
              <a:rPr dirty="0" smtClean="0" baseline="1494" sz="2400" spc="0" b="1" i="1">
                <a:latin typeface="Comic Sans MS"/>
                <a:cs typeface="Comic Sans MS"/>
              </a:rPr>
              <a:t>u</a:t>
            </a:r>
            <a:r>
              <a:rPr dirty="0" smtClean="0" baseline="1494" sz="2400" spc="-4" b="1" i="1">
                <a:latin typeface="Comic Sans MS"/>
                <a:cs typeface="Comic Sans MS"/>
              </a:rPr>
              <a:t>e</a:t>
            </a:r>
            <a:r>
              <a:rPr dirty="0" smtClean="0" baseline="1494" sz="2400" spc="0" b="1" i="1">
                <a:latin typeface="Comic Sans MS"/>
                <a:cs typeface="Comic Sans MS"/>
              </a:rPr>
              <a:t>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97582" y="6384169"/>
            <a:ext cx="532359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i="1">
                <a:latin typeface="Comic Sans MS"/>
                <a:cs typeface="Comic Sans MS"/>
              </a:rPr>
              <a:t>so</a:t>
            </a:r>
            <a:r>
              <a:rPr dirty="0" smtClean="0" baseline="1494" sz="2400" spc="4" i="1">
                <a:latin typeface="Comic Sans MS"/>
                <a:cs typeface="Comic Sans MS"/>
              </a:rPr>
              <a:t>n</a:t>
            </a:r>
            <a:r>
              <a:rPr dirty="0" smtClean="0" baseline="1494" sz="2400" spc="0" i="1">
                <a:latin typeface="Comic Sans MS"/>
                <a:cs typeface="Comic Sans MS"/>
              </a:rPr>
              <a:t>t</a:t>
            </a:r>
            <a:r>
              <a:rPr dirty="0" smtClean="0" baseline="1494" sz="2400" spc="-46" i="1">
                <a:latin typeface="Comic Sans MS"/>
                <a:cs typeface="Comic Sans MS"/>
              </a:rPr>
              <a:t> </a:t>
            </a:r>
            <a:r>
              <a:rPr dirty="0" smtClean="0" baseline="1494" sz="2400" spc="0" i="1">
                <a:latin typeface="Comic Sans MS"/>
                <a:cs typeface="Comic Sans MS"/>
              </a:rPr>
              <a:t>des</a:t>
            </a:r>
            <a:r>
              <a:rPr dirty="0" smtClean="0" baseline="1494" sz="2400" spc="-20" i="1">
                <a:latin typeface="Comic Sans MS"/>
                <a:cs typeface="Comic Sans MS"/>
              </a:rPr>
              <a:t> </a:t>
            </a:r>
            <a:r>
              <a:rPr dirty="0" smtClean="0" baseline="1494" sz="2400" spc="0" i="1">
                <a:latin typeface="Comic Sans MS"/>
                <a:cs typeface="Comic Sans MS"/>
              </a:rPr>
              <a:t>p</a:t>
            </a:r>
            <a:r>
              <a:rPr dirty="0" smtClean="0" baseline="1494" sz="2400" spc="-4" i="1">
                <a:latin typeface="Comic Sans MS"/>
                <a:cs typeface="Comic Sans MS"/>
              </a:rPr>
              <a:t>l</a:t>
            </a:r>
            <a:r>
              <a:rPr dirty="0" smtClean="0" baseline="1494" sz="2400" spc="0" i="1">
                <a:latin typeface="Comic Sans MS"/>
                <a:cs typeface="Comic Sans MS"/>
              </a:rPr>
              <a:t>as</a:t>
            </a:r>
            <a:r>
              <a:rPr dirty="0" smtClean="0" baseline="1494" sz="2400" spc="4" i="1">
                <a:latin typeface="Comic Sans MS"/>
                <a:cs typeface="Comic Sans MS"/>
              </a:rPr>
              <a:t>t</a:t>
            </a:r>
            <a:r>
              <a:rPr dirty="0" smtClean="0" baseline="1494" sz="2400" spc="0" i="1">
                <a:latin typeface="Comic Sans MS"/>
                <a:cs typeface="Comic Sans MS"/>
              </a:rPr>
              <a:t>i</a:t>
            </a:r>
            <a:r>
              <a:rPr dirty="0" smtClean="0" baseline="1494" sz="2400" spc="-4" i="1">
                <a:latin typeface="Comic Sans MS"/>
                <a:cs typeface="Comic Sans MS"/>
              </a:rPr>
              <a:t>q</a:t>
            </a:r>
            <a:r>
              <a:rPr dirty="0" smtClean="0" baseline="1494" sz="2400" spc="0" i="1">
                <a:latin typeface="Comic Sans MS"/>
                <a:cs typeface="Comic Sans MS"/>
              </a:rPr>
              <a:t>ues</a:t>
            </a:r>
            <a:r>
              <a:rPr dirty="0" smtClean="0" baseline="1494" sz="2400" spc="-54" i="1">
                <a:latin typeface="Comic Sans MS"/>
                <a:cs typeface="Comic Sans MS"/>
              </a:rPr>
              <a:t> </a:t>
            </a:r>
            <a:r>
              <a:rPr dirty="0" smtClean="0" baseline="1494" sz="2400" spc="4" i="1">
                <a:latin typeface="Comic Sans MS"/>
                <a:cs typeface="Comic Sans MS"/>
              </a:rPr>
              <a:t>f</a:t>
            </a:r>
            <a:r>
              <a:rPr dirty="0" smtClean="0" baseline="1494" sz="2400" spc="0" i="1">
                <a:latin typeface="Comic Sans MS"/>
                <a:cs typeface="Comic Sans MS"/>
              </a:rPr>
              <a:t>abriqués</a:t>
            </a:r>
            <a:r>
              <a:rPr dirty="0" smtClean="0" baseline="1494" sz="2400" spc="-41" i="1">
                <a:latin typeface="Comic Sans MS"/>
                <a:cs typeface="Comic Sans MS"/>
              </a:rPr>
              <a:t> </a:t>
            </a:r>
            <a:r>
              <a:rPr dirty="0" smtClean="0" baseline="1494" sz="2400" spc="0" i="1">
                <a:latin typeface="Comic Sans MS"/>
                <a:cs typeface="Comic Sans MS"/>
              </a:rPr>
              <a:t>au</a:t>
            </a:r>
            <a:r>
              <a:rPr dirty="0" smtClean="0" baseline="1494" sz="2400" spc="-1" i="1">
                <a:latin typeface="Comic Sans MS"/>
                <a:cs typeface="Comic Sans MS"/>
              </a:rPr>
              <a:t> </a:t>
            </a:r>
            <a:r>
              <a:rPr dirty="0" smtClean="0" baseline="1494" sz="2400" spc="0" i="1">
                <a:latin typeface="Comic Sans MS"/>
                <a:cs typeface="Comic Sans MS"/>
              </a:rPr>
              <a:t>mo</a:t>
            </a:r>
            <a:r>
              <a:rPr dirty="0" smtClean="0" baseline="1494" sz="2400" spc="-4" i="1">
                <a:latin typeface="Comic Sans MS"/>
                <a:cs typeface="Comic Sans MS"/>
              </a:rPr>
              <a:t>y</a:t>
            </a:r>
            <a:r>
              <a:rPr dirty="0" smtClean="0" baseline="1494" sz="2400" spc="0" i="1">
                <a:latin typeface="Comic Sans MS"/>
                <a:cs typeface="Comic Sans MS"/>
              </a:rPr>
              <a:t>en</a:t>
            </a:r>
            <a:r>
              <a:rPr dirty="0" smtClean="0" baseline="1494" sz="2400" spc="-36" i="1">
                <a:latin typeface="Comic Sans MS"/>
                <a:cs typeface="Comic Sans MS"/>
              </a:rPr>
              <a:t> </a:t>
            </a:r>
            <a:r>
              <a:rPr dirty="0" smtClean="0" baseline="1494" sz="2400" spc="0" i="1">
                <a:latin typeface="Comic Sans MS"/>
                <a:cs typeface="Comic Sans MS"/>
              </a:rPr>
              <a:t>de</a:t>
            </a:r>
            <a:r>
              <a:rPr dirty="0" smtClean="0" baseline="1494" sz="2400" spc="-18" i="1">
                <a:latin typeface="Comic Sans MS"/>
                <a:cs typeface="Comic Sans MS"/>
              </a:rPr>
              <a:t> </a:t>
            </a:r>
            <a:r>
              <a:rPr dirty="0" smtClean="0" baseline="1494" sz="2400" spc="0" i="1">
                <a:latin typeface="Comic Sans MS"/>
                <a:cs typeface="Comic Sans MS"/>
              </a:rPr>
              <a:t>biopo</a:t>
            </a:r>
            <a:r>
              <a:rPr dirty="0" smtClean="0" baseline="1494" sz="2400" spc="-9" i="1">
                <a:latin typeface="Comic Sans MS"/>
                <a:cs typeface="Comic Sans MS"/>
              </a:rPr>
              <a:t>l</a:t>
            </a:r>
            <a:r>
              <a:rPr dirty="0" smtClean="0" baseline="1494" sz="2400" spc="0" i="1">
                <a:latin typeface="Comic Sans MS"/>
                <a:cs typeface="Comic Sans MS"/>
              </a:rPr>
              <a:t>y</a:t>
            </a:r>
            <a:r>
              <a:rPr dirty="0" smtClean="0" baseline="1494" sz="2400" spc="-4" i="1">
                <a:latin typeface="Comic Sans MS"/>
                <a:cs typeface="Comic Sans MS"/>
              </a:rPr>
              <a:t>m</a:t>
            </a:r>
            <a:r>
              <a:rPr dirty="0" smtClean="0" baseline="1494" sz="2400" spc="0" i="1">
                <a:latin typeface="Comic Sans MS"/>
                <a:cs typeface="Comic Sans MS"/>
              </a:rPr>
              <a:t>ères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83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object 10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3287267" y="188975"/>
            <a:ext cx="4090416" cy="370332"/>
          </a:xfrm>
          <a:custGeom>
            <a:avLst/>
            <a:gdLst/>
            <a:ahLst/>
            <a:cxnLst/>
            <a:rect l="l" t="t" r="r" b="b"/>
            <a:pathLst>
              <a:path w="4090416" h="370332">
                <a:moveTo>
                  <a:pt x="0" y="370332"/>
                </a:moveTo>
                <a:lnTo>
                  <a:pt x="4090416" y="370332"/>
                </a:lnTo>
                <a:lnTo>
                  <a:pt x="4090416" y="0"/>
                </a:lnTo>
                <a:lnTo>
                  <a:pt x="0" y="0"/>
                </a:lnTo>
                <a:lnTo>
                  <a:pt x="0" y="37033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4951476" y="978408"/>
            <a:ext cx="1621535" cy="649224"/>
          </a:xfrm>
          <a:custGeom>
            <a:avLst/>
            <a:gdLst/>
            <a:ahLst/>
            <a:cxnLst/>
            <a:rect l="l" t="t" r="r" b="b"/>
            <a:pathLst>
              <a:path w="1621535" h="649224">
                <a:moveTo>
                  <a:pt x="0" y="649224"/>
                </a:moveTo>
                <a:lnTo>
                  <a:pt x="1621535" y="649224"/>
                </a:lnTo>
                <a:lnTo>
                  <a:pt x="1621535" y="0"/>
                </a:lnTo>
                <a:lnTo>
                  <a:pt x="0" y="0"/>
                </a:lnTo>
                <a:lnTo>
                  <a:pt x="0" y="649224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6573011" y="762000"/>
            <a:ext cx="216408" cy="865632"/>
          </a:xfrm>
          <a:custGeom>
            <a:avLst/>
            <a:gdLst/>
            <a:ahLst/>
            <a:cxnLst/>
            <a:rect l="l" t="t" r="r" b="b"/>
            <a:pathLst>
              <a:path w="216408" h="865632">
                <a:moveTo>
                  <a:pt x="0" y="216408"/>
                </a:moveTo>
                <a:lnTo>
                  <a:pt x="0" y="865632"/>
                </a:lnTo>
                <a:lnTo>
                  <a:pt x="216408" y="649224"/>
                </a:lnTo>
                <a:lnTo>
                  <a:pt x="216408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4509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4951476" y="762000"/>
            <a:ext cx="1837944" cy="216408"/>
          </a:xfrm>
          <a:custGeom>
            <a:avLst/>
            <a:gdLst/>
            <a:ahLst/>
            <a:cxnLst/>
            <a:rect l="l" t="t" r="r" b="b"/>
            <a:pathLst>
              <a:path w="1837944" h="216408">
                <a:moveTo>
                  <a:pt x="0" y="216408"/>
                </a:moveTo>
                <a:lnTo>
                  <a:pt x="1621535" y="216408"/>
                </a:lnTo>
                <a:lnTo>
                  <a:pt x="1837944" y="0"/>
                </a:lnTo>
                <a:lnTo>
                  <a:pt x="216408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3682C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4951476" y="762000"/>
            <a:ext cx="1837944" cy="865632"/>
          </a:xfrm>
          <a:custGeom>
            <a:avLst/>
            <a:gdLst/>
            <a:ahLst/>
            <a:cxnLst/>
            <a:rect l="l" t="t" r="r" b="b"/>
            <a:pathLst>
              <a:path w="1837944" h="865632">
                <a:moveTo>
                  <a:pt x="0" y="216408"/>
                </a:moveTo>
                <a:lnTo>
                  <a:pt x="216408" y="0"/>
                </a:lnTo>
                <a:lnTo>
                  <a:pt x="1837944" y="0"/>
                </a:lnTo>
                <a:lnTo>
                  <a:pt x="1837944" y="649224"/>
                </a:lnTo>
                <a:lnTo>
                  <a:pt x="1621535" y="865632"/>
                </a:lnTo>
                <a:lnTo>
                  <a:pt x="0" y="865632"/>
                </a:lnTo>
                <a:lnTo>
                  <a:pt x="0" y="21640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4951476" y="762000"/>
            <a:ext cx="1837944" cy="216408"/>
          </a:xfrm>
          <a:custGeom>
            <a:avLst/>
            <a:gdLst/>
            <a:ahLst/>
            <a:cxnLst/>
            <a:rect l="l" t="t" r="r" b="b"/>
            <a:pathLst>
              <a:path w="1837944" h="216408">
                <a:moveTo>
                  <a:pt x="0" y="216408"/>
                </a:moveTo>
                <a:lnTo>
                  <a:pt x="1621535" y="216408"/>
                </a:lnTo>
                <a:lnTo>
                  <a:pt x="183794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6573011" y="978408"/>
            <a:ext cx="0" cy="649224"/>
          </a:xfrm>
          <a:custGeom>
            <a:avLst/>
            <a:gdLst/>
            <a:ahLst/>
            <a:cxnLst/>
            <a:rect l="l" t="t" r="r" b="b"/>
            <a:pathLst>
              <a:path w="0" h="649224">
                <a:moveTo>
                  <a:pt x="0" y="0"/>
                </a:moveTo>
                <a:lnTo>
                  <a:pt x="0" y="64922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6309360" y="1786127"/>
            <a:ext cx="160019" cy="1574292"/>
          </a:xfrm>
          <a:custGeom>
            <a:avLst/>
            <a:gdLst/>
            <a:ahLst/>
            <a:cxnLst/>
            <a:rect l="l" t="t" r="r" b="b"/>
            <a:pathLst>
              <a:path w="160019" h="1574292">
                <a:moveTo>
                  <a:pt x="80010" y="1574292"/>
                </a:moveTo>
                <a:lnTo>
                  <a:pt x="160019" y="1174242"/>
                </a:lnTo>
                <a:lnTo>
                  <a:pt x="120014" y="1174242"/>
                </a:lnTo>
                <a:lnTo>
                  <a:pt x="120014" y="0"/>
                </a:lnTo>
                <a:lnTo>
                  <a:pt x="40004" y="0"/>
                </a:lnTo>
                <a:lnTo>
                  <a:pt x="40004" y="1174242"/>
                </a:lnTo>
                <a:lnTo>
                  <a:pt x="0" y="1174242"/>
                </a:lnTo>
                <a:lnTo>
                  <a:pt x="80010" y="157429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5111496" y="1786127"/>
            <a:ext cx="160019" cy="1574292"/>
          </a:xfrm>
          <a:custGeom>
            <a:avLst/>
            <a:gdLst/>
            <a:ahLst/>
            <a:cxnLst/>
            <a:rect l="l" t="t" r="r" b="b"/>
            <a:pathLst>
              <a:path w="160019" h="1574292">
                <a:moveTo>
                  <a:pt x="80009" y="1574292"/>
                </a:moveTo>
                <a:lnTo>
                  <a:pt x="160019" y="1174242"/>
                </a:lnTo>
                <a:lnTo>
                  <a:pt x="120014" y="1174242"/>
                </a:lnTo>
                <a:lnTo>
                  <a:pt x="120014" y="0"/>
                </a:lnTo>
                <a:lnTo>
                  <a:pt x="40004" y="0"/>
                </a:lnTo>
                <a:lnTo>
                  <a:pt x="40004" y="1174242"/>
                </a:lnTo>
                <a:lnTo>
                  <a:pt x="0" y="1174242"/>
                </a:lnTo>
                <a:lnTo>
                  <a:pt x="80009" y="157429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2395728" y="1786127"/>
            <a:ext cx="2316479" cy="787908"/>
          </a:xfrm>
          <a:custGeom>
            <a:avLst/>
            <a:gdLst/>
            <a:ahLst/>
            <a:cxnLst/>
            <a:rect l="l" t="t" r="r" b="b"/>
            <a:pathLst>
              <a:path w="2316479" h="787908">
                <a:moveTo>
                  <a:pt x="0" y="787908"/>
                </a:moveTo>
                <a:lnTo>
                  <a:pt x="2316479" y="787908"/>
                </a:lnTo>
                <a:lnTo>
                  <a:pt x="2316479" y="0"/>
                </a:lnTo>
                <a:lnTo>
                  <a:pt x="0" y="0"/>
                </a:lnTo>
                <a:lnTo>
                  <a:pt x="0" y="78790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6789420" y="1786127"/>
            <a:ext cx="2316479" cy="787908"/>
          </a:xfrm>
          <a:custGeom>
            <a:avLst/>
            <a:gdLst/>
            <a:ahLst/>
            <a:cxnLst/>
            <a:rect l="l" t="t" r="r" b="b"/>
            <a:pathLst>
              <a:path w="2316479" h="787908">
                <a:moveTo>
                  <a:pt x="0" y="787908"/>
                </a:moveTo>
                <a:lnTo>
                  <a:pt x="2316479" y="787908"/>
                </a:lnTo>
                <a:lnTo>
                  <a:pt x="2316479" y="0"/>
                </a:lnTo>
                <a:lnTo>
                  <a:pt x="0" y="0"/>
                </a:lnTo>
                <a:lnTo>
                  <a:pt x="0" y="78790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5271516" y="3558159"/>
            <a:ext cx="200025" cy="117728"/>
          </a:xfrm>
          <a:custGeom>
            <a:avLst/>
            <a:gdLst/>
            <a:ahLst/>
            <a:cxnLst/>
            <a:rect l="l" t="t" r="r" b="b"/>
            <a:pathLst>
              <a:path w="200025" h="117728">
                <a:moveTo>
                  <a:pt x="0" y="117728"/>
                </a:moveTo>
                <a:lnTo>
                  <a:pt x="200025" y="117728"/>
                </a:lnTo>
                <a:lnTo>
                  <a:pt x="200025" y="0"/>
                </a:lnTo>
                <a:lnTo>
                  <a:pt x="0" y="0"/>
                </a:lnTo>
                <a:lnTo>
                  <a:pt x="0" y="117728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5471541" y="3518916"/>
            <a:ext cx="39243" cy="156972"/>
          </a:xfrm>
          <a:custGeom>
            <a:avLst/>
            <a:gdLst/>
            <a:ahLst/>
            <a:cxnLst/>
            <a:rect l="l" t="t" r="r" b="b"/>
            <a:pathLst>
              <a:path w="39243" h="156972">
                <a:moveTo>
                  <a:pt x="0" y="39243"/>
                </a:moveTo>
                <a:lnTo>
                  <a:pt x="0" y="156972"/>
                </a:lnTo>
                <a:lnTo>
                  <a:pt x="39243" y="117729"/>
                </a:lnTo>
                <a:lnTo>
                  <a:pt x="39243" y="0"/>
                </a:lnTo>
                <a:lnTo>
                  <a:pt x="0" y="39243"/>
                </a:lnTo>
                <a:close/>
              </a:path>
            </a:pathLst>
          </a:custGeom>
          <a:solidFill>
            <a:srgbClr val="04509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5271516" y="3518916"/>
            <a:ext cx="239268" cy="39243"/>
          </a:xfrm>
          <a:custGeom>
            <a:avLst/>
            <a:gdLst/>
            <a:ahLst/>
            <a:cxnLst/>
            <a:rect l="l" t="t" r="r" b="b"/>
            <a:pathLst>
              <a:path w="239268" h="39243">
                <a:moveTo>
                  <a:pt x="0" y="39243"/>
                </a:moveTo>
                <a:lnTo>
                  <a:pt x="200025" y="39243"/>
                </a:lnTo>
                <a:lnTo>
                  <a:pt x="239268" y="0"/>
                </a:lnTo>
                <a:lnTo>
                  <a:pt x="39243" y="0"/>
                </a:lnTo>
                <a:lnTo>
                  <a:pt x="0" y="39243"/>
                </a:lnTo>
                <a:close/>
              </a:path>
            </a:pathLst>
          </a:custGeom>
          <a:solidFill>
            <a:srgbClr val="3682C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5271516" y="3518916"/>
            <a:ext cx="239268" cy="156972"/>
          </a:xfrm>
          <a:custGeom>
            <a:avLst/>
            <a:gdLst/>
            <a:ahLst/>
            <a:cxnLst/>
            <a:rect l="l" t="t" r="r" b="b"/>
            <a:pathLst>
              <a:path w="239268" h="156972">
                <a:moveTo>
                  <a:pt x="0" y="39243"/>
                </a:moveTo>
                <a:lnTo>
                  <a:pt x="39243" y="0"/>
                </a:lnTo>
                <a:lnTo>
                  <a:pt x="239268" y="0"/>
                </a:lnTo>
                <a:lnTo>
                  <a:pt x="239268" y="117729"/>
                </a:lnTo>
                <a:lnTo>
                  <a:pt x="200025" y="156972"/>
                </a:lnTo>
                <a:lnTo>
                  <a:pt x="0" y="156972"/>
                </a:lnTo>
                <a:lnTo>
                  <a:pt x="0" y="3924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5271516" y="3518916"/>
            <a:ext cx="239268" cy="39243"/>
          </a:xfrm>
          <a:custGeom>
            <a:avLst/>
            <a:gdLst/>
            <a:ahLst/>
            <a:cxnLst/>
            <a:rect l="l" t="t" r="r" b="b"/>
            <a:pathLst>
              <a:path w="239268" h="39243">
                <a:moveTo>
                  <a:pt x="0" y="39243"/>
                </a:moveTo>
                <a:lnTo>
                  <a:pt x="200025" y="39243"/>
                </a:lnTo>
                <a:lnTo>
                  <a:pt x="23926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5471541" y="3558159"/>
            <a:ext cx="0" cy="117728"/>
          </a:xfrm>
          <a:custGeom>
            <a:avLst/>
            <a:gdLst/>
            <a:ahLst/>
            <a:cxnLst/>
            <a:rect l="l" t="t" r="r" b="b"/>
            <a:pathLst>
              <a:path w="0" h="117728">
                <a:moveTo>
                  <a:pt x="0" y="0"/>
                </a:moveTo>
                <a:lnTo>
                  <a:pt x="0" y="11772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5590032" y="3400043"/>
            <a:ext cx="201167" cy="118872"/>
          </a:xfrm>
          <a:custGeom>
            <a:avLst/>
            <a:gdLst/>
            <a:ahLst/>
            <a:cxnLst/>
            <a:rect l="l" t="t" r="r" b="b"/>
            <a:pathLst>
              <a:path w="201167" h="118872">
                <a:moveTo>
                  <a:pt x="0" y="118872"/>
                </a:moveTo>
                <a:lnTo>
                  <a:pt x="201167" y="118872"/>
                </a:lnTo>
                <a:lnTo>
                  <a:pt x="201167" y="0"/>
                </a:lnTo>
                <a:lnTo>
                  <a:pt x="0" y="0"/>
                </a:lnTo>
                <a:lnTo>
                  <a:pt x="0" y="118872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5791200" y="3360420"/>
            <a:ext cx="39624" cy="158495"/>
          </a:xfrm>
          <a:custGeom>
            <a:avLst/>
            <a:gdLst/>
            <a:ahLst/>
            <a:cxnLst/>
            <a:rect l="l" t="t" r="r" b="b"/>
            <a:pathLst>
              <a:path w="39624" h="158495">
                <a:moveTo>
                  <a:pt x="0" y="39624"/>
                </a:moveTo>
                <a:lnTo>
                  <a:pt x="0" y="158495"/>
                </a:lnTo>
                <a:lnTo>
                  <a:pt x="39624" y="118871"/>
                </a:lnTo>
                <a:lnTo>
                  <a:pt x="39624" y="0"/>
                </a:lnTo>
                <a:lnTo>
                  <a:pt x="0" y="39624"/>
                </a:lnTo>
                <a:close/>
              </a:path>
            </a:pathLst>
          </a:custGeom>
          <a:solidFill>
            <a:srgbClr val="04509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5590032" y="3360420"/>
            <a:ext cx="240791" cy="39624"/>
          </a:xfrm>
          <a:custGeom>
            <a:avLst/>
            <a:gdLst/>
            <a:ahLst/>
            <a:cxnLst/>
            <a:rect l="l" t="t" r="r" b="b"/>
            <a:pathLst>
              <a:path w="240791" h="39624">
                <a:moveTo>
                  <a:pt x="0" y="39624"/>
                </a:moveTo>
                <a:lnTo>
                  <a:pt x="201167" y="39624"/>
                </a:lnTo>
                <a:lnTo>
                  <a:pt x="240791" y="0"/>
                </a:lnTo>
                <a:lnTo>
                  <a:pt x="39623" y="0"/>
                </a:lnTo>
                <a:lnTo>
                  <a:pt x="0" y="39624"/>
                </a:lnTo>
                <a:close/>
              </a:path>
            </a:pathLst>
          </a:custGeom>
          <a:solidFill>
            <a:srgbClr val="3682C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5590032" y="3360420"/>
            <a:ext cx="240791" cy="158495"/>
          </a:xfrm>
          <a:custGeom>
            <a:avLst/>
            <a:gdLst/>
            <a:ahLst/>
            <a:cxnLst/>
            <a:rect l="l" t="t" r="r" b="b"/>
            <a:pathLst>
              <a:path w="240791" h="158495">
                <a:moveTo>
                  <a:pt x="0" y="39624"/>
                </a:moveTo>
                <a:lnTo>
                  <a:pt x="39623" y="0"/>
                </a:lnTo>
                <a:lnTo>
                  <a:pt x="240791" y="0"/>
                </a:lnTo>
                <a:lnTo>
                  <a:pt x="240791" y="118871"/>
                </a:lnTo>
                <a:lnTo>
                  <a:pt x="201167" y="158495"/>
                </a:lnTo>
                <a:lnTo>
                  <a:pt x="0" y="158495"/>
                </a:lnTo>
                <a:lnTo>
                  <a:pt x="0" y="396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5590032" y="3360420"/>
            <a:ext cx="240791" cy="39624"/>
          </a:xfrm>
          <a:custGeom>
            <a:avLst/>
            <a:gdLst/>
            <a:ahLst/>
            <a:cxnLst/>
            <a:rect l="l" t="t" r="r" b="b"/>
            <a:pathLst>
              <a:path w="240791" h="39624">
                <a:moveTo>
                  <a:pt x="0" y="39624"/>
                </a:moveTo>
                <a:lnTo>
                  <a:pt x="201167" y="39624"/>
                </a:lnTo>
                <a:lnTo>
                  <a:pt x="240791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5791200" y="3400044"/>
            <a:ext cx="0" cy="118871"/>
          </a:xfrm>
          <a:custGeom>
            <a:avLst/>
            <a:gdLst/>
            <a:ahLst/>
            <a:cxnLst/>
            <a:rect l="l" t="t" r="r" b="b"/>
            <a:pathLst>
              <a:path w="0" h="118871">
                <a:moveTo>
                  <a:pt x="0" y="0"/>
                </a:moveTo>
                <a:lnTo>
                  <a:pt x="0" y="11887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5190744" y="3873627"/>
            <a:ext cx="201549" cy="117729"/>
          </a:xfrm>
          <a:custGeom>
            <a:avLst/>
            <a:gdLst/>
            <a:ahLst/>
            <a:cxnLst/>
            <a:rect l="l" t="t" r="r" b="b"/>
            <a:pathLst>
              <a:path w="201549" h="117728">
                <a:moveTo>
                  <a:pt x="0" y="117729"/>
                </a:moveTo>
                <a:lnTo>
                  <a:pt x="201549" y="117729"/>
                </a:lnTo>
                <a:lnTo>
                  <a:pt x="201549" y="0"/>
                </a:lnTo>
                <a:lnTo>
                  <a:pt x="0" y="0"/>
                </a:lnTo>
                <a:lnTo>
                  <a:pt x="0" y="117729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5392293" y="3834383"/>
            <a:ext cx="39243" cy="156972"/>
          </a:xfrm>
          <a:custGeom>
            <a:avLst/>
            <a:gdLst/>
            <a:ahLst/>
            <a:cxnLst/>
            <a:rect l="l" t="t" r="r" b="b"/>
            <a:pathLst>
              <a:path w="39243" h="156972">
                <a:moveTo>
                  <a:pt x="0" y="39243"/>
                </a:moveTo>
                <a:lnTo>
                  <a:pt x="0" y="156972"/>
                </a:lnTo>
                <a:lnTo>
                  <a:pt x="39243" y="117729"/>
                </a:lnTo>
                <a:lnTo>
                  <a:pt x="39243" y="0"/>
                </a:lnTo>
                <a:lnTo>
                  <a:pt x="0" y="39243"/>
                </a:lnTo>
                <a:close/>
              </a:path>
            </a:pathLst>
          </a:custGeom>
          <a:solidFill>
            <a:srgbClr val="04509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5190744" y="3834383"/>
            <a:ext cx="240791" cy="39243"/>
          </a:xfrm>
          <a:custGeom>
            <a:avLst/>
            <a:gdLst/>
            <a:ahLst/>
            <a:cxnLst/>
            <a:rect l="l" t="t" r="r" b="b"/>
            <a:pathLst>
              <a:path w="240791" h="39243">
                <a:moveTo>
                  <a:pt x="0" y="39243"/>
                </a:moveTo>
                <a:lnTo>
                  <a:pt x="201548" y="39243"/>
                </a:lnTo>
                <a:lnTo>
                  <a:pt x="240791" y="0"/>
                </a:lnTo>
                <a:lnTo>
                  <a:pt x="39242" y="0"/>
                </a:lnTo>
                <a:lnTo>
                  <a:pt x="0" y="39243"/>
                </a:lnTo>
                <a:close/>
              </a:path>
            </a:pathLst>
          </a:custGeom>
          <a:solidFill>
            <a:srgbClr val="3682C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5190744" y="3834383"/>
            <a:ext cx="240791" cy="156972"/>
          </a:xfrm>
          <a:custGeom>
            <a:avLst/>
            <a:gdLst/>
            <a:ahLst/>
            <a:cxnLst/>
            <a:rect l="l" t="t" r="r" b="b"/>
            <a:pathLst>
              <a:path w="240791" h="156972">
                <a:moveTo>
                  <a:pt x="0" y="39243"/>
                </a:moveTo>
                <a:lnTo>
                  <a:pt x="39242" y="0"/>
                </a:lnTo>
                <a:lnTo>
                  <a:pt x="240791" y="0"/>
                </a:lnTo>
                <a:lnTo>
                  <a:pt x="240791" y="117729"/>
                </a:lnTo>
                <a:lnTo>
                  <a:pt x="201548" y="156972"/>
                </a:lnTo>
                <a:lnTo>
                  <a:pt x="0" y="156972"/>
                </a:lnTo>
                <a:lnTo>
                  <a:pt x="0" y="3924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5190744" y="3834383"/>
            <a:ext cx="240791" cy="39243"/>
          </a:xfrm>
          <a:custGeom>
            <a:avLst/>
            <a:gdLst/>
            <a:ahLst/>
            <a:cxnLst/>
            <a:rect l="l" t="t" r="r" b="b"/>
            <a:pathLst>
              <a:path w="240791" h="39243">
                <a:moveTo>
                  <a:pt x="0" y="39243"/>
                </a:moveTo>
                <a:lnTo>
                  <a:pt x="201548" y="39243"/>
                </a:lnTo>
                <a:lnTo>
                  <a:pt x="24079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5392293" y="3873627"/>
            <a:ext cx="0" cy="117729"/>
          </a:xfrm>
          <a:custGeom>
            <a:avLst/>
            <a:gdLst/>
            <a:ahLst/>
            <a:cxnLst/>
            <a:rect l="l" t="t" r="r" b="b"/>
            <a:pathLst>
              <a:path w="0" h="117728">
                <a:moveTo>
                  <a:pt x="0" y="0"/>
                </a:moveTo>
                <a:lnTo>
                  <a:pt x="0" y="11772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5590032" y="3715512"/>
            <a:ext cx="201167" cy="118871"/>
          </a:xfrm>
          <a:custGeom>
            <a:avLst/>
            <a:gdLst/>
            <a:ahLst/>
            <a:cxnLst/>
            <a:rect l="l" t="t" r="r" b="b"/>
            <a:pathLst>
              <a:path w="201167" h="118871">
                <a:moveTo>
                  <a:pt x="0" y="118871"/>
                </a:moveTo>
                <a:lnTo>
                  <a:pt x="201167" y="118871"/>
                </a:lnTo>
                <a:lnTo>
                  <a:pt x="201167" y="0"/>
                </a:lnTo>
                <a:lnTo>
                  <a:pt x="0" y="0"/>
                </a:lnTo>
                <a:lnTo>
                  <a:pt x="0" y="118871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5791200" y="3675888"/>
            <a:ext cx="39624" cy="158495"/>
          </a:xfrm>
          <a:custGeom>
            <a:avLst/>
            <a:gdLst/>
            <a:ahLst/>
            <a:cxnLst/>
            <a:rect l="l" t="t" r="r" b="b"/>
            <a:pathLst>
              <a:path w="39624" h="158495">
                <a:moveTo>
                  <a:pt x="0" y="39624"/>
                </a:moveTo>
                <a:lnTo>
                  <a:pt x="0" y="158495"/>
                </a:lnTo>
                <a:lnTo>
                  <a:pt x="39624" y="118872"/>
                </a:lnTo>
                <a:lnTo>
                  <a:pt x="39624" y="0"/>
                </a:lnTo>
                <a:lnTo>
                  <a:pt x="0" y="39624"/>
                </a:lnTo>
                <a:close/>
              </a:path>
            </a:pathLst>
          </a:custGeom>
          <a:solidFill>
            <a:srgbClr val="04509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5590032" y="3675888"/>
            <a:ext cx="240791" cy="39624"/>
          </a:xfrm>
          <a:custGeom>
            <a:avLst/>
            <a:gdLst/>
            <a:ahLst/>
            <a:cxnLst/>
            <a:rect l="l" t="t" r="r" b="b"/>
            <a:pathLst>
              <a:path w="240791" h="39624">
                <a:moveTo>
                  <a:pt x="0" y="39624"/>
                </a:moveTo>
                <a:lnTo>
                  <a:pt x="201167" y="39624"/>
                </a:lnTo>
                <a:lnTo>
                  <a:pt x="240791" y="0"/>
                </a:lnTo>
                <a:lnTo>
                  <a:pt x="39623" y="0"/>
                </a:lnTo>
                <a:lnTo>
                  <a:pt x="0" y="39624"/>
                </a:lnTo>
                <a:close/>
              </a:path>
            </a:pathLst>
          </a:custGeom>
          <a:solidFill>
            <a:srgbClr val="3682C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5590032" y="3675888"/>
            <a:ext cx="240791" cy="158495"/>
          </a:xfrm>
          <a:custGeom>
            <a:avLst/>
            <a:gdLst/>
            <a:ahLst/>
            <a:cxnLst/>
            <a:rect l="l" t="t" r="r" b="b"/>
            <a:pathLst>
              <a:path w="240791" h="158495">
                <a:moveTo>
                  <a:pt x="0" y="39624"/>
                </a:moveTo>
                <a:lnTo>
                  <a:pt x="39623" y="0"/>
                </a:lnTo>
                <a:lnTo>
                  <a:pt x="240791" y="0"/>
                </a:lnTo>
                <a:lnTo>
                  <a:pt x="240791" y="118872"/>
                </a:lnTo>
                <a:lnTo>
                  <a:pt x="201167" y="158495"/>
                </a:lnTo>
                <a:lnTo>
                  <a:pt x="0" y="158495"/>
                </a:lnTo>
                <a:lnTo>
                  <a:pt x="0" y="396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5590032" y="3675888"/>
            <a:ext cx="240791" cy="39624"/>
          </a:xfrm>
          <a:custGeom>
            <a:avLst/>
            <a:gdLst/>
            <a:ahLst/>
            <a:cxnLst/>
            <a:rect l="l" t="t" r="r" b="b"/>
            <a:pathLst>
              <a:path w="240791" h="39624">
                <a:moveTo>
                  <a:pt x="0" y="39624"/>
                </a:moveTo>
                <a:lnTo>
                  <a:pt x="201167" y="39624"/>
                </a:lnTo>
                <a:lnTo>
                  <a:pt x="240791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5791200" y="3715512"/>
            <a:ext cx="0" cy="118871"/>
          </a:xfrm>
          <a:custGeom>
            <a:avLst/>
            <a:gdLst/>
            <a:ahLst/>
            <a:cxnLst/>
            <a:rect l="l" t="t" r="r" b="b"/>
            <a:pathLst>
              <a:path w="0" h="118871">
                <a:moveTo>
                  <a:pt x="0" y="0"/>
                </a:moveTo>
                <a:lnTo>
                  <a:pt x="0" y="11887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5990844" y="3478911"/>
            <a:ext cx="200025" cy="117728"/>
          </a:xfrm>
          <a:custGeom>
            <a:avLst/>
            <a:gdLst/>
            <a:ahLst/>
            <a:cxnLst/>
            <a:rect l="l" t="t" r="r" b="b"/>
            <a:pathLst>
              <a:path w="200025" h="117728">
                <a:moveTo>
                  <a:pt x="0" y="117728"/>
                </a:moveTo>
                <a:lnTo>
                  <a:pt x="200025" y="117728"/>
                </a:lnTo>
                <a:lnTo>
                  <a:pt x="200025" y="0"/>
                </a:lnTo>
                <a:lnTo>
                  <a:pt x="0" y="0"/>
                </a:lnTo>
                <a:lnTo>
                  <a:pt x="0" y="117728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6190869" y="3439667"/>
            <a:ext cx="39242" cy="156972"/>
          </a:xfrm>
          <a:custGeom>
            <a:avLst/>
            <a:gdLst/>
            <a:ahLst/>
            <a:cxnLst/>
            <a:rect l="l" t="t" r="r" b="b"/>
            <a:pathLst>
              <a:path w="39242" h="156972">
                <a:moveTo>
                  <a:pt x="0" y="39243"/>
                </a:moveTo>
                <a:lnTo>
                  <a:pt x="0" y="156972"/>
                </a:lnTo>
                <a:lnTo>
                  <a:pt x="39242" y="117729"/>
                </a:lnTo>
                <a:lnTo>
                  <a:pt x="39242" y="0"/>
                </a:lnTo>
                <a:lnTo>
                  <a:pt x="0" y="39243"/>
                </a:lnTo>
                <a:close/>
              </a:path>
            </a:pathLst>
          </a:custGeom>
          <a:solidFill>
            <a:srgbClr val="04509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5990844" y="3439667"/>
            <a:ext cx="239267" cy="39243"/>
          </a:xfrm>
          <a:custGeom>
            <a:avLst/>
            <a:gdLst/>
            <a:ahLst/>
            <a:cxnLst/>
            <a:rect l="l" t="t" r="r" b="b"/>
            <a:pathLst>
              <a:path w="239267" h="39243">
                <a:moveTo>
                  <a:pt x="0" y="39243"/>
                </a:moveTo>
                <a:lnTo>
                  <a:pt x="200025" y="39243"/>
                </a:lnTo>
                <a:lnTo>
                  <a:pt x="239267" y="0"/>
                </a:lnTo>
                <a:lnTo>
                  <a:pt x="39242" y="0"/>
                </a:lnTo>
                <a:lnTo>
                  <a:pt x="0" y="39243"/>
                </a:lnTo>
                <a:close/>
              </a:path>
            </a:pathLst>
          </a:custGeom>
          <a:solidFill>
            <a:srgbClr val="3682C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5990844" y="3439667"/>
            <a:ext cx="239267" cy="156972"/>
          </a:xfrm>
          <a:custGeom>
            <a:avLst/>
            <a:gdLst/>
            <a:ahLst/>
            <a:cxnLst/>
            <a:rect l="l" t="t" r="r" b="b"/>
            <a:pathLst>
              <a:path w="239267" h="156972">
                <a:moveTo>
                  <a:pt x="0" y="39243"/>
                </a:moveTo>
                <a:lnTo>
                  <a:pt x="39242" y="0"/>
                </a:lnTo>
                <a:lnTo>
                  <a:pt x="239267" y="0"/>
                </a:lnTo>
                <a:lnTo>
                  <a:pt x="239267" y="117729"/>
                </a:lnTo>
                <a:lnTo>
                  <a:pt x="200025" y="156972"/>
                </a:lnTo>
                <a:lnTo>
                  <a:pt x="0" y="156972"/>
                </a:lnTo>
                <a:lnTo>
                  <a:pt x="0" y="3924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5990844" y="3439667"/>
            <a:ext cx="239267" cy="39243"/>
          </a:xfrm>
          <a:custGeom>
            <a:avLst/>
            <a:gdLst/>
            <a:ahLst/>
            <a:cxnLst/>
            <a:rect l="l" t="t" r="r" b="b"/>
            <a:pathLst>
              <a:path w="239267" h="39243">
                <a:moveTo>
                  <a:pt x="0" y="39243"/>
                </a:moveTo>
                <a:lnTo>
                  <a:pt x="200025" y="39243"/>
                </a:lnTo>
                <a:lnTo>
                  <a:pt x="23926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6190869" y="3478911"/>
            <a:ext cx="0" cy="117728"/>
          </a:xfrm>
          <a:custGeom>
            <a:avLst/>
            <a:gdLst/>
            <a:ahLst/>
            <a:cxnLst/>
            <a:rect l="l" t="t" r="r" b="b"/>
            <a:pathLst>
              <a:path w="0" h="117728">
                <a:moveTo>
                  <a:pt x="0" y="0"/>
                </a:moveTo>
                <a:lnTo>
                  <a:pt x="0" y="11772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5990844" y="3794379"/>
            <a:ext cx="200025" cy="117729"/>
          </a:xfrm>
          <a:custGeom>
            <a:avLst/>
            <a:gdLst/>
            <a:ahLst/>
            <a:cxnLst/>
            <a:rect l="l" t="t" r="r" b="b"/>
            <a:pathLst>
              <a:path w="200025" h="117728">
                <a:moveTo>
                  <a:pt x="0" y="117729"/>
                </a:moveTo>
                <a:lnTo>
                  <a:pt x="200025" y="117729"/>
                </a:lnTo>
                <a:lnTo>
                  <a:pt x="200025" y="0"/>
                </a:lnTo>
                <a:lnTo>
                  <a:pt x="0" y="0"/>
                </a:lnTo>
                <a:lnTo>
                  <a:pt x="0" y="117729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6190869" y="3755136"/>
            <a:ext cx="39242" cy="156971"/>
          </a:xfrm>
          <a:custGeom>
            <a:avLst/>
            <a:gdLst/>
            <a:ahLst/>
            <a:cxnLst/>
            <a:rect l="l" t="t" r="r" b="b"/>
            <a:pathLst>
              <a:path w="39242" h="156971">
                <a:moveTo>
                  <a:pt x="0" y="39243"/>
                </a:moveTo>
                <a:lnTo>
                  <a:pt x="0" y="156971"/>
                </a:lnTo>
                <a:lnTo>
                  <a:pt x="39242" y="117728"/>
                </a:lnTo>
                <a:lnTo>
                  <a:pt x="39242" y="0"/>
                </a:lnTo>
                <a:lnTo>
                  <a:pt x="0" y="39243"/>
                </a:lnTo>
                <a:close/>
              </a:path>
            </a:pathLst>
          </a:custGeom>
          <a:solidFill>
            <a:srgbClr val="04509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5990844" y="3755136"/>
            <a:ext cx="239267" cy="39243"/>
          </a:xfrm>
          <a:custGeom>
            <a:avLst/>
            <a:gdLst/>
            <a:ahLst/>
            <a:cxnLst/>
            <a:rect l="l" t="t" r="r" b="b"/>
            <a:pathLst>
              <a:path w="239267" h="39242">
                <a:moveTo>
                  <a:pt x="0" y="39243"/>
                </a:moveTo>
                <a:lnTo>
                  <a:pt x="200025" y="39243"/>
                </a:lnTo>
                <a:lnTo>
                  <a:pt x="239267" y="0"/>
                </a:lnTo>
                <a:lnTo>
                  <a:pt x="39242" y="0"/>
                </a:lnTo>
                <a:lnTo>
                  <a:pt x="0" y="39243"/>
                </a:lnTo>
                <a:close/>
              </a:path>
            </a:pathLst>
          </a:custGeom>
          <a:solidFill>
            <a:srgbClr val="3682C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5990844" y="3755136"/>
            <a:ext cx="239267" cy="156971"/>
          </a:xfrm>
          <a:custGeom>
            <a:avLst/>
            <a:gdLst/>
            <a:ahLst/>
            <a:cxnLst/>
            <a:rect l="l" t="t" r="r" b="b"/>
            <a:pathLst>
              <a:path w="239267" h="156971">
                <a:moveTo>
                  <a:pt x="0" y="39243"/>
                </a:moveTo>
                <a:lnTo>
                  <a:pt x="39242" y="0"/>
                </a:lnTo>
                <a:lnTo>
                  <a:pt x="239267" y="0"/>
                </a:lnTo>
                <a:lnTo>
                  <a:pt x="239267" y="117728"/>
                </a:lnTo>
                <a:lnTo>
                  <a:pt x="200025" y="156971"/>
                </a:lnTo>
                <a:lnTo>
                  <a:pt x="0" y="156971"/>
                </a:lnTo>
                <a:lnTo>
                  <a:pt x="0" y="3924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5990844" y="3755136"/>
            <a:ext cx="239267" cy="39243"/>
          </a:xfrm>
          <a:custGeom>
            <a:avLst/>
            <a:gdLst/>
            <a:ahLst/>
            <a:cxnLst/>
            <a:rect l="l" t="t" r="r" b="b"/>
            <a:pathLst>
              <a:path w="239267" h="39242">
                <a:moveTo>
                  <a:pt x="0" y="39243"/>
                </a:moveTo>
                <a:lnTo>
                  <a:pt x="200025" y="39243"/>
                </a:lnTo>
                <a:lnTo>
                  <a:pt x="23926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6190869" y="3794379"/>
            <a:ext cx="0" cy="117728"/>
          </a:xfrm>
          <a:custGeom>
            <a:avLst/>
            <a:gdLst/>
            <a:ahLst/>
            <a:cxnLst/>
            <a:rect l="l" t="t" r="r" b="b"/>
            <a:pathLst>
              <a:path w="0" h="117728">
                <a:moveTo>
                  <a:pt x="0" y="0"/>
                </a:moveTo>
                <a:lnTo>
                  <a:pt x="0" y="11772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5590032" y="4030599"/>
            <a:ext cx="201549" cy="117729"/>
          </a:xfrm>
          <a:custGeom>
            <a:avLst/>
            <a:gdLst/>
            <a:ahLst/>
            <a:cxnLst/>
            <a:rect l="l" t="t" r="r" b="b"/>
            <a:pathLst>
              <a:path w="201549" h="117728">
                <a:moveTo>
                  <a:pt x="0" y="117728"/>
                </a:moveTo>
                <a:lnTo>
                  <a:pt x="201549" y="117728"/>
                </a:lnTo>
                <a:lnTo>
                  <a:pt x="201549" y="0"/>
                </a:lnTo>
                <a:lnTo>
                  <a:pt x="0" y="0"/>
                </a:lnTo>
                <a:lnTo>
                  <a:pt x="0" y="117728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5791581" y="3991355"/>
            <a:ext cx="39243" cy="156971"/>
          </a:xfrm>
          <a:custGeom>
            <a:avLst/>
            <a:gdLst/>
            <a:ahLst/>
            <a:cxnLst/>
            <a:rect l="l" t="t" r="r" b="b"/>
            <a:pathLst>
              <a:path w="39243" h="156972">
                <a:moveTo>
                  <a:pt x="0" y="39243"/>
                </a:moveTo>
                <a:lnTo>
                  <a:pt x="0" y="156972"/>
                </a:lnTo>
                <a:lnTo>
                  <a:pt x="39243" y="117729"/>
                </a:lnTo>
                <a:lnTo>
                  <a:pt x="39243" y="0"/>
                </a:lnTo>
                <a:lnTo>
                  <a:pt x="0" y="39243"/>
                </a:lnTo>
                <a:close/>
              </a:path>
            </a:pathLst>
          </a:custGeom>
          <a:solidFill>
            <a:srgbClr val="04509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5590032" y="3991355"/>
            <a:ext cx="240791" cy="39243"/>
          </a:xfrm>
          <a:custGeom>
            <a:avLst/>
            <a:gdLst/>
            <a:ahLst/>
            <a:cxnLst/>
            <a:rect l="l" t="t" r="r" b="b"/>
            <a:pathLst>
              <a:path w="240791" h="39243">
                <a:moveTo>
                  <a:pt x="0" y="39243"/>
                </a:moveTo>
                <a:lnTo>
                  <a:pt x="201548" y="39243"/>
                </a:lnTo>
                <a:lnTo>
                  <a:pt x="240791" y="0"/>
                </a:lnTo>
                <a:lnTo>
                  <a:pt x="39242" y="0"/>
                </a:lnTo>
                <a:lnTo>
                  <a:pt x="0" y="39243"/>
                </a:lnTo>
                <a:close/>
              </a:path>
            </a:pathLst>
          </a:custGeom>
          <a:solidFill>
            <a:srgbClr val="3682C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5590032" y="3991355"/>
            <a:ext cx="240791" cy="156971"/>
          </a:xfrm>
          <a:custGeom>
            <a:avLst/>
            <a:gdLst/>
            <a:ahLst/>
            <a:cxnLst/>
            <a:rect l="l" t="t" r="r" b="b"/>
            <a:pathLst>
              <a:path w="240791" h="156972">
                <a:moveTo>
                  <a:pt x="0" y="39243"/>
                </a:moveTo>
                <a:lnTo>
                  <a:pt x="39242" y="0"/>
                </a:lnTo>
                <a:lnTo>
                  <a:pt x="240791" y="0"/>
                </a:lnTo>
                <a:lnTo>
                  <a:pt x="240791" y="117729"/>
                </a:lnTo>
                <a:lnTo>
                  <a:pt x="201548" y="156972"/>
                </a:lnTo>
                <a:lnTo>
                  <a:pt x="0" y="156972"/>
                </a:lnTo>
                <a:lnTo>
                  <a:pt x="0" y="3924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5590032" y="3991355"/>
            <a:ext cx="240791" cy="39243"/>
          </a:xfrm>
          <a:custGeom>
            <a:avLst/>
            <a:gdLst/>
            <a:ahLst/>
            <a:cxnLst/>
            <a:rect l="l" t="t" r="r" b="b"/>
            <a:pathLst>
              <a:path w="240791" h="39243">
                <a:moveTo>
                  <a:pt x="0" y="39243"/>
                </a:moveTo>
                <a:lnTo>
                  <a:pt x="201548" y="39243"/>
                </a:lnTo>
                <a:lnTo>
                  <a:pt x="24079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5791581" y="4030599"/>
            <a:ext cx="0" cy="117728"/>
          </a:xfrm>
          <a:custGeom>
            <a:avLst/>
            <a:gdLst/>
            <a:ahLst/>
            <a:cxnLst/>
            <a:rect l="l" t="t" r="r" b="b"/>
            <a:pathLst>
              <a:path w="0" h="117728">
                <a:moveTo>
                  <a:pt x="0" y="0"/>
                </a:moveTo>
                <a:lnTo>
                  <a:pt x="0" y="11772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6390132" y="3794379"/>
            <a:ext cx="200025" cy="117729"/>
          </a:xfrm>
          <a:custGeom>
            <a:avLst/>
            <a:gdLst/>
            <a:ahLst/>
            <a:cxnLst/>
            <a:rect l="l" t="t" r="r" b="b"/>
            <a:pathLst>
              <a:path w="200025" h="117728">
                <a:moveTo>
                  <a:pt x="0" y="117729"/>
                </a:moveTo>
                <a:lnTo>
                  <a:pt x="200025" y="117729"/>
                </a:lnTo>
                <a:lnTo>
                  <a:pt x="200025" y="0"/>
                </a:lnTo>
                <a:lnTo>
                  <a:pt x="0" y="0"/>
                </a:lnTo>
                <a:lnTo>
                  <a:pt x="0" y="117729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6590157" y="3755136"/>
            <a:ext cx="39243" cy="156971"/>
          </a:xfrm>
          <a:custGeom>
            <a:avLst/>
            <a:gdLst/>
            <a:ahLst/>
            <a:cxnLst/>
            <a:rect l="l" t="t" r="r" b="b"/>
            <a:pathLst>
              <a:path w="39243" h="156971">
                <a:moveTo>
                  <a:pt x="0" y="39243"/>
                </a:moveTo>
                <a:lnTo>
                  <a:pt x="0" y="156971"/>
                </a:lnTo>
                <a:lnTo>
                  <a:pt x="39243" y="117728"/>
                </a:lnTo>
                <a:lnTo>
                  <a:pt x="39243" y="0"/>
                </a:lnTo>
                <a:lnTo>
                  <a:pt x="0" y="39243"/>
                </a:lnTo>
                <a:close/>
              </a:path>
            </a:pathLst>
          </a:custGeom>
          <a:solidFill>
            <a:srgbClr val="04509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6390132" y="3755136"/>
            <a:ext cx="239267" cy="39243"/>
          </a:xfrm>
          <a:custGeom>
            <a:avLst/>
            <a:gdLst/>
            <a:ahLst/>
            <a:cxnLst/>
            <a:rect l="l" t="t" r="r" b="b"/>
            <a:pathLst>
              <a:path w="239267" h="39242">
                <a:moveTo>
                  <a:pt x="0" y="39243"/>
                </a:moveTo>
                <a:lnTo>
                  <a:pt x="200024" y="39243"/>
                </a:lnTo>
                <a:lnTo>
                  <a:pt x="239267" y="0"/>
                </a:lnTo>
                <a:lnTo>
                  <a:pt x="39242" y="0"/>
                </a:lnTo>
                <a:lnTo>
                  <a:pt x="0" y="39243"/>
                </a:lnTo>
                <a:close/>
              </a:path>
            </a:pathLst>
          </a:custGeom>
          <a:solidFill>
            <a:srgbClr val="3682C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6390132" y="3755136"/>
            <a:ext cx="239267" cy="156971"/>
          </a:xfrm>
          <a:custGeom>
            <a:avLst/>
            <a:gdLst/>
            <a:ahLst/>
            <a:cxnLst/>
            <a:rect l="l" t="t" r="r" b="b"/>
            <a:pathLst>
              <a:path w="239267" h="156971">
                <a:moveTo>
                  <a:pt x="0" y="39243"/>
                </a:moveTo>
                <a:lnTo>
                  <a:pt x="39242" y="0"/>
                </a:lnTo>
                <a:lnTo>
                  <a:pt x="239267" y="0"/>
                </a:lnTo>
                <a:lnTo>
                  <a:pt x="239267" y="117728"/>
                </a:lnTo>
                <a:lnTo>
                  <a:pt x="200024" y="156971"/>
                </a:lnTo>
                <a:lnTo>
                  <a:pt x="0" y="156971"/>
                </a:lnTo>
                <a:lnTo>
                  <a:pt x="0" y="3924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6390132" y="3755136"/>
            <a:ext cx="239267" cy="39243"/>
          </a:xfrm>
          <a:custGeom>
            <a:avLst/>
            <a:gdLst/>
            <a:ahLst/>
            <a:cxnLst/>
            <a:rect l="l" t="t" r="r" b="b"/>
            <a:pathLst>
              <a:path w="239267" h="39242">
                <a:moveTo>
                  <a:pt x="0" y="39243"/>
                </a:moveTo>
                <a:lnTo>
                  <a:pt x="200024" y="39243"/>
                </a:lnTo>
                <a:lnTo>
                  <a:pt x="23926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6590157" y="3794379"/>
            <a:ext cx="0" cy="117728"/>
          </a:xfrm>
          <a:custGeom>
            <a:avLst/>
            <a:gdLst/>
            <a:ahLst/>
            <a:cxnLst/>
            <a:rect l="l" t="t" r="r" b="b"/>
            <a:pathLst>
              <a:path w="0" h="117728">
                <a:moveTo>
                  <a:pt x="0" y="0"/>
                </a:moveTo>
                <a:lnTo>
                  <a:pt x="0" y="11772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6789420" y="3828033"/>
            <a:ext cx="958596" cy="44450"/>
          </a:xfrm>
          <a:custGeom>
            <a:avLst/>
            <a:gdLst/>
            <a:ahLst/>
            <a:cxnLst/>
            <a:rect l="l" t="t" r="r" b="b"/>
            <a:pathLst>
              <a:path w="958596" h="44450">
                <a:moveTo>
                  <a:pt x="76199" y="12700"/>
                </a:moveTo>
                <a:lnTo>
                  <a:pt x="958596" y="12700"/>
                </a:lnTo>
                <a:lnTo>
                  <a:pt x="958596" y="0"/>
                </a:lnTo>
                <a:lnTo>
                  <a:pt x="63500" y="0"/>
                </a:lnTo>
                <a:lnTo>
                  <a:pt x="63500" y="12700"/>
                </a:lnTo>
                <a:lnTo>
                  <a:pt x="76199" y="12700"/>
                </a:lnTo>
                <a:close/>
              </a:path>
              <a:path w="958596" h="44450">
                <a:moveTo>
                  <a:pt x="76200" y="0"/>
                </a:moveTo>
                <a:lnTo>
                  <a:pt x="76200" y="-31749"/>
                </a:lnTo>
                <a:lnTo>
                  <a:pt x="0" y="6350"/>
                </a:lnTo>
                <a:lnTo>
                  <a:pt x="76200" y="44450"/>
                </a:lnTo>
                <a:lnTo>
                  <a:pt x="76199" y="12700"/>
                </a:lnTo>
                <a:lnTo>
                  <a:pt x="63500" y="12700"/>
                </a:lnTo>
                <a:lnTo>
                  <a:pt x="63500" y="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5486400" y="4191000"/>
            <a:ext cx="152400" cy="685800"/>
          </a:xfrm>
          <a:custGeom>
            <a:avLst/>
            <a:gdLst/>
            <a:ahLst/>
            <a:cxnLst/>
            <a:rect l="l" t="t" r="r" b="b"/>
            <a:pathLst>
              <a:path w="152400" h="685800">
                <a:moveTo>
                  <a:pt x="76200" y="685800"/>
                </a:moveTo>
                <a:lnTo>
                  <a:pt x="152400" y="514350"/>
                </a:lnTo>
                <a:lnTo>
                  <a:pt x="114300" y="514350"/>
                </a:lnTo>
                <a:lnTo>
                  <a:pt x="114300" y="0"/>
                </a:lnTo>
                <a:lnTo>
                  <a:pt x="38100" y="0"/>
                </a:lnTo>
                <a:lnTo>
                  <a:pt x="38100" y="514350"/>
                </a:lnTo>
                <a:lnTo>
                  <a:pt x="0" y="514350"/>
                </a:lnTo>
                <a:lnTo>
                  <a:pt x="76200" y="68580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5486400" y="5181600"/>
            <a:ext cx="152400" cy="685800"/>
          </a:xfrm>
          <a:custGeom>
            <a:avLst/>
            <a:gdLst/>
            <a:ahLst/>
            <a:cxnLst/>
            <a:rect l="l" t="t" r="r" b="b"/>
            <a:pathLst>
              <a:path w="152400" h="685800">
                <a:moveTo>
                  <a:pt x="76200" y="685800"/>
                </a:moveTo>
                <a:lnTo>
                  <a:pt x="152400" y="514350"/>
                </a:lnTo>
                <a:lnTo>
                  <a:pt x="114300" y="514350"/>
                </a:lnTo>
                <a:lnTo>
                  <a:pt x="114300" y="0"/>
                </a:lnTo>
                <a:lnTo>
                  <a:pt x="38100" y="0"/>
                </a:lnTo>
                <a:lnTo>
                  <a:pt x="38100" y="514350"/>
                </a:lnTo>
                <a:lnTo>
                  <a:pt x="0" y="514350"/>
                </a:lnTo>
                <a:lnTo>
                  <a:pt x="76200" y="68580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2362200" y="4343400"/>
            <a:ext cx="2209800" cy="762000"/>
          </a:xfrm>
          <a:custGeom>
            <a:avLst/>
            <a:gdLst/>
            <a:ahLst/>
            <a:cxnLst/>
            <a:rect l="l" t="t" r="r" b="b"/>
            <a:pathLst>
              <a:path w="2209800" h="762000">
                <a:moveTo>
                  <a:pt x="0" y="762000"/>
                </a:moveTo>
                <a:lnTo>
                  <a:pt x="2209800" y="762000"/>
                </a:lnTo>
                <a:lnTo>
                  <a:pt x="22098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6400800" y="5105400"/>
            <a:ext cx="2209800" cy="762000"/>
          </a:xfrm>
          <a:custGeom>
            <a:avLst/>
            <a:gdLst/>
            <a:ahLst/>
            <a:cxnLst/>
            <a:rect l="l" t="t" r="r" b="b"/>
            <a:pathLst>
              <a:path w="2209800" h="762000">
                <a:moveTo>
                  <a:pt x="0" y="762000"/>
                </a:moveTo>
                <a:lnTo>
                  <a:pt x="2209800" y="762000"/>
                </a:lnTo>
                <a:lnTo>
                  <a:pt x="22098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755394" y="999744"/>
            <a:ext cx="86447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0"/>
              </a:lnSpc>
              <a:spcBef>
                <a:spcPts val="107"/>
              </a:spcBef>
            </a:pPr>
            <a:r>
              <a:rPr dirty="0" smtClean="0" baseline="2730" sz="3000" spc="0">
                <a:solidFill>
                  <a:srgbClr val="EC7C30"/>
                </a:solidFill>
                <a:latin typeface="Calibri"/>
                <a:cs typeface="Calibri"/>
              </a:rPr>
              <a:t>Phase</a:t>
            </a:r>
            <a:r>
              <a:rPr dirty="0" smtClean="0" baseline="2730" sz="3000" spc="9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dirty="0" smtClean="0" baseline="2730" sz="3000" spc="0">
                <a:solidFill>
                  <a:srgbClr val="EC7C30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10276" y="2412746"/>
            <a:ext cx="57375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4">
                <a:latin typeface="Calibri"/>
                <a:cs typeface="Calibri"/>
              </a:rPr>
              <a:t>e</a:t>
            </a:r>
            <a:r>
              <a:rPr dirty="0" smtClean="0" baseline="3034" sz="2700" spc="0">
                <a:latin typeface="Calibri"/>
                <a:cs typeface="Calibri"/>
              </a:rPr>
              <a:t>t</a:t>
            </a:r>
            <a:r>
              <a:rPr dirty="0" smtClean="0" baseline="3034" sz="2700" spc="-34">
                <a:latin typeface="Calibri"/>
                <a:cs typeface="Calibri"/>
              </a:rPr>
              <a:t>/</a:t>
            </a:r>
            <a:r>
              <a:rPr dirty="0" smtClean="0" baseline="3034" sz="2700" spc="0">
                <a:latin typeface="Calibri"/>
                <a:cs typeface="Calibri"/>
              </a:rPr>
              <a:t>ou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94585" y="2648737"/>
            <a:ext cx="2093846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 i="1">
                <a:solidFill>
                  <a:srgbClr val="5B9BD4"/>
                </a:solidFill>
                <a:latin typeface="Calibri"/>
                <a:cs typeface="Calibri"/>
              </a:rPr>
              <a:t>Mé</a:t>
            </a:r>
            <a:r>
              <a:rPr dirty="0" smtClean="0" baseline="3034" sz="2700" spc="-19" i="1">
                <a:solidFill>
                  <a:srgbClr val="5B9BD4"/>
                </a:solidFill>
                <a:latin typeface="Calibri"/>
                <a:cs typeface="Calibri"/>
              </a:rPr>
              <a:t>c</a:t>
            </a:r>
            <a:r>
              <a:rPr dirty="0" smtClean="0" baseline="3034" sz="2700" spc="0" i="1">
                <a:solidFill>
                  <a:srgbClr val="5B9BD4"/>
                </a:solidFill>
                <a:latin typeface="Calibri"/>
                <a:cs typeface="Calibri"/>
              </a:rPr>
              <a:t>an</a:t>
            </a:r>
            <a:r>
              <a:rPr dirty="0" smtClean="0" baseline="3034" sz="2700" spc="-9" i="1">
                <a:solidFill>
                  <a:srgbClr val="5B9BD4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 i="1">
                <a:solidFill>
                  <a:srgbClr val="5B9BD4"/>
                </a:solidFill>
                <a:latin typeface="Calibri"/>
                <a:cs typeface="Calibri"/>
              </a:rPr>
              <a:t>que</a:t>
            </a:r>
            <a:r>
              <a:rPr dirty="0" smtClean="0" baseline="3034" sz="2700" spc="9" i="1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4" i="1">
                <a:solidFill>
                  <a:srgbClr val="5B9BD4"/>
                </a:solidFill>
                <a:latin typeface="Calibri"/>
                <a:cs typeface="Calibri"/>
              </a:rPr>
              <a:t>(</a:t>
            </a:r>
            <a:r>
              <a:rPr dirty="0" smtClean="0" baseline="3034" sz="2700" spc="0" i="1">
                <a:solidFill>
                  <a:srgbClr val="5B9BD4"/>
                </a:solidFill>
                <a:latin typeface="Calibri"/>
                <a:cs typeface="Calibri"/>
              </a:rPr>
              <a:t>b</a:t>
            </a:r>
            <a:r>
              <a:rPr dirty="0" smtClean="0" baseline="3034" sz="2700" spc="-9" i="1">
                <a:solidFill>
                  <a:srgbClr val="5B9BD4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-14" i="1">
                <a:solidFill>
                  <a:srgbClr val="5B9BD4"/>
                </a:solidFill>
                <a:latin typeface="Calibri"/>
                <a:cs typeface="Calibri"/>
              </a:rPr>
              <a:t>o</a:t>
            </a:r>
            <a:r>
              <a:rPr dirty="0" smtClean="0" baseline="3034" sz="2700" spc="0" i="1">
                <a:solidFill>
                  <a:srgbClr val="5B9BD4"/>
                </a:solidFill>
                <a:latin typeface="Calibri"/>
                <a:cs typeface="Calibri"/>
              </a:rPr>
              <a:t>ya</a:t>
            </a:r>
            <a:r>
              <a:rPr dirty="0" smtClean="0" baseline="3034" sz="2700" spc="-9" i="1">
                <a:solidFill>
                  <a:srgbClr val="5B9BD4"/>
                </a:solidFill>
                <a:latin typeface="Calibri"/>
                <a:cs typeface="Calibri"/>
              </a:rPr>
              <a:t>g</a:t>
            </a:r>
            <a:r>
              <a:rPr dirty="0" smtClean="0" baseline="3034" sz="2700" spc="0" i="1">
                <a:solidFill>
                  <a:srgbClr val="5B9BD4"/>
                </a:solidFill>
                <a:latin typeface="Calibri"/>
                <a:cs typeface="Calibri"/>
              </a:rPr>
              <a:t>e),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88658" y="2727960"/>
            <a:ext cx="2312659" cy="5283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 i="1">
                <a:solidFill>
                  <a:srgbClr val="5B9BD4"/>
                </a:solidFill>
                <a:latin typeface="Calibri"/>
                <a:cs typeface="Calibri"/>
              </a:rPr>
              <a:t>Bac</a:t>
            </a:r>
            <a:r>
              <a:rPr dirty="0" smtClean="0" baseline="3034" sz="2700" spc="-29" i="1">
                <a:solidFill>
                  <a:srgbClr val="5B9BD4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 i="1">
                <a:solidFill>
                  <a:srgbClr val="5B9BD4"/>
                </a:solidFill>
                <a:latin typeface="Calibri"/>
                <a:cs typeface="Calibri"/>
              </a:rPr>
              <a:t>ér</a:t>
            </a:r>
            <a:r>
              <a:rPr dirty="0" smtClean="0" baseline="3034" sz="2700" spc="-4" i="1">
                <a:solidFill>
                  <a:srgbClr val="5B9BD4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 i="1">
                <a:solidFill>
                  <a:srgbClr val="5B9BD4"/>
                </a:solidFill>
                <a:latin typeface="Calibri"/>
                <a:cs typeface="Calibri"/>
              </a:rPr>
              <a:t>es,</a:t>
            </a:r>
            <a:r>
              <a:rPr dirty="0" smtClean="0" baseline="3034" sz="2700" spc="19" i="1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 i="1">
                <a:solidFill>
                  <a:srgbClr val="5B9BD4"/>
                </a:solidFill>
                <a:latin typeface="Calibri"/>
                <a:cs typeface="Calibri"/>
              </a:rPr>
              <a:t>c</a:t>
            </a:r>
            <a:r>
              <a:rPr dirty="0" smtClean="0" baseline="3034" sz="2700" spc="-4" i="1">
                <a:solidFill>
                  <a:srgbClr val="5B9BD4"/>
                </a:solidFill>
                <a:latin typeface="Calibri"/>
                <a:cs typeface="Calibri"/>
              </a:rPr>
              <a:t>h</a:t>
            </a:r>
            <a:r>
              <a:rPr dirty="0" smtClean="0" baseline="3034" sz="2700" spc="0" i="1">
                <a:solidFill>
                  <a:srgbClr val="5B9BD4"/>
                </a:solidFill>
                <a:latin typeface="Calibri"/>
                <a:cs typeface="Calibri"/>
              </a:rPr>
              <a:t>ampi</a:t>
            </a:r>
            <a:r>
              <a:rPr dirty="0" smtClean="0" baseline="3034" sz="2700" spc="-4" i="1">
                <a:solidFill>
                  <a:srgbClr val="5B9BD4"/>
                </a:solidFill>
                <a:latin typeface="Calibri"/>
                <a:cs typeface="Calibri"/>
              </a:rPr>
              <a:t>g</a:t>
            </a:r>
            <a:r>
              <a:rPr dirty="0" smtClean="0" baseline="3034" sz="2700" spc="0" i="1">
                <a:solidFill>
                  <a:srgbClr val="5B9BD4"/>
                </a:solidFill>
                <a:latin typeface="Calibri"/>
                <a:cs typeface="Calibri"/>
              </a:rPr>
              <a:t>non</a:t>
            </a:r>
            <a:r>
              <a:rPr dirty="0" smtClean="0" baseline="3034" sz="2700" spc="-4" i="1">
                <a:solidFill>
                  <a:srgbClr val="5B9BD4"/>
                </a:solidFill>
                <a:latin typeface="Calibri"/>
                <a:cs typeface="Calibri"/>
              </a:rPr>
              <a:t>s</a:t>
            </a:r>
            <a:r>
              <a:rPr dirty="0" smtClean="0" baseline="3034" sz="2700" spc="0" i="1">
                <a:solidFill>
                  <a:srgbClr val="5B9BD4"/>
                </a:solidFill>
                <a:latin typeface="Calibri"/>
                <a:cs typeface="Calibri"/>
              </a:rPr>
              <a:t>,</a:t>
            </a:r>
            <a:endParaRPr sz="1800">
              <a:latin typeface="Calibri"/>
              <a:cs typeface="Calibri"/>
            </a:endParaRPr>
          </a:p>
          <a:p>
            <a:pPr marL="12700" marR="34290">
              <a:lnSpc>
                <a:spcPts val="2160"/>
              </a:lnSpc>
              <a:spcBef>
                <a:spcPts val="11"/>
              </a:spcBef>
            </a:pPr>
            <a:r>
              <a:rPr dirty="0" smtClean="0" baseline="1517" sz="2700" spc="0" i="1">
                <a:solidFill>
                  <a:srgbClr val="5B9BD4"/>
                </a:solidFill>
                <a:latin typeface="Calibri"/>
                <a:cs typeface="Calibri"/>
              </a:rPr>
              <a:t>de</a:t>
            </a:r>
            <a:r>
              <a:rPr dirty="0" smtClean="0" baseline="1517" sz="2700" spc="0" i="1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-25" i="1">
                <a:solidFill>
                  <a:srgbClr val="5B9BD4"/>
                </a:solidFill>
                <a:latin typeface="Calibri"/>
                <a:cs typeface="Calibri"/>
              </a:rPr>
              <a:t>t</a:t>
            </a:r>
            <a:r>
              <a:rPr dirty="0" smtClean="0" baseline="1517" sz="2700" spc="0" i="1">
                <a:solidFill>
                  <a:srgbClr val="5B9BD4"/>
                </a:solidFill>
                <a:latin typeface="Calibri"/>
                <a:cs typeface="Calibri"/>
              </a:rPr>
              <a:t>er</a:t>
            </a:r>
            <a:r>
              <a:rPr dirty="0" smtClean="0" baseline="1517" sz="2700" spc="-4" i="1">
                <a:solidFill>
                  <a:srgbClr val="5B9BD4"/>
                </a:solidFill>
                <a:latin typeface="Calibri"/>
                <a:cs typeface="Calibri"/>
              </a:rPr>
              <a:t>r</a:t>
            </a:r>
            <a:r>
              <a:rPr dirty="0" smtClean="0" baseline="1517" sz="2700" spc="0" i="1">
                <a:solidFill>
                  <a:srgbClr val="5B9BD4"/>
                </a:solidFill>
                <a:latin typeface="Calibri"/>
                <a:cs typeface="Calibri"/>
              </a:rPr>
              <a:t>e,</a:t>
            </a:r>
            <a:r>
              <a:rPr dirty="0" smtClean="0" baseline="1517" sz="2700" spc="9" i="1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-4" i="1">
                <a:solidFill>
                  <a:srgbClr val="5B9BD4"/>
                </a:solidFill>
                <a:latin typeface="Calibri"/>
                <a:cs typeface="Calibri"/>
              </a:rPr>
              <a:t>i</a:t>
            </a:r>
            <a:r>
              <a:rPr dirty="0" smtClean="0" baseline="1517" sz="2700" spc="0" i="1">
                <a:solidFill>
                  <a:srgbClr val="5B9BD4"/>
                </a:solidFill>
                <a:latin typeface="Calibri"/>
                <a:cs typeface="Calibri"/>
              </a:rPr>
              <a:t>n</a:t>
            </a:r>
            <a:r>
              <a:rPr dirty="0" smtClean="0" baseline="1517" sz="2700" spc="-4" i="1">
                <a:solidFill>
                  <a:srgbClr val="5B9BD4"/>
                </a:solidFill>
                <a:latin typeface="Calibri"/>
                <a:cs typeface="Calibri"/>
              </a:rPr>
              <a:t>s</a:t>
            </a:r>
            <a:r>
              <a:rPr dirty="0" smtClean="0" baseline="1517" sz="2700" spc="0" i="1">
                <a:solidFill>
                  <a:srgbClr val="5B9BD4"/>
                </a:solidFill>
                <a:latin typeface="Calibri"/>
                <a:cs typeface="Calibri"/>
              </a:rPr>
              <a:t>ec</a:t>
            </a:r>
            <a:r>
              <a:rPr dirty="0" smtClean="0" baseline="1517" sz="2700" spc="-29" i="1">
                <a:solidFill>
                  <a:srgbClr val="5B9BD4"/>
                </a:solidFill>
                <a:latin typeface="Calibri"/>
                <a:cs typeface="Calibri"/>
              </a:rPr>
              <a:t>t</a:t>
            </a:r>
            <a:r>
              <a:rPr dirty="0" smtClean="0" baseline="1517" sz="2700" spc="0" i="1">
                <a:solidFill>
                  <a:srgbClr val="5B9BD4"/>
                </a:solidFill>
                <a:latin typeface="Calibri"/>
                <a:cs typeface="Calibri"/>
              </a:rPr>
              <a:t>es</a:t>
            </a:r>
            <a:r>
              <a:rPr dirty="0" smtClean="0" baseline="1517" sz="2700" spc="-4" i="1">
                <a:solidFill>
                  <a:srgbClr val="5B9BD4"/>
                </a:solidFill>
                <a:latin typeface="Calibri"/>
                <a:cs typeface="Calibri"/>
              </a:rPr>
              <a:t>,</a:t>
            </a:r>
            <a:r>
              <a:rPr dirty="0" smtClean="0" baseline="1517" sz="2700" spc="0" i="1">
                <a:solidFill>
                  <a:srgbClr val="5B9BD4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305544" y="2727960"/>
            <a:ext cx="43808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 i="1">
                <a:solidFill>
                  <a:srgbClr val="5B9BD4"/>
                </a:solidFill>
                <a:latin typeface="Calibri"/>
                <a:cs typeface="Calibri"/>
              </a:rPr>
              <a:t>vers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94585" y="2923540"/>
            <a:ext cx="1516001" cy="52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289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4" i="1">
                <a:solidFill>
                  <a:srgbClr val="5B9BD4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 i="1">
                <a:solidFill>
                  <a:srgbClr val="5B9BD4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-9" i="1">
                <a:solidFill>
                  <a:srgbClr val="5B9BD4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0" i="1">
                <a:solidFill>
                  <a:srgbClr val="5B9BD4"/>
                </a:solidFill>
                <a:latin typeface="Calibri"/>
                <a:cs typeface="Calibri"/>
              </a:rPr>
              <a:t>ad</a:t>
            </a:r>
            <a:r>
              <a:rPr dirty="0" smtClean="0" baseline="3034" sz="2700" spc="-9" i="1">
                <a:solidFill>
                  <a:srgbClr val="5B9BD4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 i="1">
                <a:solidFill>
                  <a:srgbClr val="5B9BD4"/>
                </a:solidFill>
                <a:latin typeface="Calibri"/>
                <a:cs typeface="Calibri"/>
              </a:rPr>
              <a:t>at</a:t>
            </a:r>
            <a:r>
              <a:rPr dirty="0" smtClean="0" baseline="3034" sz="2700" spc="-9" i="1">
                <a:solidFill>
                  <a:srgbClr val="5B9BD4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 i="1">
                <a:solidFill>
                  <a:srgbClr val="5B9BD4"/>
                </a:solidFill>
                <a:latin typeface="Calibri"/>
                <a:cs typeface="Calibri"/>
              </a:rPr>
              <a:t>on</a:t>
            </a:r>
            <a:r>
              <a:rPr dirty="0" smtClean="0" baseline="3034" sz="2700" spc="24" i="1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 i="1">
                <a:solidFill>
                  <a:srgbClr val="5B9BD4"/>
                </a:solidFill>
                <a:latin typeface="Calibri"/>
                <a:cs typeface="Calibri"/>
              </a:rPr>
              <a:t>U</a:t>
            </a:r>
            <a:r>
              <a:rPr dirty="0" smtClean="0" baseline="3034" sz="2700" spc="-150" i="1">
                <a:solidFill>
                  <a:srgbClr val="5B9BD4"/>
                </a:solidFill>
                <a:latin typeface="Calibri"/>
                <a:cs typeface="Calibri"/>
              </a:rPr>
              <a:t>V</a:t>
            </a:r>
            <a:r>
              <a:rPr dirty="0" smtClean="0" baseline="3034" sz="2700" spc="0" i="1">
                <a:solidFill>
                  <a:srgbClr val="5B9BD4"/>
                </a:solidFill>
                <a:latin typeface="Calibri"/>
                <a:cs typeface="Calibri"/>
              </a:rPr>
              <a:t>,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60"/>
              </a:lnSpc>
              <a:spcBef>
                <a:spcPts val="11"/>
              </a:spcBef>
            </a:pPr>
            <a:r>
              <a:rPr dirty="0" smtClean="0" baseline="1517" sz="2700" spc="0" i="1">
                <a:solidFill>
                  <a:srgbClr val="5B9BD4"/>
                </a:solidFill>
                <a:latin typeface="Calibri"/>
                <a:cs typeface="Calibri"/>
              </a:rPr>
              <a:t>(</a:t>
            </a:r>
            <a:r>
              <a:rPr dirty="0" smtClean="0" baseline="1517" sz="2700" spc="-9" i="1">
                <a:solidFill>
                  <a:srgbClr val="5B9BD4"/>
                </a:solidFill>
                <a:latin typeface="Calibri"/>
                <a:cs typeface="Calibri"/>
              </a:rPr>
              <a:t>p</a:t>
            </a:r>
            <a:r>
              <a:rPr dirty="0" smtClean="0" baseline="1517" sz="2700" spc="0" i="1">
                <a:solidFill>
                  <a:srgbClr val="5B9BD4"/>
                </a:solidFill>
                <a:latin typeface="Calibri"/>
                <a:cs typeface="Calibri"/>
              </a:rPr>
              <a:t>a</a:t>
            </a:r>
            <a:r>
              <a:rPr dirty="0" smtClean="0" baseline="1517" sz="2700" spc="-29" i="1">
                <a:solidFill>
                  <a:srgbClr val="5B9BD4"/>
                </a:solidFill>
                <a:latin typeface="Calibri"/>
                <a:cs typeface="Calibri"/>
              </a:rPr>
              <a:t>s</a:t>
            </a:r>
            <a:r>
              <a:rPr dirty="0" smtClean="0" baseline="1517" sz="2700" spc="-25" i="1">
                <a:solidFill>
                  <a:srgbClr val="5B9BD4"/>
                </a:solidFill>
                <a:latin typeface="Calibri"/>
                <a:cs typeface="Calibri"/>
              </a:rPr>
              <a:t>t</a:t>
            </a:r>
            <a:r>
              <a:rPr dirty="0" smtClean="0" baseline="1517" sz="2700" spc="0" i="1">
                <a:solidFill>
                  <a:srgbClr val="5B9BD4"/>
                </a:solidFill>
                <a:latin typeface="Calibri"/>
                <a:cs typeface="Calibri"/>
              </a:rPr>
              <a:t>eur</a:t>
            </a:r>
            <a:r>
              <a:rPr dirty="0" smtClean="0" baseline="1517" sz="2700" spc="-4" i="1">
                <a:solidFill>
                  <a:srgbClr val="5B9BD4"/>
                </a:solidFill>
                <a:latin typeface="Calibri"/>
                <a:cs typeface="Calibri"/>
              </a:rPr>
              <a:t>i</a:t>
            </a:r>
            <a:r>
              <a:rPr dirty="0" smtClean="0" baseline="1517" sz="2700" spc="0" i="1">
                <a:solidFill>
                  <a:srgbClr val="5B9BD4"/>
                </a:solidFill>
                <a:latin typeface="Calibri"/>
                <a:cs typeface="Calibri"/>
              </a:rPr>
              <a:t>s</a:t>
            </a:r>
            <a:r>
              <a:rPr dirty="0" smtClean="0" baseline="1517" sz="2700" spc="-4" i="1">
                <a:solidFill>
                  <a:srgbClr val="5B9BD4"/>
                </a:solidFill>
                <a:latin typeface="Calibri"/>
                <a:cs typeface="Calibri"/>
              </a:rPr>
              <a:t>a</a:t>
            </a:r>
            <a:r>
              <a:rPr dirty="0" smtClean="0" baseline="1517" sz="2700" spc="0" i="1">
                <a:solidFill>
                  <a:srgbClr val="5B9BD4"/>
                </a:solidFill>
                <a:latin typeface="Calibri"/>
                <a:cs typeface="Calibri"/>
              </a:rPr>
              <a:t>t</a:t>
            </a:r>
            <a:r>
              <a:rPr dirty="0" smtClean="0" baseline="1517" sz="2700" spc="-9" i="1">
                <a:solidFill>
                  <a:srgbClr val="5B9BD4"/>
                </a:solidFill>
                <a:latin typeface="Calibri"/>
                <a:cs typeface="Calibri"/>
              </a:rPr>
              <a:t>i</a:t>
            </a:r>
            <a:r>
              <a:rPr dirty="0" smtClean="0" baseline="1517" sz="2700" spc="0" i="1">
                <a:solidFill>
                  <a:srgbClr val="5B9BD4"/>
                </a:solidFill>
                <a:latin typeface="Calibri"/>
                <a:cs typeface="Calibri"/>
              </a:rPr>
              <a:t>on)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03598" y="2923540"/>
            <a:ext cx="101817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 i="1">
                <a:solidFill>
                  <a:srgbClr val="5B9BD4"/>
                </a:solidFill>
                <a:latin typeface="Calibri"/>
                <a:cs typeface="Calibri"/>
              </a:rPr>
              <a:t>therm</a:t>
            </a:r>
            <a:r>
              <a:rPr dirty="0" smtClean="0" baseline="3034" sz="2700" spc="-4" i="1">
                <a:solidFill>
                  <a:srgbClr val="5B9BD4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 i="1">
                <a:solidFill>
                  <a:srgbClr val="5B9BD4"/>
                </a:solidFill>
                <a:latin typeface="Calibri"/>
                <a:cs typeface="Calibri"/>
              </a:rPr>
              <a:t>que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27391" y="3512057"/>
            <a:ext cx="1979759" cy="716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725"/>
              </a:lnSpc>
              <a:spcBef>
                <a:spcPts val="86"/>
              </a:spcBef>
            </a:pPr>
            <a:r>
              <a:rPr dirty="0" smtClean="0" baseline="3413" sz="2400" spc="0" i="1">
                <a:latin typeface="Calibri"/>
                <a:cs typeface="Calibri"/>
              </a:rPr>
              <a:t>Au</a:t>
            </a:r>
            <a:r>
              <a:rPr dirty="0" smtClean="0" baseline="3413" sz="2400" spc="-9" i="1">
                <a:latin typeface="Calibri"/>
                <a:cs typeface="Calibri"/>
              </a:rPr>
              <a:t>g</a:t>
            </a:r>
            <a:r>
              <a:rPr dirty="0" smtClean="0" baseline="3413" sz="2400" spc="0" i="1">
                <a:latin typeface="Calibri"/>
                <a:cs typeface="Calibri"/>
              </a:rPr>
              <a:t>me</a:t>
            </a:r>
            <a:r>
              <a:rPr dirty="0" smtClean="0" baseline="3413" sz="2400" spc="-14" i="1">
                <a:latin typeface="Calibri"/>
                <a:cs typeface="Calibri"/>
              </a:rPr>
              <a:t>n</a:t>
            </a:r>
            <a:r>
              <a:rPr dirty="0" smtClean="0" baseline="3413" sz="2400" spc="-19" i="1">
                <a:latin typeface="Calibri"/>
                <a:cs typeface="Calibri"/>
              </a:rPr>
              <a:t>t</a:t>
            </a:r>
            <a:r>
              <a:rPr dirty="0" smtClean="0" baseline="3413" sz="2400" spc="0" i="1">
                <a:latin typeface="Calibri"/>
                <a:cs typeface="Calibri"/>
              </a:rPr>
              <a:t>at</a:t>
            </a:r>
            <a:r>
              <a:rPr dirty="0" smtClean="0" baseline="3413" sz="2400" spc="4" i="1">
                <a:latin typeface="Calibri"/>
                <a:cs typeface="Calibri"/>
              </a:rPr>
              <a:t>i</a:t>
            </a:r>
            <a:r>
              <a:rPr dirty="0" smtClean="0" baseline="3413" sz="2400" spc="0" i="1">
                <a:latin typeface="Calibri"/>
                <a:cs typeface="Calibri"/>
              </a:rPr>
              <a:t>on</a:t>
            </a:r>
            <a:r>
              <a:rPr dirty="0" smtClean="0" baseline="3413" sz="2400" spc="-62" i="1">
                <a:latin typeface="Calibri"/>
                <a:cs typeface="Calibri"/>
              </a:rPr>
              <a:t> </a:t>
            </a:r>
            <a:r>
              <a:rPr dirty="0" smtClean="0" baseline="3413" sz="2400" spc="0" i="1">
                <a:latin typeface="Calibri"/>
                <a:cs typeface="Calibri"/>
              </a:rPr>
              <a:t>de</a:t>
            </a:r>
            <a:r>
              <a:rPr dirty="0" smtClean="0" baseline="3413" sz="2400" spc="-5" i="1">
                <a:latin typeface="Calibri"/>
                <a:cs typeface="Calibri"/>
              </a:rPr>
              <a:t> </a:t>
            </a:r>
            <a:r>
              <a:rPr dirty="0" smtClean="0" baseline="3413" sz="2400" spc="4" i="1">
                <a:latin typeface="Calibri"/>
                <a:cs typeface="Calibri"/>
              </a:rPr>
              <a:t>l</a:t>
            </a:r>
            <a:r>
              <a:rPr dirty="0" smtClean="0" baseline="3413" sz="2400" spc="0" i="1"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925"/>
              </a:lnSpc>
              <a:spcBef>
                <a:spcPts val="9"/>
              </a:spcBef>
            </a:pPr>
            <a:r>
              <a:rPr dirty="0" smtClean="0" baseline="1706" sz="2400" spc="0" i="1">
                <a:latin typeface="Calibri"/>
                <a:cs typeface="Calibri"/>
              </a:rPr>
              <a:t>sur</a:t>
            </a:r>
            <a:r>
              <a:rPr dirty="0" smtClean="0" baseline="1706" sz="2400" spc="-14" i="1">
                <a:latin typeface="Calibri"/>
                <a:cs typeface="Calibri"/>
              </a:rPr>
              <a:t>f</a:t>
            </a:r>
            <a:r>
              <a:rPr dirty="0" smtClean="0" baseline="1706" sz="2400" spc="0" i="1">
                <a:latin typeface="Calibri"/>
                <a:cs typeface="Calibri"/>
              </a:rPr>
              <a:t>a</a:t>
            </a:r>
            <a:r>
              <a:rPr dirty="0" smtClean="0" baseline="1706" sz="2400" spc="-19" i="1">
                <a:latin typeface="Calibri"/>
                <a:cs typeface="Calibri"/>
              </a:rPr>
              <a:t>c</a:t>
            </a:r>
            <a:r>
              <a:rPr dirty="0" smtClean="0" baseline="1706" sz="2400" spc="0" i="1">
                <a:latin typeface="Calibri"/>
                <a:cs typeface="Calibri"/>
              </a:rPr>
              <a:t>e</a:t>
            </a:r>
            <a:r>
              <a:rPr dirty="0" smtClean="0" baseline="1706" sz="2400" spc="-22" i="1">
                <a:latin typeface="Calibri"/>
                <a:cs typeface="Calibri"/>
              </a:rPr>
              <a:t> </a:t>
            </a:r>
            <a:r>
              <a:rPr dirty="0" smtClean="0" baseline="1706" sz="2400" spc="4" i="1">
                <a:latin typeface="Calibri"/>
                <a:cs typeface="Calibri"/>
              </a:rPr>
              <a:t>e</a:t>
            </a:r>
            <a:r>
              <a:rPr dirty="0" smtClean="0" baseline="1706" sz="2400" spc="0" i="1">
                <a:latin typeface="Calibri"/>
                <a:cs typeface="Calibri"/>
              </a:rPr>
              <a:t>n</a:t>
            </a:r>
            <a:r>
              <a:rPr dirty="0" smtClean="0" baseline="1706" sz="2400" spc="-20" i="1">
                <a:latin typeface="Calibri"/>
                <a:cs typeface="Calibri"/>
              </a:rPr>
              <a:t> </a:t>
            </a:r>
            <a:r>
              <a:rPr dirty="0" smtClean="0" baseline="1706" sz="2400" spc="-14" i="1">
                <a:latin typeface="Calibri"/>
                <a:cs typeface="Calibri"/>
              </a:rPr>
              <a:t>c</a:t>
            </a:r>
            <a:r>
              <a:rPr dirty="0" smtClean="0" baseline="1706" sz="2400" spc="0" i="1">
                <a:latin typeface="Calibri"/>
                <a:cs typeface="Calibri"/>
              </a:rPr>
              <a:t>o</a:t>
            </a:r>
            <a:r>
              <a:rPr dirty="0" smtClean="0" baseline="1706" sz="2400" spc="-19" i="1">
                <a:latin typeface="Calibri"/>
                <a:cs typeface="Calibri"/>
              </a:rPr>
              <a:t>n</a:t>
            </a:r>
            <a:r>
              <a:rPr dirty="0" smtClean="0" baseline="1706" sz="2400" spc="-19" i="1">
                <a:latin typeface="Calibri"/>
                <a:cs typeface="Calibri"/>
              </a:rPr>
              <a:t>t</a:t>
            </a:r>
            <a:r>
              <a:rPr dirty="0" smtClean="0" baseline="1706" sz="2400" spc="0" i="1">
                <a:latin typeface="Calibri"/>
                <a:cs typeface="Calibri"/>
              </a:rPr>
              <a:t>a</a:t>
            </a:r>
            <a:r>
              <a:rPr dirty="0" smtClean="0" baseline="1706" sz="2400" spc="-9" i="1">
                <a:latin typeface="Calibri"/>
                <a:cs typeface="Calibri"/>
              </a:rPr>
              <a:t>c</a:t>
            </a:r>
            <a:r>
              <a:rPr dirty="0" smtClean="0" baseline="1706" sz="2400" spc="0" i="1">
                <a:latin typeface="Calibri"/>
                <a:cs typeface="Calibri"/>
              </a:rPr>
              <a:t>t</a:t>
            </a:r>
            <a:r>
              <a:rPr dirty="0" smtClean="0" baseline="1706" sz="2400" spc="-12" i="1">
                <a:latin typeface="Calibri"/>
                <a:cs typeface="Calibri"/>
              </a:rPr>
              <a:t> </a:t>
            </a:r>
            <a:r>
              <a:rPr dirty="0" smtClean="0" baseline="1706" sz="2400" spc="0" i="1">
                <a:latin typeface="Calibri"/>
                <a:cs typeface="Calibri"/>
              </a:rPr>
              <a:t>a</a:t>
            </a:r>
            <a:r>
              <a:rPr dirty="0" smtClean="0" baseline="1706" sz="2400" spc="-9" i="1">
                <a:latin typeface="Calibri"/>
                <a:cs typeface="Calibri"/>
              </a:rPr>
              <a:t>v</a:t>
            </a:r>
            <a:r>
              <a:rPr dirty="0" smtClean="0" baseline="1706" sz="2400" spc="4" i="1">
                <a:latin typeface="Calibri"/>
                <a:cs typeface="Calibri"/>
              </a:rPr>
              <a:t>e</a:t>
            </a:r>
            <a:r>
              <a:rPr dirty="0" smtClean="0" baseline="1706" sz="2400" spc="0" i="1">
                <a:latin typeface="Calibri"/>
                <a:cs typeface="Calibri"/>
              </a:rPr>
              <a:t>c</a:t>
            </a:r>
            <a:endParaRPr sz="1600">
              <a:latin typeface="Calibri"/>
              <a:cs typeface="Calibri"/>
            </a:endParaRPr>
          </a:p>
          <a:p>
            <a:pPr marL="12700" marR="30403">
              <a:lnSpc>
                <a:spcPts val="1920"/>
              </a:lnSpc>
            </a:pPr>
            <a:r>
              <a:rPr dirty="0" smtClean="0" baseline="1706" sz="2400" spc="4" i="1">
                <a:latin typeface="Calibri"/>
                <a:cs typeface="Calibri"/>
              </a:rPr>
              <a:t>l</a:t>
            </a:r>
            <a:r>
              <a:rPr dirty="0" smtClean="0" baseline="1706" sz="2400" spc="4" i="1">
                <a:latin typeface="Calibri"/>
                <a:cs typeface="Calibri"/>
              </a:rPr>
              <a:t>e</a:t>
            </a:r>
            <a:r>
              <a:rPr dirty="0" smtClean="0" baseline="1706" sz="2400" spc="0" i="1">
                <a:latin typeface="Calibri"/>
                <a:cs typeface="Calibri"/>
              </a:rPr>
              <a:t>s</a:t>
            </a:r>
            <a:r>
              <a:rPr dirty="0" smtClean="0" baseline="1706" sz="2400" spc="-27" i="1">
                <a:latin typeface="Calibri"/>
                <a:cs typeface="Calibri"/>
              </a:rPr>
              <a:t> </a:t>
            </a:r>
            <a:r>
              <a:rPr dirty="0" smtClean="0" baseline="1706" sz="2400" spc="0" i="1">
                <a:latin typeface="Calibri"/>
                <a:cs typeface="Calibri"/>
              </a:rPr>
              <a:t>microorg</a:t>
            </a:r>
            <a:r>
              <a:rPr dirty="0" smtClean="0" baseline="1706" sz="2400" spc="-4" i="1">
                <a:latin typeface="Calibri"/>
                <a:cs typeface="Calibri"/>
              </a:rPr>
              <a:t>a</a:t>
            </a:r>
            <a:r>
              <a:rPr dirty="0" smtClean="0" baseline="1706" sz="2400" spc="0" i="1">
                <a:latin typeface="Calibri"/>
                <a:cs typeface="Calibri"/>
              </a:rPr>
              <a:t>nism</a:t>
            </a:r>
            <a:r>
              <a:rPr dirty="0" smtClean="0" baseline="1706" sz="2400" spc="4" i="1">
                <a:latin typeface="Calibri"/>
                <a:cs typeface="Calibri"/>
              </a:rPr>
              <a:t>e</a:t>
            </a:r>
            <a:r>
              <a:rPr dirty="0" smtClean="0" baseline="1706" sz="2400" spc="0" i="1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55394" y="3738372"/>
            <a:ext cx="86447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0"/>
              </a:lnSpc>
              <a:spcBef>
                <a:spcPts val="107"/>
              </a:spcBef>
            </a:pPr>
            <a:r>
              <a:rPr dirty="0" smtClean="0" baseline="2730" sz="3000" spc="0">
                <a:solidFill>
                  <a:srgbClr val="EC7C30"/>
                </a:solidFill>
                <a:latin typeface="Calibri"/>
                <a:cs typeface="Calibri"/>
              </a:rPr>
              <a:t>Phase</a:t>
            </a:r>
            <a:r>
              <a:rPr dirty="0" smtClean="0" baseline="2730" sz="3000" spc="9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dirty="0" smtClean="0" baseline="2730" sz="3000" spc="0">
                <a:solidFill>
                  <a:srgbClr val="EC7C30"/>
                </a:solidFill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56175" y="4881753"/>
            <a:ext cx="1287676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0"/>
              </a:lnSpc>
              <a:spcBef>
                <a:spcPts val="107"/>
              </a:spcBef>
            </a:pPr>
            <a:r>
              <a:rPr dirty="0" smtClean="0" baseline="2730" sz="3000" spc="0">
                <a:solidFill>
                  <a:srgbClr val="EC7C30"/>
                </a:solidFill>
                <a:latin typeface="Calibri"/>
                <a:cs typeface="Calibri"/>
              </a:rPr>
              <a:t>m</a:t>
            </a:r>
            <a:r>
              <a:rPr dirty="0" smtClean="0" baseline="2730" sz="3000" spc="-19">
                <a:solidFill>
                  <a:srgbClr val="EC7C30"/>
                </a:solidFill>
                <a:latin typeface="Calibri"/>
                <a:cs typeface="Calibri"/>
              </a:rPr>
              <a:t>é</a:t>
            </a:r>
            <a:r>
              <a:rPr dirty="0" smtClean="0" baseline="2730" sz="3000" spc="-25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dirty="0" smtClean="0" baseline="2730" sz="3000" spc="0">
                <a:solidFill>
                  <a:srgbClr val="EC7C30"/>
                </a:solidFill>
                <a:latin typeface="Calibri"/>
                <a:cs typeface="Calibri"/>
              </a:rPr>
              <a:t>aboli</a:t>
            </a:r>
            <a:r>
              <a:rPr dirty="0" smtClean="0" baseline="2730" sz="3000" spc="-29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dirty="0" smtClean="0" baseline="2730" sz="3000" spc="0">
                <a:solidFill>
                  <a:srgbClr val="EC7C30"/>
                </a:solidFill>
                <a:latin typeface="Calibri"/>
                <a:cs typeface="Calibri"/>
              </a:rPr>
              <a:t>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64994" y="5181600"/>
            <a:ext cx="1888709" cy="8026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289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 i="1">
                <a:solidFill>
                  <a:srgbClr val="5B9BD4"/>
                </a:solidFill>
                <a:latin typeface="Calibri"/>
                <a:cs typeface="Calibri"/>
              </a:rPr>
              <a:t>D</a:t>
            </a:r>
            <a:r>
              <a:rPr dirty="0" smtClean="0" baseline="3034" sz="2700" spc="-9" i="1">
                <a:solidFill>
                  <a:srgbClr val="5B9BD4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 i="1">
                <a:solidFill>
                  <a:srgbClr val="5B9BD4"/>
                </a:solidFill>
                <a:latin typeface="Calibri"/>
                <a:cs typeface="Calibri"/>
              </a:rPr>
              <a:t>ge</a:t>
            </a:r>
            <a:r>
              <a:rPr dirty="0" smtClean="0" baseline="3034" sz="2700" spc="-25" i="1">
                <a:solidFill>
                  <a:srgbClr val="5B9BD4"/>
                </a:solidFill>
                <a:latin typeface="Calibri"/>
                <a:cs typeface="Calibri"/>
              </a:rPr>
              <a:t>s</a:t>
            </a:r>
            <a:r>
              <a:rPr dirty="0" smtClean="0" baseline="3034" sz="2700" spc="0" i="1">
                <a:solidFill>
                  <a:srgbClr val="5B9BD4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-9" i="1">
                <a:solidFill>
                  <a:srgbClr val="5B9BD4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 i="1">
                <a:solidFill>
                  <a:srgbClr val="5B9BD4"/>
                </a:solidFill>
                <a:latin typeface="Calibri"/>
                <a:cs typeface="Calibri"/>
              </a:rPr>
              <a:t>on</a:t>
            </a:r>
            <a:r>
              <a:rPr dirty="0" smtClean="0" baseline="3034" sz="2700" spc="34" i="1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 i="1">
                <a:solidFill>
                  <a:srgbClr val="5B9BD4"/>
                </a:solidFill>
                <a:latin typeface="Calibri"/>
                <a:cs typeface="Calibri"/>
              </a:rPr>
              <a:t>par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60"/>
              </a:lnSpc>
              <a:spcBef>
                <a:spcPts val="11"/>
              </a:spcBef>
            </a:pPr>
            <a:r>
              <a:rPr dirty="0" smtClean="0" baseline="1517" sz="2700" spc="0" i="1">
                <a:solidFill>
                  <a:srgbClr val="5B9BD4"/>
                </a:solidFill>
                <a:latin typeface="Calibri"/>
                <a:cs typeface="Calibri"/>
              </a:rPr>
              <a:t>mi</a:t>
            </a:r>
            <a:r>
              <a:rPr dirty="0" smtClean="0" baseline="1517" sz="2700" spc="-4" i="1">
                <a:solidFill>
                  <a:srgbClr val="5B9BD4"/>
                </a:solidFill>
                <a:latin typeface="Calibri"/>
                <a:cs typeface="Calibri"/>
              </a:rPr>
              <a:t>c</a:t>
            </a:r>
            <a:r>
              <a:rPr dirty="0" smtClean="0" baseline="1517" sz="2700" spc="0" i="1">
                <a:solidFill>
                  <a:srgbClr val="5B9BD4"/>
                </a:solidFill>
                <a:latin typeface="Calibri"/>
                <a:cs typeface="Calibri"/>
              </a:rPr>
              <a:t>roo</a:t>
            </a:r>
            <a:r>
              <a:rPr dirty="0" smtClean="0" baseline="1517" sz="2700" spc="-9" i="1">
                <a:solidFill>
                  <a:srgbClr val="5B9BD4"/>
                </a:solidFill>
                <a:latin typeface="Calibri"/>
                <a:cs typeface="Calibri"/>
              </a:rPr>
              <a:t>r</a:t>
            </a:r>
            <a:r>
              <a:rPr dirty="0" smtClean="0" baseline="1517" sz="2700" spc="0" i="1">
                <a:solidFill>
                  <a:srgbClr val="5B9BD4"/>
                </a:solidFill>
                <a:latin typeface="Calibri"/>
                <a:cs typeface="Calibri"/>
              </a:rPr>
              <a:t>gan</a:t>
            </a:r>
            <a:r>
              <a:rPr dirty="0" smtClean="0" baseline="1517" sz="2700" spc="-9" i="1">
                <a:solidFill>
                  <a:srgbClr val="5B9BD4"/>
                </a:solidFill>
                <a:latin typeface="Calibri"/>
                <a:cs typeface="Calibri"/>
              </a:rPr>
              <a:t>i</a:t>
            </a:r>
            <a:r>
              <a:rPr dirty="0" smtClean="0" baseline="1517" sz="2700" spc="0" i="1">
                <a:solidFill>
                  <a:srgbClr val="5B9BD4"/>
                </a:solidFill>
                <a:latin typeface="Calibri"/>
                <a:cs typeface="Calibri"/>
              </a:rPr>
              <a:t>smes</a:t>
            </a:r>
            <a:r>
              <a:rPr dirty="0" smtClean="0" baseline="1517" sz="2700" spc="25" i="1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-9" i="1">
                <a:solidFill>
                  <a:srgbClr val="5B9BD4"/>
                </a:solidFill>
                <a:latin typeface="Calibri"/>
                <a:cs typeface="Calibri"/>
              </a:rPr>
              <a:t>e</a:t>
            </a:r>
            <a:r>
              <a:rPr dirty="0" smtClean="0" baseline="1517" sz="2700" spc="0" i="1">
                <a:solidFill>
                  <a:srgbClr val="5B9BD4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  <a:p>
            <a:pPr marL="12700" marR="34289">
              <a:lnSpc>
                <a:spcPts val="2160"/>
              </a:lnSpc>
            </a:pPr>
            <a:r>
              <a:rPr dirty="0" smtClean="0" baseline="1517" sz="2700" spc="0" i="1">
                <a:solidFill>
                  <a:srgbClr val="5B9BD4"/>
                </a:solidFill>
                <a:latin typeface="Calibri"/>
                <a:cs typeface="Calibri"/>
              </a:rPr>
              <a:t>enz</a:t>
            </a:r>
            <a:r>
              <a:rPr dirty="0" smtClean="0" baseline="1517" sz="2700" spc="-4" i="1">
                <a:solidFill>
                  <a:srgbClr val="5B9BD4"/>
                </a:solidFill>
                <a:latin typeface="Calibri"/>
                <a:cs typeface="Calibri"/>
              </a:rPr>
              <a:t>y</a:t>
            </a:r>
            <a:r>
              <a:rPr dirty="0" smtClean="0" baseline="1517" sz="2700" spc="0" i="1">
                <a:solidFill>
                  <a:srgbClr val="5B9BD4"/>
                </a:solidFill>
                <a:latin typeface="Calibri"/>
                <a:cs typeface="Calibri"/>
              </a:rPr>
              <a:t>mes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03775" y="5948807"/>
            <a:ext cx="1466604" cy="3210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50"/>
              </a:lnSpc>
              <a:spcBef>
                <a:spcPts val="122"/>
              </a:spcBef>
            </a:pPr>
            <a:r>
              <a:rPr dirty="0" smtClean="0" baseline="9557" sz="3000" spc="-9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dirty="0" smtClean="0" baseline="9557" sz="3000" spc="4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dirty="0" smtClean="0" baseline="-6301" sz="1950" spc="-4">
                <a:solidFill>
                  <a:srgbClr val="EC7C30"/>
                </a:solidFill>
                <a:latin typeface="Calibri"/>
                <a:cs typeface="Calibri"/>
              </a:rPr>
              <a:t>2</a:t>
            </a:r>
            <a:r>
              <a:rPr dirty="0" smtClean="0" baseline="9557" sz="3000" spc="4">
                <a:solidFill>
                  <a:srgbClr val="EC7C30"/>
                </a:solidFill>
                <a:latin typeface="Calibri"/>
                <a:cs typeface="Calibri"/>
              </a:rPr>
              <a:t>/</a:t>
            </a:r>
            <a:r>
              <a:rPr dirty="0" smtClean="0" baseline="9557" sz="3000" spc="0">
                <a:solidFill>
                  <a:srgbClr val="EC7C30"/>
                </a:solidFill>
                <a:latin typeface="Calibri"/>
                <a:cs typeface="Calibri"/>
              </a:rPr>
              <a:t>CH</a:t>
            </a:r>
            <a:r>
              <a:rPr dirty="0" smtClean="0" baseline="-6301" sz="1950" spc="-4">
                <a:solidFill>
                  <a:srgbClr val="EC7C30"/>
                </a:solidFill>
                <a:latin typeface="Calibri"/>
                <a:cs typeface="Calibri"/>
              </a:rPr>
              <a:t>4</a:t>
            </a:r>
            <a:r>
              <a:rPr dirty="0" smtClean="0" baseline="9557" sz="3000" spc="0">
                <a:solidFill>
                  <a:srgbClr val="EC7C30"/>
                </a:solidFill>
                <a:latin typeface="Calibri"/>
                <a:cs typeface="Calibri"/>
              </a:rPr>
              <a:t>,</a:t>
            </a:r>
            <a:r>
              <a:rPr dirty="0" smtClean="0" baseline="9557" sz="3000" spc="-3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dirty="0" smtClean="0" baseline="9557" sz="3000" spc="0">
                <a:solidFill>
                  <a:srgbClr val="EC7C30"/>
                </a:solidFill>
                <a:latin typeface="Calibri"/>
                <a:cs typeface="Calibri"/>
              </a:rPr>
              <a:t>H</a:t>
            </a:r>
            <a:r>
              <a:rPr dirty="0" smtClean="0" baseline="-6301" sz="1950" spc="-4">
                <a:solidFill>
                  <a:srgbClr val="EC7C30"/>
                </a:solidFill>
                <a:latin typeface="Calibri"/>
                <a:cs typeface="Calibri"/>
              </a:rPr>
              <a:t>2</a:t>
            </a:r>
            <a:r>
              <a:rPr dirty="0" smtClean="0" baseline="9557" sz="3000" spc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84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0800" y="5105400"/>
            <a:ext cx="2209800" cy="762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7"/>
              </a:spcBef>
            </a:pPr>
            <a:endParaRPr sz="750"/>
          </a:p>
          <a:p>
            <a:pPr marL="361188">
              <a:lnSpc>
                <a:spcPct val="101725"/>
              </a:lnSpc>
              <a:spcBef>
                <a:spcPts val="1000"/>
              </a:spcBef>
            </a:pPr>
            <a:r>
              <a:rPr dirty="0" smtClean="0" sz="2000" spc="0">
                <a:solidFill>
                  <a:srgbClr val="FFFFFF"/>
                </a:solidFill>
                <a:latin typeface="Calibri"/>
                <a:cs typeface="Calibri"/>
              </a:rPr>
              <a:t>Miné</a:t>
            </a:r>
            <a:r>
              <a:rPr dirty="0" smtClean="0" sz="2000" spc="-39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mtClean="0" sz="2000" spc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dirty="0" smtClean="0" sz="2000" spc="-9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mtClean="0" sz="2000" spc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mtClean="0" sz="2000" spc="-29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mtClean="0" sz="2000" spc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62200" y="4343400"/>
            <a:ext cx="2209800" cy="762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7"/>
              </a:spcBef>
            </a:pPr>
            <a:endParaRPr sz="750"/>
          </a:p>
          <a:p>
            <a:pPr marL="325500">
              <a:lnSpc>
                <a:spcPct val="101725"/>
              </a:lnSpc>
              <a:spcBef>
                <a:spcPts val="1000"/>
              </a:spcBef>
            </a:pPr>
            <a:r>
              <a:rPr dirty="0" smtClean="0" sz="2000" spc="0">
                <a:solidFill>
                  <a:srgbClr val="FFFFFF"/>
                </a:solidFill>
                <a:latin typeface="Calibri"/>
                <a:cs typeface="Calibri"/>
              </a:rPr>
              <a:t>Bioa</a:t>
            </a:r>
            <a:r>
              <a:rPr dirty="0" smtClean="0" sz="2000" spc="-4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mtClean="0" sz="2000" spc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mtClean="0" sz="2000" spc="-4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mtClean="0" sz="2000" spc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mtClean="0" sz="2000" spc="-9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mtClean="0" sz="2000" spc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mtClean="0" sz="2000" spc="-2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mtClean="0" sz="2000" spc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0032" y="4030599"/>
            <a:ext cx="201548" cy="117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00"/>
              </a:lnSpc>
              <a:spcBef>
                <a:spcPts val="26"/>
              </a:spcBef>
            </a:pPr>
            <a:endParaRPr sz="900"/>
          </a:p>
        </p:txBody>
      </p:sp>
      <p:sp>
        <p:nvSpPr>
          <p:cNvPr id="13" name="object 13"/>
          <p:cNvSpPr txBox="1"/>
          <p:nvPr/>
        </p:nvSpPr>
        <p:spPr>
          <a:xfrm>
            <a:off x="5190744" y="3873627"/>
            <a:ext cx="201548" cy="117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00"/>
              </a:lnSpc>
              <a:spcBef>
                <a:spcPts val="26"/>
              </a:spcBef>
            </a:pPr>
            <a:endParaRPr sz="900"/>
          </a:p>
        </p:txBody>
      </p:sp>
      <p:sp>
        <p:nvSpPr>
          <p:cNvPr id="12" name="object 12"/>
          <p:cNvSpPr txBox="1"/>
          <p:nvPr/>
        </p:nvSpPr>
        <p:spPr>
          <a:xfrm>
            <a:off x="6390132" y="3794379"/>
            <a:ext cx="200024" cy="117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00"/>
              </a:lnSpc>
              <a:spcBef>
                <a:spcPts val="26"/>
              </a:spcBef>
            </a:pPr>
            <a:endParaRPr sz="900"/>
          </a:p>
        </p:txBody>
      </p:sp>
      <p:sp>
        <p:nvSpPr>
          <p:cNvPr id="11" name="object 11"/>
          <p:cNvSpPr txBox="1"/>
          <p:nvPr/>
        </p:nvSpPr>
        <p:spPr>
          <a:xfrm>
            <a:off x="5990844" y="3794379"/>
            <a:ext cx="200025" cy="117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00"/>
              </a:lnSpc>
              <a:spcBef>
                <a:spcPts val="26"/>
              </a:spcBef>
            </a:pPr>
            <a:endParaRPr sz="900"/>
          </a:p>
        </p:txBody>
      </p:sp>
      <p:sp>
        <p:nvSpPr>
          <p:cNvPr id="10" name="object 10"/>
          <p:cNvSpPr txBox="1"/>
          <p:nvPr/>
        </p:nvSpPr>
        <p:spPr>
          <a:xfrm>
            <a:off x="5590032" y="3715512"/>
            <a:ext cx="201167" cy="1188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00"/>
              </a:lnSpc>
              <a:spcBef>
                <a:spcPts val="36"/>
              </a:spcBef>
            </a:pPr>
            <a:endParaRPr sz="900"/>
          </a:p>
        </p:txBody>
      </p:sp>
      <p:sp>
        <p:nvSpPr>
          <p:cNvPr id="9" name="object 9"/>
          <p:cNvSpPr txBox="1"/>
          <p:nvPr/>
        </p:nvSpPr>
        <p:spPr>
          <a:xfrm>
            <a:off x="5271516" y="3558159"/>
            <a:ext cx="200025" cy="117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00"/>
              </a:lnSpc>
              <a:spcBef>
                <a:spcPts val="26"/>
              </a:spcBef>
            </a:pPr>
            <a:endParaRPr sz="900"/>
          </a:p>
        </p:txBody>
      </p:sp>
      <p:sp>
        <p:nvSpPr>
          <p:cNvPr id="8" name="object 8"/>
          <p:cNvSpPr txBox="1"/>
          <p:nvPr/>
        </p:nvSpPr>
        <p:spPr>
          <a:xfrm>
            <a:off x="5990844" y="3478911"/>
            <a:ext cx="200025" cy="117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00"/>
              </a:lnSpc>
              <a:spcBef>
                <a:spcPts val="26"/>
              </a:spcBef>
            </a:pPr>
            <a:endParaRPr sz="900"/>
          </a:p>
        </p:txBody>
      </p:sp>
      <p:sp>
        <p:nvSpPr>
          <p:cNvPr id="7" name="object 7"/>
          <p:cNvSpPr txBox="1"/>
          <p:nvPr/>
        </p:nvSpPr>
        <p:spPr>
          <a:xfrm>
            <a:off x="5590032" y="3400043"/>
            <a:ext cx="201167" cy="1188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00"/>
              </a:lnSpc>
              <a:spcBef>
                <a:spcPts val="36"/>
              </a:spcBef>
            </a:pPr>
            <a:endParaRPr sz="900"/>
          </a:p>
        </p:txBody>
      </p:sp>
      <p:sp>
        <p:nvSpPr>
          <p:cNvPr id="6" name="object 6"/>
          <p:cNvSpPr txBox="1"/>
          <p:nvPr/>
        </p:nvSpPr>
        <p:spPr>
          <a:xfrm>
            <a:off x="6789420" y="1786127"/>
            <a:ext cx="2316479" cy="787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50"/>
              </a:lnSpc>
              <a:spcBef>
                <a:spcPts val="20"/>
              </a:spcBef>
            </a:pPr>
            <a:endParaRPr sz="850"/>
          </a:p>
          <a:p>
            <a:pPr marL="255143">
              <a:lnSpc>
                <a:spcPct val="101725"/>
              </a:lnSpc>
              <a:spcBef>
                <a:spcPts val="1000"/>
              </a:spcBef>
            </a:pPr>
            <a:r>
              <a:rPr dirty="0" smtClean="0" sz="2000" spc="0">
                <a:solidFill>
                  <a:srgbClr val="FFFFFF"/>
                </a:solidFill>
                <a:latin typeface="Calibri"/>
                <a:cs typeface="Calibri"/>
              </a:rPr>
              <a:t>Biof</a:t>
            </a:r>
            <a:r>
              <a:rPr dirty="0" smtClean="0" sz="2000" spc="-39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mtClean="0" sz="2000" spc="0">
                <a:solidFill>
                  <a:srgbClr val="FFFFFF"/>
                </a:solidFill>
                <a:latin typeface="Calibri"/>
                <a:cs typeface="Calibri"/>
              </a:rPr>
              <a:t>agme</a:t>
            </a:r>
            <a:r>
              <a:rPr dirty="0" smtClean="0" sz="2000" spc="-2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mtClean="0" sz="2000" spc="-2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mtClean="0" sz="2000" spc="-2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mtClean="0" sz="2000" spc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95728" y="1786127"/>
            <a:ext cx="2316479" cy="787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5"/>
              </a:spcBef>
            </a:pPr>
            <a:endParaRPr sz="650"/>
          </a:p>
          <a:p>
            <a:pPr marL="254508" marR="208167" indent="181356">
              <a:lnSpc>
                <a:spcPts val="2400"/>
              </a:lnSpc>
              <a:spcBef>
                <a:spcPts val="120"/>
              </a:spcBef>
            </a:pPr>
            <a:r>
              <a:rPr dirty="0" smtClean="0" sz="2000" spc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mtClean="0" sz="2000" spc="-9">
                <a:solidFill>
                  <a:srgbClr val="FFFFFF"/>
                </a:solidFill>
                <a:latin typeface="Calibri"/>
                <a:cs typeface="Calibri"/>
              </a:rPr>
              <a:t>é</a:t>
            </a:r>
            <a:r>
              <a:rPr dirty="0" smtClean="0" sz="2000" spc="-2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mtClean="0" sz="2000" spc="0">
                <a:solidFill>
                  <a:srgbClr val="FFFFFF"/>
                </a:solidFill>
                <a:latin typeface="Calibri"/>
                <a:cs typeface="Calibri"/>
              </a:rPr>
              <a:t>ér</a:t>
            </a:r>
            <a:r>
              <a:rPr dirty="0" smtClean="0" sz="2000" spc="-4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mtClean="0" sz="2000" spc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mtClean="0" sz="2000" spc="-39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mtClean="0" sz="2000" spc="-2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mtClean="0" sz="2000" spc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r>
              <a:rPr dirty="0" smtClean="0" sz="2000" spc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mtClean="0" sz="2000" spc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mtClean="0" sz="2000" spc="-29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dirty="0" smtClean="0" sz="2000" spc="-19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mtClean="0" sz="2000" spc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mtClean="0" sz="2000" spc="-4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mtClean="0" sz="2000" spc="-9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mtClean="0" sz="2000" spc="0">
                <a:solidFill>
                  <a:srgbClr val="FFFFFF"/>
                </a:solidFill>
                <a:latin typeface="Calibri"/>
                <a:cs typeface="Calibri"/>
              </a:rPr>
              <a:t>o-c</a:t>
            </a:r>
            <a:r>
              <a:rPr dirty="0" smtClean="0" sz="2000" spc="4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dirty="0" smtClean="0" sz="2000" spc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mtClean="0" sz="2000" spc="-9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mtClean="0" sz="2000" spc="0">
                <a:solidFill>
                  <a:srgbClr val="FFFFFF"/>
                </a:solidFill>
                <a:latin typeface="Calibri"/>
                <a:cs typeface="Calibri"/>
              </a:rPr>
              <a:t>ique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1476" y="978408"/>
            <a:ext cx="1621535" cy="6492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50"/>
              </a:lnSpc>
              <a:spcBef>
                <a:spcPts val="5"/>
              </a:spcBef>
            </a:pPr>
            <a:endParaRPr sz="850"/>
          </a:p>
          <a:p>
            <a:pPr marL="85321" marR="85156" algn="ctr">
              <a:lnSpc>
                <a:spcPct val="101725"/>
              </a:lnSpc>
            </a:pPr>
            <a:r>
              <a:rPr dirty="0" smtClean="0" sz="1400" spc="0">
                <a:latin typeface="Calibri"/>
                <a:cs typeface="Calibri"/>
              </a:rPr>
              <a:t>M</a:t>
            </a:r>
            <a:r>
              <a:rPr dirty="0" smtClean="0" sz="1400" spc="-14">
                <a:latin typeface="Calibri"/>
                <a:cs typeface="Calibri"/>
              </a:rPr>
              <a:t>a</a:t>
            </a:r>
            <a:r>
              <a:rPr dirty="0" smtClean="0" sz="1400" spc="-14">
                <a:latin typeface="Calibri"/>
                <a:cs typeface="Calibri"/>
              </a:rPr>
              <a:t>t</a:t>
            </a:r>
            <a:r>
              <a:rPr dirty="0" smtClean="0" sz="1400" spc="-4">
                <a:latin typeface="Calibri"/>
                <a:cs typeface="Calibri"/>
              </a:rPr>
              <a:t>é</a:t>
            </a:r>
            <a:r>
              <a:rPr dirty="0" smtClean="0" sz="1400" spc="0">
                <a:latin typeface="Calibri"/>
                <a:cs typeface="Calibri"/>
              </a:rPr>
              <a:t>riau</a:t>
            </a:r>
            <a:r>
              <a:rPr dirty="0" smtClean="0" sz="1400" spc="0">
                <a:latin typeface="Calibri"/>
                <a:cs typeface="Calibri"/>
              </a:rPr>
              <a:t> </a:t>
            </a:r>
            <a:r>
              <a:rPr dirty="0" smtClean="0" sz="1400" spc="-9">
                <a:latin typeface="Calibri"/>
                <a:cs typeface="Calibri"/>
              </a:rPr>
              <a:t>p</a:t>
            </a:r>
            <a:r>
              <a:rPr dirty="0" smtClean="0" sz="1400" spc="0">
                <a:latin typeface="Calibri"/>
                <a:cs typeface="Calibri"/>
              </a:rPr>
              <a:t>oly</a:t>
            </a:r>
            <a:r>
              <a:rPr dirty="0" smtClean="0" sz="1400" spc="-4">
                <a:latin typeface="Calibri"/>
                <a:cs typeface="Calibri"/>
              </a:rPr>
              <a:t>m</a:t>
            </a:r>
            <a:r>
              <a:rPr dirty="0" smtClean="0" sz="1400" spc="-4">
                <a:latin typeface="Calibri"/>
                <a:cs typeface="Calibri"/>
              </a:rPr>
              <a:t>è</a:t>
            </a:r>
            <a:r>
              <a:rPr dirty="0" smtClean="0" sz="1400" spc="-19">
                <a:latin typeface="Calibri"/>
                <a:cs typeface="Calibri"/>
              </a:rPr>
              <a:t>r</a:t>
            </a:r>
            <a:r>
              <a:rPr dirty="0" smtClean="0" sz="1400" spc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207098" marR="206999" algn="ctr">
              <a:lnSpc>
                <a:spcPts val="1680"/>
              </a:lnSpc>
              <a:spcBef>
                <a:spcPts val="84"/>
              </a:spcBef>
            </a:pPr>
            <a:r>
              <a:rPr dirty="0" smtClean="0" baseline="1950" sz="2100" spc="0">
                <a:latin typeface="Calibri"/>
                <a:cs typeface="Calibri"/>
              </a:rPr>
              <a:t>a</a:t>
            </a:r>
            <a:r>
              <a:rPr dirty="0" smtClean="0" baseline="1950" sz="2100" spc="-4">
                <a:latin typeface="Calibri"/>
                <a:cs typeface="Calibri"/>
              </a:rPr>
              <a:t>p</a:t>
            </a:r>
            <a:r>
              <a:rPr dirty="0" smtClean="0" baseline="1950" sz="2100" spc="-19">
                <a:latin typeface="Calibri"/>
                <a:cs typeface="Calibri"/>
              </a:rPr>
              <a:t>r</a:t>
            </a:r>
            <a:r>
              <a:rPr dirty="0" smtClean="0" baseline="1950" sz="2100" spc="0">
                <a:latin typeface="Calibri"/>
                <a:cs typeface="Calibri"/>
              </a:rPr>
              <a:t>ès</a:t>
            </a:r>
            <a:r>
              <a:rPr dirty="0" smtClean="0" baseline="1950" sz="2100" spc="4">
                <a:latin typeface="Calibri"/>
                <a:cs typeface="Calibri"/>
              </a:rPr>
              <a:t> </a:t>
            </a:r>
            <a:r>
              <a:rPr dirty="0" smtClean="0" baseline="1950" sz="2100" spc="-4">
                <a:latin typeface="Calibri"/>
                <a:cs typeface="Calibri"/>
              </a:rPr>
              <a:t>u</a:t>
            </a:r>
            <a:r>
              <a:rPr dirty="0" smtClean="0" baseline="1950" sz="2100" spc="0">
                <a:latin typeface="Calibri"/>
                <a:cs typeface="Calibri"/>
              </a:rPr>
              <a:t>tilis</a:t>
            </a:r>
            <a:r>
              <a:rPr dirty="0" smtClean="0" baseline="1950" sz="2100" spc="-4">
                <a:latin typeface="Calibri"/>
                <a:cs typeface="Calibri"/>
              </a:rPr>
              <a:t>a</a:t>
            </a:r>
            <a:r>
              <a:rPr dirty="0" smtClean="0" baseline="1950" sz="2100" spc="0">
                <a:latin typeface="Calibri"/>
                <a:cs typeface="Calibri"/>
              </a:rPr>
              <a:t>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7267" y="188975"/>
            <a:ext cx="4090416" cy="3703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964">
              <a:lnSpc>
                <a:spcPct val="101725"/>
              </a:lnSpc>
              <a:spcBef>
                <a:spcPts val="325"/>
              </a:spcBef>
            </a:pPr>
            <a:r>
              <a:rPr dirty="0" smtClean="0" sz="1800" spc="0">
                <a:solidFill>
                  <a:srgbClr val="FFFFFF"/>
                </a:solidFill>
                <a:latin typeface="Calibri"/>
                <a:cs typeface="Calibri"/>
              </a:rPr>
              <a:t>Biodé</a:t>
            </a:r>
            <a:r>
              <a:rPr dirty="0" smtClean="0" sz="1800" spc="9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mtClean="0" sz="1800" spc="-39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mtClean="0" sz="1800" spc="0">
                <a:solidFill>
                  <a:srgbClr val="FFFFFF"/>
                </a:solidFill>
                <a:latin typeface="Calibri"/>
                <a:cs typeface="Calibri"/>
              </a:rPr>
              <a:t>ada</a:t>
            </a:r>
            <a:r>
              <a:rPr dirty="0" smtClean="0" sz="1800" spc="-9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mtClean="0" sz="1800" spc="-4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mtClean="0" sz="1800" spc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mtClean="0" sz="1800" spc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mtClean="0" sz="1800" spc="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mtClean="0" sz="1800" spc="4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mtClean="0" sz="1800" spc="0">
                <a:solidFill>
                  <a:srgbClr val="FFFFFF"/>
                </a:solidFill>
                <a:latin typeface="Calibri"/>
                <a:cs typeface="Calibri"/>
              </a:rPr>
              <a:t>ux</a:t>
            </a:r>
            <a:r>
              <a:rPr dirty="0" smtClean="0" sz="1800" spc="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FFFFFF"/>
                </a:solidFill>
                <a:latin typeface="Calibri"/>
                <a:cs typeface="Calibri"/>
              </a:rPr>
              <a:t>pha</a:t>
            </a:r>
            <a:r>
              <a:rPr dirty="0" smtClean="0" sz="1800" spc="4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mtClean="0" sz="1800" spc="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dirty="0" smtClean="0" sz="1800" spc="-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mtClean="0" sz="1800" spc="4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mtClean="0" sz="1800" spc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mtClean="0" sz="1800" spc="4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mtClean="0" sz="1800" spc="-9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mtClean="0" sz="1800" spc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mtClean="0" sz="1800" spc="-9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mtClean="0" sz="1800" spc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mtClean="0" sz="1800" spc="-4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mtClean="0" sz="1800" spc="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2308860" y="5038344"/>
            <a:ext cx="7414259" cy="1658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3121152" y="614172"/>
            <a:ext cx="5943600" cy="609600"/>
          </a:xfrm>
          <a:custGeom>
            <a:avLst/>
            <a:gdLst/>
            <a:ahLst/>
            <a:cxnLst/>
            <a:rect l="l" t="t" r="r" b="b"/>
            <a:pathLst>
              <a:path w="5943600" h="609600">
                <a:moveTo>
                  <a:pt x="0" y="609600"/>
                </a:moveTo>
                <a:lnTo>
                  <a:pt x="5943600" y="609600"/>
                </a:lnTo>
                <a:lnTo>
                  <a:pt x="59436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2206752" y="1376172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342900" y="228600"/>
                </a:moveTo>
                <a:lnTo>
                  <a:pt x="342900" y="304800"/>
                </a:lnTo>
                <a:lnTo>
                  <a:pt x="457200" y="152400"/>
                </a:lnTo>
                <a:lnTo>
                  <a:pt x="342900" y="0"/>
                </a:lnTo>
                <a:lnTo>
                  <a:pt x="3429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42900" y="22860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869248" y="2407297"/>
            <a:ext cx="0" cy="205625"/>
          </a:xfrm>
          <a:custGeom>
            <a:avLst/>
            <a:gdLst/>
            <a:ahLst/>
            <a:cxnLst/>
            <a:rect l="l" t="t" r="r" b="b"/>
            <a:pathLst>
              <a:path w="0" h="205625">
                <a:moveTo>
                  <a:pt x="0" y="0"/>
                </a:moveTo>
                <a:lnTo>
                  <a:pt x="0" y="205625"/>
                </a:lnTo>
              </a:path>
            </a:pathLst>
          </a:custGeom>
          <a:ln w="110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580359" y="2622265"/>
            <a:ext cx="315882" cy="0"/>
          </a:xfrm>
          <a:custGeom>
            <a:avLst/>
            <a:gdLst/>
            <a:ahLst/>
            <a:cxnLst/>
            <a:rect l="l" t="t" r="r" b="b"/>
            <a:pathLst>
              <a:path w="315882" h="0">
                <a:moveTo>
                  <a:pt x="315882" y="0"/>
                </a:moveTo>
                <a:lnTo>
                  <a:pt x="0" y="0"/>
                </a:lnTo>
              </a:path>
            </a:pathLst>
          </a:custGeom>
          <a:ln w="10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265983" y="2578521"/>
            <a:ext cx="314375" cy="80008"/>
          </a:xfrm>
          <a:custGeom>
            <a:avLst/>
            <a:gdLst/>
            <a:ahLst/>
            <a:cxnLst/>
            <a:rect l="l" t="t" r="r" b="b"/>
            <a:pathLst>
              <a:path w="314375" h="80008">
                <a:moveTo>
                  <a:pt x="314375" y="43743"/>
                </a:moveTo>
                <a:lnTo>
                  <a:pt x="287383" y="47108"/>
                </a:lnTo>
                <a:lnTo>
                  <a:pt x="258868" y="35885"/>
                </a:lnTo>
                <a:lnTo>
                  <a:pt x="229973" y="54958"/>
                </a:lnTo>
                <a:lnTo>
                  <a:pt x="201474" y="26542"/>
                </a:lnTo>
                <a:lnTo>
                  <a:pt x="172959" y="64305"/>
                </a:lnTo>
                <a:lnTo>
                  <a:pt x="144445" y="18700"/>
                </a:lnTo>
                <a:lnTo>
                  <a:pt x="115946" y="72157"/>
                </a:lnTo>
                <a:lnTo>
                  <a:pt x="87431" y="9342"/>
                </a:lnTo>
                <a:lnTo>
                  <a:pt x="58540" y="80008"/>
                </a:lnTo>
                <a:lnTo>
                  <a:pt x="30030" y="0"/>
                </a:lnTo>
                <a:lnTo>
                  <a:pt x="0" y="42248"/>
                </a:lnTo>
              </a:path>
            </a:pathLst>
          </a:custGeom>
          <a:ln w="1086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924755" y="2407297"/>
            <a:ext cx="0" cy="205625"/>
          </a:xfrm>
          <a:custGeom>
            <a:avLst/>
            <a:gdLst/>
            <a:ahLst/>
            <a:cxnLst/>
            <a:rect l="l" t="t" r="r" b="b"/>
            <a:pathLst>
              <a:path w="0" h="205625">
                <a:moveTo>
                  <a:pt x="0" y="0"/>
                </a:moveTo>
                <a:lnTo>
                  <a:pt x="0" y="205625"/>
                </a:lnTo>
              </a:path>
            </a:pathLst>
          </a:custGeom>
          <a:ln w="110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896241" y="2622265"/>
            <a:ext cx="449321" cy="0"/>
          </a:xfrm>
          <a:custGeom>
            <a:avLst/>
            <a:gdLst/>
            <a:ahLst/>
            <a:cxnLst/>
            <a:rect l="l" t="t" r="r" b="b"/>
            <a:pathLst>
              <a:path w="449321" h="0">
                <a:moveTo>
                  <a:pt x="0" y="0"/>
                </a:moveTo>
                <a:lnTo>
                  <a:pt x="449321" y="0"/>
                </a:lnTo>
              </a:path>
            </a:pathLst>
          </a:custGeom>
          <a:ln w="10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6016752" y="2290572"/>
            <a:ext cx="228600" cy="609600"/>
          </a:xfrm>
          <a:custGeom>
            <a:avLst/>
            <a:gdLst/>
            <a:ahLst/>
            <a:cxnLst/>
            <a:rect l="l" t="t" r="r" b="b"/>
            <a:pathLst>
              <a:path w="228600" h="609600">
                <a:moveTo>
                  <a:pt x="89662" y="0"/>
                </a:moveTo>
                <a:lnTo>
                  <a:pt x="0" y="109727"/>
                </a:lnTo>
                <a:lnTo>
                  <a:pt x="80390" y="236600"/>
                </a:lnTo>
                <a:lnTo>
                  <a:pt x="53086" y="273938"/>
                </a:lnTo>
                <a:lnTo>
                  <a:pt x="129286" y="394715"/>
                </a:lnTo>
                <a:lnTo>
                  <a:pt x="105918" y="420877"/>
                </a:lnTo>
                <a:lnTo>
                  <a:pt x="228600" y="609600"/>
                </a:lnTo>
                <a:lnTo>
                  <a:pt x="156337" y="363474"/>
                </a:lnTo>
                <a:lnTo>
                  <a:pt x="175387" y="338836"/>
                </a:lnTo>
                <a:lnTo>
                  <a:pt x="116967" y="191769"/>
                </a:lnTo>
                <a:lnTo>
                  <a:pt x="136144" y="171576"/>
                </a:lnTo>
                <a:lnTo>
                  <a:pt x="8966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6016752" y="2290572"/>
            <a:ext cx="228600" cy="609600"/>
          </a:xfrm>
          <a:custGeom>
            <a:avLst/>
            <a:gdLst/>
            <a:ahLst/>
            <a:cxnLst/>
            <a:rect l="l" t="t" r="r" b="b"/>
            <a:pathLst>
              <a:path w="228600" h="609600">
                <a:moveTo>
                  <a:pt x="89662" y="0"/>
                </a:moveTo>
                <a:lnTo>
                  <a:pt x="136144" y="171576"/>
                </a:lnTo>
                <a:lnTo>
                  <a:pt x="116967" y="191769"/>
                </a:lnTo>
                <a:lnTo>
                  <a:pt x="175387" y="338836"/>
                </a:lnTo>
                <a:lnTo>
                  <a:pt x="156337" y="363474"/>
                </a:lnTo>
                <a:lnTo>
                  <a:pt x="228600" y="609600"/>
                </a:lnTo>
                <a:lnTo>
                  <a:pt x="105918" y="420877"/>
                </a:lnTo>
                <a:lnTo>
                  <a:pt x="129286" y="394715"/>
                </a:lnTo>
                <a:lnTo>
                  <a:pt x="53086" y="273938"/>
                </a:lnTo>
                <a:lnTo>
                  <a:pt x="80390" y="236600"/>
                </a:lnTo>
                <a:lnTo>
                  <a:pt x="0" y="109727"/>
                </a:lnTo>
                <a:lnTo>
                  <a:pt x="89662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6539440" y="2606564"/>
            <a:ext cx="217428" cy="0"/>
          </a:xfrm>
          <a:custGeom>
            <a:avLst/>
            <a:gdLst/>
            <a:ahLst/>
            <a:cxnLst/>
            <a:rect l="l" t="t" r="r" b="b"/>
            <a:pathLst>
              <a:path w="217428" h="0">
                <a:moveTo>
                  <a:pt x="0" y="0"/>
                </a:moveTo>
                <a:lnTo>
                  <a:pt x="217428" y="0"/>
                </a:lnTo>
              </a:path>
            </a:pathLst>
          </a:custGeom>
          <a:ln w="10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6756869" y="2569179"/>
            <a:ext cx="314312" cy="80003"/>
          </a:xfrm>
          <a:custGeom>
            <a:avLst/>
            <a:gdLst/>
            <a:ahLst/>
            <a:cxnLst/>
            <a:rect l="l" t="t" r="r" b="b"/>
            <a:pathLst>
              <a:path w="314312" h="80003">
                <a:moveTo>
                  <a:pt x="0" y="37384"/>
                </a:moveTo>
                <a:lnTo>
                  <a:pt x="26944" y="34385"/>
                </a:lnTo>
                <a:lnTo>
                  <a:pt x="55491" y="45227"/>
                </a:lnTo>
                <a:lnTo>
                  <a:pt x="84037" y="25043"/>
                </a:lnTo>
                <a:lnTo>
                  <a:pt x="112901" y="53085"/>
                </a:lnTo>
                <a:lnTo>
                  <a:pt x="141447" y="17200"/>
                </a:lnTo>
                <a:lnTo>
                  <a:pt x="169994" y="62806"/>
                </a:lnTo>
                <a:lnTo>
                  <a:pt x="198381" y="7842"/>
                </a:lnTo>
                <a:lnTo>
                  <a:pt x="226928" y="70658"/>
                </a:lnTo>
                <a:lnTo>
                  <a:pt x="255474" y="0"/>
                </a:lnTo>
                <a:lnTo>
                  <a:pt x="284338" y="80003"/>
                </a:lnTo>
                <a:lnTo>
                  <a:pt x="314312" y="37384"/>
                </a:lnTo>
              </a:path>
            </a:pathLst>
          </a:custGeom>
          <a:ln w="1086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873752" y="2138172"/>
            <a:ext cx="2514600" cy="838200"/>
          </a:xfrm>
          <a:custGeom>
            <a:avLst/>
            <a:gdLst/>
            <a:ahLst/>
            <a:cxnLst/>
            <a:rect l="l" t="t" r="r" b="b"/>
            <a:pathLst>
              <a:path w="2514600" h="838200">
                <a:moveTo>
                  <a:pt x="2409825" y="838200"/>
                </a:moveTo>
                <a:lnTo>
                  <a:pt x="2430779" y="754379"/>
                </a:lnTo>
                <a:lnTo>
                  <a:pt x="2514600" y="733425"/>
                </a:lnTo>
                <a:lnTo>
                  <a:pt x="2409825" y="838200"/>
                </a:lnTo>
                <a:lnTo>
                  <a:pt x="0" y="838200"/>
                </a:lnTo>
                <a:lnTo>
                  <a:pt x="0" y="0"/>
                </a:lnTo>
                <a:lnTo>
                  <a:pt x="2514600" y="0"/>
                </a:lnTo>
                <a:lnTo>
                  <a:pt x="2514600" y="73342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2203704" y="3887724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342900" y="228600"/>
                </a:moveTo>
                <a:lnTo>
                  <a:pt x="342900" y="304800"/>
                </a:lnTo>
                <a:lnTo>
                  <a:pt x="457200" y="152400"/>
                </a:lnTo>
                <a:lnTo>
                  <a:pt x="342900" y="0"/>
                </a:lnTo>
                <a:lnTo>
                  <a:pt x="3429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342900" y="22860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199892" y="1359027"/>
            <a:ext cx="250240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39">
                <a:latin typeface="Calibri"/>
                <a:cs typeface="Calibri"/>
              </a:rPr>
              <a:t>P</a:t>
            </a:r>
            <a:r>
              <a:rPr dirty="0" smtClean="0" baseline="3034" sz="2700" spc="0">
                <a:latin typeface="Calibri"/>
                <a:cs typeface="Calibri"/>
              </a:rPr>
              <a:t>o</a:t>
            </a:r>
            <a:r>
              <a:rPr dirty="0" smtClean="0" baseline="3034" sz="2700" spc="-4">
                <a:latin typeface="Calibri"/>
                <a:cs typeface="Calibri"/>
              </a:rPr>
              <a:t>l</a:t>
            </a:r>
            <a:r>
              <a:rPr dirty="0" smtClean="0" baseline="3034" sz="2700" spc="0">
                <a:latin typeface="Calibri"/>
                <a:cs typeface="Calibri"/>
              </a:rPr>
              <a:t>ym</a:t>
            </a:r>
            <a:r>
              <a:rPr dirty="0" smtClean="0" baseline="3034" sz="2700" spc="4">
                <a:latin typeface="Calibri"/>
                <a:cs typeface="Calibri"/>
              </a:rPr>
              <a:t>è</a:t>
            </a:r>
            <a:r>
              <a:rPr dirty="0" smtClean="0" baseline="3034" sz="2700" spc="-29">
                <a:latin typeface="Calibri"/>
                <a:cs typeface="Calibri"/>
              </a:rPr>
              <a:t>r</a:t>
            </a:r>
            <a:r>
              <a:rPr dirty="0" smtClean="0" baseline="3034" sz="2700" spc="0">
                <a:latin typeface="Calibri"/>
                <a:cs typeface="Calibri"/>
              </a:rPr>
              <a:t>es</a:t>
            </a:r>
            <a:r>
              <a:rPr dirty="0" smtClean="0" baseline="3034" sz="2700" spc="4">
                <a:latin typeface="Calibri"/>
                <a:cs typeface="Calibri"/>
              </a:rPr>
              <a:t> </a:t>
            </a:r>
            <a:r>
              <a:rPr dirty="0" smtClean="0" baseline="3034" sz="2700" spc="0">
                <a:latin typeface="Calibri"/>
                <a:cs typeface="Calibri"/>
              </a:rPr>
              <a:t>biodé</a:t>
            </a:r>
            <a:r>
              <a:rPr dirty="0" smtClean="0" baseline="3034" sz="2700" spc="4">
                <a:latin typeface="Calibri"/>
                <a:cs typeface="Calibri"/>
              </a:rPr>
              <a:t>g</a:t>
            </a:r>
            <a:r>
              <a:rPr dirty="0" smtClean="0" baseline="3034" sz="2700" spc="-39">
                <a:latin typeface="Calibri"/>
                <a:cs typeface="Calibri"/>
              </a:rPr>
              <a:t>r</a:t>
            </a:r>
            <a:r>
              <a:rPr dirty="0" smtClean="0" baseline="3034" sz="2700" spc="0">
                <a:latin typeface="Calibri"/>
                <a:cs typeface="Calibri"/>
              </a:rPr>
              <a:t>ad</a:t>
            </a:r>
            <a:r>
              <a:rPr dirty="0" smtClean="0" baseline="3034" sz="2700" spc="4">
                <a:latin typeface="Calibri"/>
                <a:cs typeface="Calibri"/>
              </a:rPr>
              <a:t>a</a:t>
            </a:r>
            <a:r>
              <a:rPr dirty="0" smtClean="0" baseline="3034" sz="2700" spc="0">
                <a:latin typeface="Calibri"/>
                <a:cs typeface="Calibri"/>
              </a:rPr>
              <a:t>bles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09034" y="2219977"/>
            <a:ext cx="202771" cy="2141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10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O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55287" y="2530653"/>
            <a:ext cx="202771" cy="2141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10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O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81706" y="3130296"/>
            <a:ext cx="5356044" cy="10145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507">
              <a:lnSpc>
                <a:spcPts val="2140"/>
              </a:lnSpc>
              <a:spcBef>
                <a:spcPts val="107"/>
              </a:spcBef>
            </a:pPr>
            <a:r>
              <a:rPr dirty="0" smtClean="0" baseline="2730" sz="3000" spc="0" i="1">
                <a:latin typeface="Calibri"/>
                <a:cs typeface="Calibri"/>
              </a:rPr>
              <a:t>Via</a:t>
            </a:r>
            <a:r>
              <a:rPr dirty="0" smtClean="0" baseline="2730" sz="3000" spc="-4" i="1">
                <a:latin typeface="Calibri"/>
                <a:cs typeface="Calibri"/>
              </a:rPr>
              <a:t> </a:t>
            </a:r>
            <a:r>
              <a:rPr dirty="0" smtClean="0" baseline="2730" sz="3000" spc="0" i="1">
                <a:latin typeface="Calibri"/>
                <a:cs typeface="Calibri"/>
              </a:rPr>
              <a:t>c</a:t>
            </a:r>
            <a:r>
              <a:rPr dirty="0" smtClean="0" baseline="2730" sz="3000" spc="-9" i="1">
                <a:latin typeface="Calibri"/>
                <a:cs typeface="Calibri"/>
              </a:rPr>
              <a:t>l</a:t>
            </a:r>
            <a:r>
              <a:rPr dirty="0" smtClean="0" baseline="2730" sz="3000" spc="0" i="1">
                <a:latin typeface="Calibri"/>
                <a:cs typeface="Calibri"/>
              </a:rPr>
              <a:t>i</a:t>
            </a:r>
            <a:r>
              <a:rPr dirty="0" smtClean="0" baseline="2730" sz="3000" spc="-9" i="1">
                <a:latin typeface="Calibri"/>
                <a:cs typeface="Calibri"/>
              </a:rPr>
              <a:t>v</a:t>
            </a:r>
            <a:r>
              <a:rPr dirty="0" smtClean="0" baseline="2730" sz="3000" spc="0" i="1">
                <a:latin typeface="Calibri"/>
                <a:cs typeface="Calibri"/>
              </a:rPr>
              <a:t>age</a:t>
            </a:r>
            <a:r>
              <a:rPr dirty="0" smtClean="0" baseline="2730" sz="3000" spc="9" i="1">
                <a:latin typeface="Calibri"/>
                <a:cs typeface="Calibri"/>
              </a:rPr>
              <a:t> </a:t>
            </a:r>
            <a:r>
              <a:rPr dirty="0" smtClean="0" baseline="2730" sz="3000" spc="0" i="1">
                <a:latin typeface="Calibri"/>
                <a:cs typeface="Calibri"/>
              </a:rPr>
              <a:t>de</a:t>
            </a:r>
            <a:r>
              <a:rPr dirty="0" smtClean="0" baseline="2730" sz="3000" spc="-14" i="1">
                <a:latin typeface="Calibri"/>
                <a:cs typeface="Calibri"/>
              </a:rPr>
              <a:t> </a:t>
            </a:r>
            <a:r>
              <a:rPr dirty="0" smtClean="0" baseline="2730" sz="3000" spc="0" i="1">
                <a:latin typeface="Calibri"/>
                <a:cs typeface="Calibri"/>
              </a:rPr>
              <a:t>cha</a:t>
            </a:r>
            <a:r>
              <a:rPr dirty="0" smtClean="0" baseline="2730" sz="3000" spc="-4" i="1">
                <a:latin typeface="Calibri"/>
                <a:cs typeface="Calibri"/>
              </a:rPr>
              <a:t>î</a:t>
            </a:r>
            <a:r>
              <a:rPr dirty="0" smtClean="0" baseline="2730" sz="3000" spc="0" i="1">
                <a:latin typeface="Calibri"/>
                <a:cs typeface="Calibri"/>
              </a:rPr>
              <a:t>ne</a:t>
            </a:r>
            <a:r>
              <a:rPr dirty="0" smtClean="0" baseline="2730" sz="3000" spc="-14" i="1">
                <a:latin typeface="Calibri"/>
                <a:cs typeface="Calibri"/>
              </a:rPr>
              <a:t> </a:t>
            </a:r>
            <a:r>
              <a:rPr dirty="0" smtClean="0" baseline="2730" sz="3000" spc="0" i="1">
                <a:latin typeface="Calibri"/>
                <a:cs typeface="Calibri"/>
              </a:rPr>
              <a:t>enz</a:t>
            </a:r>
            <a:r>
              <a:rPr dirty="0" smtClean="0" baseline="2730" sz="3000" spc="4" i="1">
                <a:latin typeface="Calibri"/>
                <a:cs typeface="Calibri"/>
              </a:rPr>
              <a:t>y</a:t>
            </a:r>
            <a:r>
              <a:rPr dirty="0" smtClean="0" baseline="2730" sz="3000" spc="0" i="1">
                <a:latin typeface="Calibri"/>
                <a:cs typeface="Calibri"/>
              </a:rPr>
              <a:t>matique</a:t>
            </a:r>
            <a:r>
              <a:rPr dirty="0" smtClean="0" baseline="2730" sz="3000" spc="-9" i="1">
                <a:latin typeface="Calibri"/>
                <a:cs typeface="Calibri"/>
              </a:rPr>
              <a:t>/</a:t>
            </a:r>
            <a:r>
              <a:rPr dirty="0" smtClean="0" baseline="2730" sz="3000" spc="-34" i="1">
                <a:latin typeface="Calibri"/>
                <a:cs typeface="Calibri"/>
              </a:rPr>
              <a:t>h</a:t>
            </a:r>
            <a:r>
              <a:rPr dirty="0" smtClean="0" baseline="2730" sz="3000" spc="0" i="1">
                <a:latin typeface="Calibri"/>
                <a:cs typeface="Calibri"/>
              </a:rPr>
              <a:t>yd</a:t>
            </a:r>
            <a:r>
              <a:rPr dirty="0" smtClean="0" baseline="2730" sz="3000" spc="-9" i="1">
                <a:latin typeface="Calibri"/>
                <a:cs typeface="Calibri"/>
              </a:rPr>
              <a:t>r</a:t>
            </a:r>
            <a:r>
              <a:rPr dirty="0" smtClean="0" baseline="2730" sz="3000" spc="0" i="1">
                <a:latin typeface="Calibri"/>
                <a:cs typeface="Calibri"/>
              </a:rPr>
              <a:t>ol</a:t>
            </a:r>
            <a:r>
              <a:rPr dirty="0" smtClean="0" baseline="2730" sz="3000" spc="14" i="1">
                <a:latin typeface="Calibri"/>
                <a:cs typeface="Calibri"/>
              </a:rPr>
              <a:t>y</a:t>
            </a:r>
            <a:r>
              <a:rPr dirty="0" smtClean="0" baseline="2730" sz="3000" spc="0" i="1">
                <a:latin typeface="Calibri"/>
                <a:cs typeface="Calibri"/>
              </a:rPr>
              <a:t>tique</a:t>
            </a:r>
            <a:r>
              <a:rPr dirty="0" smtClean="0" baseline="2730" sz="3000" spc="-50" i="1">
                <a:latin typeface="Calibri"/>
                <a:cs typeface="Calibri"/>
              </a:rPr>
              <a:t> </a:t>
            </a:r>
            <a:r>
              <a:rPr dirty="0" smtClean="0" baseline="2730" sz="3000" spc="-9" i="1">
                <a:latin typeface="Calibri"/>
                <a:cs typeface="Calibri"/>
              </a:rPr>
              <a:t>e</a:t>
            </a:r>
            <a:r>
              <a:rPr dirty="0" smtClean="0" baseline="2730" sz="3000" spc="0" i="1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  <a:p>
            <a:pPr marL="127507" marR="38176">
              <a:lnSpc>
                <a:spcPts val="2400"/>
              </a:lnSpc>
              <a:spcBef>
                <a:spcPts val="13"/>
              </a:spcBef>
            </a:pPr>
            <a:r>
              <a:rPr dirty="0" smtClean="0" baseline="1365" sz="3000" spc="0" i="1">
                <a:latin typeface="Calibri"/>
                <a:cs typeface="Calibri"/>
              </a:rPr>
              <a:t>bioassim</a:t>
            </a:r>
            <a:r>
              <a:rPr dirty="0" smtClean="0" baseline="1365" sz="3000" spc="-4" i="1">
                <a:latin typeface="Calibri"/>
                <a:cs typeface="Calibri"/>
              </a:rPr>
              <a:t>i</a:t>
            </a:r>
            <a:r>
              <a:rPr dirty="0" smtClean="0" baseline="1365" sz="3000" spc="0" i="1">
                <a:latin typeface="Calibri"/>
                <a:cs typeface="Calibri"/>
              </a:rPr>
              <a:t>lat</a:t>
            </a:r>
            <a:r>
              <a:rPr dirty="0" smtClean="0" baseline="1365" sz="3000" spc="-4" i="1">
                <a:latin typeface="Calibri"/>
                <a:cs typeface="Calibri"/>
              </a:rPr>
              <a:t>i</a:t>
            </a:r>
            <a:r>
              <a:rPr dirty="0" smtClean="0" baseline="1365" sz="3000" spc="0" i="1">
                <a:latin typeface="Calibri"/>
                <a:cs typeface="Calibri"/>
              </a:rPr>
              <a:t>on</a:t>
            </a:r>
            <a:r>
              <a:rPr dirty="0" smtClean="0" baseline="1365" sz="3000" spc="-9" i="1">
                <a:latin typeface="Calibri"/>
                <a:cs typeface="Calibri"/>
              </a:rPr>
              <a:t> </a:t>
            </a:r>
            <a:r>
              <a:rPr dirty="0" smtClean="0" baseline="1365" sz="3000" spc="0" i="1">
                <a:latin typeface="Calibri"/>
                <a:cs typeface="Calibri"/>
              </a:rPr>
              <a:t>ult</a:t>
            </a:r>
            <a:r>
              <a:rPr dirty="0" smtClean="0" baseline="1365" sz="3000" spc="-4" i="1">
                <a:latin typeface="Calibri"/>
                <a:cs typeface="Calibri"/>
              </a:rPr>
              <a:t>i</a:t>
            </a:r>
            <a:r>
              <a:rPr dirty="0" smtClean="0" baseline="1365" sz="3000" spc="0" i="1">
                <a:latin typeface="Calibri"/>
                <a:cs typeface="Calibri"/>
              </a:rPr>
              <a:t>me</a:t>
            </a:r>
            <a:r>
              <a:rPr dirty="0" smtClean="0" baseline="1365" sz="3000" spc="4" i="1">
                <a:latin typeface="Calibri"/>
                <a:cs typeface="Calibri"/>
              </a:rPr>
              <a:t> </a:t>
            </a:r>
            <a:r>
              <a:rPr dirty="0" smtClean="0" baseline="1365" sz="3000" spc="0" i="1">
                <a:latin typeface="Calibri"/>
                <a:cs typeface="Calibri"/>
              </a:rPr>
              <a:t>(“</a:t>
            </a:r>
            <a:r>
              <a:rPr dirty="0" smtClean="0" baseline="1365" sz="3000" spc="-4" i="1">
                <a:latin typeface="Calibri"/>
                <a:cs typeface="Calibri"/>
              </a:rPr>
              <a:t>m</a:t>
            </a:r>
            <a:r>
              <a:rPr dirty="0" smtClean="0" baseline="1365" sz="3000" spc="0" i="1">
                <a:latin typeface="Calibri"/>
                <a:cs typeface="Calibri"/>
              </a:rPr>
              <a:t>i</a:t>
            </a:r>
            <a:r>
              <a:rPr dirty="0" smtClean="0" baseline="1365" sz="3000" spc="-4" i="1">
                <a:latin typeface="Calibri"/>
                <a:cs typeface="Calibri"/>
              </a:rPr>
              <a:t>n</a:t>
            </a:r>
            <a:r>
              <a:rPr dirty="0" smtClean="0" baseline="1365" sz="3000" spc="4" i="1">
                <a:latin typeface="Calibri"/>
                <a:cs typeface="Calibri"/>
              </a:rPr>
              <a:t>é</a:t>
            </a:r>
            <a:r>
              <a:rPr dirty="0" smtClean="0" baseline="1365" sz="3000" spc="0" i="1">
                <a:latin typeface="Calibri"/>
                <a:cs typeface="Calibri"/>
              </a:rPr>
              <a:t>ra</a:t>
            </a:r>
            <a:r>
              <a:rPr dirty="0" smtClean="0" baseline="1365" sz="3000" spc="-4" i="1">
                <a:latin typeface="Calibri"/>
                <a:cs typeface="Calibri"/>
              </a:rPr>
              <a:t>l</a:t>
            </a:r>
            <a:r>
              <a:rPr dirty="0" smtClean="0" baseline="1365" sz="3000" spc="-4" i="1">
                <a:latin typeface="Calibri"/>
                <a:cs typeface="Calibri"/>
              </a:rPr>
              <a:t>i</a:t>
            </a:r>
            <a:r>
              <a:rPr dirty="0" smtClean="0" baseline="1365" sz="3000" spc="0" i="1">
                <a:latin typeface="Calibri"/>
                <a:cs typeface="Calibri"/>
              </a:rPr>
              <a:t>satio</a:t>
            </a:r>
            <a:r>
              <a:rPr dirty="0" smtClean="0" baseline="1365" sz="3000" spc="4" i="1">
                <a:latin typeface="Calibri"/>
                <a:cs typeface="Calibri"/>
              </a:rPr>
              <a:t>n</a:t>
            </a:r>
            <a:r>
              <a:rPr dirty="0" smtClean="0" baseline="1365" sz="3000" spc="4" i="1">
                <a:latin typeface="Calibri"/>
                <a:cs typeface="Calibri"/>
              </a:rPr>
              <a:t>”)</a:t>
            </a:r>
            <a:endParaRPr sz="2000">
              <a:latin typeface="Calibri"/>
              <a:cs typeface="Calibri"/>
            </a:endParaRPr>
          </a:p>
          <a:p>
            <a:pPr marL="12700" marR="38176">
              <a:lnSpc>
                <a:spcPct val="101725"/>
              </a:lnSpc>
              <a:spcBef>
                <a:spcPts val="1064"/>
              </a:spcBef>
            </a:pPr>
            <a:r>
              <a:rPr dirty="0" smtClean="0" sz="1800" spc="-4">
                <a:latin typeface="Calibri"/>
                <a:cs typeface="Calibri"/>
              </a:rPr>
              <a:t>P</a:t>
            </a:r>
            <a:r>
              <a:rPr dirty="0" smtClean="0" sz="1800" spc="-29">
                <a:latin typeface="Calibri"/>
                <a:cs typeface="Calibri"/>
              </a:rPr>
              <a:t>r</a:t>
            </a:r>
            <a:r>
              <a:rPr dirty="0" smtClean="0" sz="1800" spc="0">
                <a:latin typeface="Calibri"/>
                <a:cs typeface="Calibri"/>
              </a:rPr>
              <a:t>opr</a:t>
            </a:r>
            <a:r>
              <a:rPr dirty="0" smtClean="0" sz="1800" spc="-9">
                <a:latin typeface="Calibri"/>
                <a:cs typeface="Calibri"/>
              </a:rPr>
              <a:t>i</a:t>
            </a:r>
            <a:r>
              <a:rPr dirty="0" smtClean="0" sz="1800" spc="-9">
                <a:latin typeface="Calibri"/>
                <a:cs typeface="Calibri"/>
              </a:rPr>
              <a:t>é</a:t>
            </a:r>
            <a:r>
              <a:rPr dirty="0" smtClean="0" sz="1800" spc="-25">
                <a:latin typeface="Calibri"/>
                <a:cs typeface="Calibri"/>
              </a:rPr>
              <a:t>t</a:t>
            </a:r>
            <a:r>
              <a:rPr dirty="0" smtClean="0" sz="1800" spc="0">
                <a:latin typeface="Calibri"/>
                <a:cs typeface="Calibri"/>
              </a:rPr>
              <a:t>és</a:t>
            </a:r>
            <a:r>
              <a:rPr dirty="0" smtClean="0" sz="1800" spc="14">
                <a:latin typeface="Calibri"/>
                <a:cs typeface="Calibri"/>
              </a:rPr>
              <a:t> </a:t>
            </a:r>
            <a:r>
              <a:rPr dirty="0" smtClean="0" sz="1800" spc="0">
                <a:latin typeface="Calibri"/>
                <a:cs typeface="Calibri"/>
              </a:rPr>
              <a:t>mé</a:t>
            </a:r>
            <a:r>
              <a:rPr dirty="0" smtClean="0" sz="1800" spc="-14">
                <a:latin typeface="Calibri"/>
                <a:cs typeface="Calibri"/>
              </a:rPr>
              <a:t>c</a:t>
            </a:r>
            <a:r>
              <a:rPr dirty="0" smtClean="0" sz="1800" spc="0">
                <a:latin typeface="Calibri"/>
                <a:cs typeface="Calibri"/>
              </a:rPr>
              <a:t>aniques</a:t>
            </a:r>
            <a:r>
              <a:rPr dirty="0" smtClean="0" sz="1800" spc="0">
                <a:latin typeface="Calibri"/>
                <a:cs typeface="Calibri"/>
              </a:rPr>
              <a:t> </a:t>
            </a:r>
            <a:r>
              <a:rPr dirty="0" smtClean="0" sz="1800" spc="-19">
                <a:latin typeface="Calibri"/>
                <a:cs typeface="Calibri"/>
              </a:rPr>
              <a:t>c</a:t>
            </a:r>
            <a:r>
              <a:rPr dirty="0" smtClean="0" sz="1800" spc="0">
                <a:latin typeface="Calibri"/>
                <a:cs typeface="Calibri"/>
              </a:rPr>
              <a:t>ompa</a:t>
            </a:r>
            <a:r>
              <a:rPr dirty="0" smtClean="0" sz="1800" spc="-39">
                <a:latin typeface="Calibri"/>
                <a:cs typeface="Calibri"/>
              </a:rPr>
              <a:t>r</a:t>
            </a:r>
            <a:r>
              <a:rPr dirty="0" smtClean="0" sz="1800" spc="0">
                <a:latin typeface="Calibri"/>
                <a:cs typeface="Calibri"/>
              </a:rPr>
              <a:t>ables</a:t>
            </a:r>
            <a:r>
              <a:rPr dirty="0" smtClean="0" sz="1800" spc="14">
                <a:latin typeface="Calibri"/>
                <a:cs typeface="Calibri"/>
              </a:rPr>
              <a:t> </a:t>
            </a:r>
            <a:r>
              <a:rPr dirty="0" smtClean="0" sz="1800" spc="0">
                <a:latin typeface="Calibri"/>
                <a:cs typeface="Calibri"/>
              </a:rPr>
              <a:t>aux</a:t>
            </a:r>
            <a:r>
              <a:rPr dirty="0" smtClean="0" sz="1800" spc="9">
                <a:latin typeface="Calibri"/>
                <a:cs typeface="Calibri"/>
              </a:rPr>
              <a:t> </a:t>
            </a:r>
            <a:r>
              <a:rPr dirty="0" smtClean="0" sz="1800" spc="-4">
                <a:latin typeface="Calibri"/>
                <a:cs typeface="Calibri"/>
              </a:rPr>
              <a:t>P</a:t>
            </a:r>
            <a:r>
              <a:rPr dirty="0" smtClean="0" sz="1800" spc="0">
                <a:latin typeface="Calibri"/>
                <a:cs typeface="Calibri"/>
              </a:rPr>
              <a:t>S</a:t>
            </a:r>
            <a:r>
              <a:rPr dirty="0" smtClean="0" sz="1800" spc="0">
                <a:latin typeface="Calibri"/>
                <a:cs typeface="Calibri"/>
              </a:rPr>
              <a:t> </a:t>
            </a:r>
            <a:r>
              <a:rPr dirty="0" smtClean="0" sz="1800" spc="-9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t</a:t>
            </a:r>
            <a:r>
              <a:rPr dirty="0" smtClean="0" sz="1800" spc="9">
                <a:latin typeface="Calibri"/>
                <a:cs typeface="Calibri"/>
              </a:rPr>
              <a:t> </a:t>
            </a:r>
            <a:r>
              <a:rPr dirty="0" smtClean="0" sz="1800" spc="-4">
                <a:latin typeface="Calibri"/>
                <a:cs typeface="Calibri"/>
              </a:rPr>
              <a:t>P</a:t>
            </a:r>
            <a:r>
              <a:rPr dirty="0" smtClean="0" sz="1800" spc="0">
                <a:latin typeface="Calibri"/>
                <a:cs typeface="Calibri"/>
              </a:rPr>
              <a:t>P</a:t>
            </a:r>
            <a:r>
              <a:rPr dirty="0" smtClean="0" sz="1800" spc="-4">
                <a:latin typeface="Calibri"/>
                <a:cs typeface="Calibri"/>
              </a:rPr>
              <a:t> </a:t>
            </a:r>
            <a:r>
              <a:rPr dirty="0" smtClean="0" sz="1800" spc="-9">
                <a:latin typeface="Calibri"/>
                <a:cs typeface="Calibri"/>
              </a:rPr>
              <a:t>e</a:t>
            </a:r>
            <a:r>
              <a:rPr dirty="0" smtClean="0" sz="1800" spc="0">
                <a:latin typeface="Calibri"/>
                <a:cs typeface="Calibri"/>
              </a:rPr>
              <a:t>t</a:t>
            </a:r>
            <a:r>
              <a:rPr dirty="0" smtClean="0" sz="1800" spc="9">
                <a:latin typeface="Calibri"/>
                <a:cs typeface="Calibri"/>
              </a:rPr>
              <a:t> </a:t>
            </a:r>
            <a:r>
              <a:rPr dirty="0" smtClean="0" sz="1800" spc="-4">
                <a:latin typeface="Calibri"/>
                <a:cs typeface="Calibri"/>
              </a:rPr>
              <a:t>P</a:t>
            </a:r>
            <a:r>
              <a:rPr dirty="0" smtClean="0" sz="1800" spc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85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80359" y="2407297"/>
            <a:ext cx="288889" cy="2149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5869249" y="2407297"/>
            <a:ext cx="55506" cy="2149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5924755" y="2407297"/>
            <a:ext cx="420806" cy="2149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121152" y="614172"/>
            <a:ext cx="5943600" cy="609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91"/>
              </a:spcBef>
            </a:pPr>
            <a:endParaRPr sz="1200"/>
          </a:p>
          <a:p>
            <a:pPr marL="2471928" marR="2473781" algn="ctr">
              <a:lnSpc>
                <a:spcPct val="101725"/>
              </a:lnSpc>
            </a:pPr>
            <a:r>
              <a:rPr dirty="0" smtClean="0" sz="1800" spc="-39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mtClean="0" sz="1800" spc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mtClean="0" sz="1800" spc="-4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mtClean="0" sz="1800" spc="-25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mtClean="0" sz="1800" spc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mtClean="0" sz="1800" spc="-14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mtClean="0" sz="1800" spc="-2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mtClean="0" sz="1800" spc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mtClean="0" sz="1800" spc="-34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mtClean="0" sz="1800" spc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bject 83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2594720" y="1913940"/>
            <a:ext cx="121590" cy="69331"/>
          </a:xfrm>
          <a:custGeom>
            <a:avLst/>
            <a:gdLst/>
            <a:ahLst/>
            <a:cxnLst/>
            <a:rect l="l" t="t" r="r" b="b"/>
            <a:pathLst>
              <a:path w="121590" h="69331">
                <a:moveTo>
                  <a:pt x="121590" y="0"/>
                </a:moveTo>
                <a:lnTo>
                  <a:pt x="0" y="69331"/>
                </a:lnTo>
              </a:path>
            </a:pathLst>
          </a:custGeom>
          <a:ln w="67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2902536" y="1906344"/>
            <a:ext cx="121590" cy="70586"/>
          </a:xfrm>
          <a:custGeom>
            <a:avLst/>
            <a:gdLst/>
            <a:ahLst/>
            <a:cxnLst/>
            <a:rect l="l" t="t" r="r" b="b"/>
            <a:pathLst>
              <a:path w="121590" h="70586">
                <a:moveTo>
                  <a:pt x="121590" y="70586"/>
                </a:moveTo>
                <a:lnTo>
                  <a:pt x="0" y="0"/>
                </a:lnTo>
              </a:path>
            </a:pathLst>
          </a:custGeom>
          <a:ln w="67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2881269" y="1943527"/>
            <a:ext cx="121182" cy="70603"/>
          </a:xfrm>
          <a:custGeom>
            <a:avLst/>
            <a:gdLst/>
            <a:ahLst/>
            <a:cxnLst/>
            <a:rect l="l" t="t" r="r" b="b"/>
            <a:pathLst>
              <a:path w="121182" h="70603">
                <a:moveTo>
                  <a:pt x="121182" y="70603"/>
                </a:moveTo>
                <a:lnTo>
                  <a:pt x="0" y="0"/>
                </a:lnTo>
              </a:path>
            </a:pathLst>
          </a:custGeom>
          <a:ln w="67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3124042" y="2134177"/>
            <a:ext cx="0" cy="142461"/>
          </a:xfrm>
          <a:custGeom>
            <a:avLst/>
            <a:gdLst/>
            <a:ahLst/>
            <a:cxnLst/>
            <a:rect l="l" t="t" r="r" b="b"/>
            <a:pathLst>
              <a:path w="0" h="142461">
                <a:moveTo>
                  <a:pt x="0" y="142461"/>
                </a:moveTo>
                <a:lnTo>
                  <a:pt x="0" y="0"/>
                </a:lnTo>
              </a:path>
            </a:pathLst>
          </a:custGeom>
          <a:ln w="680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2902536" y="2446992"/>
            <a:ext cx="121590" cy="69331"/>
          </a:xfrm>
          <a:custGeom>
            <a:avLst/>
            <a:gdLst/>
            <a:ahLst/>
            <a:cxnLst/>
            <a:rect l="l" t="t" r="r" b="b"/>
            <a:pathLst>
              <a:path w="121590" h="69331">
                <a:moveTo>
                  <a:pt x="0" y="69331"/>
                </a:moveTo>
                <a:lnTo>
                  <a:pt x="121590" y="0"/>
                </a:lnTo>
              </a:path>
            </a:pathLst>
          </a:custGeom>
          <a:ln w="67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2881269" y="2409791"/>
            <a:ext cx="121182" cy="69331"/>
          </a:xfrm>
          <a:custGeom>
            <a:avLst/>
            <a:gdLst/>
            <a:ahLst/>
            <a:cxnLst/>
            <a:rect l="l" t="t" r="r" b="b"/>
            <a:pathLst>
              <a:path w="121182" h="69331">
                <a:moveTo>
                  <a:pt x="0" y="69331"/>
                </a:moveTo>
                <a:lnTo>
                  <a:pt x="121182" y="0"/>
                </a:lnTo>
              </a:path>
            </a:pathLst>
          </a:custGeom>
          <a:ln w="67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2594720" y="2438955"/>
            <a:ext cx="121590" cy="70603"/>
          </a:xfrm>
          <a:custGeom>
            <a:avLst/>
            <a:gdLst/>
            <a:ahLst/>
            <a:cxnLst/>
            <a:rect l="l" t="t" r="r" b="b"/>
            <a:pathLst>
              <a:path w="121590" h="70603">
                <a:moveTo>
                  <a:pt x="0" y="0"/>
                </a:moveTo>
                <a:lnTo>
                  <a:pt x="121590" y="70603"/>
                </a:lnTo>
              </a:path>
            </a:pathLst>
          </a:custGeom>
          <a:ln w="67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2508409" y="2134177"/>
            <a:ext cx="0" cy="142461"/>
          </a:xfrm>
          <a:custGeom>
            <a:avLst/>
            <a:gdLst/>
            <a:ahLst/>
            <a:cxnLst/>
            <a:rect l="l" t="t" r="r" b="b"/>
            <a:pathLst>
              <a:path w="0" h="142461">
                <a:moveTo>
                  <a:pt x="0" y="0"/>
                </a:moveTo>
                <a:lnTo>
                  <a:pt x="0" y="142461"/>
                </a:lnTo>
              </a:path>
            </a:pathLst>
          </a:custGeom>
          <a:ln w="680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2550926" y="2134177"/>
            <a:ext cx="0" cy="142461"/>
          </a:xfrm>
          <a:custGeom>
            <a:avLst/>
            <a:gdLst/>
            <a:ahLst/>
            <a:cxnLst/>
            <a:rect l="l" t="t" r="r" b="b"/>
            <a:pathLst>
              <a:path w="0" h="142461">
                <a:moveTo>
                  <a:pt x="0" y="0"/>
                </a:moveTo>
                <a:lnTo>
                  <a:pt x="0" y="142461"/>
                </a:lnTo>
              </a:path>
            </a:pathLst>
          </a:custGeom>
          <a:ln w="680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3210353" y="1910142"/>
            <a:ext cx="127958" cy="73129"/>
          </a:xfrm>
          <a:custGeom>
            <a:avLst/>
            <a:gdLst/>
            <a:ahLst/>
            <a:cxnLst/>
            <a:rect l="l" t="t" r="r" b="b"/>
            <a:pathLst>
              <a:path w="127958" h="73129">
                <a:moveTo>
                  <a:pt x="0" y="73129"/>
                </a:moveTo>
                <a:lnTo>
                  <a:pt x="127958" y="0"/>
                </a:lnTo>
              </a:path>
            </a:pathLst>
          </a:custGeom>
          <a:ln w="67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3210353" y="2438955"/>
            <a:ext cx="127958" cy="74825"/>
          </a:xfrm>
          <a:custGeom>
            <a:avLst/>
            <a:gdLst/>
            <a:ahLst/>
            <a:cxnLst/>
            <a:rect l="l" t="t" r="r" b="b"/>
            <a:pathLst>
              <a:path w="127958" h="74825">
                <a:moveTo>
                  <a:pt x="0" y="0"/>
                </a:moveTo>
                <a:lnTo>
                  <a:pt x="127958" y="74825"/>
                </a:lnTo>
              </a:path>
            </a:pathLst>
          </a:custGeom>
          <a:ln w="67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2816226" y="2666805"/>
            <a:ext cx="0" cy="142885"/>
          </a:xfrm>
          <a:custGeom>
            <a:avLst/>
            <a:gdLst/>
            <a:ahLst/>
            <a:cxnLst/>
            <a:rect l="l" t="t" r="r" b="b"/>
            <a:pathLst>
              <a:path w="0" h="142885">
                <a:moveTo>
                  <a:pt x="0" y="0"/>
                </a:moveTo>
                <a:lnTo>
                  <a:pt x="0" y="142885"/>
                </a:lnTo>
              </a:path>
            </a:pathLst>
          </a:custGeom>
          <a:ln w="680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2280527" y="2446992"/>
            <a:ext cx="127967" cy="73553"/>
          </a:xfrm>
          <a:custGeom>
            <a:avLst/>
            <a:gdLst/>
            <a:ahLst/>
            <a:cxnLst/>
            <a:rect l="l" t="t" r="r" b="b"/>
            <a:pathLst>
              <a:path w="127967" h="73553">
                <a:moveTo>
                  <a:pt x="127967" y="0"/>
                </a:moveTo>
                <a:lnTo>
                  <a:pt x="0" y="73553"/>
                </a:lnTo>
              </a:path>
            </a:pathLst>
          </a:custGeom>
          <a:ln w="67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2280527" y="1902105"/>
            <a:ext cx="127967" cy="74825"/>
          </a:xfrm>
          <a:custGeom>
            <a:avLst/>
            <a:gdLst/>
            <a:ahLst/>
            <a:cxnLst/>
            <a:rect l="l" t="t" r="r" b="b"/>
            <a:pathLst>
              <a:path w="127967" h="74825">
                <a:moveTo>
                  <a:pt x="127967" y="74825"/>
                </a:moveTo>
                <a:lnTo>
                  <a:pt x="0" y="0"/>
                </a:lnTo>
              </a:path>
            </a:pathLst>
          </a:custGeom>
          <a:ln w="67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2816226" y="1601125"/>
            <a:ext cx="0" cy="142461"/>
          </a:xfrm>
          <a:custGeom>
            <a:avLst/>
            <a:gdLst/>
            <a:ahLst/>
            <a:cxnLst/>
            <a:rect l="l" t="t" r="r" b="b"/>
            <a:pathLst>
              <a:path w="0" h="142461">
                <a:moveTo>
                  <a:pt x="0" y="142461"/>
                </a:moveTo>
                <a:lnTo>
                  <a:pt x="0" y="0"/>
                </a:lnTo>
              </a:path>
            </a:pathLst>
          </a:custGeom>
          <a:ln w="680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4986604" y="1803609"/>
            <a:ext cx="307922" cy="177118"/>
          </a:xfrm>
          <a:custGeom>
            <a:avLst/>
            <a:gdLst/>
            <a:ahLst/>
            <a:cxnLst/>
            <a:rect l="l" t="t" r="r" b="b"/>
            <a:pathLst>
              <a:path w="307922" h="177118">
                <a:moveTo>
                  <a:pt x="307922" y="0"/>
                </a:moveTo>
                <a:lnTo>
                  <a:pt x="0" y="177118"/>
                </a:lnTo>
              </a:path>
            </a:pathLst>
          </a:custGeom>
          <a:ln w="67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5045315" y="1862378"/>
            <a:ext cx="233070" cy="134424"/>
          </a:xfrm>
          <a:custGeom>
            <a:avLst/>
            <a:gdLst/>
            <a:ahLst/>
            <a:cxnLst/>
            <a:rect l="l" t="t" r="r" b="b"/>
            <a:pathLst>
              <a:path w="233070" h="134424">
                <a:moveTo>
                  <a:pt x="233070" y="0"/>
                </a:moveTo>
                <a:lnTo>
                  <a:pt x="0" y="134424"/>
                </a:lnTo>
              </a:path>
            </a:pathLst>
          </a:custGeom>
          <a:ln w="67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5294526" y="1803609"/>
            <a:ext cx="307745" cy="177118"/>
          </a:xfrm>
          <a:custGeom>
            <a:avLst/>
            <a:gdLst/>
            <a:ahLst/>
            <a:cxnLst/>
            <a:rect l="l" t="t" r="r" b="b"/>
            <a:pathLst>
              <a:path w="307745" h="177118">
                <a:moveTo>
                  <a:pt x="307745" y="177118"/>
                </a:moveTo>
                <a:lnTo>
                  <a:pt x="0" y="0"/>
                </a:lnTo>
              </a:path>
            </a:pathLst>
          </a:custGeom>
          <a:ln w="67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5602272" y="1980728"/>
            <a:ext cx="0" cy="355933"/>
          </a:xfrm>
          <a:custGeom>
            <a:avLst/>
            <a:gdLst/>
            <a:ahLst/>
            <a:cxnLst/>
            <a:rect l="l" t="t" r="r" b="b"/>
            <a:pathLst>
              <a:path w="0" h="355933">
                <a:moveTo>
                  <a:pt x="0" y="355933"/>
                </a:moveTo>
                <a:lnTo>
                  <a:pt x="0" y="0"/>
                </a:lnTo>
              </a:path>
            </a:pathLst>
          </a:custGeom>
          <a:ln w="680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5294526" y="2336662"/>
            <a:ext cx="307745" cy="177118"/>
          </a:xfrm>
          <a:custGeom>
            <a:avLst/>
            <a:gdLst/>
            <a:ahLst/>
            <a:cxnLst/>
            <a:rect l="l" t="t" r="r" b="b"/>
            <a:pathLst>
              <a:path w="307745" h="177118">
                <a:moveTo>
                  <a:pt x="0" y="177118"/>
                </a:moveTo>
                <a:lnTo>
                  <a:pt x="307745" y="0"/>
                </a:lnTo>
              </a:path>
            </a:pathLst>
          </a:custGeom>
          <a:ln w="67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4986604" y="2336662"/>
            <a:ext cx="307922" cy="177118"/>
          </a:xfrm>
          <a:custGeom>
            <a:avLst/>
            <a:gdLst/>
            <a:ahLst/>
            <a:cxnLst/>
            <a:rect l="l" t="t" r="r" b="b"/>
            <a:pathLst>
              <a:path w="307922" h="177118">
                <a:moveTo>
                  <a:pt x="0" y="0"/>
                </a:moveTo>
                <a:lnTo>
                  <a:pt x="307922" y="177118"/>
                </a:lnTo>
              </a:path>
            </a:pathLst>
          </a:custGeom>
          <a:ln w="67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5045315" y="2320605"/>
            <a:ext cx="233070" cy="134424"/>
          </a:xfrm>
          <a:custGeom>
            <a:avLst/>
            <a:gdLst/>
            <a:ahLst/>
            <a:cxnLst/>
            <a:rect l="l" t="t" r="r" b="b"/>
            <a:pathLst>
              <a:path w="233070" h="134424">
                <a:moveTo>
                  <a:pt x="0" y="0"/>
                </a:moveTo>
                <a:lnTo>
                  <a:pt x="233070" y="134424"/>
                </a:lnTo>
              </a:path>
            </a:pathLst>
          </a:custGeom>
          <a:ln w="67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4986604" y="1980728"/>
            <a:ext cx="0" cy="355933"/>
          </a:xfrm>
          <a:custGeom>
            <a:avLst/>
            <a:gdLst/>
            <a:ahLst/>
            <a:cxnLst/>
            <a:rect l="l" t="t" r="r" b="b"/>
            <a:pathLst>
              <a:path w="0" h="355933">
                <a:moveTo>
                  <a:pt x="0" y="0"/>
                </a:moveTo>
                <a:lnTo>
                  <a:pt x="0" y="355933"/>
                </a:lnTo>
              </a:path>
            </a:pathLst>
          </a:custGeom>
          <a:ln w="680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5559702" y="2023422"/>
            <a:ext cx="0" cy="270544"/>
          </a:xfrm>
          <a:custGeom>
            <a:avLst/>
            <a:gdLst/>
            <a:ahLst/>
            <a:cxnLst/>
            <a:rect l="l" t="t" r="r" b="b"/>
            <a:pathLst>
              <a:path w="0" h="270544">
                <a:moveTo>
                  <a:pt x="0" y="270544"/>
                </a:moveTo>
                <a:lnTo>
                  <a:pt x="0" y="0"/>
                </a:lnTo>
              </a:path>
            </a:pathLst>
          </a:custGeom>
          <a:ln w="680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7511714" y="1687785"/>
            <a:ext cx="155912" cy="0"/>
          </a:xfrm>
          <a:custGeom>
            <a:avLst/>
            <a:gdLst/>
            <a:ahLst/>
            <a:cxnLst/>
            <a:rect l="l" t="t" r="r" b="b"/>
            <a:pathLst>
              <a:path w="155912" h="0">
                <a:moveTo>
                  <a:pt x="0" y="0"/>
                </a:moveTo>
                <a:lnTo>
                  <a:pt x="155912" y="0"/>
                </a:lnTo>
              </a:path>
            </a:pathLst>
          </a:custGeom>
          <a:ln w="677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7538497" y="2622839"/>
            <a:ext cx="155912" cy="0"/>
          </a:xfrm>
          <a:custGeom>
            <a:avLst/>
            <a:gdLst/>
            <a:ahLst/>
            <a:cxnLst/>
            <a:rect l="l" t="t" r="r" b="b"/>
            <a:pathLst>
              <a:path w="155912" h="0">
                <a:moveTo>
                  <a:pt x="0" y="0"/>
                </a:moveTo>
                <a:lnTo>
                  <a:pt x="155912" y="0"/>
                </a:lnTo>
              </a:path>
            </a:pathLst>
          </a:custGeom>
          <a:ln w="677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7538497" y="2589878"/>
            <a:ext cx="155912" cy="0"/>
          </a:xfrm>
          <a:custGeom>
            <a:avLst/>
            <a:gdLst/>
            <a:ahLst/>
            <a:cxnLst/>
            <a:rect l="l" t="t" r="r" b="b"/>
            <a:pathLst>
              <a:path w="155912" h="0">
                <a:moveTo>
                  <a:pt x="0" y="0"/>
                </a:moveTo>
                <a:lnTo>
                  <a:pt x="155912" y="0"/>
                </a:lnTo>
              </a:path>
            </a:pathLst>
          </a:custGeom>
          <a:ln w="677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7511714" y="2167156"/>
            <a:ext cx="155912" cy="0"/>
          </a:xfrm>
          <a:custGeom>
            <a:avLst/>
            <a:gdLst/>
            <a:ahLst/>
            <a:cxnLst/>
            <a:rect l="l" t="t" r="r" b="b"/>
            <a:pathLst>
              <a:path w="155912" h="0">
                <a:moveTo>
                  <a:pt x="0" y="0"/>
                </a:moveTo>
                <a:lnTo>
                  <a:pt x="155912" y="0"/>
                </a:lnTo>
              </a:path>
            </a:pathLst>
          </a:custGeom>
          <a:ln w="677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2921232" y="1575776"/>
            <a:ext cx="233425" cy="284905"/>
          </a:xfrm>
          <a:custGeom>
            <a:avLst/>
            <a:gdLst/>
            <a:ahLst/>
            <a:cxnLst/>
            <a:rect l="l" t="t" r="r" b="b"/>
            <a:pathLst>
              <a:path w="233425" h="284905">
                <a:moveTo>
                  <a:pt x="173472" y="284905"/>
                </a:moveTo>
                <a:lnTo>
                  <a:pt x="178581" y="278564"/>
                </a:lnTo>
                <a:lnTo>
                  <a:pt x="179858" y="276868"/>
                </a:lnTo>
                <a:lnTo>
                  <a:pt x="185374" y="271798"/>
                </a:lnTo>
                <a:lnTo>
                  <a:pt x="186651" y="270527"/>
                </a:lnTo>
                <a:lnTo>
                  <a:pt x="191760" y="265033"/>
                </a:lnTo>
                <a:lnTo>
                  <a:pt x="191760" y="263761"/>
                </a:lnTo>
                <a:lnTo>
                  <a:pt x="197276" y="258268"/>
                </a:lnTo>
                <a:lnTo>
                  <a:pt x="197276" y="257013"/>
                </a:lnTo>
                <a:lnTo>
                  <a:pt x="201107" y="250248"/>
                </a:lnTo>
                <a:lnTo>
                  <a:pt x="202810" y="248976"/>
                </a:lnTo>
                <a:lnTo>
                  <a:pt x="206641" y="243907"/>
                </a:lnTo>
                <a:lnTo>
                  <a:pt x="207918" y="242211"/>
                </a:lnTo>
                <a:lnTo>
                  <a:pt x="210455" y="237141"/>
                </a:lnTo>
                <a:lnTo>
                  <a:pt x="212158" y="235869"/>
                </a:lnTo>
                <a:lnTo>
                  <a:pt x="214712" y="230376"/>
                </a:lnTo>
                <a:lnTo>
                  <a:pt x="214712" y="229104"/>
                </a:lnTo>
                <a:lnTo>
                  <a:pt x="218543" y="222339"/>
                </a:lnTo>
                <a:lnTo>
                  <a:pt x="218543" y="221067"/>
                </a:lnTo>
                <a:lnTo>
                  <a:pt x="221097" y="215573"/>
                </a:lnTo>
                <a:lnTo>
                  <a:pt x="221097" y="214319"/>
                </a:lnTo>
                <a:lnTo>
                  <a:pt x="224060" y="209232"/>
                </a:lnTo>
                <a:lnTo>
                  <a:pt x="224060" y="207978"/>
                </a:lnTo>
                <a:lnTo>
                  <a:pt x="226614" y="202466"/>
                </a:lnTo>
                <a:lnTo>
                  <a:pt x="226614" y="201212"/>
                </a:lnTo>
                <a:lnTo>
                  <a:pt x="227891" y="194447"/>
                </a:lnTo>
                <a:lnTo>
                  <a:pt x="227891" y="193175"/>
                </a:lnTo>
                <a:lnTo>
                  <a:pt x="229168" y="187682"/>
                </a:lnTo>
                <a:lnTo>
                  <a:pt x="229168" y="186410"/>
                </a:lnTo>
                <a:lnTo>
                  <a:pt x="230445" y="180916"/>
                </a:lnTo>
                <a:lnTo>
                  <a:pt x="230445" y="179644"/>
                </a:lnTo>
                <a:lnTo>
                  <a:pt x="232148" y="174575"/>
                </a:lnTo>
                <a:lnTo>
                  <a:pt x="232148" y="173303"/>
                </a:lnTo>
                <a:lnTo>
                  <a:pt x="232148" y="167809"/>
                </a:lnTo>
                <a:lnTo>
                  <a:pt x="232148" y="166537"/>
                </a:lnTo>
                <a:lnTo>
                  <a:pt x="233425" y="161044"/>
                </a:lnTo>
                <a:lnTo>
                  <a:pt x="233425" y="159772"/>
                </a:lnTo>
                <a:lnTo>
                  <a:pt x="233425" y="154279"/>
                </a:lnTo>
                <a:lnTo>
                  <a:pt x="232148" y="153024"/>
                </a:lnTo>
                <a:lnTo>
                  <a:pt x="232148" y="147937"/>
                </a:lnTo>
                <a:lnTo>
                  <a:pt x="232148" y="146683"/>
                </a:lnTo>
                <a:lnTo>
                  <a:pt x="232148" y="141189"/>
                </a:lnTo>
                <a:lnTo>
                  <a:pt x="232148" y="139918"/>
                </a:lnTo>
                <a:lnTo>
                  <a:pt x="230445" y="134424"/>
                </a:lnTo>
                <a:lnTo>
                  <a:pt x="230445" y="133152"/>
                </a:lnTo>
                <a:lnTo>
                  <a:pt x="229168" y="127659"/>
                </a:lnTo>
                <a:lnTo>
                  <a:pt x="229168" y="126387"/>
                </a:lnTo>
                <a:lnTo>
                  <a:pt x="227891" y="122589"/>
                </a:lnTo>
                <a:lnTo>
                  <a:pt x="227891" y="121317"/>
                </a:lnTo>
                <a:lnTo>
                  <a:pt x="225337" y="115824"/>
                </a:lnTo>
                <a:lnTo>
                  <a:pt x="225337" y="114552"/>
                </a:lnTo>
                <a:lnTo>
                  <a:pt x="224060" y="109058"/>
                </a:lnTo>
                <a:lnTo>
                  <a:pt x="221097" y="103989"/>
                </a:lnTo>
                <a:lnTo>
                  <a:pt x="221097" y="102717"/>
                </a:lnTo>
                <a:lnTo>
                  <a:pt x="218543" y="98495"/>
                </a:lnTo>
                <a:lnTo>
                  <a:pt x="218543" y="97223"/>
                </a:lnTo>
                <a:lnTo>
                  <a:pt x="215989" y="91730"/>
                </a:lnTo>
                <a:lnTo>
                  <a:pt x="214712" y="90458"/>
                </a:lnTo>
                <a:lnTo>
                  <a:pt x="213435" y="86642"/>
                </a:lnTo>
                <a:lnTo>
                  <a:pt x="212158" y="85388"/>
                </a:lnTo>
                <a:lnTo>
                  <a:pt x="209178" y="81149"/>
                </a:lnTo>
                <a:lnTo>
                  <a:pt x="207918" y="79895"/>
                </a:lnTo>
                <a:lnTo>
                  <a:pt x="205364" y="75655"/>
                </a:lnTo>
                <a:lnTo>
                  <a:pt x="205364" y="74383"/>
                </a:lnTo>
                <a:lnTo>
                  <a:pt x="201107" y="70586"/>
                </a:lnTo>
                <a:lnTo>
                  <a:pt x="201107" y="69314"/>
                </a:lnTo>
                <a:lnTo>
                  <a:pt x="197276" y="65092"/>
                </a:lnTo>
                <a:lnTo>
                  <a:pt x="197276" y="63820"/>
                </a:lnTo>
                <a:lnTo>
                  <a:pt x="193462" y="60022"/>
                </a:lnTo>
                <a:lnTo>
                  <a:pt x="191760" y="58751"/>
                </a:lnTo>
                <a:lnTo>
                  <a:pt x="189205" y="55783"/>
                </a:lnTo>
                <a:lnTo>
                  <a:pt x="187928" y="54529"/>
                </a:lnTo>
                <a:lnTo>
                  <a:pt x="184097" y="50713"/>
                </a:lnTo>
                <a:lnTo>
                  <a:pt x="182820" y="49035"/>
                </a:lnTo>
                <a:lnTo>
                  <a:pt x="178581" y="46492"/>
                </a:lnTo>
                <a:lnTo>
                  <a:pt x="178581" y="45220"/>
                </a:lnTo>
                <a:lnTo>
                  <a:pt x="173472" y="41422"/>
                </a:lnTo>
                <a:lnTo>
                  <a:pt x="167938" y="37200"/>
                </a:lnTo>
                <a:lnTo>
                  <a:pt x="162847" y="33385"/>
                </a:lnTo>
                <a:lnTo>
                  <a:pt x="161145" y="33385"/>
                </a:lnTo>
                <a:lnTo>
                  <a:pt x="157313" y="30435"/>
                </a:lnTo>
                <a:lnTo>
                  <a:pt x="156036" y="29163"/>
                </a:lnTo>
                <a:lnTo>
                  <a:pt x="151797" y="26619"/>
                </a:lnTo>
                <a:lnTo>
                  <a:pt x="150520" y="25348"/>
                </a:lnTo>
                <a:lnTo>
                  <a:pt x="145412" y="22398"/>
                </a:lnTo>
                <a:lnTo>
                  <a:pt x="144134" y="22398"/>
                </a:lnTo>
                <a:lnTo>
                  <a:pt x="139877" y="19854"/>
                </a:lnTo>
                <a:lnTo>
                  <a:pt x="138618" y="18600"/>
                </a:lnTo>
                <a:lnTo>
                  <a:pt x="133510" y="17328"/>
                </a:lnTo>
                <a:lnTo>
                  <a:pt x="131807" y="16056"/>
                </a:lnTo>
                <a:lnTo>
                  <a:pt x="126698" y="14360"/>
                </a:lnTo>
                <a:lnTo>
                  <a:pt x="125421" y="13089"/>
                </a:lnTo>
                <a:lnTo>
                  <a:pt x="119905" y="11835"/>
                </a:lnTo>
                <a:lnTo>
                  <a:pt x="118628" y="10563"/>
                </a:lnTo>
                <a:lnTo>
                  <a:pt x="113519" y="9291"/>
                </a:lnTo>
                <a:lnTo>
                  <a:pt x="111817" y="9291"/>
                </a:lnTo>
                <a:lnTo>
                  <a:pt x="106726" y="6765"/>
                </a:lnTo>
                <a:lnTo>
                  <a:pt x="105449" y="6765"/>
                </a:lnTo>
                <a:lnTo>
                  <a:pt x="99915" y="5069"/>
                </a:lnTo>
                <a:lnTo>
                  <a:pt x="97361" y="5069"/>
                </a:lnTo>
                <a:lnTo>
                  <a:pt x="91844" y="3797"/>
                </a:lnTo>
                <a:lnTo>
                  <a:pt x="90567" y="3797"/>
                </a:lnTo>
                <a:lnTo>
                  <a:pt x="85459" y="2525"/>
                </a:lnTo>
                <a:lnTo>
                  <a:pt x="84182" y="2525"/>
                </a:lnTo>
                <a:lnTo>
                  <a:pt x="77388" y="1254"/>
                </a:lnTo>
                <a:lnTo>
                  <a:pt x="76111" y="1254"/>
                </a:lnTo>
                <a:lnTo>
                  <a:pt x="70577" y="0"/>
                </a:lnTo>
                <a:lnTo>
                  <a:pt x="69300" y="0"/>
                </a:lnTo>
                <a:lnTo>
                  <a:pt x="62506" y="0"/>
                </a:lnTo>
                <a:lnTo>
                  <a:pt x="61229" y="0"/>
                </a:lnTo>
                <a:lnTo>
                  <a:pt x="56121" y="0"/>
                </a:lnTo>
                <a:lnTo>
                  <a:pt x="53584" y="0"/>
                </a:lnTo>
                <a:lnTo>
                  <a:pt x="48050" y="0"/>
                </a:lnTo>
                <a:lnTo>
                  <a:pt x="46773" y="0"/>
                </a:lnTo>
                <a:lnTo>
                  <a:pt x="39980" y="0"/>
                </a:lnTo>
                <a:lnTo>
                  <a:pt x="38703" y="0"/>
                </a:lnTo>
                <a:lnTo>
                  <a:pt x="31892" y="0"/>
                </a:lnTo>
                <a:lnTo>
                  <a:pt x="30614" y="0"/>
                </a:lnTo>
                <a:lnTo>
                  <a:pt x="24247" y="1254"/>
                </a:lnTo>
                <a:lnTo>
                  <a:pt x="22544" y="1254"/>
                </a:lnTo>
                <a:lnTo>
                  <a:pt x="16158" y="2525"/>
                </a:lnTo>
                <a:lnTo>
                  <a:pt x="14881" y="2525"/>
                </a:lnTo>
                <a:lnTo>
                  <a:pt x="9365" y="3797"/>
                </a:lnTo>
                <a:lnTo>
                  <a:pt x="6811" y="3797"/>
                </a:lnTo>
                <a:lnTo>
                  <a:pt x="0" y="5069"/>
                </a:lnTo>
              </a:path>
            </a:pathLst>
          </a:custGeom>
          <a:ln w="67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9308592" y="3912107"/>
            <a:ext cx="2231136" cy="1525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2913888" y="4200144"/>
            <a:ext cx="361188" cy="1584960"/>
          </a:xfrm>
          <a:custGeom>
            <a:avLst/>
            <a:gdLst/>
            <a:ahLst/>
            <a:cxnLst/>
            <a:rect l="l" t="t" r="r" b="b"/>
            <a:pathLst>
              <a:path w="361188" h="1584960">
                <a:moveTo>
                  <a:pt x="361188" y="1584959"/>
                </a:moveTo>
                <a:lnTo>
                  <a:pt x="328073" y="1582738"/>
                </a:lnTo>
                <a:lnTo>
                  <a:pt x="296954" y="1576340"/>
                </a:lnTo>
                <a:lnTo>
                  <a:pt x="268375" y="1566161"/>
                </a:lnTo>
                <a:lnTo>
                  <a:pt x="242880" y="1552601"/>
                </a:lnTo>
                <a:lnTo>
                  <a:pt x="221012" y="1536057"/>
                </a:lnTo>
                <a:lnTo>
                  <a:pt x="203316" y="1516926"/>
                </a:lnTo>
                <a:lnTo>
                  <a:pt x="190337" y="1495607"/>
                </a:lnTo>
                <a:lnTo>
                  <a:pt x="182617" y="1472497"/>
                </a:lnTo>
                <a:lnTo>
                  <a:pt x="180594" y="1452625"/>
                </a:lnTo>
                <a:lnTo>
                  <a:pt x="180594" y="924813"/>
                </a:lnTo>
                <a:lnTo>
                  <a:pt x="179824" y="912508"/>
                </a:lnTo>
                <a:lnTo>
                  <a:pt x="177561" y="900522"/>
                </a:lnTo>
                <a:lnTo>
                  <a:pt x="173871" y="888904"/>
                </a:lnTo>
                <a:lnTo>
                  <a:pt x="168824" y="877705"/>
                </a:lnTo>
                <a:lnTo>
                  <a:pt x="162487" y="866974"/>
                </a:lnTo>
                <a:lnTo>
                  <a:pt x="154929" y="856760"/>
                </a:lnTo>
                <a:lnTo>
                  <a:pt x="146217" y="847112"/>
                </a:lnTo>
                <a:lnTo>
                  <a:pt x="136418" y="838081"/>
                </a:lnTo>
                <a:lnTo>
                  <a:pt x="125602" y="829716"/>
                </a:lnTo>
                <a:lnTo>
                  <a:pt x="113837" y="822066"/>
                </a:lnTo>
                <a:lnTo>
                  <a:pt x="101190" y="815180"/>
                </a:lnTo>
                <a:lnTo>
                  <a:pt x="87728" y="809110"/>
                </a:lnTo>
                <a:lnTo>
                  <a:pt x="73522" y="803903"/>
                </a:lnTo>
                <a:lnTo>
                  <a:pt x="58637" y="799609"/>
                </a:lnTo>
                <a:lnTo>
                  <a:pt x="43143" y="796278"/>
                </a:lnTo>
                <a:lnTo>
                  <a:pt x="27107" y="793960"/>
                </a:lnTo>
                <a:lnTo>
                  <a:pt x="10598" y="792704"/>
                </a:lnTo>
                <a:lnTo>
                  <a:pt x="0" y="792479"/>
                </a:lnTo>
                <a:lnTo>
                  <a:pt x="16772" y="791915"/>
                </a:lnTo>
                <a:lnTo>
                  <a:pt x="48957" y="787552"/>
                </a:lnTo>
                <a:lnTo>
                  <a:pt x="78874" y="779207"/>
                </a:lnTo>
                <a:lnTo>
                  <a:pt x="105979" y="767281"/>
                </a:lnTo>
                <a:lnTo>
                  <a:pt x="129729" y="752173"/>
                </a:lnTo>
                <a:lnTo>
                  <a:pt x="149578" y="734282"/>
                </a:lnTo>
                <a:lnTo>
                  <a:pt x="164984" y="714008"/>
                </a:lnTo>
                <a:lnTo>
                  <a:pt x="175402" y="691751"/>
                </a:lnTo>
                <a:lnTo>
                  <a:pt x="180287" y="667909"/>
                </a:lnTo>
                <a:lnTo>
                  <a:pt x="180594" y="660145"/>
                </a:lnTo>
                <a:lnTo>
                  <a:pt x="180594" y="132333"/>
                </a:lnTo>
                <a:lnTo>
                  <a:pt x="181363" y="120028"/>
                </a:lnTo>
                <a:lnTo>
                  <a:pt x="183626" y="108042"/>
                </a:lnTo>
                <a:lnTo>
                  <a:pt x="187316" y="96424"/>
                </a:lnTo>
                <a:lnTo>
                  <a:pt x="192363" y="85225"/>
                </a:lnTo>
                <a:lnTo>
                  <a:pt x="198700" y="74494"/>
                </a:lnTo>
                <a:lnTo>
                  <a:pt x="206258" y="64280"/>
                </a:lnTo>
                <a:lnTo>
                  <a:pt x="214970" y="54632"/>
                </a:lnTo>
                <a:lnTo>
                  <a:pt x="224769" y="45601"/>
                </a:lnTo>
                <a:lnTo>
                  <a:pt x="235585" y="37236"/>
                </a:lnTo>
                <a:lnTo>
                  <a:pt x="247350" y="29586"/>
                </a:lnTo>
                <a:lnTo>
                  <a:pt x="259997" y="22700"/>
                </a:lnTo>
                <a:lnTo>
                  <a:pt x="273459" y="16630"/>
                </a:lnTo>
                <a:lnTo>
                  <a:pt x="287665" y="11423"/>
                </a:lnTo>
                <a:lnTo>
                  <a:pt x="302550" y="7129"/>
                </a:lnTo>
                <a:lnTo>
                  <a:pt x="318044" y="3798"/>
                </a:lnTo>
                <a:lnTo>
                  <a:pt x="334080" y="1480"/>
                </a:lnTo>
                <a:lnTo>
                  <a:pt x="350589" y="224"/>
                </a:lnTo>
                <a:lnTo>
                  <a:pt x="3611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2683891" y="116586"/>
            <a:ext cx="6375047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Chap</a:t>
            </a:r>
            <a:r>
              <a:rPr dirty="0" smtClean="0" baseline="3413" sz="3600" spc="-4" b="1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dirty="0" smtClean="0" baseline="3413" sz="3600" spc="-29" b="1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dirty="0" smtClean="0" baseline="3413" sz="3600" spc="9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4:</a:t>
            </a:r>
            <a:r>
              <a:rPr dirty="0" smtClean="0" baseline="3413" sz="3600" spc="-4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les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dirty="0" smtClean="0" baseline="3413" sz="3600" spc="-19" b="1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ène</a:t>
            </a:r>
            <a:r>
              <a:rPr dirty="0" smtClean="0" baseline="3413" sz="3600" spc="9" b="1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dirty="0" smtClean="0" baseline="3413" sz="3600" spc="-4" b="1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dirty="0" smtClean="0" baseline="3413" sz="3600" spc="-50" b="1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dirty="0" smtClean="0" baseline="3413" sz="3600" spc="-19" b="1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dirty="0" smtClean="0" baseline="3413" sz="3600" spc="-29" b="1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ocarb</a:t>
            </a:r>
            <a:r>
              <a:rPr dirty="0" smtClean="0" baseline="3413" sz="3600" spc="-9" b="1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dirty="0" smtClean="0" baseline="3413" sz="3600" spc="-25" b="1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es</a:t>
            </a:r>
            <a:r>
              <a:rPr dirty="0" smtClean="0" baseline="3413" sz="3600" spc="-9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dirty="0" smtClean="0" baseline="3413" sz="3600" spc="-19" b="1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dirty="0" smtClean="0" baseline="3413" sz="3600" spc="4" b="1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dirty="0" smtClean="0" baseline="3413" sz="3600" spc="-19" b="1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dirty="0" smtClean="0" baseline="3413" sz="3600" spc="-4" b="1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q</a:t>
            </a:r>
            <a:r>
              <a:rPr dirty="0" smtClean="0" baseline="3413" sz="3600" spc="-9" b="1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dirty="0" smtClean="0" baseline="3413" sz="3600" spc="0" b="1">
                <a:solidFill>
                  <a:srgbClr val="C00000"/>
                </a:solidFill>
                <a:latin typeface="Calibri"/>
                <a:cs typeface="Calibri"/>
              </a:rPr>
              <a:t>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99033" y="594172"/>
            <a:ext cx="21994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4">
                <a:solidFill>
                  <a:srgbClr val="FF9900"/>
                </a:solidFill>
                <a:latin typeface="Comic Sans MS"/>
                <a:cs typeface="Comic Sans MS"/>
              </a:rPr>
              <a:t>1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.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27633" y="594172"/>
            <a:ext cx="1473859" cy="5942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2050"/>
              </a:lnSpc>
              <a:spcBef>
                <a:spcPts val="102"/>
              </a:spcBef>
            </a:pPr>
            <a:r>
              <a:rPr dirty="0" smtClean="0" baseline="2657" sz="2700" spc="-4">
                <a:solidFill>
                  <a:srgbClr val="FF9900"/>
                </a:solidFill>
                <a:latin typeface="Comic Sans MS"/>
                <a:cs typeface="Comic Sans MS"/>
              </a:rPr>
              <a:t>D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esc</a:t>
            </a:r>
            <a:r>
              <a:rPr dirty="0" smtClean="0" baseline="2657" sz="2700" spc="4">
                <a:solidFill>
                  <a:srgbClr val="FF9900"/>
                </a:solidFill>
                <a:latin typeface="Comic Sans MS"/>
                <a:cs typeface="Comic Sans MS"/>
              </a:rPr>
              <a:t>r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ip</a:t>
            </a:r>
            <a:r>
              <a:rPr dirty="0" smtClean="0" baseline="2657" sz="2700" spc="4">
                <a:solidFill>
                  <a:srgbClr val="FF9900"/>
                </a:solidFill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solidFill>
                  <a:srgbClr val="FF9900"/>
                </a:solidFill>
                <a:latin typeface="Comic Sans MS"/>
                <a:cs typeface="Comic Sans MS"/>
              </a:rPr>
              <a:t>ion</a:t>
            </a:r>
            <a:endParaRPr sz="1800">
              <a:latin typeface="Comic Sans MS"/>
              <a:cs typeface="Comic Sans MS"/>
            </a:endParaRPr>
          </a:p>
          <a:p>
            <a:pPr marL="726211">
              <a:lnSpc>
                <a:spcPts val="1935"/>
              </a:lnSpc>
              <a:spcBef>
                <a:spcPts val="688"/>
              </a:spcBef>
            </a:pPr>
            <a:r>
              <a:rPr dirty="0" smtClean="0" sz="1400" spc="0" b="1">
                <a:solidFill>
                  <a:srgbClr val="FF0000"/>
                </a:solidFill>
                <a:latin typeface="Comic Sans MS"/>
                <a:cs typeface="Comic Sans MS"/>
              </a:rPr>
              <a:t>ar</a:t>
            </a:r>
            <a:r>
              <a:rPr dirty="0" smtClean="0" sz="1400" spc="-4" b="1">
                <a:solidFill>
                  <a:srgbClr val="FF0000"/>
                </a:solidFill>
                <a:latin typeface="Comic Sans MS"/>
                <a:cs typeface="Comic Sans MS"/>
              </a:rPr>
              <a:t>è</a:t>
            </a:r>
            <a:r>
              <a:rPr dirty="0" smtClean="0" sz="1400" spc="0" b="1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sz="1400" spc="-9" b="1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sz="1400" spc="0" b="1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dirty="0" smtClean="0" sz="1400" spc="-175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=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55545" y="984718"/>
            <a:ext cx="443679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y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rocarbur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(C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H)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insaturés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dérivés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enz</a:t>
            </a:r>
            <a:r>
              <a:rPr dirty="0" smtClean="0" baseline="1708" sz="2100" spc="-4">
                <a:latin typeface="Comic Sans MS"/>
                <a:cs typeface="Comic Sans MS"/>
              </a:rPr>
              <a:t>è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068400" y="1348714"/>
            <a:ext cx="498974" cy="6344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650" spc="-5">
                <a:latin typeface="Arial"/>
                <a:cs typeface="Arial"/>
              </a:rPr>
              <a:t>1</a:t>
            </a:r>
            <a:r>
              <a:rPr dirty="0" smtClean="0" sz="1650" spc="-5">
                <a:latin typeface="Arial"/>
                <a:cs typeface="Arial"/>
              </a:rPr>
              <a:t>2</a:t>
            </a:r>
            <a:r>
              <a:rPr dirty="0" smtClean="0" sz="1650" spc="-5">
                <a:latin typeface="Arial"/>
                <a:cs typeface="Arial"/>
              </a:rPr>
              <a:t>0</a:t>
            </a:r>
            <a:r>
              <a:rPr dirty="0" smtClean="0" sz="1650" spc="0">
                <a:latin typeface="Arial"/>
                <a:cs typeface="Arial"/>
              </a:rPr>
              <a:t>°</a:t>
            </a:r>
            <a:endParaRPr sz="1650">
              <a:latin typeface="Arial"/>
              <a:cs typeface="Arial"/>
            </a:endParaRPr>
          </a:p>
          <a:p>
            <a:pPr marL="294158" marR="5390">
              <a:lnSpc>
                <a:spcPct val="95825"/>
              </a:lnSpc>
              <a:spcBef>
                <a:spcPts val="1127"/>
              </a:spcBef>
            </a:pPr>
            <a:r>
              <a:rPr dirty="0" smtClean="0" sz="1650" spc="0">
                <a:latin typeface="Arial"/>
                <a:cs typeface="Arial"/>
              </a:rPr>
              <a:t>H</a:t>
            </a:r>
            <a:endParaRPr sz="16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734225" y="1388883"/>
            <a:ext cx="212125" cy="238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650" spc="0">
                <a:latin typeface="Arial"/>
                <a:cs typeface="Arial"/>
              </a:rPr>
              <a:t>H</a:t>
            </a:r>
            <a:endParaRPr sz="16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323412" y="1575293"/>
            <a:ext cx="212125" cy="238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650" spc="0">
                <a:latin typeface="Arial"/>
                <a:cs typeface="Arial"/>
              </a:rPr>
              <a:t>C</a:t>
            </a:r>
            <a:endParaRPr sz="16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678872" y="1575293"/>
            <a:ext cx="212125" cy="238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650" spc="0">
                <a:latin typeface="Arial"/>
                <a:cs typeface="Arial"/>
              </a:rPr>
              <a:t>C</a:t>
            </a:r>
            <a:endParaRPr sz="16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85100" y="1575293"/>
            <a:ext cx="472592" cy="238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650" spc="-5">
                <a:latin typeface="Arial"/>
                <a:cs typeface="Arial"/>
              </a:rPr>
              <a:t>1</a:t>
            </a:r>
            <a:r>
              <a:rPr dirty="0" smtClean="0" sz="1650" spc="-5">
                <a:latin typeface="Arial"/>
                <a:cs typeface="Arial"/>
              </a:rPr>
              <a:t>.</a:t>
            </a:r>
            <a:r>
              <a:rPr dirty="0" smtClean="0" sz="1650" spc="-5">
                <a:latin typeface="Arial"/>
                <a:cs typeface="Arial"/>
              </a:rPr>
              <a:t>5</a:t>
            </a:r>
            <a:r>
              <a:rPr dirty="0" smtClean="0" sz="1650" spc="0">
                <a:latin typeface="Arial"/>
                <a:cs typeface="Arial"/>
              </a:rPr>
              <a:t>4</a:t>
            </a:r>
            <a:endParaRPr sz="16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18597" y="1744392"/>
            <a:ext cx="212125" cy="238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650" spc="0">
                <a:latin typeface="Arial"/>
                <a:cs typeface="Arial"/>
              </a:rPr>
              <a:t>H</a:t>
            </a:r>
            <a:endParaRPr sz="16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727432" y="1744392"/>
            <a:ext cx="212125" cy="238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650" spc="0">
                <a:latin typeface="Arial"/>
                <a:cs typeface="Arial"/>
              </a:rPr>
              <a:t>C</a:t>
            </a:r>
            <a:endParaRPr sz="16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19615" y="1921935"/>
            <a:ext cx="212125" cy="238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650" spc="0">
                <a:latin typeface="Arial"/>
                <a:cs typeface="Arial"/>
              </a:rPr>
              <a:t>C</a:t>
            </a:r>
            <a:endParaRPr sz="16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035231" y="1921935"/>
            <a:ext cx="212125" cy="238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650" spc="0">
                <a:latin typeface="Arial"/>
                <a:cs typeface="Arial"/>
              </a:rPr>
              <a:t>C</a:t>
            </a:r>
            <a:endParaRPr sz="16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323412" y="2041557"/>
            <a:ext cx="212125" cy="238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650" spc="0" b="1">
                <a:latin typeface="Arial"/>
                <a:cs typeface="Arial"/>
              </a:rPr>
              <a:t>C</a:t>
            </a:r>
            <a:endParaRPr sz="16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678872" y="2041557"/>
            <a:ext cx="212125" cy="238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650" spc="0" b="1">
                <a:latin typeface="Arial"/>
                <a:cs typeface="Arial"/>
              </a:rPr>
              <a:t>C</a:t>
            </a:r>
            <a:endParaRPr sz="16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68210" y="2041557"/>
            <a:ext cx="182553" cy="238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650" spc="0" b="1">
                <a:latin typeface="Arial"/>
                <a:cs typeface="Arial"/>
              </a:rPr>
              <a:t>=</a:t>
            </a:r>
            <a:endParaRPr sz="16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367974" y="2041557"/>
            <a:ext cx="490603" cy="238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650" spc="-5" b="1">
                <a:latin typeface="Arial"/>
                <a:cs typeface="Arial"/>
              </a:rPr>
              <a:t>C</a:t>
            </a:r>
            <a:r>
              <a:rPr dirty="0" smtClean="0" sz="1650" spc="-10" b="1">
                <a:latin typeface="Arial"/>
                <a:cs typeface="Arial"/>
              </a:rPr>
              <a:t>=</a:t>
            </a:r>
            <a:r>
              <a:rPr dirty="0" smtClean="0" sz="1650" spc="0" b="1">
                <a:latin typeface="Arial"/>
                <a:cs typeface="Arial"/>
              </a:rPr>
              <a:t>C</a:t>
            </a:r>
            <a:endParaRPr sz="16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976902" y="2041557"/>
            <a:ext cx="182553" cy="238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650" spc="0" b="1">
                <a:latin typeface="Arial"/>
                <a:cs typeface="Arial"/>
              </a:rPr>
              <a:t>=</a:t>
            </a:r>
            <a:endParaRPr sz="16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335199" y="2041557"/>
            <a:ext cx="472415" cy="238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650" spc="-5" b="1">
                <a:latin typeface="Arial"/>
                <a:cs typeface="Arial"/>
              </a:rPr>
              <a:t>1</a:t>
            </a:r>
            <a:r>
              <a:rPr dirty="0" smtClean="0" sz="1650" spc="-5" b="1">
                <a:latin typeface="Arial"/>
                <a:cs typeface="Arial"/>
              </a:rPr>
              <a:t>.</a:t>
            </a:r>
            <a:r>
              <a:rPr dirty="0" smtClean="0" sz="1650" spc="-5" b="1">
                <a:latin typeface="Arial"/>
                <a:cs typeface="Arial"/>
              </a:rPr>
              <a:t>3</a:t>
            </a:r>
            <a:r>
              <a:rPr dirty="0" smtClean="0" sz="1650" spc="0" b="1">
                <a:latin typeface="Arial"/>
                <a:cs typeface="Arial"/>
              </a:rPr>
              <a:t>9</a:t>
            </a:r>
            <a:endParaRPr sz="16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00097" y="2068194"/>
            <a:ext cx="993746" cy="238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650" spc="-9">
                <a:latin typeface="Arial"/>
                <a:cs typeface="Arial"/>
              </a:rPr>
              <a:t>b</a:t>
            </a:r>
            <a:r>
              <a:rPr dirty="0" smtClean="0" sz="1650" spc="-4">
                <a:latin typeface="Arial"/>
                <a:cs typeface="Arial"/>
              </a:rPr>
              <a:t>e</a:t>
            </a:r>
            <a:r>
              <a:rPr dirty="0" smtClean="0" sz="1650" spc="-4">
                <a:latin typeface="Arial"/>
                <a:cs typeface="Arial"/>
              </a:rPr>
              <a:t>n</a:t>
            </a:r>
            <a:r>
              <a:rPr dirty="0" smtClean="0" sz="1650" spc="-4">
                <a:latin typeface="Arial"/>
                <a:cs typeface="Arial"/>
              </a:rPr>
              <a:t>z</a:t>
            </a:r>
            <a:r>
              <a:rPr dirty="0" smtClean="0" sz="1650" spc="-4">
                <a:latin typeface="Arial"/>
                <a:cs typeface="Arial"/>
              </a:rPr>
              <a:t>è</a:t>
            </a:r>
            <a:r>
              <a:rPr dirty="0" smtClean="0" sz="1650" spc="-4">
                <a:latin typeface="Arial"/>
                <a:cs typeface="Arial"/>
              </a:rPr>
              <a:t>n</a:t>
            </a:r>
            <a:r>
              <a:rPr dirty="0" smtClean="0" sz="1650" spc="0">
                <a:latin typeface="Arial"/>
                <a:cs typeface="Arial"/>
              </a:rPr>
              <a:t>e</a:t>
            </a:r>
            <a:r>
              <a:rPr dirty="0" smtClean="0" sz="1650" spc="126">
                <a:latin typeface="Arial"/>
                <a:cs typeface="Arial"/>
              </a:rPr>
              <a:t> </a:t>
            </a:r>
            <a:r>
              <a:rPr dirty="0" smtClean="0" sz="1650" spc="0">
                <a:latin typeface="Arial"/>
                <a:cs typeface="Arial"/>
              </a:rPr>
              <a:t>:</a:t>
            </a:r>
            <a:endParaRPr sz="16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60994" y="2081707"/>
            <a:ext cx="295217" cy="238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650" spc="-5">
                <a:latin typeface="Arial"/>
                <a:cs typeface="Arial"/>
              </a:rPr>
              <a:t>o</a:t>
            </a:r>
            <a:r>
              <a:rPr dirty="0" smtClean="0" sz="1650" spc="0">
                <a:latin typeface="Arial"/>
                <a:cs typeface="Arial"/>
              </a:rPr>
              <a:t>u</a:t>
            </a:r>
            <a:endParaRPr sz="16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19615" y="2277427"/>
            <a:ext cx="212125" cy="238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650" spc="0">
                <a:latin typeface="Arial"/>
                <a:cs typeface="Arial"/>
              </a:rPr>
              <a:t>C</a:t>
            </a:r>
            <a:endParaRPr sz="16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35231" y="2277427"/>
            <a:ext cx="212125" cy="238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650" spc="0">
                <a:latin typeface="Arial"/>
                <a:cs typeface="Arial"/>
              </a:rPr>
              <a:t>C</a:t>
            </a:r>
            <a:endParaRPr sz="16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18597" y="2454545"/>
            <a:ext cx="212125" cy="238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650" spc="0">
                <a:latin typeface="Arial"/>
                <a:cs typeface="Arial"/>
              </a:rPr>
              <a:t>H</a:t>
            </a:r>
            <a:endParaRPr sz="16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27432" y="2454545"/>
            <a:ext cx="212125" cy="238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650" spc="0">
                <a:latin typeface="Arial"/>
                <a:cs typeface="Arial"/>
              </a:rPr>
              <a:t>C</a:t>
            </a:r>
            <a:endParaRPr sz="16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49858" y="2454546"/>
            <a:ext cx="212125" cy="238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650" spc="0">
                <a:latin typeface="Arial"/>
                <a:cs typeface="Arial"/>
              </a:rPr>
              <a:t>H</a:t>
            </a:r>
            <a:endParaRPr sz="16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9664" y="2494714"/>
            <a:ext cx="212125" cy="238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650" spc="0">
                <a:latin typeface="Arial"/>
                <a:cs typeface="Arial"/>
              </a:rPr>
              <a:t>C</a:t>
            </a:r>
            <a:endParaRPr sz="16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05655" y="2494714"/>
            <a:ext cx="212125" cy="238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650" spc="0">
                <a:latin typeface="Arial"/>
                <a:cs typeface="Arial"/>
              </a:rPr>
              <a:t>C</a:t>
            </a:r>
            <a:endParaRPr sz="16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11884" y="2494714"/>
            <a:ext cx="472592" cy="238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650" spc="-5">
                <a:latin typeface="Arial"/>
                <a:cs typeface="Arial"/>
              </a:rPr>
              <a:t>1</a:t>
            </a:r>
            <a:r>
              <a:rPr dirty="0" smtClean="0" sz="1650" spc="-5">
                <a:latin typeface="Arial"/>
                <a:cs typeface="Arial"/>
              </a:rPr>
              <a:t>.</a:t>
            </a:r>
            <a:r>
              <a:rPr dirty="0" smtClean="0" sz="1650" spc="-5">
                <a:latin typeface="Arial"/>
                <a:cs typeface="Arial"/>
              </a:rPr>
              <a:t>3</a:t>
            </a:r>
            <a:r>
              <a:rPr dirty="0" smtClean="0" sz="1650" spc="0">
                <a:latin typeface="Arial"/>
                <a:cs typeface="Arial"/>
              </a:rPr>
              <a:t>4</a:t>
            </a:r>
            <a:endParaRPr sz="16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34225" y="2810482"/>
            <a:ext cx="212125" cy="238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650" spc="0">
                <a:latin typeface="Arial"/>
                <a:cs typeface="Arial"/>
              </a:rPr>
              <a:t>H</a:t>
            </a:r>
            <a:endParaRPr sz="16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41145" y="3789513"/>
            <a:ext cx="7412120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enz</a:t>
            </a:r>
            <a:r>
              <a:rPr dirty="0" smtClean="0" baseline="1708" sz="2100" spc="-4">
                <a:latin typeface="Comic Sans MS"/>
                <a:cs typeface="Comic Sans MS"/>
              </a:rPr>
              <a:t>è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lécule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ssédant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caract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ristiques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géométriq</a:t>
            </a:r>
            <a:r>
              <a:rPr dirty="0" smtClean="0" baseline="1708" sz="2100" spc="-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ien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définies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01592" y="4216812"/>
            <a:ext cx="2761452" cy="2290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5"/>
              </a:lnSpc>
              <a:spcBef>
                <a:spcPts val="9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4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cy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tro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0" sz="2400" spc="0">
                <a:latin typeface="Symbol"/>
                <a:cs typeface="Symbol"/>
              </a:rPr>
              <a:t>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69945" y="4242141"/>
            <a:ext cx="12641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69945" y="4703672"/>
            <a:ext cx="126584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54933" y="4703672"/>
            <a:ext cx="1238288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molécule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plane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69945" y="5130887"/>
            <a:ext cx="12641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54933" y="5127411"/>
            <a:ext cx="1969935" cy="2071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angle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120</a:t>
            </a:r>
            <a:r>
              <a:rPr dirty="0" smtClean="0" baseline="2070" sz="2100" spc="0">
                <a:latin typeface="Arial"/>
                <a:cs typeface="Arial"/>
              </a:rPr>
              <a:t>°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69945" y="5557632"/>
            <a:ext cx="12641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54933" y="5557632"/>
            <a:ext cx="6215822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l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ngueur</a:t>
            </a:r>
            <a:r>
              <a:rPr dirty="0" smtClean="0" baseline="3417" sz="2100" spc="-3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lia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 b="1" u="heavy">
                <a:latin typeface="Comic Sans MS"/>
                <a:cs typeface="Comic Sans MS"/>
              </a:rPr>
              <a:t>uniq</a:t>
            </a:r>
            <a:r>
              <a:rPr dirty="0" smtClean="0" baseline="3417" sz="2100" spc="0" b="1" u="heavy">
                <a:latin typeface="Comic Sans MS"/>
                <a:cs typeface="Comic Sans MS"/>
              </a:rPr>
              <a:t>ue</a:t>
            </a:r>
            <a:r>
              <a:rPr dirty="0" smtClean="0" baseline="3417" sz="2100" spc="-209" b="1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et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 b="1" u="heavy">
                <a:latin typeface="Comic Sans MS"/>
                <a:cs typeface="Comic Sans MS"/>
              </a:rPr>
              <a:t>int</a:t>
            </a:r>
            <a:r>
              <a:rPr dirty="0" smtClean="0" baseline="3417" sz="2100" spc="-4" b="1" u="heavy">
                <a:latin typeface="Comic Sans MS"/>
                <a:cs typeface="Comic Sans MS"/>
              </a:rPr>
              <a:t>e</a:t>
            </a:r>
            <a:r>
              <a:rPr dirty="0" smtClean="0" baseline="3417" sz="2100" spc="0" b="1" u="heavy">
                <a:latin typeface="Comic Sans MS"/>
                <a:cs typeface="Comic Sans MS"/>
              </a:rPr>
              <a:t>rm</a:t>
            </a:r>
            <a:r>
              <a:rPr dirty="0" smtClean="0" baseline="3417" sz="2100" spc="-4" b="1" u="heavy">
                <a:latin typeface="Comic Sans MS"/>
                <a:cs typeface="Comic Sans MS"/>
              </a:rPr>
              <a:t>é</a:t>
            </a:r>
            <a:r>
              <a:rPr dirty="0" smtClean="0" baseline="3417" sz="2100" spc="0" b="1" u="heavy">
                <a:latin typeface="Comic Sans MS"/>
                <a:cs typeface="Comic Sans MS"/>
              </a:rPr>
              <a:t>d</a:t>
            </a:r>
            <a:r>
              <a:rPr dirty="0" smtClean="0" baseline="3417" sz="2100" spc="4" b="1" u="heavy">
                <a:latin typeface="Comic Sans MS"/>
                <a:cs typeface="Comic Sans MS"/>
              </a:rPr>
              <a:t>i</a:t>
            </a:r>
            <a:r>
              <a:rPr dirty="0" smtClean="0" baseline="3417" sz="2100" spc="0" b="1" u="heavy">
                <a:latin typeface="Comic Sans MS"/>
                <a:cs typeface="Comic Sans MS"/>
              </a:rPr>
              <a:t>aire</a:t>
            </a:r>
            <a:r>
              <a:rPr dirty="0" smtClean="0" baseline="3417" sz="2100" spc="-199" b="1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en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re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une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si</a:t>
            </a:r>
            <a:r>
              <a:rPr dirty="0" smtClean="0" baseline="3417" sz="2100" spc="4">
                <a:latin typeface="Comic Sans MS"/>
                <a:cs typeface="Comic Sans MS"/>
              </a:rPr>
              <a:t>m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le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et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une</a:t>
            </a:r>
            <a:endParaRPr sz="1400">
              <a:latin typeface="Comic Sans MS"/>
              <a:cs typeface="Comic Sans MS"/>
            </a:endParaRPr>
          </a:p>
          <a:p>
            <a:pPr marR="12700" algn="r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uble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-4" b="1" u="heavy">
                <a:latin typeface="Comic Sans MS"/>
                <a:cs typeface="Comic Sans MS"/>
              </a:rPr>
              <a:t>1</a:t>
            </a:r>
            <a:r>
              <a:rPr dirty="0" smtClean="0" baseline="1708" sz="2100" spc="0" b="1" u="heavy">
                <a:latin typeface="Comic Sans MS"/>
                <a:cs typeface="Comic Sans MS"/>
              </a:rPr>
              <a:t>.39</a:t>
            </a:r>
            <a:r>
              <a:rPr dirty="0" smtClean="0" baseline="1708" sz="2100" spc="-6" b="1" u="heavy">
                <a:latin typeface="Comic Sans MS"/>
                <a:cs typeface="Comic Sans MS"/>
              </a:rPr>
              <a:t> </a:t>
            </a:r>
            <a:r>
              <a:rPr dirty="0" smtClean="0" baseline="1708" sz="2100" spc="0" b="1" u="heavy">
                <a:latin typeface="Comic Sans MS"/>
                <a:cs typeface="Comic Sans MS"/>
              </a:rPr>
              <a:t>Ǻ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86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7511714" y="1548085"/>
            <a:ext cx="15591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7511714" y="2027456"/>
            <a:ext cx="15591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9651040" y="5785002"/>
            <a:ext cx="7667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14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6942626" y="3058364"/>
            <a:ext cx="411159" cy="304449"/>
          </a:xfrm>
          <a:custGeom>
            <a:avLst/>
            <a:gdLst/>
            <a:ahLst/>
            <a:cxnLst/>
            <a:rect l="l" t="t" r="r" b="b"/>
            <a:pathLst>
              <a:path w="411159" h="304449">
                <a:moveTo>
                  <a:pt x="0" y="0"/>
                </a:moveTo>
                <a:lnTo>
                  <a:pt x="0" y="1236"/>
                </a:lnTo>
                <a:lnTo>
                  <a:pt x="395791" y="304449"/>
                </a:lnTo>
                <a:lnTo>
                  <a:pt x="403258" y="278574"/>
                </a:lnTo>
                <a:lnTo>
                  <a:pt x="411159" y="2526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6942626" y="3058364"/>
            <a:ext cx="411159" cy="304449"/>
          </a:xfrm>
          <a:custGeom>
            <a:avLst/>
            <a:gdLst/>
            <a:ahLst/>
            <a:cxnLst/>
            <a:rect l="l" t="t" r="r" b="b"/>
            <a:pathLst>
              <a:path w="411159" h="304449">
                <a:moveTo>
                  <a:pt x="0" y="0"/>
                </a:moveTo>
                <a:lnTo>
                  <a:pt x="0" y="1236"/>
                </a:lnTo>
                <a:lnTo>
                  <a:pt x="395791" y="304449"/>
                </a:lnTo>
                <a:lnTo>
                  <a:pt x="403258" y="278574"/>
                </a:lnTo>
                <a:lnTo>
                  <a:pt x="411159" y="252683"/>
                </a:lnTo>
                <a:lnTo>
                  <a:pt x="0" y="0"/>
                </a:lnTo>
                <a:close/>
              </a:path>
            </a:pathLst>
          </a:custGeom>
          <a:ln w="66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6942626" y="2781008"/>
            <a:ext cx="403258" cy="277355"/>
          </a:xfrm>
          <a:custGeom>
            <a:avLst/>
            <a:gdLst/>
            <a:ahLst/>
            <a:cxnLst/>
            <a:rect l="l" t="t" r="r" b="b"/>
            <a:pathLst>
              <a:path w="403258" h="277355">
                <a:moveTo>
                  <a:pt x="403258" y="0"/>
                </a:moveTo>
                <a:lnTo>
                  <a:pt x="0" y="277355"/>
                </a:lnTo>
              </a:path>
            </a:pathLst>
          </a:custGeom>
          <a:ln w="66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7345885" y="2781008"/>
            <a:ext cx="808579" cy="0"/>
          </a:xfrm>
          <a:custGeom>
            <a:avLst/>
            <a:gdLst/>
            <a:ahLst/>
            <a:cxnLst/>
            <a:rect l="l" t="t" r="r" b="b"/>
            <a:pathLst>
              <a:path w="808579" h="0">
                <a:moveTo>
                  <a:pt x="808579" y="0"/>
                </a:moveTo>
                <a:lnTo>
                  <a:pt x="0" y="0"/>
                </a:lnTo>
              </a:path>
            </a:pathLst>
          </a:custGeom>
          <a:ln w="65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8146667" y="3058364"/>
            <a:ext cx="411505" cy="304449"/>
          </a:xfrm>
          <a:custGeom>
            <a:avLst/>
            <a:gdLst/>
            <a:ahLst/>
            <a:cxnLst/>
            <a:rect l="l" t="t" r="r" b="b"/>
            <a:pathLst>
              <a:path w="411505" h="304449">
                <a:moveTo>
                  <a:pt x="411505" y="0"/>
                </a:moveTo>
                <a:lnTo>
                  <a:pt x="0" y="252683"/>
                </a:lnTo>
                <a:lnTo>
                  <a:pt x="7796" y="278574"/>
                </a:lnTo>
                <a:lnTo>
                  <a:pt x="15767" y="304449"/>
                </a:lnTo>
                <a:lnTo>
                  <a:pt x="411505" y="1236"/>
                </a:lnTo>
                <a:lnTo>
                  <a:pt x="4115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8154464" y="2781008"/>
            <a:ext cx="403709" cy="277355"/>
          </a:xfrm>
          <a:custGeom>
            <a:avLst/>
            <a:gdLst/>
            <a:ahLst/>
            <a:cxnLst/>
            <a:rect l="l" t="t" r="r" b="b"/>
            <a:pathLst>
              <a:path w="403709" h="277355">
                <a:moveTo>
                  <a:pt x="403709" y="277355"/>
                </a:moveTo>
                <a:lnTo>
                  <a:pt x="0" y="0"/>
                </a:lnTo>
              </a:path>
            </a:pathLst>
          </a:custGeom>
          <a:ln w="66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8146667" y="3058364"/>
            <a:ext cx="411505" cy="304449"/>
          </a:xfrm>
          <a:custGeom>
            <a:avLst/>
            <a:gdLst/>
            <a:ahLst/>
            <a:cxnLst/>
            <a:rect l="l" t="t" r="r" b="b"/>
            <a:pathLst>
              <a:path w="411505" h="304449">
                <a:moveTo>
                  <a:pt x="7796" y="278574"/>
                </a:moveTo>
                <a:lnTo>
                  <a:pt x="15767" y="304449"/>
                </a:lnTo>
                <a:lnTo>
                  <a:pt x="411505" y="1236"/>
                </a:lnTo>
                <a:lnTo>
                  <a:pt x="411505" y="0"/>
                </a:lnTo>
                <a:lnTo>
                  <a:pt x="0" y="252683"/>
                </a:lnTo>
                <a:lnTo>
                  <a:pt x="7796" y="278574"/>
                </a:lnTo>
                <a:close/>
              </a:path>
            </a:pathLst>
          </a:custGeom>
          <a:ln w="66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7338417" y="3311047"/>
            <a:ext cx="824017" cy="51766"/>
          </a:xfrm>
          <a:custGeom>
            <a:avLst/>
            <a:gdLst/>
            <a:ahLst/>
            <a:cxnLst/>
            <a:rect l="l" t="t" r="r" b="b"/>
            <a:pathLst>
              <a:path w="824017" h="51766">
                <a:moveTo>
                  <a:pt x="7467" y="25891"/>
                </a:moveTo>
                <a:lnTo>
                  <a:pt x="0" y="51765"/>
                </a:lnTo>
                <a:lnTo>
                  <a:pt x="824017" y="51766"/>
                </a:lnTo>
                <a:lnTo>
                  <a:pt x="816046" y="25891"/>
                </a:lnTo>
                <a:lnTo>
                  <a:pt x="808249" y="0"/>
                </a:lnTo>
                <a:lnTo>
                  <a:pt x="15368" y="0"/>
                </a:lnTo>
                <a:lnTo>
                  <a:pt x="7467" y="258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7338417" y="3311047"/>
            <a:ext cx="824017" cy="51766"/>
          </a:xfrm>
          <a:custGeom>
            <a:avLst/>
            <a:gdLst/>
            <a:ahLst/>
            <a:cxnLst/>
            <a:rect l="l" t="t" r="r" b="b"/>
            <a:pathLst>
              <a:path w="824017" h="51766">
                <a:moveTo>
                  <a:pt x="7467" y="25891"/>
                </a:moveTo>
                <a:lnTo>
                  <a:pt x="0" y="51765"/>
                </a:lnTo>
                <a:lnTo>
                  <a:pt x="824017" y="51766"/>
                </a:lnTo>
                <a:lnTo>
                  <a:pt x="816046" y="25891"/>
                </a:lnTo>
                <a:lnTo>
                  <a:pt x="808249" y="0"/>
                </a:lnTo>
                <a:lnTo>
                  <a:pt x="15368" y="0"/>
                </a:lnTo>
                <a:lnTo>
                  <a:pt x="7467" y="25891"/>
                </a:lnTo>
                <a:close/>
              </a:path>
            </a:pathLst>
          </a:custGeom>
          <a:ln w="65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7266564" y="2534901"/>
            <a:ext cx="157810" cy="244888"/>
          </a:xfrm>
          <a:custGeom>
            <a:avLst/>
            <a:gdLst/>
            <a:ahLst/>
            <a:cxnLst/>
            <a:rect l="l" t="t" r="r" b="b"/>
            <a:pathLst>
              <a:path w="157810" h="244888">
                <a:moveTo>
                  <a:pt x="79321" y="244888"/>
                </a:moveTo>
                <a:lnTo>
                  <a:pt x="70605" y="243652"/>
                </a:lnTo>
                <a:lnTo>
                  <a:pt x="62704" y="238312"/>
                </a:lnTo>
                <a:lnTo>
                  <a:pt x="56068" y="230500"/>
                </a:lnTo>
                <a:lnTo>
                  <a:pt x="48167" y="220232"/>
                </a:lnTo>
                <a:lnTo>
                  <a:pt x="40284" y="208317"/>
                </a:lnTo>
                <a:lnTo>
                  <a:pt x="34064" y="195577"/>
                </a:lnTo>
                <a:lnTo>
                  <a:pt x="27410" y="179970"/>
                </a:lnTo>
                <a:lnTo>
                  <a:pt x="20774" y="163110"/>
                </a:lnTo>
                <a:lnTo>
                  <a:pt x="15784" y="146266"/>
                </a:lnTo>
                <a:lnTo>
                  <a:pt x="10378" y="129423"/>
                </a:lnTo>
                <a:lnTo>
                  <a:pt x="6653" y="112580"/>
                </a:lnTo>
                <a:lnTo>
                  <a:pt x="4158" y="95737"/>
                </a:lnTo>
                <a:lnTo>
                  <a:pt x="1247" y="80112"/>
                </a:lnTo>
                <a:lnTo>
                  <a:pt x="0" y="64505"/>
                </a:lnTo>
                <a:lnTo>
                  <a:pt x="0" y="51765"/>
                </a:lnTo>
                <a:lnTo>
                  <a:pt x="1247" y="41498"/>
                </a:lnTo>
                <a:lnTo>
                  <a:pt x="4158" y="30819"/>
                </a:lnTo>
                <a:lnTo>
                  <a:pt x="9131" y="23007"/>
                </a:lnTo>
                <a:lnTo>
                  <a:pt x="17032" y="15194"/>
                </a:lnTo>
                <a:lnTo>
                  <a:pt x="27410" y="9031"/>
                </a:lnTo>
                <a:lnTo>
                  <a:pt x="39036" y="4927"/>
                </a:lnTo>
                <a:lnTo>
                  <a:pt x="51078" y="2455"/>
                </a:lnTo>
                <a:lnTo>
                  <a:pt x="65199" y="0"/>
                </a:lnTo>
                <a:lnTo>
                  <a:pt x="79321" y="0"/>
                </a:lnTo>
                <a:lnTo>
                  <a:pt x="92610" y="0"/>
                </a:lnTo>
                <a:lnTo>
                  <a:pt x="105484" y="2455"/>
                </a:lnTo>
                <a:lnTo>
                  <a:pt x="118773" y="4927"/>
                </a:lnTo>
                <a:lnTo>
                  <a:pt x="130399" y="9031"/>
                </a:lnTo>
                <a:lnTo>
                  <a:pt x="140795" y="15194"/>
                </a:lnTo>
                <a:lnTo>
                  <a:pt x="148679" y="23007"/>
                </a:lnTo>
                <a:lnTo>
                  <a:pt x="153669" y="30819"/>
                </a:lnTo>
                <a:lnTo>
                  <a:pt x="157810" y="41498"/>
                </a:lnTo>
                <a:lnTo>
                  <a:pt x="157810" y="51765"/>
                </a:lnTo>
                <a:lnTo>
                  <a:pt x="157810" y="64505"/>
                </a:lnTo>
                <a:lnTo>
                  <a:pt x="156164" y="80112"/>
                </a:lnTo>
                <a:lnTo>
                  <a:pt x="153669" y="95737"/>
                </a:lnTo>
                <a:lnTo>
                  <a:pt x="149926" y="112580"/>
                </a:lnTo>
                <a:lnTo>
                  <a:pt x="145768" y="129423"/>
                </a:lnTo>
                <a:lnTo>
                  <a:pt x="142043" y="146266"/>
                </a:lnTo>
                <a:lnTo>
                  <a:pt x="136637" y="163110"/>
                </a:lnTo>
                <a:lnTo>
                  <a:pt x="130399" y="179970"/>
                </a:lnTo>
                <a:lnTo>
                  <a:pt x="123763" y="195577"/>
                </a:lnTo>
                <a:lnTo>
                  <a:pt x="117110" y="208317"/>
                </a:lnTo>
                <a:lnTo>
                  <a:pt x="109642" y="220232"/>
                </a:lnTo>
                <a:lnTo>
                  <a:pt x="101759" y="230500"/>
                </a:lnTo>
                <a:lnTo>
                  <a:pt x="95105" y="238312"/>
                </a:lnTo>
                <a:lnTo>
                  <a:pt x="85974" y="243652"/>
                </a:lnTo>
                <a:lnTo>
                  <a:pt x="79321" y="244888"/>
                </a:lnTo>
                <a:close/>
              </a:path>
            </a:pathLst>
          </a:custGeom>
          <a:ln w="66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7266564" y="2779789"/>
            <a:ext cx="159057" cy="246107"/>
          </a:xfrm>
          <a:custGeom>
            <a:avLst/>
            <a:gdLst/>
            <a:ahLst/>
            <a:cxnLst/>
            <a:rect l="l" t="t" r="r" b="b"/>
            <a:pathLst>
              <a:path w="159057" h="246107">
                <a:moveTo>
                  <a:pt x="79320" y="0"/>
                </a:moveTo>
                <a:lnTo>
                  <a:pt x="71853" y="2455"/>
                </a:lnTo>
                <a:lnTo>
                  <a:pt x="63952" y="7794"/>
                </a:lnTo>
                <a:lnTo>
                  <a:pt x="56068" y="15607"/>
                </a:lnTo>
                <a:lnTo>
                  <a:pt x="48167" y="24638"/>
                </a:lnTo>
                <a:lnTo>
                  <a:pt x="41947" y="37377"/>
                </a:lnTo>
                <a:lnTo>
                  <a:pt x="35294" y="50529"/>
                </a:lnTo>
                <a:lnTo>
                  <a:pt x="27410" y="66154"/>
                </a:lnTo>
                <a:lnTo>
                  <a:pt x="22420" y="81348"/>
                </a:lnTo>
                <a:lnTo>
                  <a:pt x="17031" y="99840"/>
                </a:lnTo>
                <a:lnTo>
                  <a:pt x="11626" y="116683"/>
                </a:lnTo>
                <a:lnTo>
                  <a:pt x="7883" y="133527"/>
                </a:lnTo>
                <a:lnTo>
                  <a:pt x="4158" y="150370"/>
                </a:lnTo>
                <a:lnTo>
                  <a:pt x="2910" y="165582"/>
                </a:lnTo>
                <a:lnTo>
                  <a:pt x="1247" y="179953"/>
                </a:lnTo>
                <a:lnTo>
                  <a:pt x="0" y="194341"/>
                </a:lnTo>
                <a:lnTo>
                  <a:pt x="1247" y="204608"/>
                </a:lnTo>
                <a:lnTo>
                  <a:pt x="4158" y="214876"/>
                </a:lnTo>
                <a:lnTo>
                  <a:pt x="9131" y="222688"/>
                </a:lnTo>
                <a:lnTo>
                  <a:pt x="18279" y="230500"/>
                </a:lnTo>
                <a:lnTo>
                  <a:pt x="27410" y="235839"/>
                </a:lnTo>
                <a:lnTo>
                  <a:pt x="39036" y="239531"/>
                </a:lnTo>
                <a:lnTo>
                  <a:pt x="52326" y="243652"/>
                </a:lnTo>
                <a:lnTo>
                  <a:pt x="65199" y="246107"/>
                </a:lnTo>
                <a:lnTo>
                  <a:pt x="92610" y="246107"/>
                </a:lnTo>
                <a:lnTo>
                  <a:pt x="106731" y="243652"/>
                </a:lnTo>
                <a:lnTo>
                  <a:pt x="120021" y="239531"/>
                </a:lnTo>
                <a:lnTo>
                  <a:pt x="130399" y="235839"/>
                </a:lnTo>
                <a:lnTo>
                  <a:pt x="140795" y="230500"/>
                </a:lnTo>
                <a:lnTo>
                  <a:pt x="148679" y="222688"/>
                </a:lnTo>
                <a:lnTo>
                  <a:pt x="154916" y="214876"/>
                </a:lnTo>
                <a:lnTo>
                  <a:pt x="157810" y="204608"/>
                </a:lnTo>
                <a:lnTo>
                  <a:pt x="159057" y="194341"/>
                </a:lnTo>
                <a:lnTo>
                  <a:pt x="157810" y="179953"/>
                </a:lnTo>
                <a:lnTo>
                  <a:pt x="156164" y="165582"/>
                </a:lnTo>
                <a:lnTo>
                  <a:pt x="154916" y="150370"/>
                </a:lnTo>
                <a:lnTo>
                  <a:pt x="151174" y="133527"/>
                </a:lnTo>
                <a:lnTo>
                  <a:pt x="147015" y="116683"/>
                </a:lnTo>
                <a:lnTo>
                  <a:pt x="142043" y="99840"/>
                </a:lnTo>
                <a:lnTo>
                  <a:pt x="136637" y="81348"/>
                </a:lnTo>
                <a:lnTo>
                  <a:pt x="130399" y="66154"/>
                </a:lnTo>
                <a:lnTo>
                  <a:pt x="123763" y="50529"/>
                </a:lnTo>
                <a:lnTo>
                  <a:pt x="117110" y="37377"/>
                </a:lnTo>
                <a:lnTo>
                  <a:pt x="109642" y="24638"/>
                </a:lnTo>
                <a:lnTo>
                  <a:pt x="102989" y="15607"/>
                </a:lnTo>
                <a:lnTo>
                  <a:pt x="95105" y="7794"/>
                </a:lnTo>
                <a:lnTo>
                  <a:pt x="87221" y="2455"/>
                </a:lnTo>
                <a:lnTo>
                  <a:pt x="79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7266564" y="2779789"/>
            <a:ext cx="159057" cy="246107"/>
          </a:xfrm>
          <a:custGeom>
            <a:avLst/>
            <a:gdLst/>
            <a:ahLst/>
            <a:cxnLst/>
            <a:rect l="l" t="t" r="r" b="b"/>
            <a:pathLst>
              <a:path w="159057" h="246107">
                <a:moveTo>
                  <a:pt x="79320" y="0"/>
                </a:moveTo>
                <a:lnTo>
                  <a:pt x="87221" y="2455"/>
                </a:lnTo>
                <a:lnTo>
                  <a:pt x="95105" y="7794"/>
                </a:lnTo>
                <a:lnTo>
                  <a:pt x="102989" y="15607"/>
                </a:lnTo>
                <a:lnTo>
                  <a:pt x="109642" y="24638"/>
                </a:lnTo>
                <a:lnTo>
                  <a:pt x="117110" y="37377"/>
                </a:lnTo>
                <a:lnTo>
                  <a:pt x="123763" y="50529"/>
                </a:lnTo>
                <a:lnTo>
                  <a:pt x="130399" y="66154"/>
                </a:lnTo>
                <a:lnTo>
                  <a:pt x="136637" y="81348"/>
                </a:lnTo>
                <a:lnTo>
                  <a:pt x="142043" y="99840"/>
                </a:lnTo>
                <a:lnTo>
                  <a:pt x="147015" y="116683"/>
                </a:lnTo>
                <a:lnTo>
                  <a:pt x="151174" y="133527"/>
                </a:lnTo>
                <a:lnTo>
                  <a:pt x="154916" y="150370"/>
                </a:lnTo>
                <a:lnTo>
                  <a:pt x="156164" y="165582"/>
                </a:lnTo>
                <a:lnTo>
                  <a:pt x="157810" y="179953"/>
                </a:lnTo>
                <a:lnTo>
                  <a:pt x="159057" y="194341"/>
                </a:lnTo>
                <a:lnTo>
                  <a:pt x="157810" y="204608"/>
                </a:lnTo>
                <a:lnTo>
                  <a:pt x="154916" y="214876"/>
                </a:lnTo>
                <a:lnTo>
                  <a:pt x="148679" y="222688"/>
                </a:lnTo>
                <a:lnTo>
                  <a:pt x="140795" y="230500"/>
                </a:lnTo>
                <a:lnTo>
                  <a:pt x="130399" y="235839"/>
                </a:lnTo>
                <a:lnTo>
                  <a:pt x="120021" y="239531"/>
                </a:lnTo>
                <a:lnTo>
                  <a:pt x="106731" y="243652"/>
                </a:lnTo>
                <a:lnTo>
                  <a:pt x="92610" y="246107"/>
                </a:lnTo>
                <a:lnTo>
                  <a:pt x="79321" y="246107"/>
                </a:lnTo>
                <a:lnTo>
                  <a:pt x="65199" y="246107"/>
                </a:lnTo>
                <a:lnTo>
                  <a:pt x="52326" y="243652"/>
                </a:lnTo>
                <a:lnTo>
                  <a:pt x="39036" y="239531"/>
                </a:lnTo>
                <a:lnTo>
                  <a:pt x="27410" y="235839"/>
                </a:lnTo>
                <a:lnTo>
                  <a:pt x="18279" y="230500"/>
                </a:lnTo>
                <a:lnTo>
                  <a:pt x="9131" y="222688"/>
                </a:lnTo>
                <a:lnTo>
                  <a:pt x="4158" y="214876"/>
                </a:lnTo>
                <a:lnTo>
                  <a:pt x="1247" y="204608"/>
                </a:lnTo>
                <a:lnTo>
                  <a:pt x="0" y="194341"/>
                </a:lnTo>
                <a:lnTo>
                  <a:pt x="1247" y="179953"/>
                </a:lnTo>
                <a:lnTo>
                  <a:pt x="2910" y="165582"/>
                </a:lnTo>
                <a:lnTo>
                  <a:pt x="4158" y="150370"/>
                </a:lnTo>
                <a:lnTo>
                  <a:pt x="7883" y="133527"/>
                </a:lnTo>
                <a:lnTo>
                  <a:pt x="11626" y="116683"/>
                </a:lnTo>
                <a:lnTo>
                  <a:pt x="17031" y="99840"/>
                </a:lnTo>
                <a:lnTo>
                  <a:pt x="22420" y="81348"/>
                </a:lnTo>
                <a:lnTo>
                  <a:pt x="27410" y="66154"/>
                </a:lnTo>
                <a:lnTo>
                  <a:pt x="35294" y="50529"/>
                </a:lnTo>
                <a:lnTo>
                  <a:pt x="41947" y="37377"/>
                </a:lnTo>
                <a:lnTo>
                  <a:pt x="48167" y="24638"/>
                </a:lnTo>
                <a:lnTo>
                  <a:pt x="56068" y="15607"/>
                </a:lnTo>
                <a:lnTo>
                  <a:pt x="63952" y="7794"/>
                </a:lnTo>
                <a:lnTo>
                  <a:pt x="71853" y="2455"/>
                </a:lnTo>
                <a:lnTo>
                  <a:pt x="79320" y="0"/>
                </a:lnTo>
                <a:close/>
              </a:path>
            </a:pathLst>
          </a:custGeom>
          <a:ln w="66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8073930" y="2534901"/>
            <a:ext cx="158676" cy="244888"/>
          </a:xfrm>
          <a:custGeom>
            <a:avLst/>
            <a:gdLst/>
            <a:ahLst/>
            <a:cxnLst/>
            <a:rect l="l" t="t" r="r" b="b"/>
            <a:pathLst>
              <a:path w="158676" h="244888">
                <a:moveTo>
                  <a:pt x="79321" y="244888"/>
                </a:moveTo>
                <a:lnTo>
                  <a:pt x="71350" y="243652"/>
                </a:lnTo>
                <a:lnTo>
                  <a:pt x="63553" y="238312"/>
                </a:lnTo>
                <a:lnTo>
                  <a:pt x="56103" y="230500"/>
                </a:lnTo>
                <a:lnTo>
                  <a:pt x="49346" y="220232"/>
                </a:lnTo>
                <a:lnTo>
                  <a:pt x="41531" y="208317"/>
                </a:lnTo>
                <a:lnTo>
                  <a:pt x="34878" y="195577"/>
                </a:lnTo>
                <a:lnTo>
                  <a:pt x="28658" y="179970"/>
                </a:lnTo>
                <a:lnTo>
                  <a:pt x="22004" y="163110"/>
                </a:lnTo>
                <a:lnTo>
                  <a:pt x="16598" y="146266"/>
                </a:lnTo>
                <a:lnTo>
                  <a:pt x="11626" y="129423"/>
                </a:lnTo>
                <a:lnTo>
                  <a:pt x="7883" y="112580"/>
                </a:lnTo>
                <a:lnTo>
                  <a:pt x="3725" y="95737"/>
                </a:lnTo>
                <a:lnTo>
                  <a:pt x="2477" y="80112"/>
                </a:lnTo>
                <a:lnTo>
                  <a:pt x="1247" y="64505"/>
                </a:lnTo>
                <a:lnTo>
                  <a:pt x="0" y="51765"/>
                </a:lnTo>
                <a:lnTo>
                  <a:pt x="1247" y="41498"/>
                </a:lnTo>
                <a:lnTo>
                  <a:pt x="3725" y="30819"/>
                </a:lnTo>
                <a:lnTo>
                  <a:pt x="10378" y="23007"/>
                </a:lnTo>
                <a:lnTo>
                  <a:pt x="18262" y="15194"/>
                </a:lnTo>
                <a:lnTo>
                  <a:pt x="28658" y="9031"/>
                </a:lnTo>
                <a:lnTo>
                  <a:pt x="39036" y="4927"/>
                </a:lnTo>
                <a:lnTo>
                  <a:pt x="51945" y="2455"/>
                </a:lnTo>
                <a:lnTo>
                  <a:pt x="64766" y="0"/>
                </a:lnTo>
                <a:lnTo>
                  <a:pt x="79321" y="0"/>
                </a:lnTo>
                <a:lnTo>
                  <a:pt x="93355" y="0"/>
                </a:lnTo>
                <a:lnTo>
                  <a:pt x="106697" y="2455"/>
                </a:lnTo>
                <a:lnTo>
                  <a:pt x="119518" y="4927"/>
                </a:lnTo>
                <a:lnTo>
                  <a:pt x="131300" y="9031"/>
                </a:lnTo>
                <a:lnTo>
                  <a:pt x="140310" y="15194"/>
                </a:lnTo>
                <a:lnTo>
                  <a:pt x="149493" y="23007"/>
                </a:lnTo>
                <a:lnTo>
                  <a:pt x="154864" y="30819"/>
                </a:lnTo>
                <a:lnTo>
                  <a:pt x="157463" y="41498"/>
                </a:lnTo>
                <a:lnTo>
                  <a:pt x="158676" y="51765"/>
                </a:lnTo>
                <a:lnTo>
                  <a:pt x="157463" y="64505"/>
                </a:lnTo>
                <a:lnTo>
                  <a:pt x="156077" y="80112"/>
                </a:lnTo>
                <a:lnTo>
                  <a:pt x="154864" y="95737"/>
                </a:lnTo>
                <a:lnTo>
                  <a:pt x="150706" y="112580"/>
                </a:lnTo>
                <a:lnTo>
                  <a:pt x="147067" y="129423"/>
                </a:lnTo>
                <a:lnTo>
                  <a:pt x="141696" y="146266"/>
                </a:lnTo>
                <a:lnTo>
                  <a:pt x="136672" y="163110"/>
                </a:lnTo>
                <a:lnTo>
                  <a:pt x="131300" y="179970"/>
                </a:lnTo>
                <a:lnTo>
                  <a:pt x="123677" y="195577"/>
                </a:lnTo>
                <a:lnTo>
                  <a:pt x="117093" y="208317"/>
                </a:lnTo>
                <a:lnTo>
                  <a:pt x="110508" y="220232"/>
                </a:lnTo>
                <a:lnTo>
                  <a:pt x="102538" y="230500"/>
                </a:lnTo>
                <a:lnTo>
                  <a:pt x="95088" y="238312"/>
                </a:lnTo>
                <a:lnTo>
                  <a:pt x="87291" y="243652"/>
                </a:lnTo>
                <a:lnTo>
                  <a:pt x="79321" y="244888"/>
                </a:lnTo>
                <a:close/>
              </a:path>
            </a:pathLst>
          </a:custGeom>
          <a:ln w="66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8075178" y="2779789"/>
            <a:ext cx="157429" cy="246107"/>
          </a:xfrm>
          <a:custGeom>
            <a:avLst/>
            <a:gdLst/>
            <a:ahLst/>
            <a:cxnLst/>
            <a:rect l="l" t="t" r="r" b="b"/>
            <a:pathLst>
              <a:path w="157429" h="246107">
                <a:moveTo>
                  <a:pt x="78073" y="0"/>
                </a:moveTo>
                <a:lnTo>
                  <a:pt x="71489" y="2455"/>
                </a:lnTo>
                <a:lnTo>
                  <a:pt x="62306" y="7794"/>
                </a:lnTo>
                <a:lnTo>
                  <a:pt x="56068" y="15607"/>
                </a:lnTo>
                <a:lnTo>
                  <a:pt x="48098" y="24638"/>
                </a:lnTo>
                <a:lnTo>
                  <a:pt x="40284" y="37377"/>
                </a:lnTo>
                <a:lnTo>
                  <a:pt x="33630" y="50529"/>
                </a:lnTo>
                <a:lnTo>
                  <a:pt x="27410" y="66154"/>
                </a:lnTo>
                <a:lnTo>
                  <a:pt x="20757" y="81348"/>
                </a:lnTo>
                <a:lnTo>
                  <a:pt x="15351" y="99840"/>
                </a:lnTo>
                <a:lnTo>
                  <a:pt x="11626" y="116683"/>
                </a:lnTo>
                <a:lnTo>
                  <a:pt x="7883" y="133527"/>
                </a:lnTo>
                <a:lnTo>
                  <a:pt x="3725" y="150370"/>
                </a:lnTo>
                <a:lnTo>
                  <a:pt x="1230" y="165582"/>
                </a:lnTo>
                <a:lnTo>
                  <a:pt x="0" y="179953"/>
                </a:lnTo>
                <a:lnTo>
                  <a:pt x="0" y="204608"/>
                </a:lnTo>
                <a:lnTo>
                  <a:pt x="3725" y="214876"/>
                </a:lnTo>
                <a:lnTo>
                  <a:pt x="9131" y="222688"/>
                </a:lnTo>
                <a:lnTo>
                  <a:pt x="17014" y="230500"/>
                </a:lnTo>
                <a:lnTo>
                  <a:pt x="27410" y="235839"/>
                </a:lnTo>
                <a:lnTo>
                  <a:pt x="39036" y="239531"/>
                </a:lnTo>
                <a:lnTo>
                  <a:pt x="51910" y="243652"/>
                </a:lnTo>
                <a:lnTo>
                  <a:pt x="65251" y="246107"/>
                </a:lnTo>
                <a:lnTo>
                  <a:pt x="92108" y="246107"/>
                </a:lnTo>
                <a:lnTo>
                  <a:pt x="106662" y="243652"/>
                </a:lnTo>
                <a:lnTo>
                  <a:pt x="118271" y="239531"/>
                </a:lnTo>
                <a:lnTo>
                  <a:pt x="130053" y="235839"/>
                </a:lnTo>
                <a:lnTo>
                  <a:pt x="140449" y="230500"/>
                </a:lnTo>
                <a:lnTo>
                  <a:pt x="148246" y="222688"/>
                </a:lnTo>
                <a:lnTo>
                  <a:pt x="153617" y="214876"/>
                </a:lnTo>
                <a:lnTo>
                  <a:pt x="156216" y="204608"/>
                </a:lnTo>
                <a:lnTo>
                  <a:pt x="157429" y="194341"/>
                </a:lnTo>
                <a:lnTo>
                  <a:pt x="157429" y="179953"/>
                </a:lnTo>
                <a:lnTo>
                  <a:pt x="156216" y="165582"/>
                </a:lnTo>
                <a:lnTo>
                  <a:pt x="153617" y="150370"/>
                </a:lnTo>
                <a:lnTo>
                  <a:pt x="150671" y="133527"/>
                </a:lnTo>
                <a:lnTo>
                  <a:pt x="147033" y="116683"/>
                </a:lnTo>
                <a:lnTo>
                  <a:pt x="142008" y="99840"/>
                </a:lnTo>
                <a:lnTo>
                  <a:pt x="136637" y="81348"/>
                </a:lnTo>
                <a:lnTo>
                  <a:pt x="130053" y="66154"/>
                </a:lnTo>
                <a:lnTo>
                  <a:pt x="123815" y="50529"/>
                </a:lnTo>
                <a:lnTo>
                  <a:pt x="117058" y="37377"/>
                </a:lnTo>
                <a:lnTo>
                  <a:pt x="109261" y="24638"/>
                </a:lnTo>
                <a:lnTo>
                  <a:pt x="101291" y="15607"/>
                </a:lnTo>
                <a:lnTo>
                  <a:pt x="95053" y="7794"/>
                </a:lnTo>
                <a:lnTo>
                  <a:pt x="87256" y="2455"/>
                </a:lnTo>
                <a:lnTo>
                  <a:pt x="780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8075178" y="2779789"/>
            <a:ext cx="157429" cy="246107"/>
          </a:xfrm>
          <a:custGeom>
            <a:avLst/>
            <a:gdLst/>
            <a:ahLst/>
            <a:cxnLst/>
            <a:rect l="l" t="t" r="r" b="b"/>
            <a:pathLst>
              <a:path w="157429" h="246107">
                <a:moveTo>
                  <a:pt x="78073" y="0"/>
                </a:moveTo>
                <a:lnTo>
                  <a:pt x="87256" y="2455"/>
                </a:lnTo>
                <a:lnTo>
                  <a:pt x="95053" y="7794"/>
                </a:lnTo>
                <a:lnTo>
                  <a:pt x="101291" y="15607"/>
                </a:lnTo>
                <a:lnTo>
                  <a:pt x="109261" y="24638"/>
                </a:lnTo>
                <a:lnTo>
                  <a:pt x="117058" y="37377"/>
                </a:lnTo>
                <a:lnTo>
                  <a:pt x="123815" y="50529"/>
                </a:lnTo>
                <a:lnTo>
                  <a:pt x="130053" y="66154"/>
                </a:lnTo>
                <a:lnTo>
                  <a:pt x="136637" y="81348"/>
                </a:lnTo>
                <a:lnTo>
                  <a:pt x="142008" y="99840"/>
                </a:lnTo>
                <a:lnTo>
                  <a:pt x="147033" y="116683"/>
                </a:lnTo>
                <a:lnTo>
                  <a:pt x="150671" y="133527"/>
                </a:lnTo>
                <a:lnTo>
                  <a:pt x="153617" y="150370"/>
                </a:lnTo>
                <a:lnTo>
                  <a:pt x="156216" y="165582"/>
                </a:lnTo>
                <a:lnTo>
                  <a:pt x="157429" y="179953"/>
                </a:lnTo>
                <a:lnTo>
                  <a:pt x="157429" y="194341"/>
                </a:lnTo>
                <a:lnTo>
                  <a:pt x="156216" y="204608"/>
                </a:lnTo>
                <a:lnTo>
                  <a:pt x="153617" y="214876"/>
                </a:lnTo>
                <a:lnTo>
                  <a:pt x="148246" y="222688"/>
                </a:lnTo>
                <a:lnTo>
                  <a:pt x="140449" y="230500"/>
                </a:lnTo>
                <a:lnTo>
                  <a:pt x="130053" y="235839"/>
                </a:lnTo>
                <a:lnTo>
                  <a:pt x="118271" y="239531"/>
                </a:lnTo>
                <a:lnTo>
                  <a:pt x="106662" y="243652"/>
                </a:lnTo>
                <a:lnTo>
                  <a:pt x="92108" y="246107"/>
                </a:lnTo>
                <a:lnTo>
                  <a:pt x="78073" y="246107"/>
                </a:lnTo>
                <a:lnTo>
                  <a:pt x="65251" y="246107"/>
                </a:lnTo>
                <a:lnTo>
                  <a:pt x="51910" y="243652"/>
                </a:lnTo>
                <a:lnTo>
                  <a:pt x="39036" y="239531"/>
                </a:lnTo>
                <a:lnTo>
                  <a:pt x="27410" y="235839"/>
                </a:lnTo>
                <a:lnTo>
                  <a:pt x="17014" y="230500"/>
                </a:lnTo>
                <a:lnTo>
                  <a:pt x="9131" y="222688"/>
                </a:lnTo>
                <a:lnTo>
                  <a:pt x="3725" y="214876"/>
                </a:lnTo>
                <a:lnTo>
                  <a:pt x="0" y="204608"/>
                </a:lnTo>
                <a:lnTo>
                  <a:pt x="0" y="194341"/>
                </a:lnTo>
                <a:lnTo>
                  <a:pt x="0" y="179953"/>
                </a:lnTo>
                <a:lnTo>
                  <a:pt x="1230" y="165582"/>
                </a:lnTo>
                <a:lnTo>
                  <a:pt x="3725" y="150370"/>
                </a:lnTo>
                <a:lnTo>
                  <a:pt x="7883" y="133527"/>
                </a:lnTo>
                <a:lnTo>
                  <a:pt x="11626" y="116683"/>
                </a:lnTo>
                <a:lnTo>
                  <a:pt x="15351" y="99840"/>
                </a:lnTo>
                <a:lnTo>
                  <a:pt x="20757" y="81348"/>
                </a:lnTo>
                <a:lnTo>
                  <a:pt x="27410" y="66154"/>
                </a:lnTo>
                <a:lnTo>
                  <a:pt x="33630" y="50529"/>
                </a:lnTo>
                <a:lnTo>
                  <a:pt x="40284" y="37377"/>
                </a:lnTo>
                <a:lnTo>
                  <a:pt x="48098" y="24638"/>
                </a:lnTo>
                <a:lnTo>
                  <a:pt x="56068" y="15607"/>
                </a:lnTo>
                <a:lnTo>
                  <a:pt x="62306" y="7794"/>
                </a:lnTo>
                <a:lnTo>
                  <a:pt x="71489" y="2455"/>
                </a:lnTo>
                <a:lnTo>
                  <a:pt x="78073" y="0"/>
                </a:lnTo>
                <a:close/>
              </a:path>
            </a:pathLst>
          </a:custGeom>
          <a:ln w="66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8478818" y="2812239"/>
            <a:ext cx="157498" cy="246124"/>
          </a:xfrm>
          <a:custGeom>
            <a:avLst/>
            <a:gdLst/>
            <a:ahLst/>
            <a:cxnLst/>
            <a:rect l="l" t="t" r="r" b="b"/>
            <a:pathLst>
              <a:path w="157498" h="246124">
                <a:moveTo>
                  <a:pt x="10395" y="130659"/>
                </a:moveTo>
                <a:lnTo>
                  <a:pt x="15420" y="146283"/>
                </a:lnTo>
                <a:lnTo>
                  <a:pt x="20791" y="164363"/>
                </a:lnTo>
                <a:lnTo>
                  <a:pt x="27029" y="179970"/>
                </a:lnTo>
                <a:lnTo>
                  <a:pt x="33613" y="195577"/>
                </a:lnTo>
                <a:lnTo>
                  <a:pt x="40370" y="209553"/>
                </a:lnTo>
                <a:lnTo>
                  <a:pt x="48167" y="221469"/>
                </a:lnTo>
                <a:lnTo>
                  <a:pt x="55618" y="231736"/>
                </a:lnTo>
                <a:lnTo>
                  <a:pt x="62375" y="239548"/>
                </a:lnTo>
                <a:lnTo>
                  <a:pt x="70172" y="243240"/>
                </a:lnTo>
                <a:lnTo>
                  <a:pt x="79355" y="246124"/>
                </a:lnTo>
                <a:lnTo>
                  <a:pt x="85593" y="243240"/>
                </a:lnTo>
                <a:lnTo>
                  <a:pt x="94776" y="239548"/>
                </a:lnTo>
                <a:lnTo>
                  <a:pt x="101360" y="231736"/>
                </a:lnTo>
                <a:lnTo>
                  <a:pt x="109330" y="221469"/>
                </a:lnTo>
                <a:lnTo>
                  <a:pt x="117127" y="209553"/>
                </a:lnTo>
                <a:lnTo>
                  <a:pt x="123365" y="195577"/>
                </a:lnTo>
                <a:lnTo>
                  <a:pt x="129949" y="179970"/>
                </a:lnTo>
                <a:lnTo>
                  <a:pt x="136706" y="164363"/>
                </a:lnTo>
                <a:lnTo>
                  <a:pt x="141731" y="146283"/>
                </a:lnTo>
                <a:lnTo>
                  <a:pt x="145889" y="130659"/>
                </a:lnTo>
                <a:lnTo>
                  <a:pt x="149528" y="113816"/>
                </a:lnTo>
                <a:lnTo>
                  <a:pt x="153340" y="96973"/>
                </a:lnTo>
                <a:lnTo>
                  <a:pt x="156112" y="80129"/>
                </a:lnTo>
                <a:lnTo>
                  <a:pt x="157498" y="65741"/>
                </a:lnTo>
                <a:lnTo>
                  <a:pt x="157498" y="41086"/>
                </a:lnTo>
                <a:lnTo>
                  <a:pt x="153340" y="32055"/>
                </a:lnTo>
                <a:lnTo>
                  <a:pt x="148315" y="23007"/>
                </a:lnTo>
                <a:lnTo>
                  <a:pt x="140345" y="16843"/>
                </a:lnTo>
                <a:lnTo>
                  <a:pt x="129949" y="10267"/>
                </a:lnTo>
                <a:lnTo>
                  <a:pt x="118340" y="6163"/>
                </a:lnTo>
                <a:lnTo>
                  <a:pt x="105172" y="2472"/>
                </a:lnTo>
                <a:lnTo>
                  <a:pt x="92177" y="1236"/>
                </a:lnTo>
                <a:lnTo>
                  <a:pt x="79355" y="0"/>
                </a:lnTo>
                <a:lnTo>
                  <a:pt x="64801" y="1236"/>
                </a:lnTo>
                <a:lnTo>
                  <a:pt x="50766" y="2472"/>
                </a:lnTo>
                <a:lnTo>
                  <a:pt x="38984" y="6163"/>
                </a:lnTo>
                <a:lnTo>
                  <a:pt x="27029" y="10267"/>
                </a:lnTo>
                <a:lnTo>
                  <a:pt x="16633" y="16843"/>
                </a:lnTo>
                <a:lnTo>
                  <a:pt x="9183" y="23007"/>
                </a:lnTo>
                <a:lnTo>
                  <a:pt x="3811" y="32055"/>
                </a:lnTo>
                <a:lnTo>
                  <a:pt x="1212" y="41086"/>
                </a:lnTo>
                <a:lnTo>
                  <a:pt x="0" y="53002"/>
                </a:lnTo>
                <a:lnTo>
                  <a:pt x="0" y="65741"/>
                </a:lnTo>
                <a:lnTo>
                  <a:pt x="1212" y="80129"/>
                </a:lnTo>
                <a:lnTo>
                  <a:pt x="3811" y="96973"/>
                </a:lnTo>
                <a:lnTo>
                  <a:pt x="6237" y="113816"/>
                </a:lnTo>
                <a:lnTo>
                  <a:pt x="10395" y="1306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8478818" y="2812239"/>
            <a:ext cx="157498" cy="246124"/>
          </a:xfrm>
          <a:custGeom>
            <a:avLst/>
            <a:gdLst/>
            <a:ahLst/>
            <a:cxnLst/>
            <a:rect l="l" t="t" r="r" b="b"/>
            <a:pathLst>
              <a:path w="157498" h="246124">
                <a:moveTo>
                  <a:pt x="79355" y="246124"/>
                </a:moveTo>
                <a:lnTo>
                  <a:pt x="70172" y="243240"/>
                </a:lnTo>
                <a:lnTo>
                  <a:pt x="62375" y="239548"/>
                </a:lnTo>
                <a:lnTo>
                  <a:pt x="55618" y="231736"/>
                </a:lnTo>
                <a:lnTo>
                  <a:pt x="48167" y="221469"/>
                </a:lnTo>
                <a:lnTo>
                  <a:pt x="40370" y="209553"/>
                </a:lnTo>
                <a:lnTo>
                  <a:pt x="33613" y="195577"/>
                </a:lnTo>
                <a:lnTo>
                  <a:pt x="27029" y="179970"/>
                </a:lnTo>
                <a:lnTo>
                  <a:pt x="20791" y="164363"/>
                </a:lnTo>
                <a:lnTo>
                  <a:pt x="15420" y="146283"/>
                </a:lnTo>
                <a:lnTo>
                  <a:pt x="10395" y="130659"/>
                </a:lnTo>
                <a:lnTo>
                  <a:pt x="6237" y="113816"/>
                </a:lnTo>
                <a:lnTo>
                  <a:pt x="3811" y="96973"/>
                </a:lnTo>
                <a:lnTo>
                  <a:pt x="1212" y="80129"/>
                </a:lnTo>
                <a:lnTo>
                  <a:pt x="0" y="65741"/>
                </a:lnTo>
                <a:lnTo>
                  <a:pt x="0" y="53002"/>
                </a:lnTo>
                <a:lnTo>
                  <a:pt x="1212" y="41086"/>
                </a:lnTo>
                <a:lnTo>
                  <a:pt x="3811" y="32055"/>
                </a:lnTo>
                <a:lnTo>
                  <a:pt x="9183" y="23007"/>
                </a:lnTo>
                <a:lnTo>
                  <a:pt x="16633" y="16843"/>
                </a:lnTo>
                <a:lnTo>
                  <a:pt x="27029" y="10267"/>
                </a:lnTo>
                <a:lnTo>
                  <a:pt x="38984" y="6163"/>
                </a:lnTo>
                <a:lnTo>
                  <a:pt x="50766" y="2472"/>
                </a:lnTo>
                <a:lnTo>
                  <a:pt x="64801" y="1236"/>
                </a:lnTo>
                <a:lnTo>
                  <a:pt x="79355" y="0"/>
                </a:lnTo>
                <a:lnTo>
                  <a:pt x="92177" y="1236"/>
                </a:lnTo>
                <a:lnTo>
                  <a:pt x="105172" y="2472"/>
                </a:lnTo>
                <a:lnTo>
                  <a:pt x="118340" y="6163"/>
                </a:lnTo>
                <a:lnTo>
                  <a:pt x="129949" y="10267"/>
                </a:lnTo>
                <a:lnTo>
                  <a:pt x="140345" y="16843"/>
                </a:lnTo>
                <a:lnTo>
                  <a:pt x="148315" y="23007"/>
                </a:lnTo>
                <a:lnTo>
                  <a:pt x="153340" y="32055"/>
                </a:lnTo>
                <a:lnTo>
                  <a:pt x="157498" y="41086"/>
                </a:lnTo>
                <a:lnTo>
                  <a:pt x="157498" y="53002"/>
                </a:lnTo>
                <a:lnTo>
                  <a:pt x="157498" y="65741"/>
                </a:lnTo>
                <a:lnTo>
                  <a:pt x="156112" y="80129"/>
                </a:lnTo>
                <a:lnTo>
                  <a:pt x="153340" y="96973"/>
                </a:lnTo>
                <a:lnTo>
                  <a:pt x="149528" y="113816"/>
                </a:lnTo>
                <a:lnTo>
                  <a:pt x="145889" y="130659"/>
                </a:lnTo>
                <a:lnTo>
                  <a:pt x="141731" y="146283"/>
                </a:lnTo>
                <a:lnTo>
                  <a:pt x="136706" y="164363"/>
                </a:lnTo>
                <a:lnTo>
                  <a:pt x="129949" y="179970"/>
                </a:lnTo>
                <a:lnTo>
                  <a:pt x="123365" y="195577"/>
                </a:lnTo>
                <a:lnTo>
                  <a:pt x="117127" y="209553"/>
                </a:lnTo>
                <a:lnTo>
                  <a:pt x="109330" y="221469"/>
                </a:lnTo>
                <a:lnTo>
                  <a:pt x="101360" y="231736"/>
                </a:lnTo>
                <a:lnTo>
                  <a:pt x="94776" y="239548"/>
                </a:lnTo>
                <a:lnTo>
                  <a:pt x="85593" y="243240"/>
                </a:lnTo>
                <a:lnTo>
                  <a:pt x="79355" y="246124"/>
                </a:lnTo>
                <a:close/>
              </a:path>
            </a:pathLst>
          </a:custGeom>
          <a:ln w="66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8478818" y="3058364"/>
            <a:ext cx="158711" cy="246107"/>
          </a:xfrm>
          <a:custGeom>
            <a:avLst/>
            <a:gdLst/>
            <a:ahLst/>
            <a:cxnLst/>
            <a:rect l="l" t="t" r="r" b="b"/>
            <a:pathLst>
              <a:path w="158711" h="246107">
                <a:moveTo>
                  <a:pt x="79355" y="0"/>
                </a:moveTo>
                <a:lnTo>
                  <a:pt x="71385" y="2455"/>
                </a:lnTo>
                <a:lnTo>
                  <a:pt x="63588" y="6575"/>
                </a:lnTo>
                <a:lnTo>
                  <a:pt x="55618" y="13958"/>
                </a:lnTo>
                <a:lnTo>
                  <a:pt x="48167" y="24655"/>
                </a:lnTo>
                <a:lnTo>
                  <a:pt x="41583" y="36158"/>
                </a:lnTo>
                <a:lnTo>
                  <a:pt x="34999" y="50529"/>
                </a:lnTo>
                <a:lnTo>
                  <a:pt x="27029" y="66154"/>
                </a:lnTo>
                <a:lnTo>
                  <a:pt x="22004" y="81348"/>
                </a:lnTo>
                <a:lnTo>
                  <a:pt x="16633" y="98192"/>
                </a:lnTo>
                <a:lnTo>
                  <a:pt x="11608" y="115035"/>
                </a:lnTo>
                <a:lnTo>
                  <a:pt x="7450" y="131895"/>
                </a:lnTo>
                <a:lnTo>
                  <a:pt x="3811" y="148739"/>
                </a:lnTo>
                <a:lnTo>
                  <a:pt x="2598" y="165582"/>
                </a:lnTo>
                <a:lnTo>
                  <a:pt x="1212" y="179953"/>
                </a:lnTo>
                <a:lnTo>
                  <a:pt x="0" y="193105"/>
                </a:lnTo>
                <a:lnTo>
                  <a:pt x="1212" y="204608"/>
                </a:lnTo>
                <a:lnTo>
                  <a:pt x="3811" y="213656"/>
                </a:lnTo>
                <a:lnTo>
                  <a:pt x="9183" y="222688"/>
                </a:lnTo>
                <a:lnTo>
                  <a:pt x="17846" y="229264"/>
                </a:lnTo>
                <a:lnTo>
                  <a:pt x="27029" y="235839"/>
                </a:lnTo>
                <a:lnTo>
                  <a:pt x="38984" y="239531"/>
                </a:lnTo>
                <a:lnTo>
                  <a:pt x="51979" y="243652"/>
                </a:lnTo>
                <a:lnTo>
                  <a:pt x="64801" y="244888"/>
                </a:lnTo>
                <a:lnTo>
                  <a:pt x="79355" y="246107"/>
                </a:lnTo>
                <a:lnTo>
                  <a:pt x="93390" y="244888"/>
                </a:lnTo>
                <a:lnTo>
                  <a:pt x="106731" y="243652"/>
                </a:lnTo>
                <a:lnTo>
                  <a:pt x="119726" y="239531"/>
                </a:lnTo>
                <a:lnTo>
                  <a:pt x="129949" y="235839"/>
                </a:lnTo>
                <a:lnTo>
                  <a:pt x="140345" y="229264"/>
                </a:lnTo>
                <a:lnTo>
                  <a:pt x="148315" y="222688"/>
                </a:lnTo>
                <a:lnTo>
                  <a:pt x="154899" y="213657"/>
                </a:lnTo>
                <a:lnTo>
                  <a:pt x="157498" y="204608"/>
                </a:lnTo>
                <a:lnTo>
                  <a:pt x="158711" y="193105"/>
                </a:lnTo>
                <a:lnTo>
                  <a:pt x="157498" y="179953"/>
                </a:lnTo>
                <a:lnTo>
                  <a:pt x="156112" y="165582"/>
                </a:lnTo>
                <a:lnTo>
                  <a:pt x="154899" y="148739"/>
                </a:lnTo>
                <a:lnTo>
                  <a:pt x="150741" y="131895"/>
                </a:lnTo>
                <a:lnTo>
                  <a:pt x="147102" y="115035"/>
                </a:lnTo>
                <a:lnTo>
                  <a:pt x="141731" y="98192"/>
                </a:lnTo>
                <a:lnTo>
                  <a:pt x="136706" y="81348"/>
                </a:lnTo>
                <a:lnTo>
                  <a:pt x="129949" y="66154"/>
                </a:lnTo>
                <a:lnTo>
                  <a:pt x="123365" y="50529"/>
                </a:lnTo>
                <a:lnTo>
                  <a:pt x="117127" y="36158"/>
                </a:lnTo>
                <a:lnTo>
                  <a:pt x="109330" y="24655"/>
                </a:lnTo>
                <a:lnTo>
                  <a:pt x="102573" y="13958"/>
                </a:lnTo>
                <a:lnTo>
                  <a:pt x="94776" y="6575"/>
                </a:lnTo>
                <a:lnTo>
                  <a:pt x="87325" y="2455"/>
                </a:lnTo>
                <a:lnTo>
                  <a:pt x="793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8478818" y="3058364"/>
            <a:ext cx="158711" cy="246107"/>
          </a:xfrm>
          <a:custGeom>
            <a:avLst/>
            <a:gdLst/>
            <a:ahLst/>
            <a:cxnLst/>
            <a:rect l="l" t="t" r="r" b="b"/>
            <a:pathLst>
              <a:path w="158711" h="246107">
                <a:moveTo>
                  <a:pt x="79355" y="0"/>
                </a:moveTo>
                <a:lnTo>
                  <a:pt x="87325" y="2455"/>
                </a:lnTo>
                <a:lnTo>
                  <a:pt x="94776" y="6575"/>
                </a:lnTo>
                <a:lnTo>
                  <a:pt x="102573" y="13958"/>
                </a:lnTo>
                <a:lnTo>
                  <a:pt x="109330" y="24655"/>
                </a:lnTo>
                <a:lnTo>
                  <a:pt x="117127" y="36158"/>
                </a:lnTo>
                <a:lnTo>
                  <a:pt x="123365" y="50529"/>
                </a:lnTo>
                <a:lnTo>
                  <a:pt x="129949" y="66154"/>
                </a:lnTo>
                <a:lnTo>
                  <a:pt x="136706" y="81348"/>
                </a:lnTo>
                <a:lnTo>
                  <a:pt x="141731" y="98192"/>
                </a:lnTo>
                <a:lnTo>
                  <a:pt x="147102" y="115035"/>
                </a:lnTo>
                <a:lnTo>
                  <a:pt x="150741" y="131895"/>
                </a:lnTo>
                <a:lnTo>
                  <a:pt x="154899" y="148739"/>
                </a:lnTo>
                <a:lnTo>
                  <a:pt x="156112" y="165582"/>
                </a:lnTo>
                <a:lnTo>
                  <a:pt x="157498" y="179953"/>
                </a:lnTo>
                <a:lnTo>
                  <a:pt x="158711" y="193105"/>
                </a:lnTo>
                <a:lnTo>
                  <a:pt x="157498" y="204608"/>
                </a:lnTo>
                <a:lnTo>
                  <a:pt x="154899" y="213657"/>
                </a:lnTo>
                <a:lnTo>
                  <a:pt x="148315" y="222688"/>
                </a:lnTo>
                <a:lnTo>
                  <a:pt x="140345" y="229264"/>
                </a:lnTo>
                <a:lnTo>
                  <a:pt x="129949" y="235839"/>
                </a:lnTo>
                <a:lnTo>
                  <a:pt x="119726" y="239531"/>
                </a:lnTo>
                <a:lnTo>
                  <a:pt x="106731" y="243652"/>
                </a:lnTo>
                <a:lnTo>
                  <a:pt x="93390" y="244888"/>
                </a:lnTo>
                <a:lnTo>
                  <a:pt x="79355" y="246107"/>
                </a:lnTo>
                <a:lnTo>
                  <a:pt x="64801" y="244888"/>
                </a:lnTo>
                <a:lnTo>
                  <a:pt x="51979" y="243652"/>
                </a:lnTo>
                <a:lnTo>
                  <a:pt x="38984" y="239531"/>
                </a:lnTo>
                <a:lnTo>
                  <a:pt x="27029" y="235839"/>
                </a:lnTo>
                <a:lnTo>
                  <a:pt x="17846" y="229264"/>
                </a:lnTo>
                <a:lnTo>
                  <a:pt x="9183" y="222688"/>
                </a:lnTo>
                <a:lnTo>
                  <a:pt x="3811" y="213656"/>
                </a:lnTo>
                <a:lnTo>
                  <a:pt x="1212" y="204608"/>
                </a:lnTo>
                <a:lnTo>
                  <a:pt x="0" y="193105"/>
                </a:lnTo>
                <a:lnTo>
                  <a:pt x="1212" y="179953"/>
                </a:lnTo>
                <a:lnTo>
                  <a:pt x="2598" y="165582"/>
                </a:lnTo>
                <a:lnTo>
                  <a:pt x="3811" y="148739"/>
                </a:lnTo>
                <a:lnTo>
                  <a:pt x="7450" y="131895"/>
                </a:lnTo>
                <a:lnTo>
                  <a:pt x="11608" y="115035"/>
                </a:lnTo>
                <a:lnTo>
                  <a:pt x="16633" y="98192"/>
                </a:lnTo>
                <a:lnTo>
                  <a:pt x="22004" y="81348"/>
                </a:lnTo>
                <a:lnTo>
                  <a:pt x="27029" y="66154"/>
                </a:lnTo>
                <a:lnTo>
                  <a:pt x="34999" y="50529"/>
                </a:lnTo>
                <a:lnTo>
                  <a:pt x="41583" y="36158"/>
                </a:lnTo>
                <a:lnTo>
                  <a:pt x="48167" y="24655"/>
                </a:lnTo>
                <a:lnTo>
                  <a:pt x="55618" y="13958"/>
                </a:lnTo>
                <a:lnTo>
                  <a:pt x="63588" y="6575"/>
                </a:lnTo>
                <a:lnTo>
                  <a:pt x="71385" y="2455"/>
                </a:lnTo>
                <a:lnTo>
                  <a:pt x="79355" y="0"/>
                </a:lnTo>
                <a:close/>
              </a:path>
            </a:pathLst>
          </a:custGeom>
          <a:ln w="66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8127088" y="3080135"/>
            <a:ext cx="157845" cy="246536"/>
          </a:xfrm>
          <a:custGeom>
            <a:avLst/>
            <a:gdLst/>
            <a:ahLst/>
            <a:cxnLst/>
            <a:rect l="l" t="t" r="r" b="b"/>
            <a:pathLst>
              <a:path w="157845" h="246536">
                <a:moveTo>
                  <a:pt x="79355" y="246536"/>
                </a:moveTo>
                <a:lnTo>
                  <a:pt x="85939" y="243652"/>
                </a:lnTo>
                <a:lnTo>
                  <a:pt x="93910" y="238724"/>
                </a:lnTo>
                <a:lnTo>
                  <a:pt x="101707" y="230912"/>
                </a:lnTo>
                <a:lnTo>
                  <a:pt x="109677" y="220644"/>
                </a:lnTo>
                <a:lnTo>
                  <a:pt x="115914" y="208729"/>
                </a:lnTo>
                <a:lnTo>
                  <a:pt x="123711" y="195989"/>
                </a:lnTo>
                <a:lnTo>
                  <a:pt x="130469" y="180382"/>
                </a:lnTo>
                <a:lnTo>
                  <a:pt x="135320" y="163539"/>
                </a:lnTo>
                <a:lnTo>
                  <a:pt x="142077" y="146678"/>
                </a:lnTo>
                <a:lnTo>
                  <a:pt x="145716" y="129835"/>
                </a:lnTo>
                <a:lnTo>
                  <a:pt x="149874" y="112992"/>
                </a:lnTo>
                <a:lnTo>
                  <a:pt x="153686" y="96149"/>
                </a:lnTo>
                <a:lnTo>
                  <a:pt x="154899" y="80542"/>
                </a:lnTo>
                <a:lnTo>
                  <a:pt x="156112" y="64917"/>
                </a:lnTo>
                <a:lnTo>
                  <a:pt x="157845" y="52178"/>
                </a:lnTo>
                <a:lnTo>
                  <a:pt x="156112" y="41498"/>
                </a:lnTo>
                <a:lnTo>
                  <a:pt x="153686" y="31231"/>
                </a:lnTo>
                <a:lnTo>
                  <a:pt x="148661" y="23419"/>
                </a:lnTo>
                <a:lnTo>
                  <a:pt x="140865" y="15607"/>
                </a:lnTo>
                <a:lnTo>
                  <a:pt x="130469" y="10679"/>
                </a:lnTo>
                <a:lnTo>
                  <a:pt x="118686" y="5339"/>
                </a:lnTo>
                <a:lnTo>
                  <a:pt x="105518" y="2884"/>
                </a:lnTo>
                <a:lnTo>
                  <a:pt x="92523" y="0"/>
                </a:lnTo>
                <a:lnTo>
                  <a:pt x="65147" y="0"/>
                </a:lnTo>
                <a:lnTo>
                  <a:pt x="51113" y="2884"/>
                </a:lnTo>
                <a:lnTo>
                  <a:pt x="37771" y="5339"/>
                </a:lnTo>
                <a:lnTo>
                  <a:pt x="27375" y="10679"/>
                </a:lnTo>
                <a:lnTo>
                  <a:pt x="16980" y="15607"/>
                </a:lnTo>
                <a:lnTo>
                  <a:pt x="9183" y="23419"/>
                </a:lnTo>
                <a:lnTo>
                  <a:pt x="4158" y="31231"/>
                </a:lnTo>
                <a:lnTo>
                  <a:pt x="1212" y="41498"/>
                </a:lnTo>
                <a:lnTo>
                  <a:pt x="0" y="52178"/>
                </a:lnTo>
                <a:lnTo>
                  <a:pt x="0" y="64917"/>
                </a:lnTo>
                <a:lnTo>
                  <a:pt x="1212" y="80542"/>
                </a:lnTo>
                <a:lnTo>
                  <a:pt x="4158" y="96149"/>
                </a:lnTo>
                <a:lnTo>
                  <a:pt x="6584" y="112992"/>
                </a:lnTo>
                <a:lnTo>
                  <a:pt x="10395" y="129835"/>
                </a:lnTo>
                <a:lnTo>
                  <a:pt x="15767" y="146678"/>
                </a:lnTo>
                <a:lnTo>
                  <a:pt x="20791" y="163539"/>
                </a:lnTo>
                <a:lnTo>
                  <a:pt x="27376" y="180382"/>
                </a:lnTo>
                <a:lnTo>
                  <a:pt x="34133" y="195989"/>
                </a:lnTo>
                <a:lnTo>
                  <a:pt x="40197" y="208729"/>
                </a:lnTo>
                <a:lnTo>
                  <a:pt x="48167" y="220644"/>
                </a:lnTo>
                <a:lnTo>
                  <a:pt x="54752" y="230912"/>
                </a:lnTo>
                <a:lnTo>
                  <a:pt x="62722" y="238724"/>
                </a:lnTo>
                <a:lnTo>
                  <a:pt x="70519" y="243652"/>
                </a:lnTo>
                <a:lnTo>
                  <a:pt x="79355" y="2465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8127088" y="3080135"/>
            <a:ext cx="157845" cy="246536"/>
          </a:xfrm>
          <a:custGeom>
            <a:avLst/>
            <a:gdLst/>
            <a:ahLst/>
            <a:cxnLst/>
            <a:rect l="l" t="t" r="r" b="b"/>
            <a:pathLst>
              <a:path w="157845" h="246536">
                <a:moveTo>
                  <a:pt x="79355" y="246536"/>
                </a:moveTo>
                <a:lnTo>
                  <a:pt x="70519" y="243652"/>
                </a:lnTo>
                <a:lnTo>
                  <a:pt x="62722" y="238724"/>
                </a:lnTo>
                <a:lnTo>
                  <a:pt x="54752" y="230912"/>
                </a:lnTo>
                <a:lnTo>
                  <a:pt x="48167" y="220644"/>
                </a:lnTo>
                <a:lnTo>
                  <a:pt x="40197" y="208729"/>
                </a:lnTo>
                <a:lnTo>
                  <a:pt x="34133" y="195989"/>
                </a:lnTo>
                <a:lnTo>
                  <a:pt x="27376" y="180382"/>
                </a:lnTo>
                <a:lnTo>
                  <a:pt x="20791" y="163539"/>
                </a:lnTo>
                <a:lnTo>
                  <a:pt x="15767" y="146678"/>
                </a:lnTo>
                <a:lnTo>
                  <a:pt x="10395" y="129835"/>
                </a:lnTo>
                <a:lnTo>
                  <a:pt x="6584" y="112992"/>
                </a:lnTo>
                <a:lnTo>
                  <a:pt x="4158" y="96149"/>
                </a:lnTo>
                <a:lnTo>
                  <a:pt x="1212" y="80542"/>
                </a:lnTo>
                <a:lnTo>
                  <a:pt x="0" y="64917"/>
                </a:lnTo>
                <a:lnTo>
                  <a:pt x="0" y="52178"/>
                </a:lnTo>
                <a:lnTo>
                  <a:pt x="1212" y="41498"/>
                </a:lnTo>
                <a:lnTo>
                  <a:pt x="4158" y="31231"/>
                </a:lnTo>
                <a:lnTo>
                  <a:pt x="9183" y="23419"/>
                </a:lnTo>
                <a:lnTo>
                  <a:pt x="16980" y="15607"/>
                </a:lnTo>
                <a:lnTo>
                  <a:pt x="27375" y="10679"/>
                </a:lnTo>
                <a:lnTo>
                  <a:pt x="37771" y="5339"/>
                </a:lnTo>
                <a:lnTo>
                  <a:pt x="51113" y="2884"/>
                </a:lnTo>
                <a:lnTo>
                  <a:pt x="65147" y="0"/>
                </a:lnTo>
                <a:lnTo>
                  <a:pt x="79355" y="0"/>
                </a:lnTo>
                <a:lnTo>
                  <a:pt x="92523" y="0"/>
                </a:lnTo>
                <a:lnTo>
                  <a:pt x="105518" y="2884"/>
                </a:lnTo>
                <a:lnTo>
                  <a:pt x="118686" y="5339"/>
                </a:lnTo>
                <a:lnTo>
                  <a:pt x="130469" y="10679"/>
                </a:lnTo>
                <a:lnTo>
                  <a:pt x="140865" y="15607"/>
                </a:lnTo>
                <a:lnTo>
                  <a:pt x="148661" y="23419"/>
                </a:lnTo>
                <a:lnTo>
                  <a:pt x="153686" y="31231"/>
                </a:lnTo>
                <a:lnTo>
                  <a:pt x="156112" y="41498"/>
                </a:lnTo>
                <a:lnTo>
                  <a:pt x="157845" y="52178"/>
                </a:lnTo>
                <a:lnTo>
                  <a:pt x="156112" y="64917"/>
                </a:lnTo>
                <a:lnTo>
                  <a:pt x="154899" y="80542"/>
                </a:lnTo>
                <a:lnTo>
                  <a:pt x="153686" y="96149"/>
                </a:lnTo>
                <a:lnTo>
                  <a:pt x="149874" y="112992"/>
                </a:lnTo>
                <a:lnTo>
                  <a:pt x="145716" y="129835"/>
                </a:lnTo>
                <a:lnTo>
                  <a:pt x="142077" y="146678"/>
                </a:lnTo>
                <a:lnTo>
                  <a:pt x="135320" y="163539"/>
                </a:lnTo>
                <a:lnTo>
                  <a:pt x="130469" y="180382"/>
                </a:lnTo>
                <a:lnTo>
                  <a:pt x="123711" y="195989"/>
                </a:lnTo>
                <a:lnTo>
                  <a:pt x="115914" y="208729"/>
                </a:lnTo>
                <a:lnTo>
                  <a:pt x="109677" y="220644"/>
                </a:lnTo>
                <a:lnTo>
                  <a:pt x="101707" y="230912"/>
                </a:lnTo>
                <a:lnTo>
                  <a:pt x="93910" y="238724"/>
                </a:lnTo>
                <a:lnTo>
                  <a:pt x="85939" y="243652"/>
                </a:lnTo>
                <a:lnTo>
                  <a:pt x="79355" y="246536"/>
                </a:lnTo>
                <a:close/>
              </a:path>
            </a:pathLst>
          </a:custGeom>
          <a:ln w="66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8127088" y="3326671"/>
            <a:ext cx="157845" cy="244871"/>
          </a:xfrm>
          <a:custGeom>
            <a:avLst/>
            <a:gdLst/>
            <a:ahLst/>
            <a:cxnLst/>
            <a:rect l="l" t="t" r="r" b="b"/>
            <a:pathLst>
              <a:path w="157845" h="244871">
                <a:moveTo>
                  <a:pt x="79355" y="0"/>
                </a:moveTo>
                <a:lnTo>
                  <a:pt x="71905" y="1219"/>
                </a:lnTo>
                <a:lnTo>
                  <a:pt x="63934" y="6163"/>
                </a:lnTo>
                <a:lnTo>
                  <a:pt x="56138" y="13958"/>
                </a:lnTo>
                <a:lnTo>
                  <a:pt x="48167" y="24638"/>
                </a:lnTo>
                <a:lnTo>
                  <a:pt x="41930" y="36141"/>
                </a:lnTo>
                <a:lnTo>
                  <a:pt x="34133" y="48881"/>
                </a:lnTo>
                <a:lnTo>
                  <a:pt x="27375" y="64505"/>
                </a:lnTo>
                <a:lnTo>
                  <a:pt x="22351" y="81348"/>
                </a:lnTo>
                <a:lnTo>
                  <a:pt x="15767" y="98192"/>
                </a:lnTo>
                <a:lnTo>
                  <a:pt x="11608" y="115035"/>
                </a:lnTo>
                <a:lnTo>
                  <a:pt x="7970" y="131878"/>
                </a:lnTo>
                <a:lnTo>
                  <a:pt x="4158" y="148739"/>
                </a:lnTo>
                <a:lnTo>
                  <a:pt x="2945" y="164346"/>
                </a:lnTo>
                <a:lnTo>
                  <a:pt x="1212" y="179953"/>
                </a:lnTo>
                <a:lnTo>
                  <a:pt x="0" y="193105"/>
                </a:lnTo>
                <a:lnTo>
                  <a:pt x="1212" y="203372"/>
                </a:lnTo>
                <a:lnTo>
                  <a:pt x="4158" y="213656"/>
                </a:lnTo>
                <a:lnTo>
                  <a:pt x="9183" y="221451"/>
                </a:lnTo>
                <a:lnTo>
                  <a:pt x="16980" y="229264"/>
                </a:lnTo>
                <a:lnTo>
                  <a:pt x="27375" y="234191"/>
                </a:lnTo>
                <a:lnTo>
                  <a:pt x="38984" y="239531"/>
                </a:lnTo>
                <a:lnTo>
                  <a:pt x="52326" y="242003"/>
                </a:lnTo>
                <a:lnTo>
                  <a:pt x="65147" y="244871"/>
                </a:lnTo>
                <a:lnTo>
                  <a:pt x="92523" y="244871"/>
                </a:lnTo>
                <a:lnTo>
                  <a:pt x="106731" y="242003"/>
                </a:lnTo>
                <a:lnTo>
                  <a:pt x="120073" y="239531"/>
                </a:lnTo>
                <a:lnTo>
                  <a:pt x="130469" y="234191"/>
                </a:lnTo>
                <a:lnTo>
                  <a:pt x="140865" y="229264"/>
                </a:lnTo>
                <a:lnTo>
                  <a:pt x="148661" y="221451"/>
                </a:lnTo>
                <a:lnTo>
                  <a:pt x="153686" y="213657"/>
                </a:lnTo>
                <a:lnTo>
                  <a:pt x="156112" y="203372"/>
                </a:lnTo>
                <a:lnTo>
                  <a:pt x="157845" y="193105"/>
                </a:lnTo>
                <a:lnTo>
                  <a:pt x="157845" y="179953"/>
                </a:lnTo>
                <a:lnTo>
                  <a:pt x="156112" y="164346"/>
                </a:lnTo>
                <a:lnTo>
                  <a:pt x="153686" y="148739"/>
                </a:lnTo>
                <a:lnTo>
                  <a:pt x="151087" y="131878"/>
                </a:lnTo>
                <a:lnTo>
                  <a:pt x="146929" y="115035"/>
                </a:lnTo>
                <a:lnTo>
                  <a:pt x="142077" y="98192"/>
                </a:lnTo>
                <a:lnTo>
                  <a:pt x="136706" y="81348"/>
                </a:lnTo>
                <a:lnTo>
                  <a:pt x="130469" y="64505"/>
                </a:lnTo>
                <a:lnTo>
                  <a:pt x="123711" y="48881"/>
                </a:lnTo>
                <a:lnTo>
                  <a:pt x="117127" y="36141"/>
                </a:lnTo>
                <a:lnTo>
                  <a:pt x="109677" y="24638"/>
                </a:lnTo>
                <a:lnTo>
                  <a:pt x="102919" y="13958"/>
                </a:lnTo>
                <a:lnTo>
                  <a:pt x="95122" y="6163"/>
                </a:lnTo>
                <a:lnTo>
                  <a:pt x="87152" y="1219"/>
                </a:lnTo>
                <a:lnTo>
                  <a:pt x="793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8127088" y="3326671"/>
            <a:ext cx="157845" cy="244871"/>
          </a:xfrm>
          <a:custGeom>
            <a:avLst/>
            <a:gdLst/>
            <a:ahLst/>
            <a:cxnLst/>
            <a:rect l="l" t="t" r="r" b="b"/>
            <a:pathLst>
              <a:path w="157845" h="244871">
                <a:moveTo>
                  <a:pt x="79355" y="0"/>
                </a:moveTo>
                <a:lnTo>
                  <a:pt x="87152" y="1219"/>
                </a:lnTo>
                <a:lnTo>
                  <a:pt x="95122" y="6163"/>
                </a:lnTo>
                <a:lnTo>
                  <a:pt x="102919" y="13958"/>
                </a:lnTo>
                <a:lnTo>
                  <a:pt x="109677" y="24638"/>
                </a:lnTo>
                <a:lnTo>
                  <a:pt x="117127" y="36141"/>
                </a:lnTo>
                <a:lnTo>
                  <a:pt x="123711" y="48881"/>
                </a:lnTo>
                <a:lnTo>
                  <a:pt x="130469" y="64505"/>
                </a:lnTo>
                <a:lnTo>
                  <a:pt x="136706" y="81348"/>
                </a:lnTo>
                <a:lnTo>
                  <a:pt x="142077" y="98192"/>
                </a:lnTo>
                <a:lnTo>
                  <a:pt x="146929" y="115035"/>
                </a:lnTo>
                <a:lnTo>
                  <a:pt x="151087" y="131878"/>
                </a:lnTo>
                <a:lnTo>
                  <a:pt x="153686" y="148739"/>
                </a:lnTo>
                <a:lnTo>
                  <a:pt x="156112" y="164346"/>
                </a:lnTo>
                <a:lnTo>
                  <a:pt x="157845" y="179953"/>
                </a:lnTo>
                <a:lnTo>
                  <a:pt x="157845" y="193105"/>
                </a:lnTo>
                <a:lnTo>
                  <a:pt x="156112" y="203372"/>
                </a:lnTo>
                <a:lnTo>
                  <a:pt x="153686" y="213657"/>
                </a:lnTo>
                <a:lnTo>
                  <a:pt x="148661" y="221451"/>
                </a:lnTo>
                <a:lnTo>
                  <a:pt x="140865" y="229264"/>
                </a:lnTo>
                <a:lnTo>
                  <a:pt x="130469" y="234191"/>
                </a:lnTo>
                <a:lnTo>
                  <a:pt x="120073" y="239531"/>
                </a:lnTo>
                <a:lnTo>
                  <a:pt x="106731" y="242003"/>
                </a:lnTo>
                <a:lnTo>
                  <a:pt x="92523" y="244871"/>
                </a:lnTo>
                <a:lnTo>
                  <a:pt x="79355" y="244871"/>
                </a:lnTo>
                <a:lnTo>
                  <a:pt x="65147" y="244871"/>
                </a:lnTo>
                <a:lnTo>
                  <a:pt x="52326" y="242003"/>
                </a:lnTo>
                <a:lnTo>
                  <a:pt x="38984" y="239531"/>
                </a:lnTo>
                <a:lnTo>
                  <a:pt x="27375" y="234191"/>
                </a:lnTo>
                <a:lnTo>
                  <a:pt x="16980" y="229264"/>
                </a:lnTo>
                <a:lnTo>
                  <a:pt x="9183" y="221451"/>
                </a:lnTo>
                <a:lnTo>
                  <a:pt x="4158" y="213656"/>
                </a:lnTo>
                <a:lnTo>
                  <a:pt x="1212" y="203372"/>
                </a:lnTo>
                <a:lnTo>
                  <a:pt x="0" y="193105"/>
                </a:lnTo>
                <a:lnTo>
                  <a:pt x="1212" y="179953"/>
                </a:lnTo>
                <a:lnTo>
                  <a:pt x="2945" y="164346"/>
                </a:lnTo>
                <a:lnTo>
                  <a:pt x="4158" y="148739"/>
                </a:lnTo>
                <a:lnTo>
                  <a:pt x="7970" y="131878"/>
                </a:lnTo>
                <a:lnTo>
                  <a:pt x="11608" y="115035"/>
                </a:lnTo>
                <a:lnTo>
                  <a:pt x="15767" y="98192"/>
                </a:lnTo>
                <a:lnTo>
                  <a:pt x="22351" y="81348"/>
                </a:lnTo>
                <a:lnTo>
                  <a:pt x="27375" y="64505"/>
                </a:lnTo>
                <a:lnTo>
                  <a:pt x="34133" y="48881"/>
                </a:lnTo>
                <a:lnTo>
                  <a:pt x="41930" y="36141"/>
                </a:lnTo>
                <a:lnTo>
                  <a:pt x="48167" y="24638"/>
                </a:lnTo>
                <a:lnTo>
                  <a:pt x="56138" y="13958"/>
                </a:lnTo>
                <a:lnTo>
                  <a:pt x="63934" y="6163"/>
                </a:lnTo>
                <a:lnTo>
                  <a:pt x="71905" y="1219"/>
                </a:lnTo>
                <a:lnTo>
                  <a:pt x="79355" y="0"/>
                </a:lnTo>
                <a:close/>
              </a:path>
            </a:pathLst>
          </a:custGeom>
          <a:ln w="66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7266564" y="3090814"/>
            <a:ext cx="157810" cy="246124"/>
          </a:xfrm>
          <a:custGeom>
            <a:avLst/>
            <a:gdLst/>
            <a:ahLst/>
            <a:cxnLst/>
            <a:rect l="l" t="t" r="r" b="b"/>
            <a:pathLst>
              <a:path w="157810" h="246124">
                <a:moveTo>
                  <a:pt x="79321" y="246124"/>
                </a:moveTo>
                <a:lnTo>
                  <a:pt x="85974" y="243652"/>
                </a:lnTo>
                <a:lnTo>
                  <a:pt x="95105" y="238312"/>
                </a:lnTo>
                <a:lnTo>
                  <a:pt x="101759" y="230500"/>
                </a:lnTo>
                <a:lnTo>
                  <a:pt x="109642" y="220232"/>
                </a:lnTo>
                <a:lnTo>
                  <a:pt x="117110" y="208317"/>
                </a:lnTo>
                <a:lnTo>
                  <a:pt x="123763" y="195577"/>
                </a:lnTo>
                <a:lnTo>
                  <a:pt x="130399" y="179970"/>
                </a:lnTo>
                <a:lnTo>
                  <a:pt x="136637" y="164363"/>
                </a:lnTo>
                <a:lnTo>
                  <a:pt x="142043" y="146283"/>
                </a:lnTo>
                <a:lnTo>
                  <a:pt x="145768" y="129423"/>
                </a:lnTo>
                <a:lnTo>
                  <a:pt x="149926" y="112580"/>
                </a:lnTo>
                <a:lnTo>
                  <a:pt x="153669" y="95737"/>
                </a:lnTo>
                <a:lnTo>
                  <a:pt x="156164" y="80129"/>
                </a:lnTo>
                <a:lnTo>
                  <a:pt x="157810" y="65741"/>
                </a:lnTo>
                <a:lnTo>
                  <a:pt x="157810" y="41498"/>
                </a:lnTo>
                <a:lnTo>
                  <a:pt x="153669" y="30819"/>
                </a:lnTo>
                <a:lnTo>
                  <a:pt x="148679" y="23007"/>
                </a:lnTo>
                <a:lnTo>
                  <a:pt x="140795" y="15212"/>
                </a:lnTo>
                <a:lnTo>
                  <a:pt x="130399" y="10284"/>
                </a:lnTo>
                <a:lnTo>
                  <a:pt x="118773" y="6163"/>
                </a:lnTo>
                <a:lnTo>
                  <a:pt x="105484" y="2472"/>
                </a:lnTo>
                <a:lnTo>
                  <a:pt x="92610" y="0"/>
                </a:lnTo>
                <a:lnTo>
                  <a:pt x="65199" y="0"/>
                </a:lnTo>
                <a:lnTo>
                  <a:pt x="51078" y="2472"/>
                </a:lnTo>
                <a:lnTo>
                  <a:pt x="39036" y="6163"/>
                </a:lnTo>
                <a:lnTo>
                  <a:pt x="27410" y="10284"/>
                </a:lnTo>
                <a:lnTo>
                  <a:pt x="17032" y="15212"/>
                </a:lnTo>
                <a:lnTo>
                  <a:pt x="9131" y="23007"/>
                </a:lnTo>
                <a:lnTo>
                  <a:pt x="4158" y="30819"/>
                </a:lnTo>
                <a:lnTo>
                  <a:pt x="1247" y="41498"/>
                </a:lnTo>
                <a:lnTo>
                  <a:pt x="0" y="51783"/>
                </a:lnTo>
                <a:lnTo>
                  <a:pt x="0" y="65741"/>
                </a:lnTo>
                <a:lnTo>
                  <a:pt x="1247" y="80129"/>
                </a:lnTo>
                <a:lnTo>
                  <a:pt x="4158" y="95737"/>
                </a:lnTo>
                <a:lnTo>
                  <a:pt x="6653" y="112580"/>
                </a:lnTo>
                <a:lnTo>
                  <a:pt x="10378" y="129423"/>
                </a:lnTo>
                <a:lnTo>
                  <a:pt x="15784" y="146283"/>
                </a:lnTo>
                <a:lnTo>
                  <a:pt x="20774" y="164363"/>
                </a:lnTo>
                <a:lnTo>
                  <a:pt x="27410" y="179970"/>
                </a:lnTo>
                <a:lnTo>
                  <a:pt x="34064" y="195577"/>
                </a:lnTo>
                <a:lnTo>
                  <a:pt x="40284" y="208317"/>
                </a:lnTo>
                <a:lnTo>
                  <a:pt x="48167" y="220232"/>
                </a:lnTo>
                <a:lnTo>
                  <a:pt x="56068" y="230500"/>
                </a:lnTo>
                <a:lnTo>
                  <a:pt x="62704" y="238312"/>
                </a:lnTo>
                <a:lnTo>
                  <a:pt x="70605" y="243652"/>
                </a:lnTo>
                <a:lnTo>
                  <a:pt x="79321" y="246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7266564" y="3090814"/>
            <a:ext cx="157810" cy="246124"/>
          </a:xfrm>
          <a:custGeom>
            <a:avLst/>
            <a:gdLst/>
            <a:ahLst/>
            <a:cxnLst/>
            <a:rect l="l" t="t" r="r" b="b"/>
            <a:pathLst>
              <a:path w="157810" h="246124">
                <a:moveTo>
                  <a:pt x="79321" y="246124"/>
                </a:moveTo>
                <a:lnTo>
                  <a:pt x="70605" y="243652"/>
                </a:lnTo>
                <a:lnTo>
                  <a:pt x="62704" y="238312"/>
                </a:lnTo>
                <a:lnTo>
                  <a:pt x="56068" y="230500"/>
                </a:lnTo>
                <a:lnTo>
                  <a:pt x="48167" y="220232"/>
                </a:lnTo>
                <a:lnTo>
                  <a:pt x="40284" y="208317"/>
                </a:lnTo>
                <a:lnTo>
                  <a:pt x="34064" y="195577"/>
                </a:lnTo>
                <a:lnTo>
                  <a:pt x="27410" y="179970"/>
                </a:lnTo>
                <a:lnTo>
                  <a:pt x="20774" y="164363"/>
                </a:lnTo>
                <a:lnTo>
                  <a:pt x="15784" y="146283"/>
                </a:lnTo>
                <a:lnTo>
                  <a:pt x="10378" y="129423"/>
                </a:lnTo>
                <a:lnTo>
                  <a:pt x="6653" y="112580"/>
                </a:lnTo>
                <a:lnTo>
                  <a:pt x="4158" y="95737"/>
                </a:lnTo>
                <a:lnTo>
                  <a:pt x="1247" y="80129"/>
                </a:lnTo>
                <a:lnTo>
                  <a:pt x="0" y="65741"/>
                </a:lnTo>
                <a:lnTo>
                  <a:pt x="0" y="51783"/>
                </a:lnTo>
                <a:lnTo>
                  <a:pt x="1247" y="41498"/>
                </a:lnTo>
                <a:lnTo>
                  <a:pt x="4158" y="30819"/>
                </a:lnTo>
                <a:lnTo>
                  <a:pt x="9131" y="23007"/>
                </a:lnTo>
                <a:lnTo>
                  <a:pt x="17032" y="15212"/>
                </a:lnTo>
                <a:lnTo>
                  <a:pt x="27410" y="10284"/>
                </a:lnTo>
                <a:lnTo>
                  <a:pt x="39036" y="6163"/>
                </a:lnTo>
                <a:lnTo>
                  <a:pt x="51078" y="2472"/>
                </a:lnTo>
                <a:lnTo>
                  <a:pt x="65199" y="0"/>
                </a:lnTo>
                <a:lnTo>
                  <a:pt x="79321" y="0"/>
                </a:lnTo>
                <a:lnTo>
                  <a:pt x="92610" y="0"/>
                </a:lnTo>
                <a:lnTo>
                  <a:pt x="105484" y="2472"/>
                </a:lnTo>
                <a:lnTo>
                  <a:pt x="118773" y="6163"/>
                </a:lnTo>
                <a:lnTo>
                  <a:pt x="130399" y="10284"/>
                </a:lnTo>
                <a:lnTo>
                  <a:pt x="140795" y="15212"/>
                </a:lnTo>
                <a:lnTo>
                  <a:pt x="148679" y="23007"/>
                </a:lnTo>
                <a:lnTo>
                  <a:pt x="153669" y="30819"/>
                </a:lnTo>
                <a:lnTo>
                  <a:pt x="157810" y="41498"/>
                </a:lnTo>
                <a:lnTo>
                  <a:pt x="157810" y="51783"/>
                </a:lnTo>
                <a:lnTo>
                  <a:pt x="157810" y="65741"/>
                </a:lnTo>
                <a:lnTo>
                  <a:pt x="156164" y="80129"/>
                </a:lnTo>
                <a:lnTo>
                  <a:pt x="153669" y="95737"/>
                </a:lnTo>
                <a:lnTo>
                  <a:pt x="149926" y="112580"/>
                </a:lnTo>
                <a:lnTo>
                  <a:pt x="145768" y="129423"/>
                </a:lnTo>
                <a:lnTo>
                  <a:pt x="142043" y="146283"/>
                </a:lnTo>
                <a:lnTo>
                  <a:pt x="136637" y="164363"/>
                </a:lnTo>
                <a:lnTo>
                  <a:pt x="130399" y="179970"/>
                </a:lnTo>
                <a:lnTo>
                  <a:pt x="123763" y="195577"/>
                </a:lnTo>
                <a:lnTo>
                  <a:pt x="117110" y="208317"/>
                </a:lnTo>
                <a:lnTo>
                  <a:pt x="109642" y="220232"/>
                </a:lnTo>
                <a:lnTo>
                  <a:pt x="101759" y="230500"/>
                </a:lnTo>
                <a:lnTo>
                  <a:pt x="95105" y="238312"/>
                </a:lnTo>
                <a:lnTo>
                  <a:pt x="85974" y="243652"/>
                </a:lnTo>
                <a:lnTo>
                  <a:pt x="79321" y="246124"/>
                </a:lnTo>
                <a:close/>
              </a:path>
            </a:pathLst>
          </a:custGeom>
          <a:ln w="66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7266564" y="3336939"/>
            <a:ext cx="159057" cy="244888"/>
          </a:xfrm>
          <a:custGeom>
            <a:avLst/>
            <a:gdLst/>
            <a:ahLst/>
            <a:cxnLst/>
            <a:rect l="l" t="t" r="r" b="b"/>
            <a:pathLst>
              <a:path w="159057" h="244888">
                <a:moveTo>
                  <a:pt x="79320" y="0"/>
                </a:moveTo>
                <a:lnTo>
                  <a:pt x="71853" y="1236"/>
                </a:lnTo>
                <a:lnTo>
                  <a:pt x="63952" y="6575"/>
                </a:lnTo>
                <a:lnTo>
                  <a:pt x="56068" y="14370"/>
                </a:lnTo>
                <a:lnTo>
                  <a:pt x="48167" y="24655"/>
                </a:lnTo>
                <a:lnTo>
                  <a:pt x="41947" y="36158"/>
                </a:lnTo>
                <a:lnTo>
                  <a:pt x="35294" y="49310"/>
                </a:lnTo>
                <a:lnTo>
                  <a:pt x="27410" y="64917"/>
                </a:lnTo>
                <a:lnTo>
                  <a:pt x="22420" y="81761"/>
                </a:lnTo>
                <a:lnTo>
                  <a:pt x="17031" y="98604"/>
                </a:lnTo>
                <a:lnTo>
                  <a:pt x="11626" y="115447"/>
                </a:lnTo>
                <a:lnTo>
                  <a:pt x="7883" y="132308"/>
                </a:lnTo>
                <a:lnTo>
                  <a:pt x="4158" y="149151"/>
                </a:lnTo>
                <a:lnTo>
                  <a:pt x="2910" y="164346"/>
                </a:lnTo>
                <a:lnTo>
                  <a:pt x="1247" y="179970"/>
                </a:lnTo>
                <a:lnTo>
                  <a:pt x="0" y="193105"/>
                </a:lnTo>
                <a:lnTo>
                  <a:pt x="1247" y="203389"/>
                </a:lnTo>
                <a:lnTo>
                  <a:pt x="4158" y="213656"/>
                </a:lnTo>
                <a:lnTo>
                  <a:pt x="9131" y="221469"/>
                </a:lnTo>
                <a:lnTo>
                  <a:pt x="18279" y="229264"/>
                </a:lnTo>
                <a:lnTo>
                  <a:pt x="27410" y="234603"/>
                </a:lnTo>
                <a:lnTo>
                  <a:pt x="39036" y="239548"/>
                </a:lnTo>
                <a:lnTo>
                  <a:pt x="52326" y="242415"/>
                </a:lnTo>
                <a:lnTo>
                  <a:pt x="65199" y="244888"/>
                </a:lnTo>
                <a:lnTo>
                  <a:pt x="92610" y="244888"/>
                </a:lnTo>
                <a:lnTo>
                  <a:pt x="106731" y="242415"/>
                </a:lnTo>
                <a:lnTo>
                  <a:pt x="120021" y="239548"/>
                </a:lnTo>
                <a:lnTo>
                  <a:pt x="130399" y="234603"/>
                </a:lnTo>
                <a:lnTo>
                  <a:pt x="140795" y="229264"/>
                </a:lnTo>
                <a:lnTo>
                  <a:pt x="148679" y="221469"/>
                </a:lnTo>
                <a:lnTo>
                  <a:pt x="154916" y="213657"/>
                </a:lnTo>
                <a:lnTo>
                  <a:pt x="157810" y="203389"/>
                </a:lnTo>
                <a:lnTo>
                  <a:pt x="159057" y="193105"/>
                </a:lnTo>
                <a:lnTo>
                  <a:pt x="157810" y="179970"/>
                </a:lnTo>
                <a:lnTo>
                  <a:pt x="156164" y="164346"/>
                </a:lnTo>
                <a:lnTo>
                  <a:pt x="154916" y="149151"/>
                </a:lnTo>
                <a:lnTo>
                  <a:pt x="151174" y="132308"/>
                </a:lnTo>
                <a:lnTo>
                  <a:pt x="147015" y="115447"/>
                </a:lnTo>
                <a:lnTo>
                  <a:pt x="142043" y="98604"/>
                </a:lnTo>
                <a:lnTo>
                  <a:pt x="136637" y="81761"/>
                </a:lnTo>
                <a:lnTo>
                  <a:pt x="130399" y="64917"/>
                </a:lnTo>
                <a:lnTo>
                  <a:pt x="123763" y="49310"/>
                </a:lnTo>
                <a:lnTo>
                  <a:pt x="117110" y="36158"/>
                </a:lnTo>
                <a:lnTo>
                  <a:pt x="109642" y="24655"/>
                </a:lnTo>
                <a:lnTo>
                  <a:pt x="102989" y="14370"/>
                </a:lnTo>
                <a:lnTo>
                  <a:pt x="95105" y="6575"/>
                </a:lnTo>
                <a:lnTo>
                  <a:pt x="87221" y="1236"/>
                </a:lnTo>
                <a:lnTo>
                  <a:pt x="79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7266564" y="3336939"/>
            <a:ext cx="159057" cy="244888"/>
          </a:xfrm>
          <a:custGeom>
            <a:avLst/>
            <a:gdLst/>
            <a:ahLst/>
            <a:cxnLst/>
            <a:rect l="l" t="t" r="r" b="b"/>
            <a:pathLst>
              <a:path w="159057" h="244888">
                <a:moveTo>
                  <a:pt x="79320" y="0"/>
                </a:moveTo>
                <a:lnTo>
                  <a:pt x="87221" y="1236"/>
                </a:lnTo>
                <a:lnTo>
                  <a:pt x="95105" y="6575"/>
                </a:lnTo>
                <a:lnTo>
                  <a:pt x="102989" y="14370"/>
                </a:lnTo>
                <a:lnTo>
                  <a:pt x="109642" y="24655"/>
                </a:lnTo>
                <a:lnTo>
                  <a:pt x="117110" y="36158"/>
                </a:lnTo>
                <a:lnTo>
                  <a:pt x="123763" y="49310"/>
                </a:lnTo>
                <a:lnTo>
                  <a:pt x="130399" y="64917"/>
                </a:lnTo>
                <a:lnTo>
                  <a:pt x="136637" y="81761"/>
                </a:lnTo>
                <a:lnTo>
                  <a:pt x="142043" y="98604"/>
                </a:lnTo>
                <a:lnTo>
                  <a:pt x="147015" y="115447"/>
                </a:lnTo>
                <a:lnTo>
                  <a:pt x="151174" y="132308"/>
                </a:lnTo>
                <a:lnTo>
                  <a:pt x="154916" y="149151"/>
                </a:lnTo>
                <a:lnTo>
                  <a:pt x="156164" y="164346"/>
                </a:lnTo>
                <a:lnTo>
                  <a:pt x="157810" y="179970"/>
                </a:lnTo>
                <a:lnTo>
                  <a:pt x="159057" y="193105"/>
                </a:lnTo>
                <a:lnTo>
                  <a:pt x="157810" y="203389"/>
                </a:lnTo>
                <a:lnTo>
                  <a:pt x="154916" y="213657"/>
                </a:lnTo>
                <a:lnTo>
                  <a:pt x="148679" y="221469"/>
                </a:lnTo>
                <a:lnTo>
                  <a:pt x="140795" y="229264"/>
                </a:lnTo>
                <a:lnTo>
                  <a:pt x="130399" y="234603"/>
                </a:lnTo>
                <a:lnTo>
                  <a:pt x="120021" y="239548"/>
                </a:lnTo>
                <a:lnTo>
                  <a:pt x="106731" y="242415"/>
                </a:lnTo>
                <a:lnTo>
                  <a:pt x="92610" y="244888"/>
                </a:lnTo>
                <a:lnTo>
                  <a:pt x="79321" y="244888"/>
                </a:lnTo>
                <a:lnTo>
                  <a:pt x="65199" y="244888"/>
                </a:lnTo>
                <a:lnTo>
                  <a:pt x="52326" y="242415"/>
                </a:lnTo>
                <a:lnTo>
                  <a:pt x="39036" y="239548"/>
                </a:lnTo>
                <a:lnTo>
                  <a:pt x="27410" y="234603"/>
                </a:lnTo>
                <a:lnTo>
                  <a:pt x="18279" y="229264"/>
                </a:lnTo>
                <a:lnTo>
                  <a:pt x="9131" y="221469"/>
                </a:lnTo>
                <a:lnTo>
                  <a:pt x="4158" y="213656"/>
                </a:lnTo>
                <a:lnTo>
                  <a:pt x="1247" y="203389"/>
                </a:lnTo>
                <a:lnTo>
                  <a:pt x="0" y="193105"/>
                </a:lnTo>
                <a:lnTo>
                  <a:pt x="1247" y="179970"/>
                </a:lnTo>
                <a:lnTo>
                  <a:pt x="2910" y="164346"/>
                </a:lnTo>
                <a:lnTo>
                  <a:pt x="4158" y="149151"/>
                </a:lnTo>
                <a:lnTo>
                  <a:pt x="7883" y="132308"/>
                </a:lnTo>
                <a:lnTo>
                  <a:pt x="11626" y="115447"/>
                </a:lnTo>
                <a:lnTo>
                  <a:pt x="17031" y="98604"/>
                </a:lnTo>
                <a:lnTo>
                  <a:pt x="22420" y="81761"/>
                </a:lnTo>
                <a:lnTo>
                  <a:pt x="27410" y="64917"/>
                </a:lnTo>
                <a:lnTo>
                  <a:pt x="35294" y="49310"/>
                </a:lnTo>
                <a:lnTo>
                  <a:pt x="41947" y="36158"/>
                </a:lnTo>
                <a:lnTo>
                  <a:pt x="48167" y="24655"/>
                </a:lnTo>
                <a:lnTo>
                  <a:pt x="56068" y="14370"/>
                </a:lnTo>
                <a:lnTo>
                  <a:pt x="63952" y="6575"/>
                </a:lnTo>
                <a:lnTo>
                  <a:pt x="71853" y="1236"/>
                </a:lnTo>
                <a:lnTo>
                  <a:pt x="79320" y="0"/>
                </a:lnTo>
                <a:close/>
              </a:path>
            </a:pathLst>
          </a:custGeom>
          <a:ln w="66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6861642" y="2812239"/>
            <a:ext cx="159057" cy="246124"/>
          </a:xfrm>
          <a:custGeom>
            <a:avLst/>
            <a:gdLst/>
            <a:ahLst/>
            <a:cxnLst/>
            <a:rect l="l" t="t" r="r" b="b"/>
            <a:pathLst>
              <a:path w="159057" h="246124">
                <a:moveTo>
                  <a:pt x="79736" y="246124"/>
                </a:moveTo>
                <a:lnTo>
                  <a:pt x="87204" y="243240"/>
                </a:lnTo>
                <a:lnTo>
                  <a:pt x="95105" y="239548"/>
                </a:lnTo>
                <a:lnTo>
                  <a:pt x="102989" y="231736"/>
                </a:lnTo>
                <a:lnTo>
                  <a:pt x="110890" y="221469"/>
                </a:lnTo>
                <a:lnTo>
                  <a:pt x="117526" y="209553"/>
                </a:lnTo>
                <a:lnTo>
                  <a:pt x="123763" y="195577"/>
                </a:lnTo>
                <a:lnTo>
                  <a:pt x="131647" y="179970"/>
                </a:lnTo>
                <a:lnTo>
                  <a:pt x="137053" y="164363"/>
                </a:lnTo>
                <a:lnTo>
                  <a:pt x="142025" y="146283"/>
                </a:lnTo>
                <a:lnTo>
                  <a:pt x="147431" y="130659"/>
                </a:lnTo>
                <a:lnTo>
                  <a:pt x="151174" y="113816"/>
                </a:lnTo>
                <a:lnTo>
                  <a:pt x="154899" y="96973"/>
                </a:lnTo>
                <a:lnTo>
                  <a:pt x="156562" y="80129"/>
                </a:lnTo>
                <a:lnTo>
                  <a:pt x="157810" y="65741"/>
                </a:lnTo>
                <a:lnTo>
                  <a:pt x="159057" y="53002"/>
                </a:lnTo>
                <a:lnTo>
                  <a:pt x="157810" y="41086"/>
                </a:lnTo>
                <a:lnTo>
                  <a:pt x="154899" y="32055"/>
                </a:lnTo>
                <a:lnTo>
                  <a:pt x="149926" y="23007"/>
                </a:lnTo>
                <a:lnTo>
                  <a:pt x="140778" y="16843"/>
                </a:lnTo>
                <a:lnTo>
                  <a:pt x="131647" y="10267"/>
                </a:lnTo>
                <a:lnTo>
                  <a:pt x="120021" y="6163"/>
                </a:lnTo>
                <a:lnTo>
                  <a:pt x="106731" y="2472"/>
                </a:lnTo>
                <a:lnTo>
                  <a:pt x="93858" y="1236"/>
                </a:lnTo>
                <a:lnTo>
                  <a:pt x="79736" y="0"/>
                </a:lnTo>
                <a:lnTo>
                  <a:pt x="65199" y="1236"/>
                </a:lnTo>
                <a:lnTo>
                  <a:pt x="52326" y="2472"/>
                </a:lnTo>
                <a:lnTo>
                  <a:pt x="39036" y="6163"/>
                </a:lnTo>
                <a:lnTo>
                  <a:pt x="27410" y="10267"/>
                </a:lnTo>
                <a:lnTo>
                  <a:pt x="18279" y="16843"/>
                </a:lnTo>
                <a:lnTo>
                  <a:pt x="10794" y="23007"/>
                </a:lnTo>
                <a:lnTo>
                  <a:pt x="4158" y="32055"/>
                </a:lnTo>
                <a:lnTo>
                  <a:pt x="1663" y="41086"/>
                </a:lnTo>
                <a:lnTo>
                  <a:pt x="0" y="53002"/>
                </a:lnTo>
                <a:lnTo>
                  <a:pt x="1663" y="65741"/>
                </a:lnTo>
                <a:lnTo>
                  <a:pt x="2910" y="80129"/>
                </a:lnTo>
                <a:lnTo>
                  <a:pt x="4158" y="96973"/>
                </a:lnTo>
                <a:lnTo>
                  <a:pt x="7883" y="113816"/>
                </a:lnTo>
                <a:lnTo>
                  <a:pt x="12041" y="130659"/>
                </a:lnTo>
                <a:lnTo>
                  <a:pt x="17032" y="146283"/>
                </a:lnTo>
                <a:lnTo>
                  <a:pt x="22420" y="164363"/>
                </a:lnTo>
                <a:lnTo>
                  <a:pt x="27410" y="179970"/>
                </a:lnTo>
                <a:lnTo>
                  <a:pt x="35294" y="195577"/>
                </a:lnTo>
                <a:lnTo>
                  <a:pt x="41947" y="209553"/>
                </a:lnTo>
                <a:lnTo>
                  <a:pt x="49831" y="221469"/>
                </a:lnTo>
                <a:lnTo>
                  <a:pt x="56068" y="231736"/>
                </a:lnTo>
                <a:lnTo>
                  <a:pt x="63952" y="239548"/>
                </a:lnTo>
                <a:lnTo>
                  <a:pt x="71853" y="243240"/>
                </a:lnTo>
                <a:lnTo>
                  <a:pt x="79736" y="246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6861642" y="2812239"/>
            <a:ext cx="159057" cy="246124"/>
          </a:xfrm>
          <a:custGeom>
            <a:avLst/>
            <a:gdLst/>
            <a:ahLst/>
            <a:cxnLst/>
            <a:rect l="l" t="t" r="r" b="b"/>
            <a:pathLst>
              <a:path w="159057" h="246124">
                <a:moveTo>
                  <a:pt x="79736" y="246124"/>
                </a:moveTo>
                <a:lnTo>
                  <a:pt x="71853" y="243240"/>
                </a:lnTo>
                <a:lnTo>
                  <a:pt x="63952" y="239548"/>
                </a:lnTo>
                <a:lnTo>
                  <a:pt x="56068" y="231736"/>
                </a:lnTo>
                <a:lnTo>
                  <a:pt x="49831" y="221469"/>
                </a:lnTo>
                <a:lnTo>
                  <a:pt x="41947" y="209553"/>
                </a:lnTo>
                <a:lnTo>
                  <a:pt x="35294" y="195577"/>
                </a:lnTo>
                <a:lnTo>
                  <a:pt x="27410" y="179970"/>
                </a:lnTo>
                <a:lnTo>
                  <a:pt x="22420" y="164363"/>
                </a:lnTo>
                <a:lnTo>
                  <a:pt x="17032" y="146283"/>
                </a:lnTo>
                <a:lnTo>
                  <a:pt x="12041" y="130659"/>
                </a:lnTo>
                <a:lnTo>
                  <a:pt x="7883" y="113816"/>
                </a:lnTo>
                <a:lnTo>
                  <a:pt x="4158" y="96973"/>
                </a:lnTo>
                <a:lnTo>
                  <a:pt x="2910" y="80129"/>
                </a:lnTo>
                <a:lnTo>
                  <a:pt x="1663" y="65741"/>
                </a:lnTo>
                <a:lnTo>
                  <a:pt x="0" y="53002"/>
                </a:lnTo>
                <a:lnTo>
                  <a:pt x="1663" y="41086"/>
                </a:lnTo>
                <a:lnTo>
                  <a:pt x="4158" y="32055"/>
                </a:lnTo>
                <a:lnTo>
                  <a:pt x="10794" y="23007"/>
                </a:lnTo>
                <a:lnTo>
                  <a:pt x="18279" y="16843"/>
                </a:lnTo>
                <a:lnTo>
                  <a:pt x="27410" y="10267"/>
                </a:lnTo>
                <a:lnTo>
                  <a:pt x="39036" y="6163"/>
                </a:lnTo>
                <a:lnTo>
                  <a:pt x="52326" y="2472"/>
                </a:lnTo>
                <a:lnTo>
                  <a:pt x="65199" y="1236"/>
                </a:lnTo>
                <a:lnTo>
                  <a:pt x="79736" y="0"/>
                </a:lnTo>
                <a:lnTo>
                  <a:pt x="93858" y="1236"/>
                </a:lnTo>
                <a:lnTo>
                  <a:pt x="106731" y="2472"/>
                </a:lnTo>
                <a:lnTo>
                  <a:pt x="120021" y="6163"/>
                </a:lnTo>
                <a:lnTo>
                  <a:pt x="131647" y="10267"/>
                </a:lnTo>
                <a:lnTo>
                  <a:pt x="140778" y="16843"/>
                </a:lnTo>
                <a:lnTo>
                  <a:pt x="149926" y="23007"/>
                </a:lnTo>
                <a:lnTo>
                  <a:pt x="154899" y="32055"/>
                </a:lnTo>
                <a:lnTo>
                  <a:pt x="157810" y="41086"/>
                </a:lnTo>
                <a:lnTo>
                  <a:pt x="159057" y="53002"/>
                </a:lnTo>
                <a:lnTo>
                  <a:pt x="157810" y="65741"/>
                </a:lnTo>
                <a:lnTo>
                  <a:pt x="156562" y="80129"/>
                </a:lnTo>
                <a:lnTo>
                  <a:pt x="154899" y="96973"/>
                </a:lnTo>
                <a:lnTo>
                  <a:pt x="151174" y="113816"/>
                </a:lnTo>
                <a:lnTo>
                  <a:pt x="147431" y="130659"/>
                </a:lnTo>
                <a:lnTo>
                  <a:pt x="142025" y="146283"/>
                </a:lnTo>
                <a:lnTo>
                  <a:pt x="137053" y="164363"/>
                </a:lnTo>
                <a:lnTo>
                  <a:pt x="131647" y="179970"/>
                </a:lnTo>
                <a:lnTo>
                  <a:pt x="123763" y="195577"/>
                </a:lnTo>
                <a:lnTo>
                  <a:pt x="117526" y="209553"/>
                </a:lnTo>
                <a:lnTo>
                  <a:pt x="110890" y="221469"/>
                </a:lnTo>
                <a:lnTo>
                  <a:pt x="102989" y="231736"/>
                </a:lnTo>
                <a:lnTo>
                  <a:pt x="95105" y="239548"/>
                </a:lnTo>
                <a:lnTo>
                  <a:pt x="87204" y="243240"/>
                </a:lnTo>
                <a:lnTo>
                  <a:pt x="79736" y="246124"/>
                </a:lnTo>
                <a:close/>
              </a:path>
            </a:pathLst>
          </a:custGeom>
          <a:ln w="66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6863305" y="3058364"/>
            <a:ext cx="157394" cy="246107"/>
          </a:xfrm>
          <a:custGeom>
            <a:avLst/>
            <a:gdLst/>
            <a:ahLst/>
            <a:cxnLst/>
            <a:rect l="l" t="t" r="r" b="b"/>
            <a:pathLst>
              <a:path w="157394" h="246107">
                <a:moveTo>
                  <a:pt x="78073" y="0"/>
                </a:moveTo>
                <a:lnTo>
                  <a:pt x="71420" y="2455"/>
                </a:lnTo>
                <a:lnTo>
                  <a:pt x="62288" y="6575"/>
                </a:lnTo>
                <a:lnTo>
                  <a:pt x="55652" y="13958"/>
                </a:lnTo>
                <a:lnTo>
                  <a:pt x="48167" y="24655"/>
                </a:lnTo>
                <a:lnTo>
                  <a:pt x="40284" y="36158"/>
                </a:lnTo>
                <a:lnTo>
                  <a:pt x="33630" y="50529"/>
                </a:lnTo>
                <a:lnTo>
                  <a:pt x="26994" y="66154"/>
                </a:lnTo>
                <a:lnTo>
                  <a:pt x="20757" y="81348"/>
                </a:lnTo>
                <a:lnTo>
                  <a:pt x="15368" y="98192"/>
                </a:lnTo>
                <a:lnTo>
                  <a:pt x="11626" y="115035"/>
                </a:lnTo>
                <a:lnTo>
                  <a:pt x="7467" y="131895"/>
                </a:lnTo>
                <a:lnTo>
                  <a:pt x="3725" y="148739"/>
                </a:lnTo>
                <a:lnTo>
                  <a:pt x="1247" y="165582"/>
                </a:lnTo>
                <a:lnTo>
                  <a:pt x="0" y="179953"/>
                </a:lnTo>
                <a:lnTo>
                  <a:pt x="0" y="204608"/>
                </a:lnTo>
                <a:lnTo>
                  <a:pt x="3725" y="213656"/>
                </a:lnTo>
                <a:lnTo>
                  <a:pt x="9131" y="222688"/>
                </a:lnTo>
                <a:lnTo>
                  <a:pt x="16616" y="229264"/>
                </a:lnTo>
                <a:lnTo>
                  <a:pt x="26994" y="235839"/>
                </a:lnTo>
                <a:lnTo>
                  <a:pt x="39036" y="239531"/>
                </a:lnTo>
                <a:lnTo>
                  <a:pt x="51910" y="243652"/>
                </a:lnTo>
                <a:lnTo>
                  <a:pt x="64784" y="244888"/>
                </a:lnTo>
                <a:lnTo>
                  <a:pt x="78073" y="246107"/>
                </a:lnTo>
                <a:lnTo>
                  <a:pt x="92194" y="244888"/>
                </a:lnTo>
                <a:lnTo>
                  <a:pt x="105068" y="243652"/>
                </a:lnTo>
                <a:lnTo>
                  <a:pt x="118357" y="239531"/>
                </a:lnTo>
                <a:lnTo>
                  <a:pt x="129983" y="235839"/>
                </a:lnTo>
                <a:lnTo>
                  <a:pt x="140362" y="229264"/>
                </a:lnTo>
                <a:lnTo>
                  <a:pt x="148263" y="222688"/>
                </a:lnTo>
                <a:lnTo>
                  <a:pt x="153236" y="213657"/>
                </a:lnTo>
                <a:lnTo>
                  <a:pt x="156147" y="204608"/>
                </a:lnTo>
                <a:lnTo>
                  <a:pt x="157394" y="193105"/>
                </a:lnTo>
                <a:lnTo>
                  <a:pt x="157394" y="179953"/>
                </a:lnTo>
                <a:lnTo>
                  <a:pt x="156147" y="165582"/>
                </a:lnTo>
                <a:lnTo>
                  <a:pt x="153236" y="148739"/>
                </a:lnTo>
                <a:lnTo>
                  <a:pt x="150758" y="131895"/>
                </a:lnTo>
                <a:lnTo>
                  <a:pt x="145768" y="115035"/>
                </a:lnTo>
                <a:lnTo>
                  <a:pt x="141610" y="98192"/>
                </a:lnTo>
                <a:lnTo>
                  <a:pt x="136637" y="81348"/>
                </a:lnTo>
                <a:lnTo>
                  <a:pt x="129983" y="66154"/>
                </a:lnTo>
                <a:lnTo>
                  <a:pt x="123347" y="50529"/>
                </a:lnTo>
                <a:lnTo>
                  <a:pt x="117110" y="36158"/>
                </a:lnTo>
                <a:lnTo>
                  <a:pt x="109226" y="24655"/>
                </a:lnTo>
                <a:lnTo>
                  <a:pt x="101325" y="13958"/>
                </a:lnTo>
                <a:lnTo>
                  <a:pt x="94689" y="6575"/>
                </a:lnTo>
                <a:lnTo>
                  <a:pt x="85541" y="2455"/>
                </a:lnTo>
                <a:lnTo>
                  <a:pt x="780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6863305" y="3058364"/>
            <a:ext cx="157394" cy="246107"/>
          </a:xfrm>
          <a:custGeom>
            <a:avLst/>
            <a:gdLst/>
            <a:ahLst/>
            <a:cxnLst/>
            <a:rect l="l" t="t" r="r" b="b"/>
            <a:pathLst>
              <a:path w="157394" h="246107">
                <a:moveTo>
                  <a:pt x="78073" y="0"/>
                </a:moveTo>
                <a:lnTo>
                  <a:pt x="85541" y="2455"/>
                </a:lnTo>
                <a:lnTo>
                  <a:pt x="94689" y="6575"/>
                </a:lnTo>
                <a:lnTo>
                  <a:pt x="101325" y="13958"/>
                </a:lnTo>
                <a:lnTo>
                  <a:pt x="109226" y="24655"/>
                </a:lnTo>
                <a:lnTo>
                  <a:pt x="117110" y="36158"/>
                </a:lnTo>
                <a:lnTo>
                  <a:pt x="123347" y="50529"/>
                </a:lnTo>
                <a:lnTo>
                  <a:pt x="129983" y="66154"/>
                </a:lnTo>
                <a:lnTo>
                  <a:pt x="136637" y="81348"/>
                </a:lnTo>
                <a:lnTo>
                  <a:pt x="141610" y="98192"/>
                </a:lnTo>
                <a:lnTo>
                  <a:pt x="145768" y="115035"/>
                </a:lnTo>
                <a:lnTo>
                  <a:pt x="150758" y="131895"/>
                </a:lnTo>
                <a:lnTo>
                  <a:pt x="153236" y="148739"/>
                </a:lnTo>
                <a:lnTo>
                  <a:pt x="156147" y="165582"/>
                </a:lnTo>
                <a:lnTo>
                  <a:pt x="157394" y="179953"/>
                </a:lnTo>
                <a:lnTo>
                  <a:pt x="157394" y="193105"/>
                </a:lnTo>
                <a:lnTo>
                  <a:pt x="156147" y="204608"/>
                </a:lnTo>
                <a:lnTo>
                  <a:pt x="153236" y="213657"/>
                </a:lnTo>
                <a:lnTo>
                  <a:pt x="148263" y="222688"/>
                </a:lnTo>
                <a:lnTo>
                  <a:pt x="140362" y="229264"/>
                </a:lnTo>
                <a:lnTo>
                  <a:pt x="129983" y="235839"/>
                </a:lnTo>
                <a:lnTo>
                  <a:pt x="118357" y="239531"/>
                </a:lnTo>
                <a:lnTo>
                  <a:pt x="105068" y="243652"/>
                </a:lnTo>
                <a:lnTo>
                  <a:pt x="92194" y="244888"/>
                </a:lnTo>
                <a:lnTo>
                  <a:pt x="78073" y="246107"/>
                </a:lnTo>
                <a:lnTo>
                  <a:pt x="64784" y="244888"/>
                </a:lnTo>
                <a:lnTo>
                  <a:pt x="51910" y="243652"/>
                </a:lnTo>
                <a:lnTo>
                  <a:pt x="39036" y="239531"/>
                </a:lnTo>
                <a:lnTo>
                  <a:pt x="26994" y="235839"/>
                </a:lnTo>
                <a:lnTo>
                  <a:pt x="16616" y="229264"/>
                </a:lnTo>
                <a:lnTo>
                  <a:pt x="9131" y="222688"/>
                </a:lnTo>
                <a:lnTo>
                  <a:pt x="3725" y="213656"/>
                </a:lnTo>
                <a:lnTo>
                  <a:pt x="0" y="204608"/>
                </a:lnTo>
                <a:lnTo>
                  <a:pt x="0" y="193105"/>
                </a:lnTo>
                <a:lnTo>
                  <a:pt x="0" y="179953"/>
                </a:lnTo>
                <a:lnTo>
                  <a:pt x="1247" y="165582"/>
                </a:lnTo>
                <a:lnTo>
                  <a:pt x="3725" y="148739"/>
                </a:lnTo>
                <a:lnTo>
                  <a:pt x="7467" y="131895"/>
                </a:lnTo>
                <a:lnTo>
                  <a:pt x="11626" y="115035"/>
                </a:lnTo>
                <a:lnTo>
                  <a:pt x="15368" y="98192"/>
                </a:lnTo>
                <a:lnTo>
                  <a:pt x="20757" y="81348"/>
                </a:lnTo>
                <a:lnTo>
                  <a:pt x="26994" y="66154"/>
                </a:lnTo>
                <a:lnTo>
                  <a:pt x="33630" y="50529"/>
                </a:lnTo>
                <a:lnTo>
                  <a:pt x="40284" y="36158"/>
                </a:lnTo>
                <a:lnTo>
                  <a:pt x="48167" y="24655"/>
                </a:lnTo>
                <a:lnTo>
                  <a:pt x="55652" y="13958"/>
                </a:lnTo>
                <a:lnTo>
                  <a:pt x="62288" y="6575"/>
                </a:lnTo>
                <a:lnTo>
                  <a:pt x="71420" y="2455"/>
                </a:lnTo>
                <a:lnTo>
                  <a:pt x="78073" y="0"/>
                </a:lnTo>
                <a:close/>
              </a:path>
            </a:pathLst>
          </a:custGeom>
          <a:ln w="66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7317643" y="2596934"/>
            <a:ext cx="50680" cy="49310"/>
          </a:xfrm>
          <a:custGeom>
            <a:avLst/>
            <a:gdLst/>
            <a:ahLst/>
            <a:cxnLst/>
            <a:rect l="l" t="t" r="r" b="b"/>
            <a:pathLst>
              <a:path w="50680" h="49310">
                <a:moveTo>
                  <a:pt x="0" y="24655"/>
                </a:moveTo>
                <a:lnTo>
                  <a:pt x="4150" y="37748"/>
                </a:lnTo>
                <a:lnTo>
                  <a:pt x="14575" y="46936"/>
                </a:lnTo>
                <a:lnTo>
                  <a:pt x="24499" y="49310"/>
                </a:lnTo>
                <a:lnTo>
                  <a:pt x="38432" y="45341"/>
                </a:lnTo>
                <a:lnTo>
                  <a:pt x="47888" y="35386"/>
                </a:lnTo>
                <a:lnTo>
                  <a:pt x="50680" y="24655"/>
                </a:lnTo>
                <a:lnTo>
                  <a:pt x="46709" y="11772"/>
                </a:lnTo>
                <a:lnTo>
                  <a:pt x="36338" y="2727"/>
                </a:lnTo>
                <a:lnTo>
                  <a:pt x="24499" y="0"/>
                </a:lnTo>
                <a:lnTo>
                  <a:pt x="11394" y="4126"/>
                </a:lnTo>
                <a:lnTo>
                  <a:pt x="2325" y="14583"/>
                </a:lnTo>
                <a:lnTo>
                  <a:pt x="0" y="24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7317643" y="2596934"/>
            <a:ext cx="50680" cy="49310"/>
          </a:xfrm>
          <a:custGeom>
            <a:avLst/>
            <a:gdLst/>
            <a:ahLst/>
            <a:cxnLst/>
            <a:rect l="l" t="t" r="r" b="b"/>
            <a:pathLst>
              <a:path w="50680" h="49310">
                <a:moveTo>
                  <a:pt x="0" y="24655"/>
                </a:moveTo>
                <a:lnTo>
                  <a:pt x="4150" y="37748"/>
                </a:lnTo>
                <a:lnTo>
                  <a:pt x="14575" y="46936"/>
                </a:lnTo>
                <a:lnTo>
                  <a:pt x="24499" y="49310"/>
                </a:lnTo>
                <a:lnTo>
                  <a:pt x="38432" y="45341"/>
                </a:lnTo>
                <a:lnTo>
                  <a:pt x="47888" y="35386"/>
                </a:lnTo>
                <a:lnTo>
                  <a:pt x="50680" y="24655"/>
                </a:lnTo>
                <a:lnTo>
                  <a:pt x="46709" y="11772"/>
                </a:lnTo>
                <a:lnTo>
                  <a:pt x="36338" y="2727"/>
                </a:lnTo>
                <a:lnTo>
                  <a:pt x="24499" y="0"/>
                </a:lnTo>
                <a:lnTo>
                  <a:pt x="11394" y="4126"/>
                </a:lnTo>
                <a:lnTo>
                  <a:pt x="2325" y="14583"/>
                </a:lnTo>
                <a:lnTo>
                  <a:pt x="0" y="24655"/>
                </a:lnTo>
                <a:close/>
              </a:path>
            </a:pathLst>
          </a:custGeom>
          <a:ln w="66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8124662" y="2596934"/>
            <a:ext cx="50593" cy="49310"/>
          </a:xfrm>
          <a:custGeom>
            <a:avLst/>
            <a:gdLst/>
            <a:ahLst/>
            <a:cxnLst/>
            <a:rect l="l" t="t" r="r" b="b"/>
            <a:pathLst>
              <a:path w="50593" h="49310">
                <a:moveTo>
                  <a:pt x="0" y="24655"/>
                </a:moveTo>
                <a:lnTo>
                  <a:pt x="4115" y="37683"/>
                </a:lnTo>
                <a:lnTo>
                  <a:pt x="14533" y="46866"/>
                </a:lnTo>
                <a:lnTo>
                  <a:pt x="24777" y="49310"/>
                </a:lnTo>
                <a:lnTo>
                  <a:pt x="38548" y="45285"/>
                </a:lnTo>
                <a:lnTo>
                  <a:pt x="47911" y="35209"/>
                </a:lnTo>
                <a:lnTo>
                  <a:pt x="50593" y="24655"/>
                </a:lnTo>
                <a:lnTo>
                  <a:pt x="46591" y="11688"/>
                </a:lnTo>
                <a:lnTo>
                  <a:pt x="36208" y="2635"/>
                </a:lnTo>
                <a:lnTo>
                  <a:pt x="24776" y="0"/>
                </a:lnTo>
                <a:lnTo>
                  <a:pt x="11523" y="4083"/>
                </a:lnTo>
                <a:lnTo>
                  <a:pt x="2396" y="14441"/>
                </a:lnTo>
                <a:lnTo>
                  <a:pt x="0" y="24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8124662" y="2596934"/>
            <a:ext cx="50593" cy="49310"/>
          </a:xfrm>
          <a:custGeom>
            <a:avLst/>
            <a:gdLst/>
            <a:ahLst/>
            <a:cxnLst/>
            <a:rect l="l" t="t" r="r" b="b"/>
            <a:pathLst>
              <a:path w="50593" h="49310">
                <a:moveTo>
                  <a:pt x="0" y="24655"/>
                </a:moveTo>
                <a:lnTo>
                  <a:pt x="4115" y="37683"/>
                </a:lnTo>
                <a:lnTo>
                  <a:pt x="14533" y="46866"/>
                </a:lnTo>
                <a:lnTo>
                  <a:pt x="24777" y="49310"/>
                </a:lnTo>
                <a:lnTo>
                  <a:pt x="38548" y="45285"/>
                </a:lnTo>
                <a:lnTo>
                  <a:pt x="47911" y="35209"/>
                </a:lnTo>
                <a:lnTo>
                  <a:pt x="50593" y="24655"/>
                </a:lnTo>
                <a:lnTo>
                  <a:pt x="46591" y="11688"/>
                </a:lnTo>
                <a:lnTo>
                  <a:pt x="36208" y="2635"/>
                </a:lnTo>
                <a:lnTo>
                  <a:pt x="24776" y="0"/>
                </a:lnTo>
                <a:lnTo>
                  <a:pt x="11523" y="4083"/>
                </a:lnTo>
                <a:lnTo>
                  <a:pt x="2396" y="14441"/>
                </a:lnTo>
                <a:lnTo>
                  <a:pt x="0" y="24655"/>
                </a:lnTo>
                <a:close/>
              </a:path>
            </a:pathLst>
          </a:custGeom>
          <a:ln w="66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8528198" y="2868950"/>
            <a:ext cx="49553" cy="49293"/>
          </a:xfrm>
          <a:custGeom>
            <a:avLst/>
            <a:gdLst/>
            <a:ahLst/>
            <a:cxnLst/>
            <a:rect l="l" t="t" r="r" b="b"/>
            <a:pathLst>
              <a:path w="49553" h="49293">
                <a:moveTo>
                  <a:pt x="0" y="24638"/>
                </a:moveTo>
                <a:lnTo>
                  <a:pt x="4178" y="37889"/>
                </a:lnTo>
                <a:lnTo>
                  <a:pt x="14630" y="46958"/>
                </a:lnTo>
                <a:lnTo>
                  <a:pt x="24603" y="49293"/>
                </a:lnTo>
                <a:lnTo>
                  <a:pt x="37944" y="45237"/>
                </a:lnTo>
                <a:lnTo>
                  <a:pt x="47110" y="34939"/>
                </a:lnTo>
                <a:lnTo>
                  <a:pt x="49553" y="24638"/>
                </a:lnTo>
                <a:lnTo>
                  <a:pt x="45454" y="11659"/>
                </a:lnTo>
                <a:lnTo>
                  <a:pt x="35033" y="2483"/>
                </a:lnTo>
                <a:lnTo>
                  <a:pt x="24603" y="0"/>
                </a:lnTo>
                <a:lnTo>
                  <a:pt x="11510" y="4216"/>
                </a:lnTo>
                <a:lnTo>
                  <a:pt x="2373" y="14710"/>
                </a:lnTo>
                <a:lnTo>
                  <a:pt x="0" y="246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8528198" y="2868950"/>
            <a:ext cx="49553" cy="49293"/>
          </a:xfrm>
          <a:custGeom>
            <a:avLst/>
            <a:gdLst/>
            <a:ahLst/>
            <a:cxnLst/>
            <a:rect l="l" t="t" r="r" b="b"/>
            <a:pathLst>
              <a:path w="49553" h="49293">
                <a:moveTo>
                  <a:pt x="0" y="24638"/>
                </a:moveTo>
                <a:lnTo>
                  <a:pt x="4178" y="37889"/>
                </a:lnTo>
                <a:lnTo>
                  <a:pt x="14630" y="46958"/>
                </a:lnTo>
                <a:lnTo>
                  <a:pt x="24603" y="49293"/>
                </a:lnTo>
                <a:lnTo>
                  <a:pt x="37944" y="45237"/>
                </a:lnTo>
                <a:lnTo>
                  <a:pt x="47110" y="34939"/>
                </a:lnTo>
                <a:lnTo>
                  <a:pt x="49553" y="24638"/>
                </a:lnTo>
                <a:lnTo>
                  <a:pt x="45454" y="11659"/>
                </a:lnTo>
                <a:lnTo>
                  <a:pt x="35033" y="2483"/>
                </a:lnTo>
                <a:lnTo>
                  <a:pt x="24603" y="0"/>
                </a:lnTo>
                <a:lnTo>
                  <a:pt x="11510" y="4216"/>
                </a:lnTo>
                <a:lnTo>
                  <a:pt x="2373" y="14710"/>
                </a:lnTo>
                <a:lnTo>
                  <a:pt x="0" y="24638"/>
                </a:lnTo>
                <a:close/>
              </a:path>
            </a:pathLst>
          </a:custGeom>
          <a:ln w="66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8176469" y="3141361"/>
            <a:ext cx="49380" cy="50529"/>
          </a:xfrm>
          <a:custGeom>
            <a:avLst/>
            <a:gdLst/>
            <a:ahLst/>
            <a:cxnLst/>
            <a:rect l="l" t="t" r="r" b="b"/>
            <a:pathLst>
              <a:path w="49380" h="50529">
                <a:moveTo>
                  <a:pt x="0" y="24655"/>
                </a:moveTo>
                <a:lnTo>
                  <a:pt x="4037" y="38250"/>
                </a:lnTo>
                <a:lnTo>
                  <a:pt x="14134" y="47702"/>
                </a:lnTo>
                <a:lnTo>
                  <a:pt x="24950" y="50529"/>
                </a:lnTo>
                <a:lnTo>
                  <a:pt x="37741" y="46425"/>
                </a:lnTo>
                <a:lnTo>
                  <a:pt x="46771" y="35907"/>
                </a:lnTo>
                <a:lnTo>
                  <a:pt x="49380" y="24655"/>
                </a:lnTo>
                <a:lnTo>
                  <a:pt x="45227" y="11363"/>
                </a:lnTo>
                <a:lnTo>
                  <a:pt x="34804" y="2292"/>
                </a:lnTo>
                <a:lnTo>
                  <a:pt x="24950" y="0"/>
                </a:lnTo>
                <a:lnTo>
                  <a:pt x="11838" y="4056"/>
                </a:lnTo>
                <a:lnTo>
                  <a:pt x="2529" y="14353"/>
                </a:lnTo>
                <a:lnTo>
                  <a:pt x="0" y="24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8176469" y="3141361"/>
            <a:ext cx="49380" cy="50529"/>
          </a:xfrm>
          <a:custGeom>
            <a:avLst/>
            <a:gdLst/>
            <a:ahLst/>
            <a:cxnLst/>
            <a:rect l="l" t="t" r="r" b="b"/>
            <a:pathLst>
              <a:path w="49380" h="50529">
                <a:moveTo>
                  <a:pt x="0" y="24655"/>
                </a:moveTo>
                <a:lnTo>
                  <a:pt x="4037" y="38250"/>
                </a:lnTo>
                <a:lnTo>
                  <a:pt x="14134" y="47702"/>
                </a:lnTo>
                <a:lnTo>
                  <a:pt x="24950" y="50529"/>
                </a:lnTo>
                <a:lnTo>
                  <a:pt x="37741" y="46425"/>
                </a:lnTo>
                <a:lnTo>
                  <a:pt x="46771" y="35907"/>
                </a:lnTo>
                <a:lnTo>
                  <a:pt x="49380" y="24655"/>
                </a:lnTo>
                <a:lnTo>
                  <a:pt x="45227" y="11363"/>
                </a:lnTo>
                <a:lnTo>
                  <a:pt x="34804" y="2292"/>
                </a:lnTo>
                <a:lnTo>
                  <a:pt x="24950" y="0"/>
                </a:lnTo>
                <a:lnTo>
                  <a:pt x="11838" y="4056"/>
                </a:lnTo>
                <a:lnTo>
                  <a:pt x="2529" y="14353"/>
                </a:lnTo>
                <a:lnTo>
                  <a:pt x="0" y="24655"/>
                </a:lnTo>
                <a:close/>
              </a:path>
            </a:pathLst>
          </a:custGeom>
          <a:ln w="661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7317643" y="3154101"/>
            <a:ext cx="50680" cy="50529"/>
          </a:xfrm>
          <a:custGeom>
            <a:avLst/>
            <a:gdLst/>
            <a:ahLst/>
            <a:cxnLst/>
            <a:rect l="l" t="t" r="r" b="b"/>
            <a:pathLst>
              <a:path w="50680" h="50529">
                <a:moveTo>
                  <a:pt x="0" y="24638"/>
                </a:moveTo>
                <a:lnTo>
                  <a:pt x="3958" y="38528"/>
                </a:lnTo>
                <a:lnTo>
                  <a:pt x="13954" y="47883"/>
                </a:lnTo>
                <a:lnTo>
                  <a:pt x="24499" y="50529"/>
                </a:lnTo>
                <a:lnTo>
                  <a:pt x="38150" y="46777"/>
                </a:lnTo>
                <a:lnTo>
                  <a:pt x="47580" y="36936"/>
                </a:lnTo>
                <a:lnTo>
                  <a:pt x="50680" y="24638"/>
                </a:lnTo>
                <a:lnTo>
                  <a:pt x="46706" y="11946"/>
                </a:lnTo>
                <a:lnTo>
                  <a:pt x="36329" y="2798"/>
                </a:lnTo>
                <a:lnTo>
                  <a:pt x="24499" y="0"/>
                </a:lnTo>
                <a:lnTo>
                  <a:pt x="11390" y="4233"/>
                </a:lnTo>
                <a:lnTo>
                  <a:pt x="2321" y="14763"/>
                </a:lnTo>
                <a:lnTo>
                  <a:pt x="0" y="246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7317643" y="3154101"/>
            <a:ext cx="50680" cy="50529"/>
          </a:xfrm>
          <a:custGeom>
            <a:avLst/>
            <a:gdLst/>
            <a:ahLst/>
            <a:cxnLst/>
            <a:rect l="l" t="t" r="r" b="b"/>
            <a:pathLst>
              <a:path w="50680" h="50529">
                <a:moveTo>
                  <a:pt x="0" y="24638"/>
                </a:moveTo>
                <a:lnTo>
                  <a:pt x="3958" y="38528"/>
                </a:lnTo>
                <a:lnTo>
                  <a:pt x="13954" y="47883"/>
                </a:lnTo>
                <a:lnTo>
                  <a:pt x="24499" y="50529"/>
                </a:lnTo>
                <a:lnTo>
                  <a:pt x="38150" y="46777"/>
                </a:lnTo>
                <a:lnTo>
                  <a:pt x="47580" y="36936"/>
                </a:lnTo>
                <a:lnTo>
                  <a:pt x="50680" y="24638"/>
                </a:lnTo>
                <a:lnTo>
                  <a:pt x="46706" y="11946"/>
                </a:lnTo>
                <a:lnTo>
                  <a:pt x="36329" y="2798"/>
                </a:lnTo>
                <a:lnTo>
                  <a:pt x="24499" y="0"/>
                </a:lnTo>
                <a:lnTo>
                  <a:pt x="11390" y="4233"/>
                </a:lnTo>
                <a:lnTo>
                  <a:pt x="2321" y="14763"/>
                </a:lnTo>
                <a:lnTo>
                  <a:pt x="0" y="24638"/>
                </a:lnTo>
                <a:close/>
              </a:path>
            </a:pathLst>
          </a:custGeom>
          <a:ln w="66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6913968" y="2882085"/>
            <a:ext cx="50662" cy="50546"/>
          </a:xfrm>
          <a:custGeom>
            <a:avLst/>
            <a:gdLst/>
            <a:ahLst/>
            <a:cxnLst/>
            <a:rect l="l" t="t" r="r" b="b"/>
            <a:pathLst>
              <a:path w="50662" h="50546">
                <a:moveTo>
                  <a:pt x="0" y="24655"/>
                </a:moveTo>
                <a:lnTo>
                  <a:pt x="3958" y="38363"/>
                </a:lnTo>
                <a:lnTo>
                  <a:pt x="13954" y="47827"/>
                </a:lnTo>
                <a:lnTo>
                  <a:pt x="24499" y="50546"/>
                </a:lnTo>
                <a:lnTo>
                  <a:pt x="38149" y="46696"/>
                </a:lnTo>
                <a:lnTo>
                  <a:pt x="47571" y="36763"/>
                </a:lnTo>
                <a:lnTo>
                  <a:pt x="50662" y="24655"/>
                </a:lnTo>
                <a:lnTo>
                  <a:pt x="46694" y="11768"/>
                </a:lnTo>
                <a:lnTo>
                  <a:pt x="36325" y="2722"/>
                </a:lnTo>
                <a:lnTo>
                  <a:pt x="24499" y="0"/>
                </a:lnTo>
                <a:lnTo>
                  <a:pt x="11394" y="4126"/>
                </a:lnTo>
                <a:lnTo>
                  <a:pt x="2325" y="14583"/>
                </a:lnTo>
                <a:lnTo>
                  <a:pt x="0" y="24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6913968" y="2882085"/>
            <a:ext cx="50662" cy="50546"/>
          </a:xfrm>
          <a:custGeom>
            <a:avLst/>
            <a:gdLst/>
            <a:ahLst/>
            <a:cxnLst/>
            <a:rect l="l" t="t" r="r" b="b"/>
            <a:pathLst>
              <a:path w="50662" h="50546">
                <a:moveTo>
                  <a:pt x="0" y="24655"/>
                </a:moveTo>
                <a:lnTo>
                  <a:pt x="3958" y="38363"/>
                </a:lnTo>
                <a:lnTo>
                  <a:pt x="13954" y="47827"/>
                </a:lnTo>
                <a:lnTo>
                  <a:pt x="24499" y="50546"/>
                </a:lnTo>
                <a:lnTo>
                  <a:pt x="38149" y="46696"/>
                </a:lnTo>
                <a:lnTo>
                  <a:pt x="47571" y="36763"/>
                </a:lnTo>
                <a:lnTo>
                  <a:pt x="50662" y="24655"/>
                </a:lnTo>
                <a:lnTo>
                  <a:pt x="46694" y="11768"/>
                </a:lnTo>
                <a:lnTo>
                  <a:pt x="36325" y="2722"/>
                </a:lnTo>
                <a:lnTo>
                  <a:pt x="24499" y="0"/>
                </a:lnTo>
                <a:lnTo>
                  <a:pt x="11394" y="4126"/>
                </a:lnTo>
                <a:lnTo>
                  <a:pt x="2325" y="14583"/>
                </a:lnTo>
                <a:lnTo>
                  <a:pt x="0" y="24655"/>
                </a:lnTo>
                <a:close/>
              </a:path>
            </a:pathLst>
          </a:custGeom>
          <a:ln w="66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8674088" y="2920716"/>
            <a:ext cx="132894" cy="98604"/>
          </a:xfrm>
          <a:custGeom>
            <a:avLst/>
            <a:gdLst/>
            <a:ahLst/>
            <a:cxnLst/>
            <a:rect l="l" t="t" r="r" b="b"/>
            <a:pathLst>
              <a:path w="132894" h="98604">
                <a:moveTo>
                  <a:pt x="90964" y="46838"/>
                </a:moveTo>
                <a:lnTo>
                  <a:pt x="93390" y="0"/>
                </a:lnTo>
                <a:lnTo>
                  <a:pt x="0" y="98604"/>
                </a:lnTo>
                <a:lnTo>
                  <a:pt x="132894" y="67390"/>
                </a:lnTo>
                <a:lnTo>
                  <a:pt x="90964" y="468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9116782" y="2458479"/>
            <a:ext cx="300615" cy="172158"/>
          </a:xfrm>
          <a:custGeom>
            <a:avLst/>
            <a:gdLst/>
            <a:ahLst/>
            <a:cxnLst/>
            <a:rect l="l" t="t" r="r" b="b"/>
            <a:pathLst>
              <a:path w="300615" h="172158">
                <a:moveTo>
                  <a:pt x="300615" y="0"/>
                </a:moveTo>
                <a:lnTo>
                  <a:pt x="0" y="172158"/>
                </a:lnTo>
              </a:path>
            </a:pathLst>
          </a:custGeom>
          <a:ln w="65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9116782" y="2630638"/>
            <a:ext cx="158711" cy="42734"/>
          </a:xfrm>
          <a:custGeom>
            <a:avLst/>
            <a:gdLst/>
            <a:ahLst/>
            <a:cxnLst/>
            <a:rect l="l" t="t" r="r" b="b"/>
            <a:pathLst>
              <a:path w="158711" h="42734">
                <a:moveTo>
                  <a:pt x="0" y="0"/>
                </a:moveTo>
                <a:lnTo>
                  <a:pt x="158711" y="42734"/>
                </a:lnTo>
              </a:path>
            </a:pathLst>
          </a:custGeom>
          <a:ln w="658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8674088" y="2673373"/>
            <a:ext cx="601405" cy="345947"/>
          </a:xfrm>
          <a:custGeom>
            <a:avLst/>
            <a:gdLst/>
            <a:ahLst/>
            <a:cxnLst/>
            <a:rect l="l" t="t" r="r" b="b"/>
            <a:pathLst>
              <a:path w="601405" h="345947">
                <a:moveTo>
                  <a:pt x="601405" y="0"/>
                </a:moveTo>
                <a:lnTo>
                  <a:pt x="0" y="345947"/>
                </a:lnTo>
              </a:path>
            </a:pathLst>
          </a:custGeom>
          <a:ln w="65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8674088" y="2920716"/>
            <a:ext cx="132894" cy="98604"/>
          </a:xfrm>
          <a:custGeom>
            <a:avLst/>
            <a:gdLst/>
            <a:ahLst/>
            <a:cxnLst/>
            <a:rect l="l" t="t" r="r" b="b"/>
            <a:pathLst>
              <a:path w="132894" h="98604">
                <a:moveTo>
                  <a:pt x="0" y="98604"/>
                </a:moveTo>
                <a:lnTo>
                  <a:pt x="93390" y="0"/>
                </a:lnTo>
                <a:lnTo>
                  <a:pt x="90964" y="46838"/>
                </a:lnTo>
                <a:lnTo>
                  <a:pt x="132894" y="67390"/>
                </a:lnTo>
                <a:lnTo>
                  <a:pt x="0" y="98604"/>
                </a:lnTo>
                <a:close/>
              </a:path>
            </a:pathLst>
          </a:custGeom>
          <a:ln w="66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7451369" y="2587903"/>
            <a:ext cx="65217" cy="0"/>
          </a:xfrm>
          <a:custGeom>
            <a:avLst/>
            <a:gdLst/>
            <a:ahLst/>
            <a:cxnLst/>
            <a:rect l="l" t="t" r="r" b="b"/>
            <a:pathLst>
              <a:path w="65217" h="0">
                <a:moveTo>
                  <a:pt x="0" y="0"/>
                </a:moveTo>
                <a:lnTo>
                  <a:pt x="65217" y="0"/>
                </a:lnTo>
              </a:path>
            </a:pathLst>
          </a:custGeom>
          <a:ln w="65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7972171" y="2587903"/>
            <a:ext cx="104236" cy="0"/>
          </a:xfrm>
          <a:custGeom>
            <a:avLst/>
            <a:gdLst/>
            <a:ahLst/>
            <a:cxnLst/>
            <a:rect l="l" t="t" r="r" b="b"/>
            <a:pathLst>
              <a:path w="104236" h="0">
                <a:moveTo>
                  <a:pt x="0" y="0"/>
                </a:moveTo>
                <a:lnTo>
                  <a:pt x="104236" y="0"/>
                </a:lnTo>
              </a:path>
            </a:pathLst>
          </a:custGeom>
          <a:ln w="65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7425622" y="3158204"/>
            <a:ext cx="64801" cy="0"/>
          </a:xfrm>
          <a:custGeom>
            <a:avLst/>
            <a:gdLst/>
            <a:ahLst/>
            <a:cxnLst/>
            <a:rect l="l" t="t" r="r" b="b"/>
            <a:pathLst>
              <a:path w="64801" h="0">
                <a:moveTo>
                  <a:pt x="0" y="0"/>
                </a:moveTo>
                <a:lnTo>
                  <a:pt x="64801" y="0"/>
                </a:lnTo>
              </a:path>
            </a:pathLst>
          </a:custGeom>
          <a:ln w="65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8076408" y="3158204"/>
            <a:ext cx="40284" cy="0"/>
          </a:xfrm>
          <a:custGeom>
            <a:avLst/>
            <a:gdLst/>
            <a:ahLst/>
            <a:cxnLst/>
            <a:rect l="l" t="t" r="r" b="b"/>
            <a:pathLst>
              <a:path w="40284" h="0">
                <a:moveTo>
                  <a:pt x="0" y="0"/>
                </a:moveTo>
                <a:lnTo>
                  <a:pt x="40284" y="0"/>
                </a:lnTo>
              </a:path>
            </a:pathLst>
          </a:custGeom>
          <a:ln w="65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8450229" y="2788820"/>
            <a:ext cx="55618" cy="32467"/>
          </a:xfrm>
          <a:custGeom>
            <a:avLst/>
            <a:gdLst/>
            <a:ahLst/>
            <a:cxnLst/>
            <a:rect l="l" t="t" r="r" b="b"/>
            <a:pathLst>
              <a:path w="55618" h="32467">
                <a:moveTo>
                  <a:pt x="55618" y="32467"/>
                </a:moveTo>
                <a:lnTo>
                  <a:pt x="0" y="0"/>
                </a:lnTo>
              </a:path>
            </a:pathLst>
          </a:custGeom>
          <a:ln w="65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8336740" y="2723902"/>
            <a:ext cx="56138" cy="32467"/>
          </a:xfrm>
          <a:custGeom>
            <a:avLst/>
            <a:gdLst/>
            <a:ahLst/>
            <a:cxnLst/>
            <a:rect l="l" t="t" r="r" b="b"/>
            <a:pathLst>
              <a:path w="56138" h="32467">
                <a:moveTo>
                  <a:pt x="56138" y="32467"/>
                </a:moveTo>
                <a:lnTo>
                  <a:pt x="0" y="0"/>
                </a:lnTo>
              </a:path>
            </a:pathLst>
          </a:custGeom>
          <a:ln w="65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8223424" y="2658985"/>
            <a:ext cx="57350" cy="32467"/>
          </a:xfrm>
          <a:custGeom>
            <a:avLst/>
            <a:gdLst/>
            <a:ahLst/>
            <a:cxnLst/>
            <a:rect l="l" t="t" r="r" b="b"/>
            <a:pathLst>
              <a:path w="57350" h="32467">
                <a:moveTo>
                  <a:pt x="57350" y="32467"/>
                </a:moveTo>
                <a:lnTo>
                  <a:pt x="0" y="0"/>
                </a:lnTo>
              </a:path>
            </a:pathLst>
          </a:custGeom>
          <a:ln w="65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6995784" y="2801560"/>
            <a:ext cx="56068" cy="32467"/>
          </a:xfrm>
          <a:custGeom>
            <a:avLst/>
            <a:gdLst/>
            <a:ahLst/>
            <a:cxnLst/>
            <a:rect l="l" t="t" r="r" b="b"/>
            <a:pathLst>
              <a:path w="56068" h="32467">
                <a:moveTo>
                  <a:pt x="0" y="32467"/>
                </a:moveTo>
                <a:lnTo>
                  <a:pt x="56068" y="0"/>
                </a:lnTo>
              </a:path>
            </a:pathLst>
          </a:custGeom>
          <a:ln w="65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7109169" y="2737054"/>
            <a:ext cx="56068" cy="32038"/>
          </a:xfrm>
          <a:custGeom>
            <a:avLst/>
            <a:gdLst/>
            <a:ahLst/>
            <a:cxnLst/>
            <a:rect l="l" t="t" r="r" b="b"/>
            <a:pathLst>
              <a:path w="56068" h="32038">
                <a:moveTo>
                  <a:pt x="0" y="32038"/>
                </a:moveTo>
                <a:lnTo>
                  <a:pt x="56068" y="0"/>
                </a:lnTo>
              </a:path>
            </a:pathLst>
          </a:custGeom>
          <a:ln w="65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7221290" y="2657748"/>
            <a:ext cx="81816" cy="46838"/>
          </a:xfrm>
          <a:custGeom>
            <a:avLst/>
            <a:gdLst/>
            <a:ahLst/>
            <a:cxnLst/>
            <a:rect l="l" t="t" r="r" b="b"/>
            <a:pathLst>
              <a:path w="81816" h="46838">
                <a:moveTo>
                  <a:pt x="0" y="46838"/>
                </a:moveTo>
                <a:lnTo>
                  <a:pt x="81816" y="0"/>
                </a:lnTo>
              </a:path>
            </a:pathLst>
          </a:custGeom>
          <a:ln w="65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7236658" y="3125737"/>
            <a:ext cx="45690" cy="45207"/>
          </a:xfrm>
          <a:custGeom>
            <a:avLst/>
            <a:gdLst/>
            <a:ahLst/>
            <a:cxnLst/>
            <a:rect l="l" t="t" r="r" b="b"/>
            <a:pathLst>
              <a:path w="45690" h="45207">
                <a:moveTo>
                  <a:pt x="45690" y="45207"/>
                </a:moveTo>
                <a:lnTo>
                  <a:pt x="0" y="0"/>
                </a:lnTo>
              </a:path>
            </a:pathLst>
          </a:custGeom>
          <a:ln w="66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7144464" y="3033708"/>
            <a:ext cx="45274" cy="45190"/>
          </a:xfrm>
          <a:custGeom>
            <a:avLst/>
            <a:gdLst/>
            <a:ahLst/>
            <a:cxnLst/>
            <a:rect l="l" t="t" r="r" b="b"/>
            <a:pathLst>
              <a:path w="45274" h="45190">
                <a:moveTo>
                  <a:pt x="45274" y="45190"/>
                </a:moveTo>
                <a:lnTo>
                  <a:pt x="0" y="0"/>
                </a:lnTo>
              </a:path>
            </a:pathLst>
          </a:custGeom>
          <a:ln w="66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7014064" y="2903873"/>
            <a:ext cx="84709" cy="84233"/>
          </a:xfrm>
          <a:custGeom>
            <a:avLst/>
            <a:gdLst/>
            <a:ahLst/>
            <a:cxnLst/>
            <a:rect l="l" t="t" r="r" b="b"/>
            <a:pathLst>
              <a:path w="84709" h="84233">
                <a:moveTo>
                  <a:pt x="84709" y="84233"/>
                </a:moveTo>
                <a:lnTo>
                  <a:pt x="0" y="0"/>
                </a:lnTo>
              </a:path>
            </a:pathLst>
          </a:custGeom>
          <a:ln w="66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8258770" y="3073971"/>
            <a:ext cx="55964" cy="32055"/>
          </a:xfrm>
          <a:custGeom>
            <a:avLst/>
            <a:gdLst/>
            <a:ahLst/>
            <a:cxnLst/>
            <a:rect l="l" t="t" r="r" b="b"/>
            <a:pathLst>
              <a:path w="55964" h="32055">
                <a:moveTo>
                  <a:pt x="0" y="32055"/>
                </a:moveTo>
                <a:lnTo>
                  <a:pt x="55964" y="0"/>
                </a:lnTo>
              </a:path>
            </a:pathLst>
          </a:custGeom>
          <a:ln w="65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8372086" y="3009053"/>
            <a:ext cx="55618" cy="32467"/>
          </a:xfrm>
          <a:custGeom>
            <a:avLst/>
            <a:gdLst/>
            <a:ahLst/>
            <a:cxnLst/>
            <a:rect l="l" t="t" r="r" b="b"/>
            <a:pathLst>
              <a:path w="55618" h="32467">
                <a:moveTo>
                  <a:pt x="0" y="32467"/>
                </a:moveTo>
                <a:lnTo>
                  <a:pt x="55618" y="0"/>
                </a:lnTo>
              </a:path>
            </a:pathLst>
          </a:custGeom>
          <a:ln w="65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8483842" y="2947003"/>
            <a:ext cx="53539" cy="29600"/>
          </a:xfrm>
          <a:custGeom>
            <a:avLst/>
            <a:gdLst/>
            <a:ahLst/>
            <a:cxnLst/>
            <a:rect l="l" t="t" r="r" b="b"/>
            <a:pathLst>
              <a:path w="53539" h="29600">
                <a:moveTo>
                  <a:pt x="0" y="29600"/>
                </a:moveTo>
                <a:lnTo>
                  <a:pt x="53539" y="0"/>
                </a:lnTo>
              </a:path>
            </a:pathLst>
          </a:custGeom>
          <a:ln w="659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7581786" y="2587903"/>
            <a:ext cx="65199" cy="0"/>
          </a:xfrm>
          <a:custGeom>
            <a:avLst/>
            <a:gdLst/>
            <a:ahLst/>
            <a:cxnLst/>
            <a:rect l="l" t="t" r="r" b="b"/>
            <a:pathLst>
              <a:path w="65199" h="0">
                <a:moveTo>
                  <a:pt x="0" y="0"/>
                </a:moveTo>
                <a:lnTo>
                  <a:pt x="65199" y="0"/>
                </a:lnTo>
              </a:path>
            </a:pathLst>
          </a:custGeom>
          <a:ln w="65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7711770" y="2587903"/>
            <a:ext cx="65199" cy="0"/>
          </a:xfrm>
          <a:custGeom>
            <a:avLst/>
            <a:gdLst/>
            <a:ahLst/>
            <a:cxnLst/>
            <a:rect l="l" t="t" r="r" b="b"/>
            <a:pathLst>
              <a:path w="65199" h="0">
                <a:moveTo>
                  <a:pt x="0" y="0"/>
                </a:moveTo>
                <a:lnTo>
                  <a:pt x="65199" y="0"/>
                </a:lnTo>
              </a:path>
            </a:pathLst>
          </a:custGeom>
          <a:ln w="65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7842187" y="2587903"/>
            <a:ext cx="65199" cy="0"/>
          </a:xfrm>
          <a:custGeom>
            <a:avLst/>
            <a:gdLst/>
            <a:ahLst/>
            <a:cxnLst/>
            <a:rect l="l" t="t" r="r" b="b"/>
            <a:pathLst>
              <a:path w="65199" h="0">
                <a:moveTo>
                  <a:pt x="0" y="0"/>
                </a:moveTo>
                <a:lnTo>
                  <a:pt x="65199" y="0"/>
                </a:lnTo>
              </a:path>
            </a:pathLst>
          </a:custGeom>
          <a:ln w="65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7555623" y="3158204"/>
            <a:ext cx="65199" cy="0"/>
          </a:xfrm>
          <a:custGeom>
            <a:avLst/>
            <a:gdLst/>
            <a:ahLst/>
            <a:cxnLst/>
            <a:rect l="l" t="t" r="r" b="b"/>
            <a:pathLst>
              <a:path w="65199" h="0">
                <a:moveTo>
                  <a:pt x="0" y="0"/>
                </a:moveTo>
                <a:lnTo>
                  <a:pt x="65199" y="0"/>
                </a:lnTo>
              </a:path>
            </a:pathLst>
          </a:custGeom>
          <a:ln w="65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7686023" y="3158204"/>
            <a:ext cx="64784" cy="0"/>
          </a:xfrm>
          <a:custGeom>
            <a:avLst/>
            <a:gdLst/>
            <a:ahLst/>
            <a:cxnLst/>
            <a:rect l="l" t="t" r="r" b="b"/>
            <a:pathLst>
              <a:path w="64784" h="0">
                <a:moveTo>
                  <a:pt x="0" y="0"/>
                </a:moveTo>
                <a:lnTo>
                  <a:pt x="64784" y="0"/>
                </a:lnTo>
              </a:path>
            </a:pathLst>
          </a:custGeom>
          <a:ln w="65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7816024" y="3158204"/>
            <a:ext cx="65199" cy="0"/>
          </a:xfrm>
          <a:custGeom>
            <a:avLst/>
            <a:gdLst/>
            <a:ahLst/>
            <a:cxnLst/>
            <a:rect l="l" t="t" r="r" b="b"/>
            <a:pathLst>
              <a:path w="65199" h="0">
                <a:moveTo>
                  <a:pt x="0" y="0"/>
                </a:moveTo>
                <a:lnTo>
                  <a:pt x="65199" y="0"/>
                </a:lnTo>
              </a:path>
            </a:pathLst>
          </a:custGeom>
          <a:ln w="65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7946424" y="3158204"/>
            <a:ext cx="64784" cy="0"/>
          </a:xfrm>
          <a:custGeom>
            <a:avLst/>
            <a:gdLst/>
            <a:ahLst/>
            <a:cxnLst/>
            <a:rect l="l" t="t" r="r" b="b"/>
            <a:pathLst>
              <a:path w="64784" h="0">
                <a:moveTo>
                  <a:pt x="0" y="0"/>
                </a:moveTo>
                <a:lnTo>
                  <a:pt x="64784" y="0"/>
                </a:lnTo>
              </a:path>
            </a:pathLst>
          </a:custGeom>
          <a:ln w="65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1918716" y="2350007"/>
            <a:ext cx="3811524" cy="3415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5404791" y="4653865"/>
            <a:ext cx="292517" cy="169820"/>
          </a:xfrm>
          <a:custGeom>
            <a:avLst/>
            <a:gdLst/>
            <a:ahLst/>
            <a:cxnLst/>
            <a:rect l="l" t="t" r="r" b="b"/>
            <a:pathLst>
              <a:path w="292517" h="169820">
                <a:moveTo>
                  <a:pt x="292517" y="0"/>
                </a:moveTo>
                <a:lnTo>
                  <a:pt x="0" y="169820"/>
                </a:lnTo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5460471" y="4710331"/>
            <a:ext cx="221502" cy="128787"/>
          </a:xfrm>
          <a:custGeom>
            <a:avLst/>
            <a:gdLst/>
            <a:ahLst/>
            <a:cxnLst/>
            <a:rect l="l" t="t" r="r" b="b"/>
            <a:pathLst>
              <a:path w="221502" h="128787">
                <a:moveTo>
                  <a:pt x="221502" y="0"/>
                </a:moveTo>
                <a:lnTo>
                  <a:pt x="0" y="128787"/>
                </a:lnTo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5697308" y="4653865"/>
            <a:ext cx="292118" cy="169820"/>
          </a:xfrm>
          <a:custGeom>
            <a:avLst/>
            <a:gdLst/>
            <a:ahLst/>
            <a:cxnLst/>
            <a:rect l="l" t="t" r="r" b="b"/>
            <a:pathLst>
              <a:path w="292118" h="169820">
                <a:moveTo>
                  <a:pt x="292118" y="169820"/>
                </a:moveTo>
                <a:lnTo>
                  <a:pt x="0" y="0"/>
                </a:lnTo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5989426" y="4823686"/>
            <a:ext cx="0" cy="341271"/>
          </a:xfrm>
          <a:custGeom>
            <a:avLst/>
            <a:gdLst/>
            <a:ahLst/>
            <a:cxnLst/>
            <a:rect l="l" t="t" r="r" b="b"/>
            <a:pathLst>
              <a:path w="0" h="341271">
                <a:moveTo>
                  <a:pt x="0" y="341271"/>
                </a:moveTo>
                <a:lnTo>
                  <a:pt x="0" y="0"/>
                </a:lnTo>
              </a:path>
            </a:pathLst>
          </a:custGeom>
          <a:ln w="64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5949078" y="4864720"/>
            <a:ext cx="0" cy="259204"/>
          </a:xfrm>
          <a:custGeom>
            <a:avLst/>
            <a:gdLst/>
            <a:ahLst/>
            <a:cxnLst/>
            <a:rect l="l" t="t" r="r" b="b"/>
            <a:pathLst>
              <a:path w="0" h="259204">
                <a:moveTo>
                  <a:pt x="0" y="259204"/>
                </a:moveTo>
                <a:lnTo>
                  <a:pt x="0" y="0"/>
                </a:lnTo>
              </a:path>
            </a:pathLst>
          </a:custGeom>
          <a:ln w="64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5697308" y="5164958"/>
            <a:ext cx="292118" cy="169820"/>
          </a:xfrm>
          <a:custGeom>
            <a:avLst/>
            <a:gdLst/>
            <a:ahLst/>
            <a:cxnLst/>
            <a:rect l="l" t="t" r="r" b="b"/>
            <a:pathLst>
              <a:path w="292118" h="169820">
                <a:moveTo>
                  <a:pt x="0" y="169820"/>
                </a:moveTo>
                <a:lnTo>
                  <a:pt x="292118" y="0"/>
                </a:lnTo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5404791" y="5164958"/>
            <a:ext cx="292517" cy="169820"/>
          </a:xfrm>
          <a:custGeom>
            <a:avLst/>
            <a:gdLst/>
            <a:ahLst/>
            <a:cxnLst/>
            <a:rect l="l" t="t" r="r" b="b"/>
            <a:pathLst>
              <a:path w="292517" h="169820">
                <a:moveTo>
                  <a:pt x="0" y="0"/>
                </a:moveTo>
                <a:lnTo>
                  <a:pt x="292517" y="169820"/>
                </a:lnTo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5460471" y="5149525"/>
            <a:ext cx="221502" cy="129194"/>
          </a:xfrm>
          <a:custGeom>
            <a:avLst/>
            <a:gdLst/>
            <a:ahLst/>
            <a:cxnLst/>
            <a:rect l="l" t="t" r="r" b="b"/>
            <a:pathLst>
              <a:path w="221502" h="129194">
                <a:moveTo>
                  <a:pt x="0" y="0"/>
                </a:moveTo>
                <a:lnTo>
                  <a:pt x="221502" y="129194"/>
                </a:lnTo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5404791" y="4823686"/>
            <a:ext cx="0" cy="341271"/>
          </a:xfrm>
          <a:custGeom>
            <a:avLst/>
            <a:gdLst/>
            <a:ahLst/>
            <a:cxnLst/>
            <a:rect l="l" t="t" r="r" b="b"/>
            <a:pathLst>
              <a:path w="0" h="341271">
                <a:moveTo>
                  <a:pt x="0" y="0"/>
                </a:moveTo>
                <a:lnTo>
                  <a:pt x="0" y="341271"/>
                </a:lnTo>
              </a:path>
            </a:pathLst>
          </a:custGeom>
          <a:ln w="64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5354356" y="5602913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65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5354356" y="5599263"/>
            <a:ext cx="59312" cy="61354"/>
          </a:xfrm>
          <a:custGeom>
            <a:avLst/>
            <a:gdLst/>
            <a:ahLst/>
            <a:cxnLst/>
            <a:rect l="l" t="t" r="r" b="b"/>
            <a:pathLst>
              <a:path w="59312" h="61354">
                <a:moveTo>
                  <a:pt x="0" y="0"/>
                </a:moveTo>
                <a:lnTo>
                  <a:pt x="1678" y="14446"/>
                </a:lnTo>
                <a:lnTo>
                  <a:pt x="6459" y="27743"/>
                </a:lnTo>
                <a:lnTo>
                  <a:pt x="13960" y="39439"/>
                </a:lnTo>
                <a:lnTo>
                  <a:pt x="23796" y="49083"/>
                </a:lnTo>
                <a:lnTo>
                  <a:pt x="35585" y="56227"/>
                </a:lnTo>
                <a:lnTo>
                  <a:pt x="48944" y="60418"/>
                </a:lnTo>
                <a:lnTo>
                  <a:pt x="59312" y="61354"/>
                </a:lnTo>
                <a:lnTo>
                  <a:pt x="59312" y="60132"/>
                </a:lnTo>
              </a:path>
            </a:pathLst>
          </a:custGeom>
          <a:ln w="648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5417300" y="5667103"/>
            <a:ext cx="1221321" cy="0"/>
          </a:xfrm>
          <a:custGeom>
            <a:avLst/>
            <a:gdLst/>
            <a:ahLst/>
            <a:cxnLst/>
            <a:rect l="l" t="t" r="r" b="b"/>
            <a:pathLst>
              <a:path w="1221321" h="0">
                <a:moveTo>
                  <a:pt x="0" y="0"/>
                </a:moveTo>
                <a:lnTo>
                  <a:pt x="1221321" y="0"/>
                </a:lnTo>
              </a:path>
            </a:pathLst>
          </a:custGeom>
          <a:ln w="65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6700751" y="5667103"/>
            <a:ext cx="60935" cy="59725"/>
          </a:xfrm>
          <a:custGeom>
            <a:avLst/>
            <a:gdLst/>
            <a:ahLst/>
            <a:cxnLst/>
            <a:rect l="l" t="t" r="r" b="b"/>
            <a:pathLst>
              <a:path w="60935" h="59725">
                <a:moveTo>
                  <a:pt x="60935" y="0"/>
                </a:moveTo>
                <a:lnTo>
                  <a:pt x="46514" y="1748"/>
                </a:lnTo>
                <a:lnTo>
                  <a:pt x="33381" y="6713"/>
                </a:lnTo>
                <a:lnTo>
                  <a:pt x="21947" y="14469"/>
                </a:lnTo>
                <a:lnTo>
                  <a:pt x="12625" y="24596"/>
                </a:lnTo>
                <a:lnTo>
                  <a:pt x="5824" y="36668"/>
                </a:lnTo>
                <a:lnTo>
                  <a:pt x="1957" y="50263"/>
                </a:lnTo>
                <a:lnTo>
                  <a:pt x="1211" y="59725"/>
                </a:lnTo>
                <a:lnTo>
                  <a:pt x="0" y="59725"/>
                </a:lnTo>
                <a:lnTo>
                  <a:pt x="1211" y="59725"/>
                </a:lnTo>
              </a:path>
            </a:pathLst>
          </a:custGeom>
          <a:ln w="64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6634985" y="5667103"/>
            <a:ext cx="60531" cy="59725"/>
          </a:xfrm>
          <a:custGeom>
            <a:avLst/>
            <a:gdLst/>
            <a:ahLst/>
            <a:cxnLst/>
            <a:rect l="l" t="t" r="r" b="b"/>
            <a:pathLst>
              <a:path w="60531" h="59725">
                <a:moveTo>
                  <a:pt x="59319" y="59725"/>
                </a:moveTo>
                <a:lnTo>
                  <a:pt x="60531" y="59725"/>
                </a:lnTo>
                <a:lnTo>
                  <a:pt x="58744" y="45459"/>
                </a:lnTo>
                <a:lnTo>
                  <a:pt x="53691" y="32421"/>
                </a:lnTo>
                <a:lnTo>
                  <a:pt x="45832" y="21027"/>
                </a:lnTo>
                <a:lnTo>
                  <a:pt x="35624" y="11689"/>
                </a:lnTo>
                <a:lnTo>
                  <a:pt x="23530" y="4824"/>
                </a:lnTo>
                <a:lnTo>
                  <a:pt x="10007" y="845"/>
                </a:lnTo>
                <a:lnTo>
                  <a:pt x="0" y="0"/>
                </a:lnTo>
              </a:path>
            </a:pathLst>
          </a:custGeom>
          <a:ln w="64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6366668" y="4938654"/>
            <a:ext cx="126701" cy="76786"/>
          </a:xfrm>
          <a:custGeom>
            <a:avLst/>
            <a:gdLst/>
            <a:ahLst/>
            <a:cxnLst/>
            <a:rect l="l" t="t" r="r" b="b"/>
            <a:pathLst>
              <a:path w="126701" h="76786">
                <a:moveTo>
                  <a:pt x="101283" y="38605"/>
                </a:moveTo>
                <a:lnTo>
                  <a:pt x="126701" y="0"/>
                </a:lnTo>
                <a:lnTo>
                  <a:pt x="0" y="38605"/>
                </a:lnTo>
                <a:lnTo>
                  <a:pt x="126701" y="76786"/>
                </a:lnTo>
                <a:lnTo>
                  <a:pt x="101283" y="38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6366668" y="4977260"/>
            <a:ext cx="674679" cy="0"/>
          </a:xfrm>
          <a:custGeom>
            <a:avLst/>
            <a:gdLst/>
            <a:ahLst/>
            <a:cxnLst/>
            <a:rect l="l" t="t" r="r" b="b"/>
            <a:pathLst>
              <a:path w="674679" h="0">
                <a:moveTo>
                  <a:pt x="0" y="0"/>
                </a:moveTo>
                <a:lnTo>
                  <a:pt x="674679" y="0"/>
                </a:lnTo>
              </a:path>
            </a:pathLst>
          </a:custGeom>
          <a:ln w="65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6366668" y="4938654"/>
            <a:ext cx="126701" cy="76786"/>
          </a:xfrm>
          <a:custGeom>
            <a:avLst/>
            <a:gdLst/>
            <a:ahLst/>
            <a:cxnLst/>
            <a:rect l="l" t="t" r="r" b="b"/>
            <a:pathLst>
              <a:path w="126701" h="76786">
                <a:moveTo>
                  <a:pt x="0" y="38605"/>
                </a:moveTo>
                <a:lnTo>
                  <a:pt x="126701" y="0"/>
                </a:lnTo>
                <a:lnTo>
                  <a:pt x="101283" y="38605"/>
                </a:lnTo>
                <a:lnTo>
                  <a:pt x="126701" y="76786"/>
                </a:lnTo>
                <a:lnTo>
                  <a:pt x="0" y="38605"/>
                </a:lnTo>
                <a:close/>
              </a:path>
            </a:pathLst>
          </a:custGeom>
          <a:ln w="64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6914596" y="4938654"/>
            <a:ext cx="126751" cy="76786"/>
          </a:xfrm>
          <a:custGeom>
            <a:avLst/>
            <a:gdLst/>
            <a:ahLst/>
            <a:cxnLst/>
            <a:rect l="l" t="t" r="r" b="b"/>
            <a:pathLst>
              <a:path w="126751" h="76786">
                <a:moveTo>
                  <a:pt x="126751" y="38605"/>
                </a:moveTo>
                <a:lnTo>
                  <a:pt x="0" y="0"/>
                </a:lnTo>
                <a:lnTo>
                  <a:pt x="25417" y="38605"/>
                </a:lnTo>
                <a:lnTo>
                  <a:pt x="0" y="76786"/>
                </a:lnTo>
                <a:lnTo>
                  <a:pt x="126751" y="38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6914596" y="4938654"/>
            <a:ext cx="126751" cy="76786"/>
          </a:xfrm>
          <a:custGeom>
            <a:avLst/>
            <a:gdLst/>
            <a:ahLst/>
            <a:cxnLst/>
            <a:rect l="l" t="t" r="r" b="b"/>
            <a:pathLst>
              <a:path w="126751" h="76786">
                <a:moveTo>
                  <a:pt x="126751" y="38605"/>
                </a:moveTo>
                <a:lnTo>
                  <a:pt x="0" y="76786"/>
                </a:lnTo>
                <a:lnTo>
                  <a:pt x="25417" y="38605"/>
                </a:lnTo>
                <a:lnTo>
                  <a:pt x="0" y="0"/>
                </a:lnTo>
                <a:lnTo>
                  <a:pt x="126751" y="38605"/>
                </a:lnTo>
                <a:close/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7605755" y="4653865"/>
            <a:ext cx="292050" cy="169820"/>
          </a:xfrm>
          <a:custGeom>
            <a:avLst/>
            <a:gdLst/>
            <a:ahLst/>
            <a:cxnLst/>
            <a:rect l="l" t="t" r="r" b="b"/>
            <a:pathLst>
              <a:path w="292050" h="169820">
                <a:moveTo>
                  <a:pt x="0" y="0"/>
                </a:moveTo>
                <a:lnTo>
                  <a:pt x="292050" y="169820"/>
                </a:lnTo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7620736" y="4710331"/>
            <a:ext cx="221521" cy="128787"/>
          </a:xfrm>
          <a:custGeom>
            <a:avLst/>
            <a:gdLst/>
            <a:ahLst/>
            <a:cxnLst/>
            <a:rect l="l" t="t" r="r" b="b"/>
            <a:pathLst>
              <a:path w="221521" h="128787">
                <a:moveTo>
                  <a:pt x="0" y="0"/>
                </a:moveTo>
                <a:lnTo>
                  <a:pt x="221521" y="128787"/>
                </a:lnTo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7313199" y="4653865"/>
            <a:ext cx="292555" cy="169820"/>
          </a:xfrm>
          <a:custGeom>
            <a:avLst/>
            <a:gdLst/>
            <a:ahLst/>
            <a:cxnLst/>
            <a:rect l="l" t="t" r="r" b="b"/>
            <a:pathLst>
              <a:path w="292555" h="169820">
                <a:moveTo>
                  <a:pt x="0" y="169820"/>
                </a:moveTo>
                <a:lnTo>
                  <a:pt x="292555" y="0"/>
                </a:lnTo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7313199" y="4823686"/>
            <a:ext cx="0" cy="341271"/>
          </a:xfrm>
          <a:custGeom>
            <a:avLst/>
            <a:gdLst/>
            <a:ahLst/>
            <a:cxnLst/>
            <a:rect l="l" t="t" r="r" b="b"/>
            <a:pathLst>
              <a:path w="0" h="341271">
                <a:moveTo>
                  <a:pt x="0" y="341271"/>
                </a:moveTo>
                <a:lnTo>
                  <a:pt x="0" y="0"/>
                </a:lnTo>
              </a:path>
            </a:pathLst>
          </a:custGeom>
          <a:ln w="64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7353935" y="4864720"/>
            <a:ext cx="0" cy="259204"/>
          </a:xfrm>
          <a:custGeom>
            <a:avLst/>
            <a:gdLst/>
            <a:ahLst/>
            <a:cxnLst/>
            <a:rect l="l" t="t" r="r" b="b"/>
            <a:pathLst>
              <a:path w="0" h="259204">
                <a:moveTo>
                  <a:pt x="0" y="259204"/>
                </a:moveTo>
                <a:lnTo>
                  <a:pt x="0" y="0"/>
                </a:lnTo>
              </a:path>
            </a:pathLst>
          </a:custGeom>
          <a:ln w="64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7313199" y="5164958"/>
            <a:ext cx="292555" cy="169820"/>
          </a:xfrm>
          <a:custGeom>
            <a:avLst/>
            <a:gdLst/>
            <a:ahLst/>
            <a:cxnLst/>
            <a:rect l="l" t="t" r="r" b="b"/>
            <a:pathLst>
              <a:path w="292555" h="169820">
                <a:moveTo>
                  <a:pt x="292555" y="169820"/>
                </a:moveTo>
                <a:lnTo>
                  <a:pt x="0" y="0"/>
                </a:lnTo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7605755" y="5164958"/>
            <a:ext cx="292050" cy="169820"/>
          </a:xfrm>
          <a:custGeom>
            <a:avLst/>
            <a:gdLst/>
            <a:ahLst/>
            <a:cxnLst/>
            <a:rect l="l" t="t" r="r" b="b"/>
            <a:pathLst>
              <a:path w="292050" h="169820">
                <a:moveTo>
                  <a:pt x="292050" y="0"/>
                </a:moveTo>
                <a:lnTo>
                  <a:pt x="0" y="169820"/>
                </a:lnTo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7620736" y="5149525"/>
            <a:ext cx="221520" cy="129194"/>
          </a:xfrm>
          <a:custGeom>
            <a:avLst/>
            <a:gdLst/>
            <a:ahLst/>
            <a:cxnLst/>
            <a:rect l="l" t="t" r="r" b="b"/>
            <a:pathLst>
              <a:path w="221520" h="129194">
                <a:moveTo>
                  <a:pt x="221520" y="0"/>
                </a:moveTo>
                <a:lnTo>
                  <a:pt x="0" y="129194"/>
                </a:lnTo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7897806" y="4823686"/>
            <a:ext cx="0" cy="341271"/>
          </a:xfrm>
          <a:custGeom>
            <a:avLst/>
            <a:gdLst/>
            <a:ahLst/>
            <a:cxnLst/>
            <a:rect l="l" t="t" r="r" b="b"/>
            <a:pathLst>
              <a:path w="0" h="341271">
                <a:moveTo>
                  <a:pt x="0" y="0"/>
                </a:moveTo>
                <a:lnTo>
                  <a:pt x="0" y="341271"/>
                </a:lnTo>
              </a:path>
            </a:pathLst>
          </a:custGeom>
          <a:ln w="64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8189183" y="4951659"/>
            <a:ext cx="126246" cy="76379"/>
          </a:xfrm>
          <a:custGeom>
            <a:avLst/>
            <a:gdLst/>
            <a:ahLst/>
            <a:cxnLst/>
            <a:rect l="l" t="t" r="r" b="b"/>
            <a:pathLst>
              <a:path w="126246" h="76379">
                <a:moveTo>
                  <a:pt x="101334" y="38198"/>
                </a:moveTo>
                <a:lnTo>
                  <a:pt x="126246" y="0"/>
                </a:lnTo>
                <a:lnTo>
                  <a:pt x="0" y="38198"/>
                </a:lnTo>
                <a:lnTo>
                  <a:pt x="126246" y="76379"/>
                </a:lnTo>
                <a:lnTo>
                  <a:pt x="101334" y="381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8189183" y="4989857"/>
            <a:ext cx="674662" cy="0"/>
          </a:xfrm>
          <a:custGeom>
            <a:avLst/>
            <a:gdLst/>
            <a:ahLst/>
            <a:cxnLst/>
            <a:rect l="l" t="t" r="r" b="b"/>
            <a:pathLst>
              <a:path w="674662" h="0">
                <a:moveTo>
                  <a:pt x="0" y="0"/>
                </a:moveTo>
                <a:lnTo>
                  <a:pt x="674662" y="0"/>
                </a:lnTo>
              </a:path>
            </a:pathLst>
          </a:custGeom>
          <a:ln w="65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8189183" y="4951659"/>
            <a:ext cx="126246" cy="76379"/>
          </a:xfrm>
          <a:custGeom>
            <a:avLst/>
            <a:gdLst/>
            <a:ahLst/>
            <a:cxnLst/>
            <a:rect l="l" t="t" r="r" b="b"/>
            <a:pathLst>
              <a:path w="126246" h="76379">
                <a:moveTo>
                  <a:pt x="0" y="38198"/>
                </a:moveTo>
                <a:lnTo>
                  <a:pt x="126246" y="0"/>
                </a:lnTo>
                <a:lnTo>
                  <a:pt x="101334" y="38198"/>
                </a:lnTo>
                <a:lnTo>
                  <a:pt x="126246" y="76379"/>
                </a:lnTo>
                <a:lnTo>
                  <a:pt x="0" y="38198"/>
                </a:lnTo>
                <a:close/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8737094" y="4951659"/>
            <a:ext cx="126751" cy="76379"/>
          </a:xfrm>
          <a:custGeom>
            <a:avLst/>
            <a:gdLst/>
            <a:ahLst/>
            <a:cxnLst/>
            <a:rect l="l" t="t" r="r" b="b"/>
            <a:pathLst>
              <a:path w="126751" h="76379">
                <a:moveTo>
                  <a:pt x="126751" y="38198"/>
                </a:moveTo>
                <a:lnTo>
                  <a:pt x="0" y="0"/>
                </a:lnTo>
                <a:lnTo>
                  <a:pt x="25417" y="38198"/>
                </a:lnTo>
                <a:lnTo>
                  <a:pt x="0" y="76379"/>
                </a:lnTo>
                <a:lnTo>
                  <a:pt x="126751" y="381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8737094" y="4951659"/>
            <a:ext cx="126751" cy="76379"/>
          </a:xfrm>
          <a:custGeom>
            <a:avLst/>
            <a:gdLst/>
            <a:ahLst/>
            <a:cxnLst/>
            <a:rect l="l" t="t" r="r" b="b"/>
            <a:pathLst>
              <a:path w="126751" h="76379">
                <a:moveTo>
                  <a:pt x="126751" y="38198"/>
                </a:moveTo>
                <a:lnTo>
                  <a:pt x="0" y="76379"/>
                </a:lnTo>
                <a:lnTo>
                  <a:pt x="25417" y="38198"/>
                </a:lnTo>
                <a:lnTo>
                  <a:pt x="0" y="0"/>
                </a:lnTo>
                <a:lnTo>
                  <a:pt x="126751" y="38198"/>
                </a:lnTo>
                <a:close/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9138222" y="4628264"/>
            <a:ext cx="292387" cy="170228"/>
          </a:xfrm>
          <a:custGeom>
            <a:avLst/>
            <a:gdLst/>
            <a:ahLst/>
            <a:cxnLst/>
            <a:rect l="l" t="t" r="r" b="b"/>
            <a:pathLst>
              <a:path w="292387" h="170228">
                <a:moveTo>
                  <a:pt x="292387" y="0"/>
                </a:moveTo>
                <a:lnTo>
                  <a:pt x="0" y="170228"/>
                </a:lnTo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9430610" y="4628264"/>
            <a:ext cx="292219" cy="170228"/>
          </a:xfrm>
          <a:custGeom>
            <a:avLst/>
            <a:gdLst/>
            <a:ahLst/>
            <a:cxnLst/>
            <a:rect l="l" t="t" r="r" b="b"/>
            <a:pathLst>
              <a:path w="292219" h="170228">
                <a:moveTo>
                  <a:pt x="292219" y="170228"/>
                </a:moveTo>
                <a:lnTo>
                  <a:pt x="0" y="0"/>
                </a:lnTo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9722829" y="4798492"/>
            <a:ext cx="0" cy="340863"/>
          </a:xfrm>
          <a:custGeom>
            <a:avLst/>
            <a:gdLst/>
            <a:ahLst/>
            <a:cxnLst/>
            <a:rect l="l" t="t" r="r" b="b"/>
            <a:pathLst>
              <a:path w="0" h="340863">
                <a:moveTo>
                  <a:pt x="0" y="340863"/>
                </a:moveTo>
                <a:lnTo>
                  <a:pt x="0" y="0"/>
                </a:lnTo>
              </a:path>
            </a:pathLst>
          </a:custGeom>
          <a:ln w="64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9430610" y="5139356"/>
            <a:ext cx="292219" cy="169820"/>
          </a:xfrm>
          <a:custGeom>
            <a:avLst/>
            <a:gdLst/>
            <a:ahLst/>
            <a:cxnLst/>
            <a:rect l="l" t="t" r="r" b="b"/>
            <a:pathLst>
              <a:path w="292219" h="169820">
                <a:moveTo>
                  <a:pt x="0" y="169820"/>
                </a:moveTo>
                <a:lnTo>
                  <a:pt x="292219" y="0"/>
                </a:lnTo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9138222" y="5139356"/>
            <a:ext cx="292387" cy="169820"/>
          </a:xfrm>
          <a:custGeom>
            <a:avLst/>
            <a:gdLst/>
            <a:ahLst/>
            <a:cxnLst/>
            <a:rect l="l" t="t" r="r" b="b"/>
            <a:pathLst>
              <a:path w="292387" h="169820">
                <a:moveTo>
                  <a:pt x="0" y="0"/>
                </a:moveTo>
                <a:lnTo>
                  <a:pt x="292387" y="169820"/>
                </a:lnTo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9138222" y="4798492"/>
            <a:ext cx="0" cy="340863"/>
          </a:xfrm>
          <a:custGeom>
            <a:avLst/>
            <a:gdLst/>
            <a:ahLst/>
            <a:cxnLst/>
            <a:rect l="l" t="t" r="r" b="b"/>
            <a:pathLst>
              <a:path w="0" h="340863">
                <a:moveTo>
                  <a:pt x="0" y="0"/>
                </a:moveTo>
                <a:lnTo>
                  <a:pt x="0" y="340863"/>
                </a:lnTo>
              </a:path>
            </a:pathLst>
          </a:custGeom>
          <a:ln w="64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9225754" y="4762331"/>
            <a:ext cx="403484" cy="406276"/>
          </a:xfrm>
          <a:custGeom>
            <a:avLst/>
            <a:gdLst/>
            <a:ahLst/>
            <a:cxnLst/>
            <a:rect l="l" t="t" r="r" b="b"/>
            <a:pathLst>
              <a:path w="403484" h="406276">
                <a:moveTo>
                  <a:pt x="0" y="203146"/>
                </a:moveTo>
                <a:lnTo>
                  <a:pt x="663" y="219854"/>
                </a:lnTo>
                <a:lnTo>
                  <a:pt x="2618" y="236181"/>
                </a:lnTo>
                <a:lnTo>
                  <a:pt x="5815" y="252076"/>
                </a:lnTo>
                <a:lnTo>
                  <a:pt x="10203" y="267487"/>
                </a:lnTo>
                <a:lnTo>
                  <a:pt x="15730" y="282363"/>
                </a:lnTo>
                <a:lnTo>
                  <a:pt x="22347" y="296652"/>
                </a:lnTo>
                <a:lnTo>
                  <a:pt x="30001" y="310304"/>
                </a:lnTo>
                <a:lnTo>
                  <a:pt x="38642" y="323265"/>
                </a:lnTo>
                <a:lnTo>
                  <a:pt x="48220" y="335486"/>
                </a:lnTo>
                <a:lnTo>
                  <a:pt x="58683" y="346914"/>
                </a:lnTo>
                <a:lnTo>
                  <a:pt x="69981" y="357497"/>
                </a:lnTo>
                <a:lnTo>
                  <a:pt x="82062" y="367186"/>
                </a:lnTo>
                <a:lnTo>
                  <a:pt x="94876" y="375927"/>
                </a:lnTo>
                <a:lnTo>
                  <a:pt x="108372" y="383670"/>
                </a:lnTo>
                <a:lnTo>
                  <a:pt x="122498" y="390363"/>
                </a:lnTo>
                <a:lnTo>
                  <a:pt x="137205" y="395954"/>
                </a:lnTo>
                <a:lnTo>
                  <a:pt x="152441" y="400393"/>
                </a:lnTo>
                <a:lnTo>
                  <a:pt x="168156" y="403627"/>
                </a:lnTo>
                <a:lnTo>
                  <a:pt x="184298" y="405605"/>
                </a:lnTo>
                <a:lnTo>
                  <a:pt x="200816" y="406276"/>
                </a:lnTo>
                <a:lnTo>
                  <a:pt x="217416" y="405605"/>
                </a:lnTo>
                <a:lnTo>
                  <a:pt x="233651" y="403627"/>
                </a:lnTo>
                <a:lnTo>
                  <a:pt x="249468" y="400393"/>
                </a:lnTo>
                <a:lnTo>
                  <a:pt x="264813" y="395954"/>
                </a:lnTo>
                <a:lnTo>
                  <a:pt x="279636" y="390363"/>
                </a:lnTo>
                <a:lnTo>
                  <a:pt x="293883" y="383670"/>
                </a:lnTo>
                <a:lnTo>
                  <a:pt x="307502" y="375927"/>
                </a:lnTo>
                <a:lnTo>
                  <a:pt x="320440" y="367186"/>
                </a:lnTo>
                <a:lnTo>
                  <a:pt x="332645" y="357497"/>
                </a:lnTo>
                <a:lnTo>
                  <a:pt x="344064" y="346914"/>
                </a:lnTo>
                <a:lnTo>
                  <a:pt x="354645" y="335486"/>
                </a:lnTo>
                <a:lnTo>
                  <a:pt x="364335" y="323265"/>
                </a:lnTo>
                <a:lnTo>
                  <a:pt x="373082" y="310304"/>
                </a:lnTo>
                <a:lnTo>
                  <a:pt x="380832" y="296652"/>
                </a:lnTo>
                <a:lnTo>
                  <a:pt x="387535" y="282363"/>
                </a:lnTo>
                <a:lnTo>
                  <a:pt x="393137" y="267487"/>
                </a:lnTo>
                <a:lnTo>
                  <a:pt x="397585" y="252076"/>
                </a:lnTo>
                <a:lnTo>
                  <a:pt x="400827" y="236181"/>
                </a:lnTo>
                <a:lnTo>
                  <a:pt x="402811" y="219854"/>
                </a:lnTo>
                <a:lnTo>
                  <a:pt x="403484" y="203146"/>
                </a:lnTo>
                <a:lnTo>
                  <a:pt x="402811" y="186493"/>
                </a:lnTo>
                <a:lnTo>
                  <a:pt x="400827" y="170210"/>
                </a:lnTo>
                <a:lnTo>
                  <a:pt x="397585" y="154348"/>
                </a:lnTo>
                <a:lnTo>
                  <a:pt x="393137" y="138960"/>
                </a:lnTo>
                <a:lnTo>
                  <a:pt x="387535" y="124098"/>
                </a:lnTo>
                <a:lnTo>
                  <a:pt x="380832" y="109816"/>
                </a:lnTo>
                <a:lnTo>
                  <a:pt x="373082" y="96165"/>
                </a:lnTo>
                <a:lnTo>
                  <a:pt x="364335" y="83197"/>
                </a:lnTo>
                <a:lnTo>
                  <a:pt x="354645" y="70966"/>
                </a:lnTo>
                <a:lnTo>
                  <a:pt x="344064" y="59523"/>
                </a:lnTo>
                <a:lnTo>
                  <a:pt x="332645" y="48921"/>
                </a:lnTo>
                <a:lnTo>
                  <a:pt x="320440" y="39213"/>
                </a:lnTo>
                <a:lnTo>
                  <a:pt x="307502" y="30450"/>
                </a:lnTo>
                <a:lnTo>
                  <a:pt x="293883" y="22686"/>
                </a:lnTo>
                <a:lnTo>
                  <a:pt x="279636" y="15972"/>
                </a:lnTo>
                <a:lnTo>
                  <a:pt x="264813" y="10362"/>
                </a:lnTo>
                <a:lnTo>
                  <a:pt x="249467" y="5907"/>
                </a:lnTo>
                <a:lnTo>
                  <a:pt x="233651" y="2660"/>
                </a:lnTo>
                <a:lnTo>
                  <a:pt x="217416" y="673"/>
                </a:lnTo>
                <a:lnTo>
                  <a:pt x="200816" y="0"/>
                </a:lnTo>
                <a:lnTo>
                  <a:pt x="184297" y="673"/>
                </a:lnTo>
                <a:lnTo>
                  <a:pt x="168156" y="2660"/>
                </a:lnTo>
                <a:lnTo>
                  <a:pt x="152441" y="5907"/>
                </a:lnTo>
                <a:lnTo>
                  <a:pt x="137205" y="10362"/>
                </a:lnTo>
                <a:lnTo>
                  <a:pt x="122498" y="15972"/>
                </a:lnTo>
                <a:lnTo>
                  <a:pt x="108372" y="22686"/>
                </a:lnTo>
                <a:lnTo>
                  <a:pt x="94876" y="30450"/>
                </a:lnTo>
                <a:lnTo>
                  <a:pt x="82062" y="39213"/>
                </a:lnTo>
                <a:lnTo>
                  <a:pt x="69981" y="48921"/>
                </a:lnTo>
                <a:lnTo>
                  <a:pt x="58683" y="59523"/>
                </a:lnTo>
                <a:lnTo>
                  <a:pt x="48220" y="70966"/>
                </a:lnTo>
                <a:lnTo>
                  <a:pt x="38642" y="83197"/>
                </a:lnTo>
                <a:lnTo>
                  <a:pt x="30001" y="96165"/>
                </a:lnTo>
                <a:lnTo>
                  <a:pt x="22347" y="109816"/>
                </a:lnTo>
                <a:lnTo>
                  <a:pt x="15730" y="124098"/>
                </a:lnTo>
                <a:lnTo>
                  <a:pt x="10203" y="138960"/>
                </a:lnTo>
                <a:lnTo>
                  <a:pt x="5815" y="154348"/>
                </a:lnTo>
                <a:lnTo>
                  <a:pt x="2618" y="170210"/>
                </a:lnTo>
                <a:lnTo>
                  <a:pt x="663" y="186493"/>
                </a:lnTo>
                <a:lnTo>
                  <a:pt x="0" y="203146"/>
                </a:lnTo>
                <a:close/>
              </a:path>
            </a:pathLst>
          </a:custGeom>
          <a:ln w="64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8049976" y="5602913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65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7982644" y="5599263"/>
            <a:ext cx="59588" cy="60132"/>
          </a:xfrm>
          <a:custGeom>
            <a:avLst/>
            <a:gdLst/>
            <a:ahLst/>
            <a:cxnLst/>
            <a:rect l="l" t="t" r="r" b="b"/>
            <a:pathLst>
              <a:path w="59588" h="60132">
                <a:moveTo>
                  <a:pt x="0" y="60132"/>
                </a:moveTo>
                <a:lnTo>
                  <a:pt x="14348" y="58390"/>
                </a:lnTo>
                <a:lnTo>
                  <a:pt x="27423" y="53437"/>
                </a:lnTo>
                <a:lnTo>
                  <a:pt x="38817" y="45687"/>
                </a:lnTo>
                <a:lnTo>
                  <a:pt x="48119" y="35550"/>
                </a:lnTo>
                <a:lnTo>
                  <a:pt x="54920" y="23439"/>
                </a:lnTo>
                <a:lnTo>
                  <a:pt x="58812" y="9767"/>
                </a:lnTo>
                <a:lnTo>
                  <a:pt x="59588" y="0"/>
                </a:lnTo>
              </a:path>
            </a:pathLst>
          </a:custGeom>
          <a:ln w="648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6765305" y="5667103"/>
            <a:ext cx="1221378" cy="0"/>
          </a:xfrm>
          <a:custGeom>
            <a:avLst/>
            <a:gdLst/>
            <a:ahLst/>
            <a:cxnLst/>
            <a:rect l="l" t="t" r="r" b="b"/>
            <a:pathLst>
              <a:path w="1221378" h="0">
                <a:moveTo>
                  <a:pt x="1221378" y="0"/>
                </a:moveTo>
                <a:lnTo>
                  <a:pt x="0" y="0"/>
                </a:lnTo>
              </a:path>
            </a:pathLst>
          </a:custGeom>
          <a:ln w="65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926717" y="419327"/>
            <a:ext cx="1463648" cy="2100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55"/>
              </a:lnSpc>
              <a:spcBef>
                <a:spcPts val="8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6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car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26577" sz="1350" spc="0">
                <a:latin typeface="Comic Sans MS"/>
                <a:cs typeface="Comic Sans MS"/>
              </a:rPr>
              <a:t>2</a:t>
            </a:r>
            <a:r>
              <a:rPr dirty="0" smtClean="0" baseline="26577" sz="1350" spc="36">
                <a:latin typeface="Comic Sans MS"/>
                <a:cs typeface="Comic Sans MS"/>
              </a:rPr>
              <a:t> </a:t>
            </a:r>
            <a:r>
              <a:rPr dirty="0" smtClean="0" baseline="26577" sz="1350" spc="0">
                <a:latin typeface="Comic Sans MS"/>
                <a:cs typeface="Comic Sans MS"/>
              </a:rPr>
              <a:t>;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26717" y="852765"/>
            <a:ext cx="797930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re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uvrement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tal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6</a:t>
            </a:r>
            <a:r>
              <a:rPr dirty="0" smtClean="0" baseline="1708" sz="2100" spc="-14" u="heavy">
                <a:latin typeface="Comic Sans MS"/>
                <a:cs typeface="Comic Sans MS"/>
              </a:rPr>
              <a:t> </a:t>
            </a:r>
            <a:r>
              <a:rPr dirty="0" smtClean="0" baseline="1708" sz="2100" spc="4" u="heavy">
                <a:latin typeface="Comic Sans MS"/>
                <a:cs typeface="Comic Sans MS"/>
              </a:rPr>
              <a:t>o</a:t>
            </a:r>
            <a:r>
              <a:rPr dirty="0" smtClean="0" baseline="1708" sz="2100" spc="0" u="heavy">
                <a:latin typeface="Comic Sans MS"/>
                <a:cs typeface="Comic Sans MS"/>
              </a:rPr>
              <a:t>r</a:t>
            </a:r>
            <a:r>
              <a:rPr dirty="0" smtClean="0" baseline="1708" sz="2100" spc="-9" u="heavy">
                <a:latin typeface="Comic Sans MS"/>
                <a:cs typeface="Comic Sans MS"/>
              </a:rPr>
              <a:t>b</a:t>
            </a:r>
            <a:r>
              <a:rPr dirty="0" smtClean="0" baseline="1708" sz="2100" spc="0" u="heavy">
                <a:latin typeface="Comic Sans MS"/>
                <a:cs typeface="Comic Sans MS"/>
              </a:rPr>
              <a:t>itales</a:t>
            </a:r>
            <a:r>
              <a:rPr dirty="0" smtClean="0" baseline="1708" sz="2100" spc="-19" u="heavy"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at</a:t>
            </a:r>
            <a:r>
              <a:rPr dirty="0" smtClean="0" baseline="1708" sz="2100" spc="4" u="heavy">
                <a:latin typeface="Comic Sans MS"/>
                <a:cs typeface="Comic Sans MS"/>
              </a:rPr>
              <a:t>o</a:t>
            </a:r>
            <a:r>
              <a:rPr dirty="0" smtClean="0" baseline="1708" sz="2100" spc="0" u="heavy">
                <a:latin typeface="Comic Sans MS"/>
                <a:cs typeface="Comic Sans MS"/>
              </a:rPr>
              <a:t>mi</a:t>
            </a:r>
            <a:r>
              <a:rPr dirty="0" smtClean="0" baseline="1708" sz="2100" spc="4" u="heavy">
                <a:latin typeface="Comic Sans MS"/>
                <a:cs typeface="Comic Sans MS"/>
              </a:rPr>
              <a:t>q</a:t>
            </a:r>
            <a:r>
              <a:rPr dirty="0" smtClean="0" baseline="1708" sz="2100" spc="-9" u="heavy">
                <a:latin typeface="Comic Sans MS"/>
                <a:cs typeface="Comic Sans MS"/>
              </a:rPr>
              <a:t>u</a:t>
            </a:r>
            <a:r>
              <a:rPr dirty="0" smtClean="0" baseline="1708" sz="2100" spc="0" u="heavy">
                <a:latin typeface="Comic Sans MS"/>
                <a:cs typeface="Comic Sans MS"/>
              </a:rPr>
              <a:t>es</a:t>
            </a:r>
            <a:r>
              <a:rPr dirty="0" smtClean="0" baseline="1708" sz="2100" spc="-34" u="heavy"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6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mes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rb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constitu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cycle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;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26717" y="1275691"/>
            <a:ext cx="6690796" cy="209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dél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calisat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tale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6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éle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trons</a:t>
            </a:r>
            <a:r>
              <a:rPr dirty="0" smtClean="0" baseline="1708" sz="2100" spc="4">
                <a:latin typeface="Comic Sans MS"/>
                <a:cs typeface="Comic Sans MS"/>
              </a:rPr>
              <a:t> </a:t>
            </a:r>
            <a:r>
              <a:rPr dirty="0" smtClean="0" baseline="1943" sz="2100" spc="0">
                <a:latin typeface="Symbol"/>
                <a:cs typeface="Symbol"/>
              </a:rPr>
              <a:t></a:t>
            </a:r>
            <a:r>
              <a:rPr dirty="0" smtClean="0" baseline="2070" sz="2100" spc="54">
                <a:latin typeface="Times New Roman"/>
                <a:cs typeface="Times New Roman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réalisée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conjugais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circulaire</a:t>
            </a:r>
            <a:r>
              <a:rPr dirty="0" smtClean="0" baseline="1708" sz="2100" spc="-204" b="1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;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26717" y="1706205"/>
            <a:ext cx="813877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lus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eurs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rmes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résonance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rmes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K</a:t>
            </a:r>
            <a:r>
              <a:rPr dirty="0" smtClean="0" baseline="1708" sz="2100" spc="0">
                <a:latin typeface="Comic Sans MS"/>
                <a:cs typeface="Comic Sans MS"/>
              </a:rPr>
              <a:t>ékulé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(formules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ubl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calisées)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08657" y="2292185"/>
            <a:ext cx="579613" cy="2816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5"/>
              </a:lnSpc>
              <a:spcBef>
                <a:spcPts val="107"/>
              </a:spcBef>
            </a:pPr>
            <a:r>
              <a:rPr dirty="0" smtClean="0" baseline="-3623" sz="2400" spc="0">
                <a:latin typeface="Arial"/>
                <a:cs typeface="Arial"/>
              </a:rPr>
              <a:t>C</a:t>
            </a:r>
            <a:r>
              <a:rPr dirty="0" smtClean="0" baseline="-3623" sz="2400" spc="39">
                <a:latin typeface="Arial"/>
                <a:cs typeface="Arial"/>
              </a:rPr>
              <a:t> </a:t>
            </a:r>
            <a:r>
              <a:rPr dirty="0" smtClean="0" baseline="-3623" sz="2400" spc="-4">
                <a:latin typeface="Arial"/>
                <a:cs typeface="Arial"/>
              </a:rPr>
              <a:t>s</a:t>
            </a:r>
            <a:r>
              <a:rPr dirty="0" smtClean="0" baseline="-3623" sz="2400" spc="-4">
                <a:latin typeface="Arial"/>
                <a:cs typeface="Arial"/>
              </a:rPr>
              <a:t>p</a:t>
            </a:r>
            <a:r>
              <a:rPr dirty="0" smtClean="0" baseline="31403" sz="1800" spc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07882" y="3761050"/>
            <a:ext cx="2779291" cy="2332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64"/>
              </a:lnSpc>
              <a:spcBef>
                <a:spcPts val="88"/>
              </a:spcBef>
            </a:pPr>
            <a:r>
              <a:rPr dirty="0" smtClean="0" sz="1600" spc="-4">
                <a:latin typeface="Arial"/>
                <a:cs typeface="Arial"/>
              </a:rPr>
              <a:t>d</a:t>
            </a:r>
            <a:r>
              <a:rPr dirty="0" smtClean="0" sz="1600" spc="-4">
                <a:latin typeface="Arial"/>
                <a:cs typeface="Arial"/>
              </a:rPr>
              <a:t>é</a:t>
            </a:r>
            <a:r>
              <a:rPr dirty="0" smtClean="0" sz="1600" spc="4">
                <a:latin typeface="Arial"/>
                <a:cs typeface="Arial"/>
              </a:rPr>
              <a:t>l</a:t>
            </a:r>
            <a:r>
              <a:rPr dirty="0" smtClean="0" sz="1600" spc="-4">
                <a:latin typeface="Arial"/>
                <a:cs typeface="Arial"/>
              </a:rPr>
              <a:t>o</a:t>
            </a:r>
            <a:r>
              <a:rPr dirty="0" smtClean="0" sz="1600" spc="-9">
                <a:latin typeface="Arial"/>
                <a:cs typeface="Arial"/>
              </a:rPr>
              <a:t>c</a:t>
            </a:r>
            <a:r>
              <a:rPr dirty="0" smtClean="0" sz="1600" spc="-4">
                <a:latin typeface="Arial"/>
                <a:cs typeface="Arial"/>
              </a:rPr>
              <a:t>a</a:t>
            </a:r>
            <a:r>
              <a:rPr dirty="0" smtClean="0" sz="1600" spc="4">
                <a:latin typeface="Arial"/>
                <a:cs typeface="Arial"/>
              </a:rPr>
              <a:t>l</a:t>
            </a:r>
            <a:r>
              <a:rPr dirty="0" smtClean="0" sz="1600" spc="4">
                <a:latin typeface="Arial"/>
                <a:cs typeface="Arial"/>
              </a:rPr>
              <a:t>i</a:t>
            </a:r>
            <a:r>
              <a:rPr dirty="0" smtClean="0" sz="1600" spc="-4">
                <a:latin typeface="Arial"/>
                <a:cs typeface="Arial"/>
              </a:rPr>
              <a:t>s</a:t>
            </a:r>
            <a:r>
              <a:rPr dirty="0" smtClean="0" sz="1600" spc="-4">
                <a:latin typeface="Arial"/>
                <a:cs typeface="Arial"/>
              </a:rPr>
              <a:t>a</a:t>
            </a:r>
            <a:r>
              <a:rPr dirty="0" smtClean="0" sz="1600" spc="-9">
                <a:latin typeface="Arial"/>
                <a:cs typeface="Arial"/>
              </a:rPr>
              <a:t>t</a:t>
            </a:r>
            <a:r>
              <a:rPr dirty="0" smtClean="0" sz="1600" spc="4">
                <a:latin typeface="Arial"/>
                <a:cs typeface="Arial"/>
              </a:rPr>
              <a:t>i</a:t>
            </a:r>
            <a:r>
              <a:rPr dirty="0" smtClean="0" sz="1600" spc="-4">
                <a:latin typeface="Arial"/>
                <a:cs typeface="Arial"/>
              </a:rPr>
              <a:t>o</a:t>
            </a:r>
            <a:r>
              <a:rPr dirty="0" smtClean="0" sz="1600" spc="0">
                <a:latin typeface="Arial"/>
                <a:cs typeface="Arial"/>
              </a:rPr>
              <a:t>n</a:t>
            </a:r>
            <a:r>
              <a:rPr dirty="0" smtClean="0" sz="1600" spc="290">
                <a:latin typeface="Arial"/>
                <a:cs typeface="Arial"/>
              </a:rPr>
              <a:t> </a:t>
            </a:r>
            <a:r>
              <a:rPr dirty="0" smtClean="0" sz="1600" spc="-4">
                <a:latin typeface="Arial"/>
                <a:cs typeface="Arial"/>
              </a:rPr>
              <a:t>c</a:t>
            </a:r>
            <a:r>
              <a:rPr dirty="0" smtClean="0" sz="1600" spc="4">
                <a:latin typeface="Arial"/>
                <a:cs typeface="Arial"/>
              </a:rPr>
              <a:t>i</a:t>
            </a:r>
            <a:r>
              <a:rPr dirty="0" smtClean="0" sz="1600" spc="-4">
                <a:latin typeface="Arial"/>
                <a:cs typeface="Arial"/>
              </a:rPr>
              <a:t>r</a:t>
            </a:r>
            <a:r>
              <a:rPr dirty="0" smtClean="0" sz="1600" spc="-4">
                <a:latin typeface="Arial"/>
                <a:cs typeface="Arial"/>
              </a:rPr>
              <a:t>c</a:t>
            </a:r>
            <a:r>
              <a:rPr dirty="0" smtClean="0" sz="1600" spc="-4">
                <a:latin typeface="Arial"/>
                <a:cs typeface="Arial"/>
              </a:rPr>
              <a:t>u</a:t>
            </a:r>
            <a:r>
              <a:rPr dirty="0" smtClean="0" sz="1600" spc="4">
                <a:latin typeface="Arial"/>
                <a:cs typeface="Arial"/>
              </a:rPr>
              <a:t>l</a:t>
            </a:r>
            <a:r>
              <a:rPr dirty="0" smtClean="0" sz="1600" spc="-4">
                <a:latin typeface="Arial"/>
                <a:cs typeface="Arial"/>
              </a:rPr>
              <a:t>a</a:t>
            </a:r>
            <a:r>
              <a:rPr dirty="0" smtClean="0" sz="1600" spc="4">
                <a:latin typeface="Arial"/>
                <a:cs typeface="Arial"/>
              </a:rPr>
              <a:t>i</a:t>
            </a:r>
            <a:r>
              <a:rPr dirty="0" smtClean="0" sz="1600" spc="-4">
                <a:latin typeface="Arial"/>
                <a:cs typeface="Arial"/>
              </a:rPr>
              <a:t>r</a:t>
            </a:r>
            <a:r>
              <a:rPr dirty="0" smtClean="0" sz="1600" spc="0">
                <a:latin typeface="Arial"/>
                <a:cs typeface="Arial"/>
              </a:rPr>
              <a:t>e</a:t>
            </a:r>
            <a:r>
              <a:rPr dirty="0" smtClean="0" sz="1600" spc="191">
                <a:latin typeface="Arial"/>
                <a:cs typeface="Arial"/>
              </a:rPr>
              <a:t> </a:t>
            </a:r>
            <a:r>
              <a:rPr dirty="0" smtClean="0" sz="1600" spc="-9">
                <a:latin typeface="Arial"/>
                <a:cs typeface="Arial"/>
              </a:rPr>
              <a:t>t</a:t>
            </a:r>
            <a:r>
              <a:rPr dirty="0" smtClean="0" sz="1600" spc="-4">
                <a:latin typeface="Arial"/>
                <a:cs typeface="Arial"/>
              </a:rPr>
              <a:t>o</a:t>
            </a:r>
            <a:r>
              <a:rPr dirty="0" smtClean="0" sz="1600" spc="-9">
                <a:latin typeface="Arial"/>
                <a:cs typeface="Arial"/>
              </a:rPr>
              <a:t>t</a:t>
            </a:r>
            <a:r>
              <a:rPr dirty="0" smtClean="0" sz="1600" spc="-4">
                <a:latin typeface="Arial"/>
                <a:cs typeface="Arial"/>
              </a:rPr>
              <a:t>a</a:t>
            </a:r>
            <a:r>
              <a:rPr dirty="0" smtClean="0" sz="1600" spc="4">
                <a:latin typeface="Arial"/>
                <a:cs typeface="Arial"/>
              </a:rPr>
              <a:t>l</a:t>
            </a:r>
            <a:r>
              <a:rPr dirty="0" smtClean="0" sz="1600" spc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98454" y="5967542"/>
            <a:ext cx="1630749" cy="230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45"/>
              </a:lnSpc>
              <a:spcBef>
                <a:spcPts val="87"/>
              </a:spcBef>
            </a:pPr>
            <a:r>
              <a:rPr dirty="0" smtClean="0" sz="1600" spc="-4">
                <a:latin typeface="Arial"/>
                <a:cs typeface="Arial"/>
              </a:rPr>
              <a:t>f</a:t>
            </a:r>
            <a:r>
              <a:rPr dirty="0" smtClean="0" sz="1600" spc="0">
                <a:latin typeface="Arial"/>
                <a:cs typeface="Arial"/>
              </a:rPr>
              <a:t>o</a:t>
            </a:r>
            <a:r>
              <a:rPr dirty="0" smtClean="0" sz="1600" spc="-4">
                <a:latin typeface="Arial"/>
                <a:cs typeface="Arial"/>
              </a:rPr>
              <a:t>r</a:t>
            </a:r>
            <a:r>
              <a:rPr dirty="0" smtClean="0" sz="1600" spc="-4">
                <a:latin typeface="Arial"/>
                <a:cs typeface="Arial"/>
              </a:rPr>
              <a:t>m</a:t>
            </a:r>
            <a:r>
              <a:rPr dirty="0" smtClean="0" sz="1600" spc="0">
                <a:latin typeface="Arial"/>
                <a:cs typeface="Arial"/>
              </a:rPr>
              <a:t>es</a:t>
            </a:r>
            <a:r>
              <a:rPr dirty="0" smtClean="0" sz="1600" spc="-49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de</a:t>
            </a:r>
            <a:r>
              <a:rPr dirty="0" smtClean="0" sz="1600" spc="-22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K</a:t>
            </a:r>
            <a:r>
              <a:rPr dirty="0" smtClean="0" sz="1600" spc="0">
                <a:latin typeface="Arial"/>
                <a:cs typeface="Arial"/>
              </a:rPr>
              <a:t>é</a:t>
            </a:r>
            <a:r>
              <a:rPr dirty="0" smtClean="0" sz="1600" spc="-4">
                <a:latin typeface="Arial"/>
                <a:cs typeface="Arial"/>
              </a:rPr>
              <a:t>k</a:t>
            </a:r>
            <a:r>
              <a:rPr dirty="0" smtClean="0" sz="1600" spc="0">
                <a:latin typeface="Arial"/>
                <a:cs typeface="Arial"/>
              </a:rPr>
              <a:t>u</a:t>
            </a:r>
            <a:r>
              <a:rPr dirty="0" smtClean="0" sz="1600" spc="4">
                <a:latin typeface="Arial"/>
                <a:cs typeface="Arial"/>
              </a:rPr>
              <a:t>l</a:t>
            </a:r>
            <a:r>
              <a:rPr dirty="0" smtClean="0" sz="1600" spc="0">
                <a:latin typeface="Arial"/>
                <a:cs typeface="Arial"/>
              </a:rPr>
              <a:t>é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48290" y="6461063"/>
            <a:ext cx="858529" cy="239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201</a:t>
            </a:r>
            <a:r>
              <a:rPr dirty="0" smtClean="0" baseline="-5012" sz="1500" spc="-329">
                <a:latin typeface="Segoe UI"/>
                <a:cs typeface="Segoe UI"/>
              </a:rPr>
              <a:t>5</a:t>
            </a:r>
            <a:r>
              <a:rPr dirty="0" smtClean="0" baseline="18284" sz="1800" spc="4">
                <a:latin typeface="Verdana"/>
                <a:cs typeface="Verdana"/>
              </a:rPr>
              <a:t>87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87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4165464" y="866775"/>
            <a:ext cx="5118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4959980" y="866775"/>
            <a:ext cx="5093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7581786" y="2448203"/>
            <a:ext cx="6519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7711770" y="2448203"/>
            <a:ext cx="6519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7842187" y="2448203"/>
            <a:ext cx="6519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7555623" y="3018504"/>
            <a:ext cx="6519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7686023" y="3018504"/>
            <a:ext cx="6478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7816024" y="3018504"/>
            <a:ext cx="6519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7946424" y="3018504"/>
            <a:ext cx="6478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6765305" y="5527403"/>
            <a:ext cx="122137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object 18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2" name="object 18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3" name="object 18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4" name="object 18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5" name="object 18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5" name="object 175"/>
          <p:cNvSpPr/>
          <p:nvPr/>
        </p:nvSpPr>
        <p:spPr>
          <a:xfrm>
            <a:off x="4469014" y="2073633"/>
            <a:ext cx="216271" cy="124879"/>
          </a:xfrm>
          <a:custGeom>
            <a:avLst/>
            <a:gdLst/>
            <a:ahLst/>
            <a:cxnLst/>
            <a:rect l="l" t="t" r="r" b="b"/>
            <a:pathLst>
              <a:path w="216271" h="124879">
                <a:moveTo>
                  <a:pt x="216271" y="0"/>
                </a:moveTo>
                <a:lnTo>
                  <a:pt x="0" y="124879"/>
                </a:lnTo>
              </a:path>
            </a:pathLst>
          </a:custGeom>
          <a:ln w="47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6" name="object 176"/>
          <p:cNvSpPr/>
          <p:nvPr/>
        </p:nvSpPr>
        <p:spPr>
          <a:xfrm>
            <a:off x="4685286" y="2073633"/>
            <a:ext cx="216272" cy="124879"/>
          </a:xfrm>
          <a:custGeom>
            <a:avLst/>
            <a:gdLst/>
            <a:ahLst/>
            <a:cxnLst/>
            <a:rect l="l" t="t" r="r" b="b"/>
            <a:pathLst>
              <a:path w="216272" h="124879">
                <a:moveTo>
                  <a:pt x="216272" y="124879"/>
                </a:moveTo>
                <a:lnTo>
                  <a:pt x="0" y="0"/>
                </a:lnTo>
              </a:path>
            </a:pathLst>
          </a:custGeom>
          <a:ln w="47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7" name="object 177"/>
          <p:cNvSpPr/>
          <p:nvPr/>
        </p:nvSpPr>
        <p:spPr>
          <a:xfrm>
            <a:off x="4901559" y="2198513"/>
            <a:ext cx="0" cy="250653"/>
          </a:xfrm>
          <a:custGeom>
            <a:avLst/>
            <a:gdLst/>
            <a:ahLst/>
            <a:cxnLst/>
            <a:rect l="l" t="t" r="r" b="b"/>
            <a:pathLst>
              <a:path w="0" h="250653">
                <a:moveTo>
                  <a:pt x="0" y="250653"/>
                </a:moveTo>
                <a:lnTo>
                  <a:pt x="0" y="0"/>
                </a:lnTo>
              </a:path>
            </a:pathLst>
          </a:custGeom>
          <a:ln w="477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8" name="object 178"/>
          <p:cNvSpPr/>
          <p:nvPr/>
        </p:nvSpPr>
        <p:spPr>
          <a:xfrm>
            <a:off x="4685286" y="2449166"/>
            <a:ext cx="216272" cy="124873"/>
          </a:xfrm>
          <a:custGeom>
            <a:avLst/>
            <a:gdLst/>
            <a:ahLst/>
            <a:cxnLst/>
            <a:rect l="l" t="t" r="r" b="b"/>
            <a:pathLst>
              <a:path w="216272" h="124873">
                <a:moveTo>
                  <a:pt x="0" y="124873"/>
                </a:moveTo>
                <a:lnTo>
                  <a:pt x="216272" y="0"/>
                </a:lnTo>
              </a:path>
            </a:pathLst>
          </a:custGeom>
          <a:ln w="47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9" name="object 179"/>
          <p:cNvSpPr/>
          <p:nvPr/>
        </p:nvSpPr>
        <p:spPr>
          <a:xfrm>
            <a:off x="4469015" y="2449166"/>
            <a:ext cx="216271" cy="124873"/>
          </a:xfrm>
          <a:custGeom>
            <a:avLst/>
            <a:gdLst/>
            <a:ahLst/>
            <a:cxnLst/>
            <a:rect l="l" t="t" r="r" b="b"/>
            <a:pathLst>
              <a:path w="216271" h="124873">
                <a:moveTo>
                  <a:pt x="0" y="0"/>
                </a:moveTo>
                <a:lnTo>
                  <a:pt x="216271" y="124873"/>
                </a:lnTo>
              </a:path>
            </a:pathLst>
          </a:custGeom>
          <a:ln w="47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0" name="object 180"/>
          <p:cNvSpPr/>
          <p:nvPr/>
        </p:nvSpPr>
        <p:spPr>
          <a:xfrm>
            <a:off x="4469014" y="2198513"/>
            <a:ext cx="0" cy="250653"/>
          </a:xfrm>
          <a:custGeom>
            <a:avLst/>
            <a:gdLst/>
            <a:ahLst/>
            <a:cxnLst/>
            <a:rect l="l" t="t" r="r" b="b"/>
            <a:pathLst>
              <a:path w="0" h="250653">
                <a:moveTo>
                  <a:pt x="0" y="0"/>
                </a:moveTo>
                <a:lnTo>
                  <a:pt x="0" y="250653"/>
                </a:lnTo>
              </a:path>
            </a:pathLst>
          </a:custGeom>
          <a:ln w="477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1" name="object 181"/>
          <p:cNvSpPr/>
          <p:nvPr/>
        </p:nvSpPr>
        <p:spPr>
          <a:xfrm>
            <a:off x="4533537" y="2172347"/>
            <a:ext cx="298717" cy="298525"/>
          </a:xfrm>
          <a:custGeom>
            <a:avLst/>
            <a:gdLst/>
            <a:ahLst/>
            <a:cxnLst/>
            <a:rect l="l" t="t" r="r" b="b"/>
            <a:pathLst>
              <a:path w="298717" h="298525">
                <a:moveTo>
                  <a:pt x="0" y="149256"/>
                </a:moveTo>
                <a:lnTo>
                  <a:pt x="713" y="164000"/>
                </a:lnTo>
                <a:lnTo>
                  <a:pt x="2808" y="178329"/>
                </a:lnTo>
                <a:lnTo>
                  <a:pt x="6220" y="192176"/>
                </a:lnTo>
                <a:lnTo>
                  <a:pt x="10880" y="205476"/>
                </a:lnTo>
                <a:lnTo>
                  <a:pt x="16724" y="218161"/>
                </a:lnTo>
                <a:lnTo>
                  <a:pt x="23683" y="230167"/>
                </a:lnTo>
                <a:lnTo>
                  <a:pt x="31692" y="241426"/>
                </a:lnTo>
                <a:lnTo>
                  <a:pt x="40685" y="251873"/>
                </a:lnTo>
                <a:lnTo>
                  <a:pt x="50594" y="261442"/>
                </a:lnTo>
                <a:lnTo>
                  <a:pt x="61353" y="270065"/>
                </a:lnTo>
                <a:lnTo>
                  <a:pt x="72896" y="277678"/>
                </a:lnTo>
                <a:lnTo>
                  <a:pt x="85156" y="284213"/>
                </a:lnTo>
                <a:lnTo>
                  <a:pt x="98067" y="289605"/>
                </a:lnTo>
                <a:lnTo>
                  <a:pt x="111562" y="293787"/>
                </a:lnTo>
                <a:lnTo>
                  <a:pt x="125575" y="296693"/>
                </a:lnTo>
                <a:lnTo>
                  <a:pt x="140039" y="298258"/>
                </a:lnTo>
                <a:lnTo>
                  <a:pt x="149056" y="298525"/>
                </a:lnTo>
                <a:lnTo>
                  <a:pt x="163694" y="297815"/>
                </a:lnTo>
                <a:lnTo>
                  <a:pt x="177946" y="295727"/>
                </a:lnTo>
                <a:lnTo>
                  <a:pt x="191743" y="292329"/>
                </a:lnTo>
                <a:lnTo>
                  <a:pt x="205016" y="287685"/>
                </a:lnTo>
                <a:lnTo>
                  <a:pt x="217697" y="281862"/>
                </a:lnTo>
                <a:lnTo>
                  <a:pt x="229717" y="274925"/>
                </a:lnTo>
                <a:lnTo>
                  <a:pt x="241007" y="266940"/>
                </a:lnTo>
                <a:lnTo>
                  <a:pt x="251498" y="257973"/>
                </a:lnTo>
                <a:lnTo>
                  <a:pt x="261122" y="248089"/>
                </a:lnTo>
                <a:lnTo>
                  <a:pt x="269809" y="237355"/>
                </a:lnTo>
                <a:lnTo>
                  <a:pt x="277491" y="225836"/>
                </a:lnTo>
                <a:lnTo>
                  <a:pt x="284100" y="213598"/>
                </a:lnTo>
                <a:lnTo>
                  <a:pt x="289565" y="200707"/>
                </a:lnTo>
                <a:lnTo>
                  <a:pt x="293819" y="187229"/>
                </a:lnTo>
                <a:lnTo>
                  <a:pt x="296793" y="173229"/>
                </a:lnTo>
                <a:lnTo>
                  <a:pt x="298417" y="158773"/>
                </a:lnTo>
                <a:lnTo>
                  <a:pt x="298717" y="149256"/>
                </a:lnTo>
                <a:lnTo>
                  <a:pt x="297998" y="134541"/>
                </a:lnTo>
                <a:lnTo>
                  <a:pt x="295884" y="120240"/>
                </a:lnTo>
                <a:lnTo>
                  <a:pt x="292446" y="106418"/>
                </a:lnTo>
                <a:lnTo>
                  <a:pt x="287753" y="93141"/>
                </a:lnTo>
                <a:lnTo>
                  <a:pt x="281872" y="80476"/>
                </a:lnTo>
                <a:lnTo>
                  <a:pt x="274872" y="68487"/>
                </a:lnTo>
                <a:lnTo>
                  <a:pt x="266824" y="57241"/>
                </a:lnTo>
                <a:lnTo>
                  <a:pt x="257794" y="46803"/>
                </a:lnTo>
                <a:lnTo>
                  <a:pt x="247853" y="37240"/>
                </a:lnTo>
                <a:lnTo>
                  <a:pt x="237068" y="28616"/>
                </a:lnTo>
                <a:lnTo>
                  <a:pt x="225510" y="20998"/>
                </a:lnTo>
                <a:lnTo>
                  <a:pt x="213245" y="14452"/>
                </a:lnTo>
                <a:lnTo>
                  <a:pt x="200345" y="9042"/>
                </a:lnTo>
                <a:lnTo>
                  <a:pt x="186876" y="4836"/>
                </a:lnTo>
                <a:lnTo>
                  <a:pt x="172908" y="1898"/>
                </a:lnTo>
                <a:lnTo>
                  <a:pt x="158510" y="295"/>
                </a:lnTo>
                <a:lnTo>
                  <a:pt x="149056" y="0"/>
                </a:lnTo>
                <a:lnTo>
                  <a:pt x="134349" y="713"/>
                </a:lnTo>
                <a:lnTo>
                  <a:pt x="120053" y="2808"/>
                </a:lnTo>
                <a:lnTo>
                  <a:pt x="106233" y="6220"/>
                </a:lnTo>
                <a:lnTo>
                  <a:pt x="92958" y="10881"/>
                </a:lnTo>
                <a:lnTo>
                  <a:pt x="80292" y="16726"/>
                </a:lnTo>
                <a:lnTo>
                  <a:pt x="68303" y="23689"/>
                </a:lnTo>
                <a:lnTo>
                  <a:pt x="57058" y="31703"/>
                </a:lnTo>
                <a:lnTo>
                  <a:pt x="46622" y="40702"/>
                </a:lnTo>
                <a:lnTo>
                  <a:pt x="37062" y="50621"/>
                </a:lnTo>
                <a:lnTo>
                  <a:pt x="28445" y="61392"/>
                </a:lnTo>
                <a:lnTo>
                  <a:pt x="20838" y="72950"/>
                </a:lnTo>
                <a:lnTo>
                  <a:pt x="14306" y="85228"/>
                </a:lnTo>
                <a:lnTo>
                  <a:pt x="8916" y="98161"/>
                </a:lnTo>
                <a:lnTo>
                  <a:pt x="4735" y="111683"/>
                </a:lnTo>
                <a:lnTo>
                  <a:pt x="1830" y="125726"/>
                </a:lnTo>
                <a:lnTo>
                  <a:pt x="266" y="140225"/>
                </a:lnTo>
                <a:lnTo>
                  <a:pt x="0" y="149256"/>
                </a:lnTo>
                <a:close/>
              </a:path>
            </a:pathLst>
          </a:custGeom>
          <a:ln w="47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2" name="object 172"/>
          <p:cNvSpPr/>
          <p:nvPr/>
        </p:nvSpPr>
        <p:spPr>
          <a:xfrm>
            <a:off x="6212966" y="2311204"/>
            <a:ext cx="93468" cy="56196"/>
          </a:xfrm>
          <a:custGeom>
            <a:avLst/>
            <a:gdLst/>
            <a:ahLst/>
            <a:cxnLst/>
            <a:rect l="l" t="t" r="r" b="b"/>
            <a:pathLst>
              <a:path w="93468" h="56196">
                <a:moveTo>
                  <a:pt x="93468" y="28241"/>
                </a:moveTo>
                <a:lnTo>
                  <a:pt x="0" y="0"/>
                </a:lnTo>
                <a:lnTo>
                  <a:pt x="18818" y="28241"/>
                </a:lnTo>
                <a:lnTo>
                  <a:pt x="0" y="56196"/>
                </a:lnTo>
                <a:lnTo>
                  <a:pt x="93468" y="282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3" name="object 173"/>
          <p:cNvSpPr/>
          <p:nvPr/>
        </p:nvSpPr>
        <p:spPr>
          <a:xfrm>
            <a:off x="5807564" y="2339445"/>
            <a:ext cx="498870" cy="0"/>
          </a:xfrm>
          <a:custGeom>
            <a:avLst/>
            <a:gdLst/>
            <a:ahLst/>
            <a:cxnLst/>
            <a:rect l="l" t="t" r="r" b="b"/>
            <a:pathLst>
              <a:path w="498870" h="0">
                <a:moveTo>
                  <a:pt x="0" y="0"/>
                </a:moveTo>
                <a:lnTo>
                  <a:pt x="498870" y="0"/>
                </a:lnTo>
              </a:path>
            </a:pathLst>
          </a:custGeom>
          <a:ln w="47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4" name="object 174"/>
          <p:cNvSpPr/>
          <p:nvPr/>
        </p:nvSpPr>
        <p:spPr>
          <a:xfrm>
            <a:off x="6212966" y="2311204"/>
            <a:ext cx="93468" cy="56196"/>
          </a:xfrm>
          <a:custGeom>
            <a:avLst/>
            <a:gdLst/>
            <a:ahLst/>
            <a:cxnLst/>
            <a:rect l="l" t="t" r="r" b="b"/>
            <a:pathLst>
              <a:path w="93468" h="56196">
                <a:moveTo>
                  <a:pt x="93468" y="28241"/>
                </a:moveTo>
                <a:lnTo>
                  <a:pt x="0" y="56196"/>
                </a:lnTo>
                <a:lnTo>
                  <a:pt x="18818" y="28241"/>
                </a:lnTo>
                <a:lnTo>
                  <a:pt x="0" y="0"/>
                </a:lnTo>
                <a:lnTo>
                  <a:pt x="93468" y="28241"/>
                </a:lnTo>
                <a:close/>
              </a:path>
            </a:pathLst>
          </a:custGeom>
          <a:ln w="47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6" name="object 166"/>
          <p:cNvSpPr/>
          <p:nvPr/>
        </p:nvSpPr>
        <p:spPr>
          <a:xfrm>
            <a:off x="6519167" y="2064116"/>
            <a:ext cx="216222" cy="124879"/>
          </a:xfrm>
          <a:custGeom>
            <a:avLst/>
            <a:gdLst/>
            <a:ahLst/>
            <a:cxnLst/>
            <a:rect l="l" t="t" r="r" b="b"/>
            <a:pathLst>
              <a:path w="216222" h="124879">
                <a:moveTo>
                  <a:pt x="216222" y="0"/>
                </a:moveTo>
                <a:lnTo>
                  <a:pt x="0" y="124879"/>
                </a:lnTo>
              </a:path>
            </a:pathLst>
          </a:custGeom>
          <a:ln w="47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7" name="object 167"/>
          <p:cNvSpPr/>
          <p:nvPr/>
        </p:nvSpPr>
        <p:spPr>
          <a:xfrm>
            <a:off x="6735390" y="2064116"/>
            <a:ext cx="216222" cy="124879"/>
          </a:xfrm>
          <a:custGeom>
            <a:avLst/>
            <a:gdLst/>
            <a:ahLst/>
            <a:cxnLst/>
            <a:rect l="l" t="t" r="r" b="b"/>
            <a:pathLst>
              <a:path w="216222" h="124879">
                <a:moveTo>
                  <a:pt x="216222" y="124879"/>
                </a:moveTo>
                <a:lnTo>
                  <a:pt x="0" y="0"/>
                </a:lnTo>
              </a:path>
            </a:pathLst>
          </a:custGeom>
          <a:ln w="47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8" name="object 168"/>
          <p:cNvSpPr/>
          <p:nvPr/>
        </p:nvSpPr>
        <p:spPr>
          <a:xfrm>
            <a:off x="6951613" y="2188996"/>
            <a:ext cx="0" cy="250951"/>
          </a:xfrm>
          <a:custGeom>
            <a:avLst/>
            <a:gdLst/>
            <a:ahLst/>
            <a:cxnLst/>
            <a:rect l="l" t="t" r="r" b="b"/>
            <a:pathLst>
              <a:path w="0" h="250951">
                <a:moveTo>
                  <a:pt x="0" y="250951"/>
                </a:moveTo>
                <a:lnTo>
                  <a:pt x="0" y="0"/>
                </a:lnTo>
              </a:path>
            </a:pathLst>
          </a:custGeom>
          <a:ln w="477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9" name="object 169"/>
          <p:cNvSpPr/>
          <p:nvPr/>
        </p:nvSpPr>
        <p:spPr>
          <a:xfrm>
            <a:off x="6735390" y="2439948"/>
            <a:ext cx="216222" cy="124875"/>
          </a:xfrm>
          <a:custGeom>
            <a:avLst/>
            <a:gdLst/>
            <a:ahLst/>
            <a:cxnLst/>
            <a:rect l="l" t="t" r="r" b="b"/>
            <a:pathLst>
              <a:path w="216222" h="124875">
                <a:moveTo>
                  <a:pt x="0" y="124875"/>
                </a:moveTo>
                <a:lnTo>
                  <a:pt x="216222" y="0"/>
                </a:lnTo>
              </a:path>
            </a:pathLst>
          </a:custGeom>
          <a:ln w="47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0" name="object 170"/>
          <p:cNvSpPr/>
          <p:nvPr/>
        </p:nvSpPr>
        <p:spPr>
          <a:xfrm>
            <a:off x="6519168" y="2439948"/>
            <a:ext cx="216222" cy="124875"/>
          </a:xfrm>
          <a:custGeom>
            <a:avLst/>
            <a:gdLst/>
            <a:ahLst/>
            <a:cxnLst/>
            <a:rect l="l" t="t" r="r" b="b"/>
            <a:pathLst>
              <a:path w="216222" h="124875">
                <a:moveTo>
                  <a:pt x="0" y="0"/>
                </a:moveTo>
                <a:lnTo>
                  <a:pt x="216222" y="124875"/>
                </a:lnTo>
              </a:path>
            </a:pathLst>
          </a:custGeom>
          <a:ln w="47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1" name="object 171"/>
          <p:cNvSpPr/>
          <p:nvPr/>
        </p:nvSpPr>
        <p:spPr>
          <a:xfrm>
            <a:off x="6519167" y="2188996"/>
            <a:ext cx="0" cy="250951"/>
          </a:xfrm>
          <a:custGeom>
            <a:avLst/>
            <a:gdLst/>
            <a:ahLst/>
            <a:cxnLst/>
            <a:rect l="l" t="t" r="r" b="b"/>
            <a:pathLst>
              <a:path w="0" h="250951">
                <a:moveTo>
                  <a:pt x="0" y="0"/>
                </a:moveTo>
                <a:lnTo>
                  <a:pt x="0" y="250951"/>
                </a:lnTo>
              </a:path>
            </a:pathLst>
          </a:custGeom>
          <a:ln w="477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3" name="object 163"/>
          <p:cNvSpPr/>
          <p:nvPr/>
        </p:nvSpPr>
        <p:spPr>
          <a:xfrm>
            <a:off x="3970976" y="4893997"/>
            <a:ext cx="71479" cy="42800"/>
          </a:xfrm>
          <a:custGeom>
            <a:avLst/>
            <a:gdLst/>
            <a:ahLst/>
            <a:cxnLst/>
            <a:rect l="l" t="t" r="r" b="b"/>
            <a:pathLst>
              <a:path w="71479" h="42800">
                <a:moveTo>
                  <a:pt x="71479" y="21395"/>
                </a:moveTo>
                <a:lnTo>
                  <a:pt x="0" y="0"/>
                </a:lnTo>
                <a:lnTo>
                  <a:pt x="14391" y="21395"/>
                </a:lnTo>
                <a:lnTo>
                  <a:pt x="0" y="42800"/>
                </a:lnTo>
                <a:lnTo>
                  <a:pt x="71479" y="21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4" name="object 164"/>
          <p:cNvSpPr/>
          <p:nvPr/>
        </p:nvSpPr>
        <p:spPr>
          <a:xfrm>
            <a:off x="3661231" y="4915393"/>
            <a:ext cx="381225" cy="0"/>
          </a:xfrm>
          <a:custGeom>
            <a:avLst/>
            <a:gdLst/>
            <a:ahLst/>
            <a:cxnLst/>
            <a:rect l="l" t="t" r="r" b="b"/>
            <a:pathLst>
              <a:path w="381225" h="0">
                <a:moveTo>
                  <a:pt x="0" y="0"/>
                </a:moveTo>
                <a:lnTo>
                  <a:pt x="381225" y="0"/>
                </a:lnTo>
              </a:path>
            </a:pathLst>
          </a:custGeom>
          <a:ln w="36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5" name="object 165"/>
          <p:cNvSpPr/>
          <p:nvPr/>
        </p:nvSpPr>
        <p:spPr>
          <a:xfrm>
            <a:off x="3970976" y="4893997"/>
            <a:ext cx="71479" cy="42800"/>
          </a:xfrm>
          <a:custGeom>
            <a:avLst/>
            <a:gdLst/>
            <a:ahLst/>
            <a:cxnLst/>
            <a:rect l="l" t="t" r="r" b="b"/>
            <a:pathLst>
              <a:path w="71479" h="42800">
                <a:moveTo>
                  <a:pt x="71479" y="21395"/>
                </a:moveTo>
                <a:lnTo>
                  <a:pt x="0" y="42800"/>
                </a:lnTo>
                <a:lnTo>
                  <a:pt x="14391" y="21395"/>
                </a:lnTo>
                <a:lnTo>
                  <a:pt x="0" y="0"/>
                </a:lnTo>
                <a:lnTo>
                  <a:pt x="71479" y="21395"/>
                </a:lnTo>
                <a:close/>
              </a:path>
            </a:pathLst>
          </a:custGeom>
          <a:ln w="36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7" name="object 157"/>
          <p:cNvSpPr/>
          <p:nvPr/>
        </p:nvSpPr>
        <p:spPr>
          <a:xfrm>
            <a:off x="4204858" y="4705947"/>
            <a:ext cx="165451" cy="95161"/>
          </a:xfrm>
          <a:custGeom>
            <a:avLst/>
            <a:gdLst/>
            <a:ahLst/>
            <a:cxnLst/>
            <a:rect l="l" t="t" r="r" b="b"/>
            <a:pathLst>
              <a:path w="165451" h="95161">
                <a:moveTo>
                  <a:pt x="165451" y="0"/>
                </a:moveTo>
                <a:lnTo>
                  <a:pt x="0" y="95161"/>
                </a:lnTo>
              </a:path>
            </a:pathLst>
          </a:custGeom>
          <a:ln w="36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8" name="object 158"/>
          <p:cNvSpPr/>
          <p:nvPr/>
        </p:nvSpPr>
        <p:spPr>
          <a:xfrm>
            <a:off x="4370310" y="4705947"/>
            <a:ext cx="165356" cy="95161"/>
          </a:xfrm>
          <a:custGeom>
            <a:avLst/>
            <a:gdLst/>
            <a:ahLst/>
            <a:cxnLst/>
            <a:rect l="l" t="t" r="r" b="b"/>
            <a:pathLst>
              <a:path w="165356" h="95161">
                <a:moveTo>
                  <a:pt x="165356" y="95161"/>
                </a:moveTo>
                <a:lnTo>
                  <a:pt x="0" y="0"/>
                </a:lnTo>
              </a:path>
            </a:pathLst>
          </a:custGeom>
          <a:ln w="36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9" name="object 159"/>
          <p:cNvSpPr/>
          <p:nvPr/>
        </p:nvSpPr>
        <p:spPr>
          <a:xfrm>
            <a:off x="4535666" y="4801109"/>
            <a:ext cx="0" cy="190780"/>
          </a:xfrm>
          <a:custGeom>
            <a:avLst/>
            <a:gdLst/>
            <a:ahLst/>
            <a:cxnLst/>
            <a:rect l="l" t="t" r="r" b="b"/>
            <a:pathLst>
              <a:path w="0" h="190780">
                <a:moveTo>
                  <a:pt x="0" y="190780"/>
                </a:moveTo>
                <a:lnTo>
                  <a:pt x="0" y="0"/>
                </a:lnTo>
              </a:path>
            </a:pathLst>
          </a:custGeom>
          <a:ln w="3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0" name="object 160"/>
          <p:cNvSpPr/>
          <p:nvPr/>
        </p:nvSpPr>
        <p:spPr>
          <a:xfrm>
            <a:off x="4370310" y="4991890"/>
            <a:ext cx="165356" cy="94933"/>
          </a:xfrm>
          <a:custGeom>
            <a:avLst/>
            <a:gdLst/>
            <a:ahLst/>
            <a:cxnLst/>
            <a:rect l="l" t="t" r="r" b="b"/>
            <a:pathLst>
              <a:path w="165356" h="94933">
                <a:moveTo>
                  <a:pt x="0" y="94933"/>
                </a:moveTo>
                <a:lnTo>
                  <a:pt x="165356" y="0"/>
                </a:lnTo>
              </a:path>
            </a:pathLst>
          </a:custGeom>
          <a:ln w="36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1" name="object 161"/>
          <p:cNvSpPr/>
          <p:nvPr/>
        </p:nvSpPr>
        <p:spPr>
          <a:xfrm>
            <a:off x="4204858" y="4991890"/>
            <a:ext cx="165451" cy="94933"/>
          </a:xfrm>
          <a:custGeom>
            <a:avLst/>
            <a:gdLst/>
            <a:ahLst/>
            <a:cxnLst/>
            <a:rect l="l" t="t" r="r" b="b"/>
            <a:pathLst>
              <a:path w="165451" h="94933">
                <a:moveTo>
                  <a:pt x="0" y="0"/>
                </a:moveTo>
                <a:lnTo>
                  <a:pt x="165451" y="94933"/>
                </a:lnTo>
              </a:path>
            </a:pathLst>
          </a:custGeom>
          <a:ln w="36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2" name="object 162"/>
          <p:cNvSpPr/>
          <p:nvPr/>
        </p:nvSpPr>
        <p:spPr>
          <a:xfrm>
            <a:off x="4204858" y="4801109"/>
            <a:ext cx="0" cy="190780"/>
          </a:xfrm>
          <a:custGeom>
            <a:avLst/>
            <a:gdLst/>
            <a:ahLst/>
            <a:cxnLst/>
            <a:rect l="l" t="t" r="r" b="b"/>
            <a:pathLst>
              <a:path w="0" h="190780">
                <a:moveTo>
                  <a:pt x="0" y="0"/>
                </a:moveTo>
                <a:lnTo>
                  <a:pt x="0" y="190780"/>
                </a:lnTo>
              </a:path>
            </a:pathLst>
          </a:custGeom>
          <a:ln w="3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0" name="object 150"/>
          <p:cNvSpPr/>
          <p:nvPr/>
        </p:nvSpPr>
        <p:spPr>
          <a:xfrm>
            <a:off x="2601901" y="3705573"/>
            <a:ext cx="165394" cy="94943"/>
          </a:xfrm>
          <a:custGeom>
            <a:avLst/>
            <a:gdLst/>
            <a:ahLst/>
            <a:cxnLst/>
            <a:rect l="l" t="t" r="r" b="b"/>
            <a:pathLst>
              <a:path w="165394" h="94943">
                <a:moveTo>
                  <a:pt x="165394" y="0"/>
                </a:moveTo>
                <a:lnTo>
                  <a:pt x="0" y="94943"/>
                </a:lnTo>
              </a:path>
            </a:pathLst>
          </a:custGeom>
          <a:ln w="36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1" name="object 151"/>
          <p:cNvSpPr/>
          <p:nvPr/>
        </p:nvSpPr>
        <p:spPr>
          <a:xfrm>
            <a:off x="2767296" y="3705573"/>
            <a:ext cx="165394" cy="94943"/>
          </a:xfrm>
          <a:custGeom>
            <a:avLst/>
            <a:gdLst/>
            <a:ahLst/>
            <a:cxnLst/>
            <a:rect l="l" t="t" r="r" b="b"/>
            <a:pathLst>
              <a:path w="165394" h="94943">
                <a:moveTo>
                  <a:pt x="165394" y="94943"/>
                </a:moveTo>
                <a:lnTo>
                  <a:pt x="0" y="0"/>
                </a:lnTo>
              </a:path>
            </a:pathLst>
          </a:custGeom>
          <a:ln w="36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2" name="object 152"/>
          <p:cNvSpPr/>
          <p:nvPr/>
        </p:nvSpPr>
        <p:spPr>
          <a:xfrm>
            <a:off x="2932690" y="3800516"/>
            <a:ext cx="0" cy="190837"/>
          </a:xfrm>
          <a:custGeom>
            <a:avLst/>
            <a:gdLst/>
            <a:ahLst/>
            <a:cxnLst/>
            <a:rect l="l" t="t" r="r" b="b"/>
            <a:pathLst>
              <a:path w="0" h="190837">
                <a:moveTo>
                  <a:pt x="0" y="190837"/>
                </a:moveTo>
                <a:lnTo>
                  <a:pt x="0" y="0"/>
                </a:lnTo>
              </a:path>
            </a:pathLst>
          </a:custGeom>
          <a:ln w="3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3" name="object 153"/>
          <p:cNvSpPr/>
          <p:nvPr/>
        </p:nvSpPr>
        <p:spPr>
          <a:xfrm>
            <a:off x="2909617" y="3823539"/>
            <a:ext cx="0" cy="144983"/>
          </a:xfrm>
          <a:custGeom>
            <a:avLst/>
            <a:gdLst/>
            <a:ahLst/>
            <a:cxnLst/>
            <a:rect l="l" t="t" r="r" b="b"/>
            <a:pathLst>
              <a:path w="0" h="144983">
                <a:moveTo>
                  <a:pt x="0" y="144983"/>
                </a:moveTo>
                <a:lnTo>
                  <a:pt x="0" y="0"/>
                </a:lnTo>
              </a:path>
            </a:pathLst>
          </a:custGeom>
          <a:ln w="3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4" name="object 154"/>
          <p:cNvSpPr/>
          <p:nvPr/>
        </p:nvSpPr>
        <p:spPr>
          <a:xfrm>
            <a:off x="2767296" y="3991354"/>
            <a:ext cx="165394" cy="95133"/>
          </a:xfrm>
          <a:custGeom>
            <a:avLst/>
            <a:gdLst/>
            <a:ahLst/>
            <a:cxnLst/>
            <a:rect l="l" t="t" r="r" b="b"/>
            <a:pathLst>
              <a:path w="165394" h="95133">
                <a:moveTo>
                  <a:pt x="0" y="95133"/>
                </a:moveTo>
                <a:lnTo>
                  <a:pt x="165394" y="0"/>
                </a:lnTo>
              </a:path>
            </a:pathLst>
          </a:custGeom>
          <a:ln w="36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5" name="object 155"/>
          <p:cNvSpPr/>
          <p:nvPr/>
        </p:nvSpPr>
        <p:spPr>
          <a:xfrm>
            <a:off x="2601901" y="3991354"/>
            <a:ext cx="165394" cy="95133"/>
          </a:xfrm>
          <a:custGeom>
            <a:avLst/>
            <a:gdLst/>
            <a:ahLst/>
            <a:cxnLst/>
            <a:rect l="l" t="t" r="r" b="b"/>
            <a:pathLst>
              <a:path w="165394" h="95133">
                <a:moveTo>
                  <a:pt x="0" y="0"/>
                </a:moveTo>
                <a:lnTo>
                  <a:pt x="165394" y="95133"/>
                </a:lnTo>
              </a:path>
            </a:pathLst>
          </a:custGeom>
          <a:ln w="36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6" name="object 156"/>
          <p:cNvSpPr/>
          <p:nvPr/>
        </p:nvSpPr>
        <p:spPr>
          <a:xfrm>
            <a:off x="2601901" y="3800516"/>
            <a:ext cx="0" cy="190837"/>
          </a:xfrm>
          <a:custGeom>
            <a:avLst/>
            <a:gdLst/>
            <a:ahLst/>
            <a:cxnLst/>
            <a:rect l="l" t="t" r="r" b="b"/>
            <a:pathLst>
              <a:path w="0" h="190837">
                <a:moveTo>
                  <a:pt x="0" y="0"/>
                </a:moveTo>
                <a:lnTo>
                  <a:pt x="0" y="190837"/>
                </a:lnTo>
              </a:path>
            </a:pathLst>
          </a:custGeom>
          <a:ln w="3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3899496" y="3893462"/>
            <a:ext cx="71479" cy="43000"/>
          </a:xfrm>
          <a:custGeom>
            <a:avLst/>
            <a:gdLst/>
            <a:ahLst/>
            <a:cxnLst/>
            <a:rect l="l" t="t" r="r" b="b"/>
            <a:pathLst>
              <a:path w="71479" h="43000">
                <a:moveTo>
                  <a:pt x="71479" y="21404"/>
                </a:moveTo>
                <a:lnTo>
                  <a:pt x="0" y="0"/>
                </a:lnTo>
                <a:lnTo>
                  <a:pt x="14105" y="21404"/>
                </a:lnTo>
                <a:lnTo>
                  <a:pt x="0" y="43000"/>
                </a:lnTo>
                <a:lnTo>
                  <a:pt x="71479" y="214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3589465" y="3914867"/>
            <a:ext cx="381511" cy="0"/>
          </a:xfrm>
          <a:custGeom>
            <a:avLst/>
            <a:gdLst/>
            <a:ahLst/>
            <a:cxnLst/>
            <a:rect l="l" t="t" r="r" b="b"/>
            <a:pathLst>
              <a:path w="381511" h="0">
                <a:moveTo>
                  <a:pt x="0" y="0"/>
                </a:moveTo>
                <a:lnTo>
                  <a:pt x="381511" y="0"/>
                </a:lnTo>
              </a:path>
            </a:pathLst>
          </a:custGeom>
          <a:ln w="36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9" name="object 149"/>
          <p:cNvSpPr/>
          <p:nvPr/>
        </p:nvSpPr>
        <p:spPr>
          <a:xfrm>
            <a:off x="3899496" y="3893462"/>
            <a:ext cx="71479" cy="43000"/>
          </a:xfrm>
          <a:custGeom>
            <a:avLst/>
            <a:gdLst/>
            <a:ahLst/>
            <a:cxnLst/>
            <a:rect l="l" t="t" r="r" b="b"/>
            <a:pathLst>
              <a:path w="71479" h="43000">
                <a:moveTo>
                  <a:pt x="71479" y="21404"/>
                </a:moveTo>
                <a:lnTo>
                  <a:pt x="0" y="43000"/>
                </a:lnTo>
                <a:lnTo>
                  <a:pt x="14105" y="21404"/>
                </a:lnTo>
                <a:lnTo>
                  <a:pt x="0" y="0"/>
                </a:lnTo>
                <a:lnTo>
                  <a:pt x="71479" y="21404"/>
                </a:lnTo>
                <a:close/>
              </a:path>
            </a:pathLst>
          </a:custGeom>
          <a:ln w="36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4133378" y="3705573"/>
            <a:ext cx="165451" cy="94943"/>
          </a:xfrm>
          <a:custGeom>
            <a:avLst/>
            <a:gdLst/>
            <a:ahLst/>
            <a:cxnLst/>
            <a:rect l="l" t="t" r="r" b="b"/>
            <a:pathLst>
              <a:path w="165451" h="94943">
                <a:moveTo>
                  <a:pt x="165451" y="0"/>
                </a:moveTo>
                <a:lnTo>
                  <a:pt x="0" y="94943"/>
                </a:lnTo>
              </a:path>
            </a:pathLst>
          </a:custGeom>
          <a:ln w="36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4298830" y="3705573"/>
            <a:ext cx="165165" cy="94943"/>
          </a:xfrm>
          <a:custGeom>
            <a:avLst/>
            <a:gdLst/>
            <a:ahLst/>
            <a:cxnLst/>
            <a:rect l="l" t="t" r="r" b="b"/>
            <a:pathLst>
              <a:path w="165165" h="94943">
                <a:moveTo>
                  <a:pt x="165165" y="94943"/>
                </a:moveTo>
                <a:lnTo>
                  <a:pt x="0" y="0"/>
                </a:lnTo>
              </a:path>
            </a:pathLst>
          </a:custGeom>
          <a:ln w="36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4463996" y="3800516"/>
            <a:ext cx="0" cy="190837"/>
          </a:xfrm>
          <a:custGeom>
            <a:avLst/>
            <a:gdLst/>
            <a:ahLst/>
            <a:cxnLst/>
            <a:rect l="l" t="t" r="r" b="b"/>
            <a:pathLst>
              <a:path w="0" h="190837">
                <a:moveTo>
                  <a:pt x="0" y="190837"/>
                </a:moveTo>
                <a:lnTo>
                  <a:pt x="0" y="0"/>
                </a:lnTo>
              </a:path>
            </a:pathLst>
          </a:custGeom>
          <a:ln w="3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4298830" y="3991354"/>
            <a:ext cx="165165" cy="95133"/>
          </a:xfrm>
          <a:custGeom>
            <a:avLst/>
            <a:gdLst/>
            <a:ahLst/>
            <a:cxnLst/>
            <a:rect l="l" t="t" r="r" b="b"/>
            <a:pathLst>
              <a:path w="165165" h="95133">
                <a:moveTo>
                  <a:pt x="0" y="95133"/>
                </a:moveTo>
                <a:lnTo>
                  <a:pt x="165165" y="0"/>
                </a:lnTo>
              </a:path>
            </a:pathLst>
          </a:custGeom>
          <a:ln w="36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4133378" y="3991354"/>
            <a:ext cx="165451" cy="95133"/>
          </a:xfrm>
          <a:custGeom>
            <a:avLst/>
            <a:gdLst/>
            <a:ahLst/>
            <a:cxnLst/>
            <a:rect l="l" t="t" r="r" b="b"/>
            <a:pathLst>
              <a:path w="165451" h="95133">
                <a:moveTo>
                  <a:pt x="0" y="0"/>
                </a:moveTo>
                <a:lnTo>
                  <a:pt x="165451" y="95133"/>
                </a:lnTo>
              </a:path>
            </a:pathLst>
          </a:custGeom>
          <a:ln w="36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4133378" y="3800516"/>
            <a:ext cx="0" cy="190837"/>
          </a:xfrm>
          <a:custGeom>
            <a:avLst/>
            <a:gdLst/>
            <a:ahLst/>
            <a:cxnLst/>
            <a:rect l="l" t="t" r="r" b="b"/>
            <a:pathLst>
              <a:path w="0" h="190837">
                <a:moveTo>
                  <a:pt x="0" y="0"/>
                </a:moveTo>
                <a:lnTo>
                  <a:pt x="0" y="190837"/>
                </a:lnTo>
              </a:path>
            </a:pathLst>
          </a:custGeom>
          <a:ln w="3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2616302" y="4698888"/>
            <a:ext cx="165385" cy="94933"/>
          </a:xfrm>
          <a:custGeom>
            <a:avLst/>
            <a:gdLst/>
            <a:ahLst/>
            <a:cxnLst/>
            <a:rect l="l" t="t" r="r" b="b"/>
            <a:pathLst>
              <a:path w="165385" h="94933">
                <a:moveTo>
                  <a:pt x="165385" y="0"/>
                </a:moveTo>
                <a:lnTo>
                  <a:pt x="0" y="94933"/>
                </a:lnTo>
              </a:path>
            </a:pathLst>
          </a:custGeom>
          <a:ln w="36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2647820" y="4730311"/>
            <a:ext cx="125194" cy="72168"/>
          </a:xfrm>
          <a:custGeom>
            <a:avLst/>
            <a:gdLst/>
            <a:ahLst/>
            <a:cxnLst/>
            <a:rect l="l" t="t" r="r" b="b"/>
            <a:pathLst>
              <a:path w="125194" h="72168">
                <a:moveTo>
                  <a:pt x="125194" y="0"/>
                </a:moveTo>
                <a:lnTo>
                  <a:pt x="0" y="72168"/>
                </a:lnTo>
              </a:path>
            </a:pathLst>
          </a:custGeom>
          <a:ln w="36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2781687" y="4698888"/>
            <a:ext cx="165165" cy="94933"/>
          </a:xfrm>
          <a:custGeom>
            <a:avLst/>
            <a:gdLst/>
            <a:ahLst/>
            <a:cxnLst/>
            <a:rect l="l" t="t" r="r" b="b"/>
            <a:pathLst>
              <a:path w="165165" h="94933">
                <a:moveTo>
                  <a:pt x="165165" y="94933"/>
                </a:moveTo>
                <a:lnTo>
                  <a:pt x="0" y="0"/>
                </a:lnTo>
              </a:path>
            </a:pathLst>
          </a:custGeom>
          <a:ln w="36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2946853" y="4793822"/>
            <a:ext cx="0" cy="190780"/>
          </a:xfrm>
          <a:custGeom>
            <a:avLst/>
            <a:gdLst/>
            <a:ahLst/>
            <a:cxnLst/>
            <a:rect l="l" t="t" r="r" b="b"/>
            <a:pathLst>
              <a:path w="0" h="190780">
                <a:moveTo>
                  <a:pt x="0" y="190780"/>
                </a:moveTo>
                <a:lnTo>
                  <a:pt x="0" y="0"/>
                </a:lnTo>
              </a:path>
            </a:pathLst>
          </a:custGeom>
          <a:ln w="3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2924008" y="4816816"/>
            <a:ext cx="0" cy="145021"/>
          </a:xfrm>
          <a:custGeom>
            <a:avLst/>
            <a:gdLst/>
            <a:ahLst/>
            <a:cxnLst/>
            <a:rect l="l" t="t" r="r" b="b"/>
            <a:pathLst>
              <a:path w="0" h="145021">
                <a:moveTo>
                  <a:pt x="0" y="145021"/>
                </a:moveTo>
                <a:lnTo>
                  <a:pt x="0" y="0"/>
                </a:lnTo>
              </a:path>
            </a:pathLst>
          </a:custGeom>
          <a:ln w="3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2781687" y="4984602"/>
            <a:ext cx="165165" cy="95161"/>
          </a:xfrm>
          <a:custGeom>
            <a:avLst/>
            <a:gdLst/>
            <a:ahLst/>
            <a:cxnLst/>
            <a:rect l="l" t="t" r="r" b="b"/>
            <a:pathLst>
              <a:path w="165165" h="95161">
                <a:moveTo>
                  <a:pt x="0" y="95161"/>
                </a:moveTo>
                <a:lnTo>
                  <a:pt x="165165" y="0"/>
                </a:lnTo>
              </a:path>
            </a:pathLst>
          </a:custGeom>
          <a:ln w="36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2616302" y="4984602"/>
            <a:ext cx="165385" cy="95161"/>
          </a:xfrm>
          <a:custGeom>
            <a:avLst/>
            <a:gdLst/>
            <a:ahLst/>
            <a:cxnLst/>
            <a:rect l="l" t="t" r="r" b="b"/>
            <a:pathLst>
              <a:path w="165385" h="95161">
                <a:moveTo>
                  <a:pt x="0" y="0"/>
                </a:moveTo>
                <a:lnTo>
                  <a:pt x="165385" y="95161"/>
                </a:lnTo>
              </a:path>
            </a:pathLst>
          </a:custGeom>
          <a:ln w="36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2647820" y="4976183"/>
            <a:ext cx="125194" cy="72168"/>
          </a:xfrm>
          <a:custGeom>
            <a:avLst/>
            <a:gdLst/>
            <a:ahLst/>
            <a:cxnLst/>
            <a:rect l="l" t="t" r="r" b="b"/>
            <a:pathLst>
              <a:path w="125194" h="72168">
                <a:moveTo>
                  <a:pt x="0" y="0"/>
                </a:moveTo>
                <a:lnTo>
                  <a:pt x="125194" y="72168"/>
                </a:lnTo>
              </a:path>
            </a:pathLst>
          </a:custGeom>
          <a:ln w="36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2616302" y="4793822"/>
            <a:ext cx="0" cy="190780"/>
          </a:xfrm>
          <a:custGeom>
            <a:avLst/>
            <a:gdLst/>
            <a:ahLst/>
            <a:cxnLst/>
            <a:rect l="l" t="t" r="r" b="b"/>
            <a:pathLst>
              <a:path w="0" h="190780">
                <a:moveTo>
                  <a:pt x="0" y="0"/>
                </a:moveTo>
                <a:lnTo>
                  <a:pt x="0" y="190780"/>
                </a:lnTo>
              </a:path>
            </a:pathLst>
          </a:custGeom>
          <a:ln w="3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5213961" y="4579591"/>
            <a:ext cx="42887" cy="71264"/>
          </a:xfrm>
          <a:custGeom>
            <a:avLst/>
            <a:gdLst/>
            <a:ahLst/>
            <a:cxnLst/>
            <a:rect l="l" t="t" r="r" b="b"/>
            <a:pathLst>
              <a:path w="42887" h="71264">
                <a:moveTo>
                  <a:pt x="21443" y="14117"/>
                </a:moveTo>
                <a:lnTo>
                  <a:pt x="0" y="0"/>
                </a:lnTo>
                <a:lnTo>
                  <a:pt x="21443" y="71264"/>
                </a:lnTo>
                <a:lnTo>
                  <a:pt x="42887" y="0"/>
                </a:lnTo>
                <a:lnTo>
                  <a:pt x="21443" y="141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5235405" y="4036352"/>
            <a:ext cx="0" cy="614503"/>
          </a:xfrm>
          <a:custGeom>
            <a:avLst/>
            <a:gdLst/>
            <a:ahLst/>
            <a:cxnLst/>
            <a:rect l="l" t="t" r="r" b="b"/>
            <a:pathLst>
              <a:path w="0" h="614503">
                <a:moveTo>
                  <a:pt x="0" y="0"/>
                </a:moveTo>
                <a:lnTo>
                  <a:pt x="0" y="614503"/>
                </a:lnTo>
              </a:path>
            </a:pathLst>
          </a:custGeom>
          <a:ln w="3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5213961" y="4579591"/>
            <a:ext cx="42887" cy="71264"/>
          </a:xfrm>
          <a:custGeom>
            <a:avLst/>
            <a:gdLst/>
            <a:ahLst/>
            <a:cxnLst/>
            <a:rect l="l" t="t" r="r" b="b"/>
            <a:pathLst>
              <a:path w="42887" h="71264">
                <a:moveTo>
                  <a:pt x="21443" y="71264"/>
                </a:moveTo>
                <a:lnTo>
                  <a:pt x="0" y="0"/>
                </a:lnTo>
                <a:lnTo>
                  <a:pt x="21443" y="14117"/>
                </a:lnTo>
                <a:lnTo>
                  <a:pt x="42887" y="0"/>
                </a:lnTo>
                <a:lnTo>
                  <a:pt x="21443" y="71264"/>
                </a:lnTo>
                <a:close/>
              </a:path>
            </a:pathLst>
          </a:custGeom>
          <a:ln w="36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7040168" y="5599944"/>
            <a:ext cx="235001" cy="0"/>
          </a:xfrm>
          <a:custGeom>
            <a:avLst/>
            <a:gdLst/>
            <a:ahLst/>
            <a:cxnLst/>
            <a:rect l="l" t="t" r="r" b="b"/>
            <a:pathLst>
              <a:path w="235001" h="0">
                <a:moveTo>
                  <a:pt x="0" y="0"/>
                </a:moveTo>
                <a:lnTo>
                  <a:pt x="235001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7275169" y="5599944"/>
            <a:ext cx="233890" cy="0"/>
          </a:xfrm>
          <a:custGeom>
            <a:avLst/>
            <a:gdLst/>
            <a:ahLst/>
            <a:cxnLst/>
            <a:rect l="l" t="t" r="r" b="b"/>
            <a:pathLst>
              <a:path w="233890" h="0">
                <a:moveTo>
                  <a:pt x="0" y="0"/>
                </a:moveTo>
                <a:lnTo>
                  <a:pt x="233890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7509060" y="5599944"/>
            <a:ext cx="235001" cy="0"/>
          </a:xfrm>
          <a:custGeom>
            <a:avLst/>
            <a:gdLst/>
            <a:ahLst/>
            <a:cxnLst/>
            <a:rect l="l" t="t" r="r" b="b"/>
            <a:pathLst>
              <a:path w="235001" h="0">
                <a:moveTo>
                  <a:pt x="0" y="0"/>
                </a:moveTo>
                <a:lnTo>
                  <a:pt x="235001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7744061" y="5599944"/>
            <a:ext cx="234966" cy="0"/>
          </a:xfrm>
          <a:custGeom>
            <a:avLst/>
            <a:gdLst/>
            <a:ahLst/>
            <a:cxnLst/>
            <a:rect l="l" t="t" r="r" b="b"/>
            <a:pathLst>
              <a:path w="234966" h="0">
                <a:moveTo>
                  <a:pt x="0" y="0"/>
                </a:moveTo>
                <a:lnTo>
                  <a:pt x="234966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7979028" y="5599944"/>
            <a:ext cx="233878" cy="0"/>
          </a:xfrm>
          <a:custGeom>
            <a:avLst/>
            <a:gdLst/>
            <a:ahLst/>
            <a:cxnLst/>
            <a:rect l="l" t="t" r="r" b="b"/>
            <a:pathLst>
              <a:path w="233878" h="0">
                <a:moveTo>
                  <a:pt x="0" y="0"/>
                </a:moveTo>
                <a:lnTo>
                  <a:pt x="233878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8166458" y="5599944"/>
            <a:ext cx="234697" cy="0"/>
          </a:xfrm>
          <a:custGeom>
            <a:avLst/>
            <a:gdLst/>
            <a:ahLst/>
            <a:cxnLst/>
            <a:rect l="l" t="t" r="r" b="b"/>
            <a:pathLst>
              <a:path w="234697" h="0">
                <a:moveTo>
                  <a:pt x="0" y="0"/>
                </a:moveTo>
                <a:lnTo>
                  <a:pt x="234697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8401156" y="5599944"/>
            <a:ext cx="234112" cy="0"/>
          </a:xfrm>
          <a:custGeom>
            <a:avLst/>
            <a:gdLst/>
            <a:ahLst/>
            <a:cxnLst/>
            <a:rect l="l" t="t" r="r" b="b"/>
            <a:pathLst>
              <a:path w="234112" h="0">
                <a:moveTo>
                  <a:pt x="0" y="0"/>
                </a:moveTo>
                <a:lnTo>
                  <a:pt x="234112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8635268" y="5599944"/>
            <a:ext cx="234697" cy="0"/>
          </a:xfrm>
          <a:custGeom>
            <a:avLst/>
            <a:gdLst/>
            <a:ahLst/>
            <a:cxnLst/>
            <a:rect l="l" t="t" r="r" b="b"/>
            <a:pathLst>
              <a:path w="234697" h="0">
                <a:moveTo>
                  <a:pt x="0" y="0"/>
                </a:moveTo>
                <a:lnTo>
                  <a:pt x="234697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8869966" y="5599944"/>
            <a:ext cx="235048" cy="0"/>
          </a:xfrm>
          <a:custGeom>
            <a:avLst/>
            <a:gdLst/>
            <a:ahLst/>
            <a:cxnLst/>
            <a:rect l="l" t="t" r="r" b="b"/>
            <a:pathLst>
              <a:path w="235048" h="0">
                <a:moveTo>
                  <a:pt x="0" y="0"/>
                </a:moveTo>
                <a:lnTo>
                  <a:pt x="235048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9105014" y="5599944"/>
            <a:ext cx="233878" cy="0"/>
          </a:xfrm>
          <a:custGeom>
            <a:avLst/>
            <a:gdLst/>
            <a:ahLst/>
            <a:cxnLst/>
            <a:rect l="l" t="t" r="r" b="b"/>
            <a:pathLst>
              <a:path w="233878" h="0">
                <a:moveTo>
                  <a:pt x="0" y="0"/>
                </a:moveTo>
                <a:lnTo>
                  <a:pt x="233878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8711902" y="5476471"/>
            <a:ext cx="52648" cy="88193"/>
          </a:xfrm>
          <a:custGeom>
            <a:avLst/>
            <a:gdLst/>
            <a:ahLst/>
            <a:cxnLst/>
            <a:rect l="l" t="t" r="r" b="b"/>
            <a:pathLst>
              <a:path w="52648" h="88193">
                <a:moveTo>
                  <a:pt x="26324" y="17632"/>
                </a:moveTo>
                <a:lnTo>
                  <a:pt x="0" y="0"/>
                </a:lnTo>
                <a:lnTo>
                  <a:pt x="26324" y="88193"/>
                </a:lnTo>
                <a:lnTo>
                  <a:pt x="52648" y="0"/>
                </a:lnTo>
                <a:lnTo>
                  <a:pt x="26324" y="176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8705701" y="4851519"/>
            <a:ext cx="43757" cy="0"/>
          </a:xfrm>
          <a:custGeom>
            <a:avLst/>
            <a:gdLst/>
            <a:ahLst/>
            <a:cxnLst/>
            <a:rect l="l" t="t" r="r" b="b"/>
            <a:pathLst>
              <a:path w="43757" h="0">
                <a:moveTo>
                  <a:pt x="0" y="0"/>
                </a:moveTo>
                <a:lnTo>
                  <a:pt x="43757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8738226" y="3918280"/>
            <a:ext cx="0" cy="1646384"/>
          </a:xfrm>
          <a:custGeom>
            <a:avLst/>
            <a:gdLst/>
            <a:ahLst/>
            <a:cxnLst/>
            <a:rect l="l" t="t" r="r" b="b"/>
            <a:pathLst>
              <a:path w="0" h="1646384">
                <a:moveTo>
                  <a:pt x="0" y="0"/>
                </a:moveTo>
                <a:lnTo>
                  <a:pt x="0" y="1646384"/>
                </a:lnTo>
              </a:path>
            </a:pathLst>
          </a:custGeom>
          <a:ln w="44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8711902" y="5476471"/>
            <a:ext cx="52648" cy="88193"/>
          </a:xfrm>
          <a:custGeom>
            <a:avLst/>
            <a:gdLst/>
            <a:ahLst/>
            <a:cxnLst/>
            <a:rect l="l" t="t" r="r" b="b"/>
            <a:pathLst>
              <a:path w="52648" h="88193">
                <a:moveTo>
                  <a:pt x="26324" y="88193"/>
                </a:moveTo>
                <a:lnTo>
                  <a:pt x="0" y="0"/>
                </a:lnTo>
                <a:lnTo>
                  <a:pt x="26324" y="17632"/>
                </a:lnTo>
                <a:lnTo>
                  <a:pt x="52648" y="0"/>
                </a:lnTo>
                <a:lnTo>
                  <a:pt x="26324" y="88193"/>
                </a:lnTo>
                <a:close/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7005115" y="4851519"/>
            <a:ext cx="235001" cy="0"/>
          </a:xfrm>
          <a:custGeom>
            <a:avLst/>
            <a:gdLst/>
            <a:ahLst/>
            <a:cxnLst/>
            <a:rect l="l" t="t" r="r" b="b"/>
            <a:pathLst>
              <a:path w="235001" h="0">
                <a:moveTo>
                  <a:pt x="0" y="0"/>
                </a:moveTo>
                <a:lnTo>
                  <a:pt x="235001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7240117" y="4851519"/>
            <a:ext cx="233890" cy="0"/>
          </a:xfrm>
          <a:custGeom>
            <a:avLst/>
            <a:gdLst/>
            <a:ahLst/>
            <a:cxnLst/>
            <a:rect l="l" t="t" r="r" b="b"/>
            <a:pathLst>
              <a:path w="233890" h="0">
                <a:moveTo>
                  <a:pt x="0" y="0"/>
                </a:moveTo>
                <a:lnTo>
                  <a:pt x="233890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7474007" y="4851519"/>
            <a:ext cx="234720" cy="0"/>
          </a:xfrm>
          <a:custGeom>
            <a:avLst/>
            <a:gdLst/>
            <a:ahLst/>
            <a:cxnLst/>
            <a:rect l="l" t="t" r="r" b="b"/>
            <a:pathLst>
              <a:path w="234720" h="0">
                <a:moveTo>
                  <a:pt x="0" y="0"/>
                </a:moveTo>
                <a:lnTo>
                  <a:pt x="234720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7708728" y="4851519"/>
            <a:ext cx="234966" cy="0"/>
          </a:xfrm>
          <a:custGeom>
            <a:avLst/>
            <a:gdLst/>
            <a:ahLst/>
            <a:cxnLst/>
            <a:rect l="l" t="t" r="r" b="b"/>
            <a:pathLst>
              <a:path w="234966" h="0">
                <a:moveTo>
                  <a:pt x="0" y="0"/>
                </a:moveTo>
                <a:lnTo>
                  <a:pt x="234966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7943694" y="4851519"/>
            <a:ext cx="233878" cy="0"/>
          </a:xfrm>
          <a:custGeom>
            <a:avLst/>
            <a:gdLst/>
            <a:ahLst/>
            <a:cxnLst/>
            <a:rect l="l" t="t" r="r" b="b"/>
            <a:pathLst>
              <a:path w="233878" h="0">
                <a:moveTo>
                  <a:pt x="0" y="0"/>
                </a:moveTo>
                <a:lnTo>
                  <a:pt x="233878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8177573" y="4851519"/>
            <a:ext cx="44108" cy="0"/>
          </a:xfrm>
          <a:custGeom>
            <a:avLst/>
            <a:gdLst/>
            <a:ahLst/>
            <a:cxnLst/>
            <a:rect l="l" t="t" r="r" b="b"/>
            <a:pathLst>
              <a:path w="44108" h="0">
                <a:moveTo>
                  <a:pt x="0" y="0"/>
                </a:moveTo>
                <a:lnTo>
                  <a:pt x="44108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8265672" y="4851519"/>
            <a:ext cx="43991" cy="0"/>
          </a:xfrm>
          <a:custGeom>
            <a:avLst/>
            <a:gdLst/>
            <a:ahLst/>
            <a:cxnLst/>
            <a:rect l="l" t="t" r="r" b="b"/>
            <a:pathLst>
              <a:path w="43991" h="0">
                <a:moveTo>
                  <a:pt x="0" y="0"/>
                </a:moveTo>
                <a:lnTo>
                  <a:pt x="43991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8353771" y="4851519"/>
            <a:ext cx="43991" cy="0"/>
          </a:xfrm>
          <a:custGeom>
            <a:avLst/>
            <a:gdLst/>
            <a:ahLst/>
            <a:cxnLst/>
            <a:rect l="l" t="t" r="r" b="b"/>
            <a:pathLst>
              <a:path w="43991" h="0">
                <a:moveTo>
                  <a:pt x="0" y="0"/>
                </a:moveTo>
                <a:lnTo>
                  <a:pt x="43991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8441754" y="4851519"/>
            <a:ext cx="43757" cy="0"/>
          </a:xfrm>
          <a:custGeom>
            <a:avLst/>
            <a:gdLst/>
            <a:ahLst/>
            <a:cxnLst/>
            <a:rect l="l" t="t" r="r" b="b"/>
            <a:pathLst>
              <a:path w="43757" h="0">
                <a:moveTo>
                  <a:pt x="0" y="0"/>
                </a:moveTo>
                <a:lnTo>
                  <a:pt x="43757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8529619" y="4851519"/>
            <a:ext cx="43991" cy="0"/>
          </a:xfrm>
          <a:custGeom>
            <a:avLst/>
            <a:gdLst/>
            <a:ahLst/>
            <a:cxnLst/>
            <a:rect l="l" t="t" r="r" b="b"/>
            <a:pathLst>
              <a:path w="43991" h="0">
                <a:moveTo>
                  <a:pt x="0" y="0"/>
                </a:moveTo>
                <a:lnTo>
                  <a:pt x="43991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8617601" y="4851519"/>
            <a:ext cx="44108" cy="0"/>
          </a:xfrm>
          <a:custGeom>
            <a:avLst/>
            <a:gdLst/>
            <a:ahLst/>
            <a:cxnLst/>
            <a:rect l="l" t="t" r="r" b="b"/>
            <a:pathLst>
              <a:path w="44108" h="0">
                <a:moveTo>
                  <a:pt x="0" y="0"/>
                </a:moveTo>
                <a:lnTo>
                  <a:pt x="44108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8793449" y="4851519"/>
            <a:ext cx="43991" cy="0"/>
          </a:xfrm>
          <a:custGeom>
            <a:avLst/>
            <a:gdLst/>
            <a:ahLst/>
            <a:cxnLst/>
            <a:rect l="l" t="t" r="r" b="b"/>
            <a:pathLst>
              <a:path w="43991" h="0">
                <a:moveTo>
                  <a:pt x="0" y="0"/>
                </a:moveTo>
                <a:lnTo>
                  <a:pt x="43991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8881548" y="4851519"/>
            <a:ext cx="43991" cy="0"/>
          </a:xfrm>
          <a:custGeom>
            <a:avLst/>
            <a:gdLst/>
            <a:ahLst/>
            <a:cxnLst/>
            <a:rect l="l" t="t" r="r" b="b"/>
            <a:pathLst>
              <a:path w="43991" h="0">
                <a:moveTo>
                  <a:pt x="0" y="0"/>
                </a:moveTo>
                <a:lnTo>
                  <a:pt x="43991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8969531" y="4851519"/>
            <a:ext cx="43757" cy="0"/>
          </a:xfrm>
          <a:custGeom>
            <a:avLst/>
            <a:gdLst/>
            <a:ahLst/>
            <a:cxnLst/>
            <a:rect l="l" t="t" r="r" b="b"/>
            <a:pathLst>
              <a:path w="43757" h="0">
                <a:moveTo>
                  <a:pt x="0" y="0"/>
                </a:moveTo>
                <a:lnTo>
                  <a:pt x="43757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9057396" y="4851519"/>
            <a:ext cx="43991" cy="0"/>
          </a:xfrm>
          <a:custGeom>
            <a:avLst/>
            <a:gdLst/>
            <a:ahLst/>
            <a:cxnLst/>
            <a:rect l="l" t="t" r="r" b="b"/>
            <a:pathLst>
              <a:path w="43991" h="0">
                <a:moveTo>
                  <a:pt x="0" y="0"/>
                </a:moveTo>
                <a:lnTo>
                  <a:pt x="43991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9145378" y="4851519"/>
            <a:ext cx="44108" cy="0"/>
          </a:xfrm>
          <a:custGeom>
            <a:avLst/>
            <a:gdLst/>
            <a:ahLst/>
            <a:cxnLst/>
            <a:rect l="l" t="t" r="r" b="b"/>
            <a:pathLst>
              <a:path w="44108" h="0">
                <a:moveTo>
                  <a:pt x="0" y="0"/>
                </a:moveTo>
                <a:lnTo>
                  <a:pt x="44108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9233478" y="4851519"/>
            <a:ext cx="43991" cy="0"/>
          </a:xfrm>
          <a:custGeom>
            <a:avLst/>
            <a:gdLst/>
            <a:ahLst/>
            <a:cxnLst/>
            <a:rect l="l" t="t" r="r" b="b"/>
            <a:pathLst>
              <a:path w="43991" h="0">
                <a:moveTo>
                  <a:pt x="0" y="0"/>
                </a:moveTo>
                <a:lnTo>
                  <a:pt x="43991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9321226" y="4851519"/>
            <a:ext cx="43991" cy="0"/>
          </a:xfrm>
          <a:custGeom>
            <a:avLst/>
            <a:gdLst/>
            <a:ahLst/>
            <a:cxnLst/>
            <a:rect l="l" t="t" r="r" b="b"/>
            <a:pathLst>
              <a:path w="43991" h="0">
                <a:moveTo>
                  <a:pt x="0" y="0"/>
                </a:moveTo>
                <a:lnTo>
                  <a:pt x="43991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9409325" y="4851519"/>
            <a:ext cx="6200" cy="0"/>
          </a:xfrm>
          <a:custGeom>
            <a:avLst/>
            <a:gdLst/>
            <a:ahLst/>
            <a:cxnLst/>
            <a:rect l="l" t="t" r="r" b="b"/>
            <a:pathLst>
              <a:path w="6200" h="0">
                <a:moveTo>
                  <a:pt x="0" y="0"/>
                </a:moveTo>
                <a:lnTo>
                  <a:pt x="6200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7013808" y="3909388"/>
            <a:ext cx="235001" cy="0"/>
          </a:xfrm>
          <a:custGeom>
            <a:avLst/>
            <a:gdLst/>
            <a:ahLst/>
            <a:cxnLst/>
            <a:rect l="l" t="t" r="r" b="b"/>
            <a:pathLst>
              <a:path w="235001" h="0">
                <a:moveTo>
                  <a:pt x="0" y="0"/>
                </a:moveTo>
                <a:lnTo>
                  <a:pt x="235001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7248809" y="3909388"/>
            <a:ext cx="233890" cy="0"/>
          </a:xfrm>
          <a:custGeom>
            <a:avLst/>
            <a:gdLst/>
            <a:ahLst/>
            <a:cxnLst/>
            <a:rect l="l" t="t" r="r" b="b"/>
            <a:pathLst>
              <a:path w="233890" h="0">
                <a:moveTo>
                  <a:pt x="0" y="0"/>
                </a:moveTo>
                <a:lnTo>
                  <a:pt x="233890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7482700" y="3909388"/>
            <a:ext cx="235001" cy="0"/>
          </a:xfrm>
          <a:custGeom>
            <a:avLst/>
            <a:gdLst/>
            <a:ahLst/>
            <a:cxnLst/>
            <a:rect l="l" t="t" r="r" b="b"/>
            <a:pathLst>
              <a:path w="235001" h="0">
                <a:moveTo>
                  <a:pt x="0" y="0"/>
                </a:moveTo>
                <a:lnTo>
                  <a:pt x="235001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7717701" y="3909388"/>
            <a:ext cx="44026" cy="0"/>
          </a:xfrm>
          <a:custGeom>
            <a:avLst/>
            <a:gdLst/>
            <a:ahLst/>
            <a:cxnLst/>
            <a:rect l="l" t="t" r="r" b="b"/>
            <a:pathLst>
              <a:path w="44026" h="0">
                <a:moveTo>
                  <a:pt x="0" y="0"/>
                </a:moveTo>
                <a:lnTo>
                  <a:pt x="44026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7805754" y="3909388"/>
            <a:ext cx="43757" cy="0"/>
          </a:xfrm>
          <a:custGeom>
            <a:avLst/>
            <a:gdLst/>
            <a:ahLst/>
            <a:cxnLst/>
            <a:rect l="l" t="t" r="r" b="b"/>
            <a:pathLst>
              <a:path w="43757" h="0">
                <a:moveTo>
                  <a:pt x="0" y="0"/>
                </a:moveTo>
                <a:lnTo>
                  <a:pt x="43757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7893502" y="3909388"/>
            <a:ext cx="44108" cy="0"/>
          </a:xfrm>
          <a:custGeom>
            <a:avLst/>
            <a:gdLst/>
            <a:ahLst/>
            <a:cxnLst/>
            <a:rect l="l" t="t" r="r" b="b"/>
            <a:pathLst>
              <a:path w="44108" h="0">
                <a:moveTo>
                  <a:pt x="0" y="0"/>
                </a:moveTo>
                <a:lnTo>
                  <a:pt x="44108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7981601" y="3909388"/>
            <a:ext cx="43991" cy="0"/>
          </a:xfrm>
          <a:custGeom>
            <a:avLst/>
            <a:gdLst/>
            <a:ahLst/>
            <a:cxnLst/>
            <a:rect l="l" t="t" r="r" b="b"/>
            <a:pathLst>
              <a:path w="43991" h="0">
                <a:moveTo>
                  <a:pt x="0" y="0"/>
                </a:moveTo>
                <a:lnTo>
                  <a:pt x="43991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8069701" y="3909388"/>
            <a:ext cx="43757" cy="0"/>
          </a:xfrm>
          <a:custGeom>
            <a:avLst/>
            <a:gdLst/>
            <a:ahLst/>
            <a:cxnLst/>
            <a:rect l="l" t="t" r="r" b="b"/>
            <a:pathLst>
              <a:path w="43757" h="0">
                <a:moveTo>
                  <a:pt x="0" y="0"/>
                </a:moveTo>
                <a:lnTo>
                  <a:pt x="43757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8157449" y="3909388"/>
            <a:ext cx="43991" cy="0"/>
          </a:xfrm>
          <a:custGeom>
            <a:avLst/>
            <a:gdLst/>
            <a:ahLst/>
            <a:cxnLst/>
            <a:rect l="l" t="t" r="r" b="b"/>
            <a:pathLst>
              <a:path w="43991" h="0">
                <a:moveTo>
                  <a:pt x="0" y="0"/>
                </a:moveTo>
                <a:lnTo>
                  <a:pt x="43991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8245431" y="3909388"/>
            <a:ext cx="44108" cy="0"/>
          </a:xfrm>
          <a:custGeom>
            <a:avLst/>
            <a:gdLst/>
            <a:ahLst/>
            <a:cxnLst/>
            <a:rect l="l" t="t" r="r" b="b"/>
            <a:pathLst>
              <a:path w="44108" h="0">
                <a:moveTo>
                  <a:pt x="0" y="0"/>
                </a:moveTo>
                <a:lnTo>
                  <a:pt x="44108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8333531" y="3909388"/>
            <a:ext cx="43991" cy="0"/>
          </a:xfrm>
          <a:custGeom>
            <a:avLst/>
            <a:gdLst/>
            <a:ahLst/>
            <a:cxnLst/>
            <a:rect l="l" t="t" r="r" b="b"/>
            <a:pathLst>
              <a:path w="43991" h="0">
                <a:moveTo>
                  <a:pt x="0" y="0"/>
                </a:moveTo>
                <a:lnTo>
                  <a:pt x="43991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8421279" y="3909388"/>
            <a:ext cx="44108" cy="0"/>
          </a:xfrm>
          <a:custGeom>
            <a:avLst/>
            <a:gdLst/>
            <a:ahLst/>
            <a:cxnLst/>
            <a:rect l="l" t="t" r="r" b="b"/>
            <a:pathLst>
              <a:path w="44108" h="0">
                <a:moveTo>
                  <a:pt x="0" y="0"/>
                </a:moveTo>
                <a:lnTo>
                  <a:pt x="44108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8509378" y="3909388"/>
            <a:ext cx="43991" cy="0"/>
          </a:xfrm>
          <a:custGeom>
            <a:avLst/>
            <a:gdLst/>
            <a:ahLst/>
            <a:cxnLst/>
            <a:rect l="l" t="t" r="r" b="b"/>
            <a:pathLst>
              <a:path w="43991" h="0">
                <a:moveTo>
                  <a:pt x="0" y="0"/>
                </a:moveTo>
                <a:lnTo>
                  <a:pt x="43991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8597478" y="3909388"/>
            <a:ext cx="43991" cy="0"/>
          </a:xfrm>
          <a:custGeom>
            <a:avLst/>
            <a:gdLst/>
            <a:ahLst/>
            <a:cxnLst/>
            <a:rect l="l" t="t" r="r" b="b"/>
            <a:pathLst>
              <a:path w="43991" h="0">
                <a:moveTo>
                  <a:pt x="0" y="0"/>
                </a:moveTo>
                <a:lnTo>
                  <a:pt x="43991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8685226" y="3909388"/>
            <a:ext cx="43991" cy="0"/>
          </a:xfrm>
          <a:custGeom>
            <a:avLst/>
            <a:gdLst/>
            <a:ahLst/>
            <a:cxnLst/>
            <a:rect l="l" t="t" r="r" b="b"/>
            <a:pathLst>
              <a:path w="43991" h="0">
                <a:moveTo>
                  <a:pt x="0" y="0"/>
                </a:moveTo>
                <a:lnTo>
                  <a:pt x="43991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8773325" y="3909388"/>
            <a:ext cx="43991" cy="0"/>
          </a:xfrm>
          <a:custGeom>
            <a:avLst/>
            <a:gdLst/>
            <a:ahLst/>
            <a:cxnLst/>
            <a:rect l="l" t="t" r="r" b="b"/>
            <a:pathLst>
              <a:path w="43991" h="0">
                <a:moveTo>
                  <a:pt x="0" y="0"/>
                </a:moveTo>
                <a:lnTo>
                  <a:pt x="43991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8861307" y="3909388"/>
            <a:ext cx="43991" cy="0"/>
          </a:xfrm>
          <a:custGeom>
            <a:avLst/>
            <a:gdLst/>
            <a:ahLst/>
            <a:cxnLst/>
            <a:rect l="l" t="t" r="r" b="b"/>
            <a:pathLst>
              <a:path w="43991" h="0">
                <a:moveTo>
                  <a:pt x="0" y="0"/>
                </a:moveTo>
                <a:lnTo>
                  <a:pt x="43991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8949056" y="3909388"/>
            <a:ext cx="44108" cy="0"/>
          </a:xfrm>
          <a:custGeom>
            <a:avLst/>
            <a:gdLst/>
            <a:ahLst/>
            <a:cxnLst/>
            <a:rect l="l" t="t" r="r" b="b"/>
            <a:pathLst>
              <a:path w="44108" h="0">
                <a:moveTo>
                  <a:pt x="0" y="0"/>
                </a:moveTo>
                <a:lnTo>
                  <a:pt x="44108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9037155" y="3909388"/>
            <a:ext cx="43991" cy="0"/>
          </a:xfrm>
          <a:custGeom>
            <a:avLst/>
            <a:gdLst/>
            <a:ahLst/>
            <a:cxnLst/>
            <a:rect l="l" t="t" r="r" b="b"/>
            <a:pathLst>
              <a:path w="43991" h="0">
                <a:moveTo>
                  <a:pt x="0" y="0"/>
                </a:moveTo>
                <a:lnTo>
                  <a:pt x="43991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9125254" y="3909388"/>
            <a:ext cx="43991" cy="0"/>
          </a:xfrm>
          <a:custGeom>
            <a:avLst/>
            <a:gdLst/>
            <a:ahLst/>
            <a:cxnLst/>
            <a:rect l="l" t="t" r="r" b="b"/>
            <a:pathLst>
              <a:path w="43991" h="0">
                <a:moveTo>
                  <a:pt x="0" y="0"/>
                </a:moveTo>
                <a:lnTo>
                  <a:pt x="43991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9213237" y="3909388"/>
            <a:ext cx="43757" cy="0"/>
          </a:xfrm>
          <a:custGeom>
            <a:avLst/>
            <a:gdLst/>
            <a:ahLst/>
            <a:cxnLst/>
            <a:rect l="l" t="t" r="r" b="b"/>
            <a:pathLst>
              <a:path w="43757" h="0">
                <a:moveTo>
                  <a:pt x="0" y="0"/>
                </a:moveTo>
                <a:lnTo>
                  <a:pt x="43757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9301102" y="3909388"/>
            <a:ext cx="43991" cy="0"/>
          </a:xfrm>
          <a:custGeom>
            <a:avLst/>
            <a:gdLst/>
            <a:ahLst/>
            <a:cxnLst/>
            <a:rect l="l" t="t" r="r" b="b"/>
            <a:pathLst>
              <a:path w="43991" h="0">
                <a:moveTo>
                  <a:pt x="0" y="0"/>
                </a:moveTo>
                <a:lnTo>
                  <a:pt x="43991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9389084" y="3909388"/>
            <a:ext cx="20240" cy="0"/>
          </a:xfrm>
          <a:custGeom>
            <a:avLst/>
            <a:gdLst/>
            <a:ahLst/>
            <a:cxnLst/>
            <a:rect l="l" t="t" r="r" b="b"/>
            <a:pathLst>
              <a:path w="20240" h="0">
                <a:moveTo>
                  <a:pt x="0" y="0"/>
                </a:moveTo>
                <a:lnTo>
                  <a:pt x="20240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7180951" y="3352109"/>
            <a:ext cx="203318" cy="117118"/>
          </a:xfrm>
          <a:custGeom>
            <a:avLst/>
            <a:gdLst/>
            <a:ahLst/>
            <a:cxnLst/>
            <a:rect l="l" t="t" r="r" b="b"/>
            <a:pathLst>
              <a:path w="203318" h="117118">
                <a:moveTo>
                  <a:pt x="203318" y="0"/>
                </a:moveTo>
                <a:lnTo>
                  <a:pt x="0" y="117118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7219654" y="3390837"/>
            <a:ext cx="153957" cy="89038"/>
          </a:xfrm>
          <a:custGeom>
            <a:avLst/>
            <a:gdLst/>
            <a:ahLst/>
            <a:cxnLst/>
            <a:rect l="l" t="t" r="r" b="b"/>
            <a:pathLst>
              <a:path w="153957" h="89038">
                <a:moveTo>
                  <a:pt x="153957" y="0"/>
                </a:moveTo>
                <a:lnTo>
                  <a:pt x="0" y="89038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7384269" y="3352109"/>
            <a:ext cx="203307" cy="117118"/>
          </a:xfrm>
          <a:custGeom>
            <a:avLst/>
            <a:gdLst/>
            <a:ahLst/>
            <a:cxnLst/>
            <a:rect l="l" t="t" r="r" b="b"/>
            <a:pathLst>
              <a:path w="203307" h="117118">
                <a:moveTo>
                  <a:pt x="203307" y="117118"/>
                </a:moveTo>
                <a:lnTo>
                  <a:pt x="0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7587576" y="3469228"/>
            <a:ext cx="0" cy="235173"/>
          </a:xfrm>
          <a:custGeom>
            <a:avLst/>
            <a:gdLst/>
            <a:ahLst/>
            <a:cxnLst/>
            <a:rect l="l" t="t" r="r" b="b"/>
            <a:pathLst>
              <a:path w="0" h="235173">
                <a:moveTo>
                  <a:pt x="0" y="235173"/>
                </a:moveTo>
                <a:lnTo>
                  <a:pt x="0" y="0"/>
                </a:lnTo>
              </a:path>
            </a:pathLst>
          </a:custGeom>
          <a:ln w="44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7559251" y="3497425"/>
            <a:ext cx="0" cy="178661"/>
          </a:xfrm>
          <a:custGeom>
            <a:avLst/>
            <a:gdLst/>
            <a:ahLst/>
            <a:cxnLst/>
            <a:rect l="l" t="t" r="r" b="b"/>
            <a:pathLst>
              <a:path w="0" h="178661">
                <a:moveTo>
                  <a:pt x="0" y="178661"/>
                </a:moveTo>
                <a:lnTo>
                  <a:pt x="0" y="0"/>
                </a:lnTo>
              </a:path>
            </a:pathLst>
          </a:custGeom>
          <a:ln w="44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7384269" y="3704401"/>
            <a:ext cx="203306" cy="117001"/>
          </a:xfrm>
          <a:custGeom>
            <a:avLst/>
            <a:gdLst/>
            <a:ahLst/>
            <a:cxnLst/>
            <a:rect l="l" t="t" r="r" b="b"/>
            <a:pathLst>
              <a:path w="203306" h="117001">
                <a:moveTo>
                  <a:pt x="0" y="117001"/>
                </a:moveTo>
                <a:lnTo>
                  <a:pt x="203306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7180951" y="3704401"/>
            <a:ext cx="203318" cy="117001"/>
          </a:xfrm>
          <a:custGeom>
            <a:avLst/>
            <a:gdLst/>
            <a:ahLst/>
            <a:cxnLst/>
            <a:rect l="l" t="t" r="r" b="b"/>
            <a:pathLst>
              <a:path w="203318" h="117001">
                <a:moveTo>
                  <a:pt x="0" y="0"/>
                </a:moveTo>
                <a:lnTo>
                  <a:pt x="203318" y="117001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7219654" y="3693754"/>
            <a:ext cx="153957" cy="89038"/>
          </a:xfrm>
          <a:custGeom>
            <a:avLst/>
            <a:gdLst/>
            <a:ahLst/>
            <a:cxnLst/>
            <a:rect l="l" t="t" r="r" b="b"/>
            <a:pathLst>
              <a:path w="153957" h="89038">
                <a:moveTo>
                  <a:pt x="0" y="0"/>
                </a:moveTo>
                <a:lnTo>
                  <a:pt x="153957" y="89038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7180951" y="3469228"/>
            <a:ext cx="0" cy="235173"/>
          </a:xfrm>
          <a:custGeom>
            <a:avLst/>
            <a:gdLst/>
            <a:ahLst/>
            <a:cxnLst/>
            <a:rect l="l" t="t" r="r" b="b"/>
            <a:pathLst>
              <a:path w="0" h="235173">
                <a:moveTo>
                  <a:pt x="0" y="0"/>
                </a:moveTo>
                <a:lnTo>
                  <a:pt x="0" y="235173"/>
                </a:lnTo>
              </a:path>
            </a:pathLst>
          </a:custGeom>
          <a:ln w="44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8535703" y="3352109"/>
            <a:ext cx="203342" cy="117118"/>
          </a:xfrm>
          <a:custGeom>
            <a:avLst/>
            <a:gdLst/>
            <a:ahLst/>
            <a:cxnLst/>
            <a:rect l="l" t="t" r="r" b="b"/>
            <a:pathLst>
              <a:path w="203342" h="117118">
                <a:moveTo>
                  <a:pt x="203342" y="0"/>
                </a:moveTo>
                <a:lnTo>
                  <a:pt x="0" y="117118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8739045" y="3352109"/>
            <a:ext cx="202991" cy="117118"/>
          </a:xfrm>
          <a:custGeom>
            <a:avLst/>
            <a:gdLst/>
            <a:ahLst/>
            <a:cxnLst/>
            <a:rect l="l" t="t" r="r" b="b"/>
            <a:pathLst>
              <a:path w="202991" h="117118">
                <a:moveTo>
                  <a:pt x="202991" y="117118"/>
                </a:moveTo>
                <a:lnTo>
                  <a:pt x="0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8942036" y="3469228"/>
            <a:ext cx="0" cy="235173"/>
          </a:xfrm>
          <a:custGeom>
            <a:avLst/>
            <a:gdLst/>
            <a:ahLst/>
            <a:cxnLst/>
            <a:rect l="l" t="t" r="r" b="b"/>
            <a:pathLst>
              <a:path w="0" h="235173">
                <a:moveTo>
                  <a:pt x="0" y="235173"/>
                </a:moveTo>
                <a:lnTo>
                  <a:pt x="0" y="0"/>
                </a:lnTo>
              </a:path>
            </a:pathLst>
          </a:custGeom>
          <a:ln w="44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8914073" y="3497425"/>
            <a:ext cx="0" cy="178661"/>
          </a:xfrm>
          <a:custGeom>
            <a:avLst/>
            <a:gdLst/>
            <a:ahLst/>
            <a:cxnLst/>
            <a:rect l="l" t="t" r="r" b="b"/>
            <a:pathLst>
              <a:path w="0" h="178661">
                <a:moveTo>
                  <a:pt x="0" y="178661"/>
                </a:moveTo>
                <a:lnTo>
                  <a:pt x="0" y="0"/>
                </a:lnTo>
              </a:path>
            </a:pathLst>
          </a:custGeom>
          <a:ln w="44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8739045" y="3704401"/>
            <a:ext cx="202991" cy="117001"/>
          </a:xfrm>
          <a:custGeom>
            <a:avLst/>
            <a:gdLst/>
            <a:ahLst/>
            <a:cxnLst/>
            <a:rect l="l" t="t" r="r" b="b"/>
            <a:pathLst>
              <a:path w="202991" h="117001">
                <a:moveTo>
                  <a:pt x="0" y="117001"/>
                </a:moveTo>
                <a:lnTo>
                  <a:pt x="202991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8535703" y="3704401"/>
            <a:ext cx="203342" cy="117001"/>
          </a:xfrm>
          <a:custGeom>
            <a:avLst/>
            <a:gdLst/>
            <a:ahLst/>
            <a:cxnLst/>
            <a:rect l="l" t="t" r="r" b="b"/>
            <a:pathLst>
              <a:path w="203342" h="117001">
                <a:moveTo>
                  <a:pt x="0" y="0"/>
                </a:moveTo>
                <a:lnTo>
                  <a:pt x="203342" y="117001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8535703" y="3469228"/>
            <a:ext cx="0" cy="235173"/>
          </a:xfrm>
          <a:custGeom>
            <a:avLst/>
            <a:gdLst/>
            <a:ahLst/>
            <a:cxnLst/>
            <a:rect l="l" t="t" r="r" b="b"/>
            <a:pathLst>
              <a:path w="0" h="235173">
                <a:moveTo>
                  <a:pt x="0" y="0"/>
                </a:moveTo>
                <a:lnTo>
                  <a:pt x="0" y="235173"/>
                </a:lnTo>
              </a:path>
            </a:pathLst>
          </a:custGeom>
          <a:ln w="44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7128220" y="4320648"/>
            <a:ext cx="203318" cy="117001"/>
          </a:xfrm>
          <a:custGeom>
            <a:avLst/>
            <a:gdLst/>
            <a:ahLst/>
            <a:cxnLst/>
            <a:rect l="l" t="t" r="r" b="b"/>
            <a:pathLst>
              <a:path w="203318" h="117001">
                <a:moveTo>
                  <a:pt x="203318" y="0"/>
                </a:moveTo>
                <a:lnTo>
                  <a:pt x="0" y="117001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7331539" y="4320648"/>
            <a:ext cx="203037" cy="117001"/>
          </a:xfrm>
          <a:custGeom>
            <a:avLst/>
            <a:gdLst/>
            <a:ahLst/>
            <a:cxnLst/>
            <a:rect l="l" t="t" r="r" b="b"/>
            <a:pathLst>
              <a:path w="203037" h="117001">
                <a:moveTo>
                  <a:pt x="203037" y="117001"/>
                </a:moveTo>
                <a:lnTo>
                  <a:pt x="0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7534577" y="4437650"/>
            <a:ext cx="0" cy="235231"/>
          </a:xfrm>
          <a:custGeom>
            <a:avLst/>
            <a:gdLst/>
            <a:ahLst/>
            <a:cxnLst/>
            <a:rect l="l" t="t" r="r" b="b"/>
            <a:pathLst>
              <a:path w="0" h="235231">
                <a:moveTo>
                  <a:pt x="0" y="235231"/>
                </a:moveTo>
                <a:lnTo>
                  <a:pt x="0" y="0"/>
                </a:lnTo>
              </a:path>
            </a:pathLst>
          </a:custGeom>
          <a:ln w="44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7331539" y="4672881"/>
            <a:ext cx="203037" cy="117036"/>
          </a:xfrm>
          <a:custGeom>
            <a:avLst/>
            <a:gdLst/>
            <a:ahLst/>
            <a:cxnLst/>
            <a:rect l="l" t="t" r="r" b="b"/>
            <a:pathLst>
              <a:path w="203037" h="117036">
                <a:moveTo>
                  <a:pt x="0" y="117036"/>
                </a:moveTo>
                <a:lnTo>
                  <a:pt x="203037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7128220" y="4672881"/>
            <a:ext cx="203318" cy="117036"/>
          </a:xfrm>
          <a:custGeom>
            <a:avLst/>
            <a:gdLst/>
            <a:ahLst/>
            <a:cxnLst/>
            <a:rect l="l" t="t" r="r" b="b"/>
            <a:pathLst>
              <a:path w="203318" h="117036">
                <a:moveTo>
                  <a:pt x="0" y="0"/>
                </a:moveTo>
                <a:lnTo>
                  <a:pt x="203318" y="117036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7128220" y="4437650"/>
            <a:ext cx="0" cy="235231"/>
          </a:xfrm>
          <a:custGeom>
            <a:avLst/>
            <a:gdLst/>
            <a:ahLst/>
            <a:cxnLst/>
            <a:rect l="l" t="t" r="r" b="b"/>
            <a:pathLst>
              <a:path w="0" h="235231">
                <a:moveTo>
                  <a:pt x="0" y="0"/>
                </a:moveTo>
                <a:lnTo>
                  <a:pt x="0" y="235231"/>
                </a:lnTo>
              </a:path>
            </a:pathLst>
          </a:custGeom>
          <a:ln w="44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7189082" y="4413079"/>
            <a:ext cx="280431" cy="279961"/>
          </a:xfrm>
          <a:custGeom>
            <a:avLst/>
            <a:gdLst/>
            <a:ahLst/>
            <a:cxnLst/>
            <a:rect l="l" t="t" r="r" b="b"/>
            <a:pathLst>
              <a:path w="280431" h="279961">
                <a:moveTo>
                  <a:pt x="0" y="139968"/>
                </a:moveTo>
                <a:lnTo>
                  <a:pt x="757" y="154712"/>
                </a:lnTo>
                <a:lnTo>
                  <a:pt x="2981" y="169007"/>
                </a:lnTo>
                <a:lnTo>
                  <a:pt x="6596" y="182777"/>
                </a:lnTo>
                <a:lnTo>
                  <a:pt x="11527" y="195946"/>
                </a:lnTo>
                <a:lnTo>
                  <a:pt x="17699" y="208441"/>
                </a:lnTo>
                <a:lnTo>
                  <a:pt x="25037" y="220185"/>
                </a:lnTo>
                <a:lnTo>
                  <a:pt x="33467" y="231104"/>
                </a:lnTo>
                <a:lnTo>
                  <a:pt x="42913" y="241122"/>
                </a:lnTo>
                <a:lnTo>
                  <a:pt x="53302" y="250164"/>
                </a:lnTo>
                <a:lnTo>
                  <a:pt x="64557" y="258155"/>
                </a:lnTo>
                <a:lnTo>
                  <a:pt x="76604" y="265019"/>
                </a:lnTo>
                <a:lnTo>
                  <a:pt x="89368" y="270683"/>
                </a:lnTo>
                <a:lnTo>
                  <a:pt x="102775" y="275069"/>
                </a:lnTo>
                <a:lnTo>
                  <a:pt x="116749" y="278104"/>
                </a:lnTo>
                <a:lnTo>
                  <a:pt x="131216" y="279712"/>
                </a:lnTo>
                <a:lnTo>
                  <a:pt x="139660" y="279961"/>
                </a:lnTo>
                <a:lnTo>
                  <a:pt x="154327" y="279207"/>
                </a:lnTo>
                <a:lnTo>
                  <a:pt x="168573" y="276994"/>
                </a:lnTo>
                <a:lnTo>
                  <a:pt x="182320" y="273397"/>
                </a:lnTo>
                <a:lnTo>
                  <a:pt x="195490" y="268490"/>
                </a:lnTo>
                <a:lnTo>
                  <a:pt x="208006" y="262348"/>
                </a:lnTo>
                <a:lnTo>
                  <a:pt x="219790" y="255044"/>
                </a:lnTo>
                <a:lnTo>
                  <a:pt x="230765" y="246652"/>
                </a:lnTo>
                <a:lnTo>
                  <a:pt x="240853" y="237248"/>
                </a:lnTo>
                <a:lnTo>
                  <a:pt x="249976" y="226906"/>
                </a:lnTo>
                <a:lnTo>
                  <a:pt x="258058" y="215699"/>
                </a:lnTo>
                <a:lnTo>
                  <a:pt x="265020" y="203703"/>
                </a:lnTo>
                <a:lnTo>
                  <a:pt x="270785" y="190991"/>
                </a:lnTo>
                <a:lnTo>
                  <a:pt x="275276" y="177637"/>
                </a:lnTo>
                <a:lnTo>
                  <a:pt x="278414" y="163717"/>
                </a:lnTo>
                <a:lnTo>
                  <a:pt x="280124" y="149303"/>
                </a:lnTo>
                <a:lnTo>
                  <a:pt x="280431" y="139968"/>
                </a:lnTo>
                <a:lnTo>
                  <a:pt x="279666" y="125281"/>
                </a:lnTo>
                <a:lnTo>
                  <a:pt x="277422" y="111040"/>
                </a:lnTo>
                <a:lnTo>
                  <a:pt x="273777" y="97319"/>
                </a:lnTo>
                <a:lnTo>
                  <a:pt x="268808" y="84194"/>
                </a:lnTo>
                <a:lnTo>
                  <a:pt x="262592" y="71737"/>
                </a:lnTo>
                <a:lnTo>
                  <a:pt x="255209" y="60024"/>
                </a:lnTo>
                <a:lnTo>
                  <a:pt x="246734" y="49128"/>
                </a:lnTo>
                <a:lnTo>
                  <a:pt x="237245" y="39124"/>
                </a:lnTo>
                <a:lnTo>
                  <a:pt x="226821" y="30086"/>
                </a:lnTo>
                <a:lnTo>
                  <a:pt x="215538" y="22088"/>
                </a:lnTo>
                <a:lnTo>
                  <a:pt x="203474" y="15205"/>
                </a:lnTo>
                <a:lnTo>
                  <a:pt x="190707" y="9510"/>
                </a:lnTo>
                <a:lnTo>
                  <a:pt x="177314" y="5079"/>
                </a:lnTo>
                <a:lnTo>
                  <a:pt x="163373" y="1984"/>
                </a:lnTo>
                <a:lnTo>
                  <a:pt x="148962" y="302"/>
                </a:lnTo>
                <a:lnTo>
                  <a:pt x="139660" y="0"/>
                </a:lnTo>
                <a:lnTo>
                  <a:pt x="124944" y="759"/>
                </a:lnTo>
                <a:lnTo>
                  <a:pt x="110679" y="2989"/>
                </a:lnTo>
                <a:lnTo>
                  <a:pt x="96939" y="6613"/>
                </a:lnTo>
                <a:lnTo>
                  <a:pt x="83798" y="11556"/>
                </a:lnTo>
                <a:lnTo>
                  <a:pt x="71332" y="17744"/>
                </a:lnTo>
                <a:lnTo>
                  <a:pt x="59615" y="25101"/>
                </a:lnTo>
                <a:lnTo>
                  <a:pt x="48722" y="33552"/>
                </a:lnTo>
                <a:lnTo>
                  <a:pt x="38729" y="43021"/>
                </a:lnTo>
                <a:lnTo>
                  <a:pt x="29710" y="53435"/>
                </a:lnTo>
                <a:lnTo>
                  <a:pt x="21740" y="64717"/>
                </a:lnTo>
                <a:lnTo>
                  <a:pt x="14894" y="76792"/>
                </a:lnTo>
                <a:lnTo>
                  <a:pt x="9247" y="89586"/>
                </a:lnTo>
                <a:lnTo>
                  <a:pt x="4873" y="103023"/>
                </a:lnTo>
                <a:lnTo>
                  <a:pt x="1848" y="117028"/>
                </a:lnTo>
                <a:lnTo>
                  <a:pt x="247" y="131526"/>
                </a:lnTo>
                <a:lnTo>
                  <a:pt x="0" y="139968"/>
                </a:lnTo>
                <a:close/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7075501" y="5086716"/>
            <a:ext cx="203318" cy="117036"/>
          </a:xfrm>
          <a:custGeom>
            <a:avLst/>
            <a:gdLst/>
            <a:ahLst/>
            <a:cxnLst/>
            <a:rect l="l" t="t" r="r" b="b"/>
            <a:pathLst>
              <a:path w="203318" h="117036">
                <a:moveTo>
                  <a:pt x="203318" y="0"/>
                </a:moveTo>
                <a:lnTo>
                  <a:pt x="0" y="117036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7278820" y="5086716"/>
            <a:ext cx="203037" cy="117036"/>
          </a:xfrm>
          <a:custGeom>
            <a:avLst/>
            <a:gdLst/>
            <a:ahLst/>
            <a:cxnLst/>
            <a:rect l="l" t="t" r="r" b="b"/>
            <a:pathLst>
              <a:path w="203037" h="117036">
                <a:moveTo>
                  <a:pt x="203037" y="117036"/>
                </a:moveTo>
                <a:lnTo>
                  <a:pt x="0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7481858" y="5203752"/>
            <a:ext cx="0" cy="234915"/>
          </a:xfrm>
          <a:custGeom>
            <a:avLst/>
            <a:gdLst/>
            <a:ahLst/>
            <a:cxnLst/>
            <a:rect l="l" t="t" r="r" b="b"/>
            <a:pathLst>
              <a:path w="0" h="234915">
                <a:moveTo>
                  <a:pt x="0" y="234915"/>
                </a:moveTo>
                <a:lnTo>
                  <a:pt x="0" y="0"/>
                </a:lnTo>
              </a:path>
            </a:pathLst>
          </a:custGeom>
          <a:ln w="44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7278820" y="5438668"/>
            <a:ext cx="203037" cy="117036"/>
          </a:xfrm>
          <a:custGeom>
            <a:avLst/>
            <a:gdLst/>
            <a:ahLst/>
            <a:cxnLst/>
            <a:rect l="l" t="t" r="r" b="b"/>
            <a:pathLst>
              <a:path w="203037" h="117036">
                <a:moveTo>
                  <a:pt x="0" y="117036"/>
                </a:moveTo>
                <a:lnTo>
                  <a:pt x="203037" y="0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7075501" y="5438668"/>
            <a:ext cx="203318" cy="117036"/>
          </a:xfrm>
          <a:custGeom>
            <a:avLst/>
            <a:gdLst/>
            <a:ahLst/>
            <a:cxnLst/>
            <a:rect l="l" t="t" r="r" b="b"/>
            <a:pathLst>
              <a:path w="203318" h="117036">
                <a:moveTo>
                  <a:pt x="0" y="0"/>
                </a:moveTo>
                <a:lnTo>
                  <a:pt x="203318" y="117036"/>
                </a:lnTo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7075501" y="5203752"/>
            <a:ext cx="0" cy="234915"/>
          </a:xfrm>
          <a:custGeom>
            <a:avLst/>
            <a:gdLst/>
            <a:ahLst/>
            <a:cxnLst/>
            <a:rect l="l" t="t" r="r" b="b"/>
            <a:pathLst>
              <a:path w="0" h="234915">
                <a:moveTo>
                  <a:pt x="0" y="0"/>
                </a:moveTo>
                <a:lnTo>
                  <a:pt x="0" y="234915"/>
                </a:lnTo>
              </a:path>
            </a:pathLst>
          </a:custGeom>
          <a:ln w="44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6679526" y="3218260"/>
            <a:ext cx="53006" cy="87985"/>
          </a:xfrm>
          <a:custGeom>
            <a:avLst/>
            <a:gdLst/>
            <a:ahLst/>
            <a:cxnLst/>
            <a:rect l="l" t="t" r="r" b="b"/>
            <a:pathLst>
              <a:path w="53006" h="87985">
                <a:moveTo>
                  <a:pt x="26360" y="0"/>
                </a:moveTo>
                <a:lnTo>
                  <a:pt x="0" y="87985"/>
                </a:lnTo>
                <a:lnTo>
                  <a:pt x="26360" y="70551"/>
                </a:lnTo>
                <a:lnTo>
                  <a:pt x="53006" y="87985"/>
                </a:lnTo>
                <a:lnTo>
                  <a:pt x="263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6705887" y="3218260"/>
            <a:ext cx="0" cy="2126327"/>
          </a:xfrm>
          <a:custGeom>
            <a:avLst/>
            <a:gdLst/>
            <a:ahLst/>
            <a:cxnLst/>
            <a:rect l="l" t="t" r="r" b="b"/>
            <a:pathLst>
              <a:path w="0" h="2126327">
                <a:moveTo>
                  <a:pt x="0" y="2126327"/>
                </a:moveTo>
                <a:lnTo>
                  <a:pt x="0" y="0"/>
                </a:lnTo>
              </a:path>
            </a:pathLst>
          </a:custGeom>
          <a:ln w="44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6679526" y="3218260"/>
            <a:ext cx="53006" cy="87985"/>
          </a:xfrm>
          <a:custGeom>
            <a:avLst/>
            <a:gdLst/>
            <a:ahLst/>
            <a:cxnLst/>
            <a:rect l="l" t="t" r="r" b="b"/>
            <a:pathLst>
              <a:path w="53006" h="87985">
                <a:moveTo>
                  <a:pt x="26360" y="0"/>
                </a:moveTo>
                <a:lnTo>
                  <a:pt x="53006" y="87985"/>
                </a:lnTo>
                <a:lnTo>
                  <a:pt x="26360" y="70551"/>
                </a:lnTo>
                <a:lnTo>
                  <a:pt x="0" y="87985"/>
                </a:lnTo>
                <a:lnTo>
                  <a:pt x="26360" y="0"/>
                </a:lnTo>
                <a:close/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7770421" y="4693883"/>
            <a:ext cx="52765" cy="88195"/>
          </a:xfrm>
          <a:custGeom>
            <a:avLst/>
            <a:gdLst/>
            <a:ahLst/>
            <a:cxnLst/>
            <a:rect l="l" t="t" r="r" b="b"/>
            <a:pathLst>
              <a:path w="52765" h="88195">
                <a:moveTo>
                  <a:pt x="26324" y="17643"/>
                </a:moveTo>
                <a:lnTo>
                  <a:pt x="0" y="0"/>
                </a:lnTo>
                <a:lnTo>
                  <a:pt x="26324" y="88195"/>
                </a:lnTo>
                <a:lnTo>
                  <a:pt x="52765" y="0"/>
                </a:lnTo>
                <a:lnTo>
                  <a:pt x="26324" y="176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7796745" y="3962272"/>
            <a:ext cx="0" cy="819806"/>
          </a:xfrm>
          <a:custGeom>
            <a:avLst/>
            <a:gdLst/>
            <a:ahLst/>
            <a:cxnLst/>
            <a:rect l="l" t="t" r="r" b="b"/>
            <a:pathLst>
              <a:path w="0" h="819806">
                <a:moveTo>
                  <a:pt x="0" y="0"/>
                </a:moveTo>
                <a:lnTo>
                  <a:pt x="0" y="819806"/>
                </a:lnTo>
              </a:path>
            </a:pathLst>
          </a:custGeom>
          <a:ln w="44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7770421" y="4693883"/>
            <a:ext cx="52765" cy="88195"/>
          </a:xfrm>
          <a:custGeom>
            <a:avLst/>
            <a:gdLst/>
            <a:ahLst/>
            <a:cxnLst/>
            <a:rect l="l" t="t" r="r" b="b"/>
            <a:pathLst>
              <a:path w="52765" h="88195">
                <a:moveTo>
                  <a:pt x="26324" y="88195"/>
                </a:moveTo>
                <a:lnTo>
                  <a:pt x="0" y="0"/>
                </a:lnTo>
                <a:lnTo>
                  <a:pt x="26324" y="17643"/>
                </a:lnTo>
                <a:lnTo>
                  <a:pt x="52765" y="0"/>
                </a:lnTo>
                <a:lnTo>
                  <a:pt x="26324" y="88195"/>
                </a:lnTo>
                <a:close/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9133913" y="5459951"/>
            <a:ext cx="52765" cy="87914"/>
          </a:xfrm>
          <a:custGeom>
            <a:avLst/>
            <a:gdLst/>
            <a:ahLst/>
            <a:cxnLst/>
            <a:rect l="l" t="t" r="r" b="b"/>
            <a:pathLst>
              <a:path w="52765" h="87914">
                <a:moveTo>
                  <a:pt x="26324" y="17632"/>
                </a:moveTo>
                <a:lnTo>
                  <a:pt x="0" y="0"/>
                </a:lnTo>
                <a:lnTo>
                  <a:pt x="26324" y="87914"/>
                </a:lnTo>
                <a:lnTo>
                  <a:pt x="52765" y="0"/>
                </a:lnTo>
                <a:lnTo>
                  <a:pt x="26324" y="176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9160237" y="4974722"/>
            <a:ext cx="0" cy="573143"/>
          </a:xfrm>
          <a:custGeom>
            <a:avLst/>
            <a:gdLst/>
            <a:ahLst/>
            <a:cxnLst/>
            <a:rect l="l" t="t" r="r" b="b"/>
            <a:pathLst>
              <a:path w="0" h="573143">
                <a:moveTo>
                  <a:pt x="0" y="0"/>
                </a:moveTo>
                <a:lnTo>
                  <a:pt x="0" y="573143"/>
                </a:lnTo>
              </a:path>
            </a:pathLst>
          </a:custGeom>
          <a:ln w="44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9133913" y="5459951"/>
            <a:ext cx="52765" cy="87914"/>
          </a:xfrm>
          <a:custGeom>
            <a:avLst/>
            <a:gdLst/>
            <a:ahLst/>
            <a:cxnLst/>
            <a:rect l="l" t="t" r="r" b="b"/>
            <a:pathLst>
              <a:path w="52765" h="87914">
                <a:moveTo>
                  <a:pt x="26324" y="87914"/>
                </a:moveTo>
                <a:lnTo>
                  <a:pt x="0" y="0"/>
                </a:lnTo>
                <a:lnTo>
                  <a:pt x="26324" y="17632"/>
                </a:lnTo>
                <a:lnTo>
                  <a:pt x="52765" y="0"/>
                </a:lnTo>
                <a:lnTo>
                  <a:pt x="26324" y="87914"/>
                </a:lnTo>
                <a:close/>
              </a:path>
            </a:pathLst>
          </a:custGeom>
          <a:ln w="44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853945" y="392517"/>
            <a:ext cx="6264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dél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calisat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circulaire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augmente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très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rt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ment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l</a:t>
            </a:r>
            <a:r>
              <a:rPr dirty="0" smtClean="0" baseline="1708" sz="2100" spc="-4" b="1">
                <a:latin typeface="Comic Sans MS"/>
                <a:cs typeface="Comic Sans MS"/>
              </a:rPr>
              <a:t>’</a:t>
            </a:r>
            <a:r>
              <a:rPr dirty="0" smtClean="0" baseline="1708" sz="2100" spc="-4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rgie</a:t>
            </a:r>
            <a:r>
              <a:rPr dirty="0" smtClean="0" baseline="1708" sz="2100" spc="25" b="1"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latin typeface="Comic Sans MS"/>
                <a:cs typeface="Comic Sans MS"/>
              </a:rPr>
              <a:t>d</a:t>
            </a:r>
            <a:r>
              <a:rPr dirty="0" smtClean="0" baseline="1708" sz="2100" spc="0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r</a:t>
            </a:r>
            <a:r>
              <a:rPr dirty="0" smtClean="0" baseline="1708" sz="2100" spc="-9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na</a:t>
            </a:r>
            <a:r>
              <a:rPr dirty="0" smtClean="0" baseline="1708" sz="2100" spc="-4" b="1">
                <a:latin typeface="Comic Sans MS"/>
                <a:cs typeface="Comic Sans MS"/>
              </a:rPr>
              <a:t>n</a:t>
            </a:r>
            <a:r>
              <a:rPr dirty="0" smtClean="0" baseline="1708" sz="2100" spc="0" b="1">
                <a:latin typeface="Comic Sans MS"/>
                <a:cs typeface="Comic Sans MS"/>
              </a:rPr>
              <a:t>ce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53945" y="815443"/>
            <a:ext cx="6624151" cy="209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enz</a:t>
            </a:r>
            <a:r>
              <a:rPr dirty="0" smtClean="0" baseline="1708" sz="2100" spc="-4">
                <a:latin typeface="Comic Sans MS"/>
                <a:cs typeface="Comic Sans MS"/>
              </a:rPr>
              <a:t>è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lécule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très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sta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système</a:t>
            </a:r>
            <a:r>
              <a:rPr dirty="0" smtClean="0" baseline="1708" sz="2100" spc="14" b="1">
                <a:latin typeface="Comic Sans MS"/>
                <a:cs typeface="Comic Sans MS"/>
              </a:rPr>
              <a:t> </a:t>
            </a:r>
            <a:r>
              <a:rPr dirty="0" smtClean="0" baseline="1943" sz="2100" spc="0">
                <a:latin typeface="Symbol"/>
                <a:cs typeface="Symbol"/>
              </a:rPr>
              <a:t></a:t>
            </a:r>
            <a:r>
              <a:rPr dirty="0" smtClean="0" baseline="2070" sz="2100" spc="270">
                <a:latin typeface="Times New Roman"/>
                <a:cs typeface="Times New Roman"/>
              </a:rPr>
              <a:t> 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st</a:t>
            </a:r>
            <a:r>
              <a:rPr dirty="0" smtClean="0" baseline="1708" sz="2100" spc="14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tr</a:t>
            </a:r>
            <a:r>
              <a:rPr dirty="0" smtClean="0" baseline="1708" sz="2100" spc="-9" b="1">
                <a:latin typeface="Comic Sans MS"/>
                <a:cs typeface="Comic Sans MS"/>
              </a:rPr>
              <a:t>è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19" b="1"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latin typeface="Comic Sans MS"/>
                <a:cs typeface="Comic Sans MS"/>
              </a:rPr>
              <a:t>p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u</a:t>
            </a:r>
            <a:r>
              <a:rPr dirty="0" smtClean="0" baseline="1708" sz="2100" spc="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r</a:t>
            </a:r>
            <a:r>
              <a:rPr dirty="0" smtClean="0" baseline="1708" sz="2100" spc="-9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actif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53945" y="1246211"/>
            <a:ext cx="613120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mesure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cette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sta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il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sati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étud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ant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r</a:t>
            </a:r>
            <a:r>
              <a:rPr dirty="0" smtClean="0" baseline="1708" sz="2100" spc="-9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acti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ns</a:t>
            </a:r>
            <a:r>
              <a:rPr dirty="0" smtClean="0" baseline="1708" sz="2100" spc="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d’h</a:t>
            </a:r>
            <a:r>
              <a:rPr dirty="0" smtClean="0" baseline="1708" sz="2100" spc="4" b="1">
                <a:latin typeface="Comic Sans MS"/>
                <a:cs typeface="Comic Sans MS"/>
              </a:rPr>
              <a:t>y</a:t>
            </a:r>
            <a:r>
              <a:rPr dirty="0" smtClean="0" baseline="1708" sz="2100" spc="0" b="1">
                <a:latin typeface="Comic Sans MS"/>
                <a:cs typeface="Comic Sans MS"/>
              </a:rPr>
              <a:t>dr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g</a:t>
            </a:r>
            <a:r>
              <a:rPr dirty="0" smtClean="0" baseline="1708" sz="2100" spc="-4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nation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27903" y="1721123"/>
            <a:ext cx="456666" cy="19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2"/>
              </a:lnSpc>
            </a:pPr>
            <a:r>
              <a:rPr dirty="0" smtClean="0" baseline="10082" sz="1725" spc="-4">
                <a:latin typeface="Arial"/>
                <a:cs typeface="Arial"/>
              </a:rPr>
              <a:t>C</a:t>
            </a:r>
            <a:r>
              <a:rPr dirty="0" smtClean="0" sz="850" spc="0">
                <a:latin typeface="Arial"/>
                <a:cs typeface="Arial"/>
              </a:rPr>
              <a:t>6</a:t>
            </a:r>
            <a:r>
              <a:rPr dirty="0" smtClean="0" baseline="10082" sz="1725" spc="0">
                <a:latin typeface="Arial"/>
                <a:cs typeface="Arial"/>
              </a:rPr>
              <a:t>H</a:t>
            </a:r>
            <a:r>
              <a:rPr dirty="0" smtClean="0" sz="850" spc="0">
                <a:latin typeface="Arial"/>
                <a:cs typeface="Arial"/>
              </a:rPr>
              <a:t>12</a:t>
            </a:r>
            <a:endParaRPr sz="8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87083" y="1749364"/>
            <a:ext cx="393968" cy="19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0"/>
              </a:lnSpc>
              <a:spcBef>
                <a:spcPts val="72"/>
              </a:spcBef>
            </a:pPr>
            <a:r>
              <a:rPr dirty="0" smtClean="0" baseline="5041" sz="1725">
                <a:latin typeface="Arial"/>
                <a:cs typeface="Arial"/>
              </a:rPr>
              <a:t>C</a:t>
            </a:r>
            <a:r>
              <a:rPr dirty="0" smtClean="0" baseline="-10231" sz="1275">
                <a:latin typeface="Arial"/>
                <a:cs typeface="Arial"/>
              </a:rPr>
              <a:t>6</a:t>
            </a:r>
            <a:r>
              <a:rPr dirty="0" smtClean="0" baseline="5041" sz="1725" spc="-4">
                <a:latin typeface="Arial"/>
                <a:cs typeface="Arial"/>
              </a:rPr>
              <a:t>H</a:t>
            </a:r>
            <a:r>
              <a:rPr dirty="0" smtClean="0" baseline="-10231" sz="1275" spc="0">
                <a:latin typeface="Arial"/>
                <a:cs typeface="Arial"/>
              </a:rPr>
              <a:t>6</a:t>
            </a:r>
            <a:endParaRPr sz="8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53945" y="1886291"/>
            <a:ext cx="175962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i="1">
                <a:solidFill>
                  <a:srgbClr val="FF3300"/>
                </a:solidFill>
                <a:latin typeface="Comic Sans MS"/>
                <a:cs typeface="Comic Sans MS"/>
              </a:rPr>
              <a:t>Expérimentalem</a:t>
            </a:r>
            <a:r>
              <a:rPr dirty="0" smtClean="0" baseline="1708" sz="2100" spc="-14" i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i="1">
                <a:solidFill>
                  <a:srgbClr val="FF3300"/>
                </a:solidFill>
                <a:latin typeface="Comic Sans MS"/>
                <a:cs typeface="Comic Sans MS"/>
              </a:rPr>
              <a:t>nt</a:t>
            </a:r>
            <a:r>
              <a:rPr dirty="0" smtClean="0" baseline="1708" sz="2100" spc="-25" i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i="1">
                <a:solidFill>
                  <a:srgbClr val="FF3300"/>
                </a:solidFill>
                <a:latin typeface="Comic Sans MS"/>
                <a:cs typeface="Comic Sans MS"/>
              </a:rPr>
              <a:t>,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42270" y="2213434"/>
            <a:ext cx="1191087" cy="1773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150" spc="-4">
                <a:latin typeface="Symbol"/>
                <a:cs typeface="Symbol"/>
              </a:rPr>
              <a:t></a:t>
            </a:r>
            <a:r>
              <a:rPr dirty="0" smtClean="0" sz="1150" spc="0">
                <a:latin typeface="Arial"/>
                <a:cs typeface="Arial"/>
              </a:rPr>
              <a:t>H</a:t>
            </a:r>
            <a:r>
              <a:rPr dirty="0" smtClean="0" sz="1150" spc="45">
                <a:latin typeface="Arial"/>
                <a:cs typeface="Arial"/>
              </a:rPr>
              <a:t> </a:t>
            </a:r>
            <a:r>
              <a:rPr dirty="0" smtClean="0" sz="1150" spc="0">
                <a:latin typeface="Arial"/>
                <a:cs typeface="Arial"/>
              </a:rPr>
              <a:t>=</a:t>
            </a:r>
            <a:r>
              <a:rPr dirty="0" smtClean="0" sz="1150" spc="20">
                <a:latin typeface="Arial"/>
                <a:cs typeface="Arial"/>
              </a:rPr>
              <a:t> </a:t>
            </a:r>
            <a:r>
              <a:rPr dirty="0" smtClean="0" sz="1150" spc="-4">
                <a:latin typeface="Arial"/>
                <a:cs typeface="Arial"/>
              </a:rPr>
              <a:t>-</a:t>
            </a:r>
            <a:r>
              <a:rPr dirty="0" smtClean="0" sz="1150" spc="-4">
                <a:latin typeface="Arial"/>
                <a:cs typeface="Arial"/>
              </a:rPr>
              <a:t>2</a:t>
            </a:r>
            <a:r>
              <a:rPr dirty="0" smtClean="0" sz="1150" spc="-4">
                <a:latin typeface="Arial"/>
                <a:cs typeface="Arial"/>
              </a:rPr>
              <a:t>0</a:t>
            </a:r>
            <a:r>
              <a:rPr dirty="0" smtClean="0" sz="1150" spc="0">
                <a:latin typeface="Arial"/>
                <a:cs typeface="Arial"/>
              </a:rPr>
              <a:t>9</a:t>
            </a:r>
            <a:r>
              <a:rPr dirty="0" smtClean="0" sz="1150" spc="68">
                <a:latin typeface="Arial"/>
                <a:cs typeface="Arial"/>
              </a:rPr>
              <a:t> </a:t>
            </a:r>
            <a:r>
              <a:rPr dirty="0" smtClean="0" sz="1150" spc="-4">
                <a:latin typeface="Arial"/>
                <a:cs typeface="Arial"/>
              </a:rPr>
              <a:t>k</a:t>
            </a:r>
            <a:r>
              <a:rPr dirty="0" smtClean="0" sz="1150" spc="-4">
                <a:latin typeface="Arial"/>
                <a:cs typeface="Arial"/>
              </a:rPr>
              <a:t>J</a:t>
            </a:r>
            <a:r>
              <a:rPr dirty="0" smtClean="0" sz="1150" spc="-4">
                <a:latin typeface="Arial"/>
                <a:cs typeface="Arial"/>
              </a:rPr>
              <a:t>/</a:t>
            </a:r>
            <a:r>
              <a:rPr dirty="0" smtClean="0" sz="1150" spc="-9">
                <a:latin typeface="Arial"/>
                <a:cs typeface="Arial"/>
              </a:rPr>
              <a:t>m</a:t>
            </a:r>
            <a:r>
              <a:rPr dirty="0" smtClean="0" sz="1150" spc="-4">
                <a:latin typeface="Arial"/>
                <a:cs typeface="Arial"/>
              </a:rPr>
              <a:t>o</a:t>
            </a:r>
            <a:r>
              <a:rPr dirty="0" smtClean="0" sz="1150" spc="0">
                <a:latin typeface="Arial"/>
                <a:cs typeface="Arial"/>
              </a:rPr>
              <a:t>l</a:t>
            </a:r>
            <a:endParaRPr sz="11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92881" y="2256312"/>
            <a:ext cx="571709" cy="1969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0"/>
              </a:lnSpc>
              <a:spcBef>
                <a:spcPts val="72"/>
              </a:spcBef>
            </a:pPr>
            <a:r>
              <a:rPr dirty="0" smtClean="0" baseline="5041" sz="1725" spc="0">
                <a:latin typeface="Arial"/>
                <a:cs typeface="Arial"/>
              </a:rPr>
              <a:t>+</a:t>
            </a:r>
            <a:r>
              <a:rPr dirty="0" smtClean="0" baseline="5041" sz="1725" spc="0">
                <a:latin typeface="Arial"/>
                <a:cs typeface="Arial"/>
              </a:rPr>
              <a:t>  </a:t>
            </a:r>
            <a:r>
              <a:rPr dirty="0" smtClean="0" baseline="5041" sz="1725" spc="139">
                <a:latin typeface="Arial"/>
                <a:cs typeface="Arial"/>
              </a:rPr>
              <a:t> </a:t>
            </a:r>
            <a:r>
              <a:rPr dirty="0" smtClean="0" baseline="5041" sz="1725" spc="0">
                <a:latin typeface="Arial"/>
                <a:cs typeface="Arial"/>
              </a:rPr>
              <a:t>3</a:t>
            </a:r>
            <a:r>
              <a:rPr dirty="0" smtClean="0" baseline="5041" sz="1725" spc="19">
                <a:latin typeface="Arial"/>
                <a:cs typeface="Arial"/>
              </a:rPr>
              <a:t> </a:t>
            </a:r>
            <a:r>
              <a:rPr dirty="0" smtClean="0" baseline="5041" sz="1725" spc="-4">
                <a:latin typeface="Arial"/>
                <a:cs typeface="Arial"/>
              </a:rPr>
              <a:t>H</a:t>
            </a:r>
            <a:r>
              <a:rPr dirty="0" smtClean="0" baseline="-10231" sz="1275" spc="0">
                <a:latin typeface="Arial"/>
                <a:cs typeface="Arial"/>
              </a:rPr>
              <a:t>2</a:t>
            </a:r>
            <a:endParaRPr sz="8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12421" y="2871170"/>
            <a:ext cx="634268" cy="166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E</a:t>
            </a:r>
            <a:r>
              <a:rPr dirty="0" smtClean="0" sz="1100" spc="7">
                <a:latin typeface="Arial"/>
                <a:cs typeface="Arial"/>
              </a:rPr>
              <a:t> </a:t>
            </a:r>
            <a:r>
              <a:rPr dirty="0" smtClean="0" sz="1100" spc="-4">
                <a:latin typeface="Arial"/>
                <a:cs typeface="Arial"/>
              </a:rPr>
              <a:t>r</a:t>
            </a:r>
            <a:r>
              <a:rPr dirty="0" smtClean="0" sz="1100" spc="0">
                <a:latin typeface="Arial"/>
                <a:cs typeface="Arial"/>
              </a:rPr>
              <a:t>e</a:t>
            </a:r>
            <a:r>
              <a:rPr dirty="0" smtClean="0" sz="1100" spc="4">
                <a:latin typeface="Arial"/>
                <a:cs typeface="Arial"/>
              </a:rPr>
              <a:t>l</a:t>
            </a:r>
            <a:r>
              <a:rPr dirty="0" smtClean="0" sz="1100" spc="0">
                <a:latin typeface="Arial"/>
                <a:cs typeface="Arial"/>
              </a:rPr>
              <a:t>a</a:t>
            </a:r>
            <a:r>
              <a:rPr dirty="0" smtClean="0" sz="1100" spc="-4">
                <a:latin typeface="Arial"/>
                <a:cs typeface="Arial"/>
              </a:rPr>
              <a:t>t</a:t>
            </a:r>
            <a:r>
              <a:rPr dirty="0" smtClean="0" sz="1100" spc="4">
                <a:latin typeface="Arial"/>
                <a:cs typeface="Arial"/>
              </a:rPr>
              <a:t>i</a:t>
            </a:r>
            <a:r>
              <a:rPr dirty="0" smtClean="0" sz="1100" spc="4">
                <a:latin typeface="Arial"/>
                <a:cs typeface="Arial"/>
              </a:rPr>
              <a:t>v</a:t>
            </a:r>
            <a:r>
              <a:rPr dirty="0" smtClean="0" sz="1100" spc="0"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53945" y="2985984"/>
            <a:ext cx="304765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 i="1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0" i="1">
                <a:solidFill>
                  <a:srgbClr val="FF3300"/>
                </a:solidFill>
                <a:latin typeface="Comic Sans MS"/>
                <a:cs typeface="Comic Sans MS"/>
              </a:rPr>
              <a:t>alcul</a:t>
            </a:r>
            <a:r>
              <a:rPr dirty="0" smtClean="0" baseline="1708" sz="2100" spc="-9" i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i="1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 i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-9" i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i="1">
                <a:solidFill>
                  <a:srgbClr val="FF3300"/>
                </a:solidFill>
                <a:latin typeface="Comic Sans MS"/>
                <a:cs typeface="Comic Sans MS"/>
              </a:rPr>
              <a:t>cette</a:t>
            </a:r>
            <a:r>
              <a:rPr dirty="0" smtClean="0" baseline="1708" sz="2100" spc="-9" i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i="1">
                <a:solidFill>
                  <a:srgbClr val="FF3300"/>
                </a:solidFill>
                <a:latin typeface="Comic Sans MS"/>
                <a:cs typeface="Comic Sans MS"/>
              </a:rPr>
              <a:t>chaleur</a:t>
            </a:r>
            <a:r>
              <a:rPr dirty="0" smtClean="0" baseline="1708" sz="2100" spc="-19" i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i="1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 i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-9" i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i="1">
                <a:solidFill>
                  <a:srgbClr val="FF3300"/>
                </a:solidFill>
                <a:latin typeface="Comic Sans MS"/>
                <a:cs typeface="Comic Sans MS"/>
              </a:rPr>
              <a:t>réac</a:t>
            </a:r>
            <a:r>
              <a:rPr dirty="0" smtClean="0" baseline="1708" sz="2100" spc="-4" i="1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0" i="1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4" i="1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i="1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-19" i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i="1">
                <a:solidFill>
                  <a:srgbClr val="FF3300"/>
                </a:solidFill>
                <a:latin typeface="Comic Sans MS"/>
                <a:cs typeface="Comic Sans MS"/>
              </a:rPr>
              <a:t>,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20042" y="3441431"/>
            <a:ext cx="354881" cy="1558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4"/>
              </a:lnSpc>
              <a:spcBef>
                <a:spcPts val="5"/>
              </a:spcBef>
            </a:pPr>
            <a:r>
              <a:rPr dirty="0" smtClean="0" baseline="9662" sz="1350" spc="4">
                <a:latin typeface="Arial"/>
                <a:cs typeface="Arial"/>
              </a:rPr>
              <a:t>C</a:t>
            </a:r>
            <a:r>
              <a:rPr dirty="0" smtClean="0" sz="650" spc="0">
                <a:latin typeface="Arial"/>
                <a:cs typeface="Arial"/>
              </a:rPr>
              <a:t>6</a:t>
            </a:r>
            <a:r>
              <a:rPr dirty="0" smtClean="0" baseline="9662" sz="1350" spc="4">
                <a:latin typeface="Arial"/>
                <a:cs typeface="Arial"/>
              </a:rPr>
              <a:t>H</a:t>
            </a:r>
            <a:r>
              <a:rPr dirty="0" smtClean="0" sz="650" spc="0">
                <a:latin typeface="Arial"/>
                <a:cs typeface="Arial"/>
              </a:rPr>
              <a:t>10</a:t>
            </a:r>
            <a:endParaRPr sz="6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37166" y="3441431"/>
            <a:ext cx="354852" cy="1558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4"/>
              </a:lnSpc>
              <a:spcBef>
                <a:spcPts val="5"/>
              </a:spcBef>
            </a:pPr>
            <a:r>
              <a:rPr dirty="0" smtClean="0" baseline="9662" sz="1350">
                <a:latin typeface="Arial"/>
                <a:cs typeface="Arial"/>
              </a:rPr>
              <a:t>C</a:t>
            </a:r>
            <a:r>
              <a:rPr dirty="0" smtClean="0" sz="650">
                <a:latin typeface="Arial"/>
                <a:cs typeface="Arial"/>
              </a:rPr>
              <a:t>6</a:t>
            </a:r>
            <a:r>
              <a:rPr dirty="0" smtClean="0" baseline="9662" sz="1350">
                <a:latin typeface="Arial"/>
                <a:cs typeface="Arial"/>
              </a:rPr>
              <a:t>H</a:t>
            </a:r>
            <a:r>
              <a:rPr dirty="0" smtClean="0" sz="650">
                <a:latin typeface="Arial"/>
                <a:cs typeface="Arial"/>
              </a:rPr>
              <a:t>12</a:t>
            </a:r>
            <a:endParaRPr sz="6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72144" y="3505084"/>
            <a:ext cx="128941" cy="166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=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06407" y="3513859"/>
            <a:ext cx="257647" cy="166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3</a:t>
            </a:r>
            <a:r>
              <a:rPr dirty="0" smtClean="0" sz="1100" spc="0">
                <a:latin typeface="Arial"/>
                <a:cs typeface="Arial"/>
              </a:rPr>
              <a:t> </a:t>
            </a:r>
            <a:r>
              <a:rPr dirty="0" smtClean="0" sz="1100" spc="0">
                <a:latin typeface="Arial"/>
                <a:cs typeface="Arial"/>
              </a:rPr>
              <a:t>X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36429" y="3816120"/>
            <a:ext cx="916148" cy="1410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5"/>
              </a:lnSpc>
              <a:spcBef>
                <a:spcPts val="51"/>
              </a:spcBef>
            </a:pPr>
            <a:r>
              <a:rPr dirty="0" smtClean="0" sz="900" spc="0">
                <a:latin typeface="Symbol"/>
                <a:cs typeface="Symbol"/>
              </a:rPr>
              <a:t></a:t>
            </a:r>
            <a:r>
              <a:rPr dirty="0" smtClean="0" sz="900" spc="0">
                <a:latin typeface="Arial"/>
                <a:cs typeface="Arial"/>
              </a:rPr>
              <a:t>H</a:t>
            </a:r>
            <a:r>
              <a:rPr dirty="0" smtClean="0" sz="900" spc="0">
                <a:latin typeface="Arial"/>
                <a:cs typeface="Arial"/>
              </a:rPr>
              <a:t> </a:t>
            </a:r>
            <a:r>
              <a:rPr dirty="0" smtClean="0" sz="900" spc="0">
                <a:latin typeface="Arial"/>
                <a:cs typeface="Arial"/>
              </a:rPr>
              <a:t>=</a:t>
            </a:r>
            <a:r>
              <a:rPr dirty="0" smtClean="0" sz="900" spc="-4">
                <a:latin typeface="Arial"/>
                <a:cs typeface="Arial"/>
              </a:rPr>
              <a:t> </a:t>
            </a:r>
            <a:r>
              <a:rPr dirty="0" smtClean="0" sz="900" spc="0">
                <a:latin typeface="Arial"/>
                <a:cs typeface="Arial"/>
              </a:rPr>
              <a:t>-120</a:t>
            </a:r>
            <a:r>
              <a:rPr dirty="0" smtClean="0" sz="900" spc="-4">
                <a:latin typeface="Arial"/>
                <a:cs typeface="Arial"/>
              </a:rPr>
              <a:t> </a:t>
            </a:r>
            <a:r>
              <a:rPr dirty="0" smtClean="0" sz="900" spc="0">
                <a:latin typeface="Arial"/>
                <a:cs typeface="Arial"/>
              </a:rPr>
              <a:t>kJ</a:t>
            </a:r>
            <a:r>
              <a:rPr dirty="0" smtClean="0" sz="900" spc="-4">
                <a:latin typeface="Arial"/>
                <a:cs typeface="Arial"/>
              </a:rPr>
              <a:t>/</a:t>
            </a:r>
            <a:r>
              <a:rPr dirty="0" smtClean="0" sz="900" spc="-4">
                <a:latin typeface="Arial"/>
                <a:cs typeface="Arial"/>
              </a:rPr>
              <a:t>m</a:t>
            </a:r>
            <a:r>
              <a:rPr dirty="0" smtClean="0" sz="900" spc="0">
                <a:latin typeface="Arial"/>
                <a:cs typeface="Arial"/>
              </a:rPr>
              <a:t>ol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33071" y="3848792"/>
            <a:ext cx="354619" cy="1557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baseline="3220" sz="1350" spc="0">
                <a:latin typeface="Arial"/>
                <a:cs typeface="Arial"/>
              </a:rPr>
              <a:t>+</a:t>
            </a:r>
            <a:r>
              <a:rPr dirty="0" smtClean="0" baseline="3220" sz="1350" spc="0">
                <a:latin typeface="Arial"/>
                <a:cs typeface="Arial"/>
              </a:rPr>
              <a:t>  </a:t>
            </a:r>
            <a:r>
              <a:rPr dirty="0" smtClean="0" baseline="3220" sz="1350" spc="134">
                <a:latin typeface="Arial"/>
                <a:cs typeface="Arial"/>
              </a:rPr>
              <a:t> </a:t>
            </a:r>
            <a:r>
              <a:rPr dirty="0" smtClean="0" baseline="3220" sz="1350" spc="0">
                <a:latin typeface="Arial"/>
                <a:cs typeface="Arial"/>
              </a:rPr>
              <a:t>H</a:t>
            </a:r>
            <a:r>
              <a:rPr dirty="0" smtClean="0" baseline="-8919" sz="975" spc="0">
                <a:latin typeface="Arial"/>
                <a:cs typeface="Arial"/>
              </a:rPr>
              <a:t>2</a:t>
            </a:r>
            <a:endParaRPr sz="6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72144" y="4235876"/>
            <a:ext cx="765884" cy="166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5"/>
              </a:lnSpc>
              <a:spcBef>
                <a:spcPts val="61"/>
              </a:spcBef>
            </a:pPr>
            <a:r>
              <a:rPr dirty="0" smtClean="0" sz="1100" spc="0" b="1">
                <a:latin typeface="Arial"/>
                <a:cs typeface="Arial"/>
              </a:rPr>
              <a:t>151</a:t>
            </a:r>
            <a:r>
              <a:rPr dirty="0" smtClean="0" sz="1100" spc="0" b="1">
                <a:latin typeface="Arial"/>
                <a:cs typeface="Arial"/>
              </a:rPr>
              <a:t> </a:t>
            </a:r>
            <a:r>
              <a:rPr dirty="0" smtClean="0" sz="1100" spc="0" b="1">
                <a:latin typeface="Arial"/>
                <a:cs typeface="Arial"/>
              </a:rPr>
              <a:t>kJ</a:t>
            </a:r>
            <a:r>
              <a:rPr dirty="0" smtClean="0" sz="1100" spc="-4" b="1">
                <a:latin typeface="Arial"/>
                <a:cs typeface="Arial"/>
              </a:rPr>
              <a:t>/</a:t>
            </a:r>
            <a:r>
              <a:rPr dirty="0" smtClean="0" sz="1100" spc="-4" b="1">
                <a:latin typeface="Arial"/>
                <a:cs typeface="Arial"/>
              </a:rPr>
              <a:t>m</a:t>
            </a:r>
            <a:r>
              <a:rPr dirty="0" smtClean="0" sz="1100" spc="0" b="1">
                <a:latin typeface="Arial"/>
                <a:cs typeface="Arial"/>
              </a:rPr>
              <a:t>ol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51559" y="4270423"/>
            <a:ext cx="214411" cy="1398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dirty="0" smtClean="0" sz="900" spc="0">
                <a:latin typeface="Arial"/>
                <a:cs typeface="Arial"/>
              </a:rPr>
              <a:t>X</a:t>
            </a:r>
            <a:r>
              <a:rPr dirty="0" smtClean="0" sz="900" spc="0">
                <a:latin typeface="Arial"/>
                <a:cs typeface="Arial"/>
              </a:rPr>
              <a:t> </a:t>
            </a:r>
            <a:r>
              <a:rPr dirty="0" smtClean="0" sz="900" spc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13274" y="4385439"/>
            <a:ext cx="726278" cy="166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360</a:t>
            </a:r>
            <a:r>
              <a:rPr dirty="0" smtClean="0" sz="1100" spc="0">
                <a:latin typeface="Arial"/>
                <a:cs typeface="Arial"/>
              </a:rPr>
              <a:t> </a:t>
            </a:r>
            <a:r>
              <a:rPr dirty="0" smtClean="0" sz="1100" spc="0">
                <a:latin typeface="Arial"/>
                <a:cs typeface="Arial"/>
              </a:rPr>
              <a:t>kJ</a:t>
            </a:r>
            <a:r>
              <a:rPr dirty="0" smtClean="0" sz="1100" spc="-4">
                <a:latin typeface="Arial"/>
                <a:cs typeface="Arial"/>
              </a:rPr>
              <a:t>/</a:t>
            </a:r>
            <a:r>
              <a:rPr dirty="0" smtClean="0" sz="1100" spc="-4">
                <a:latin typeface="Arial"/>
                <a:cs typeface="Arial"/>
              </a:rPr>
              <a:t>m</a:t>
            </a:r>
            <a:r>
              <a:rPr dirty="0" smtClean="0" sz="1100" spc="0">
                <a:latin typeface="Arial"/>
                <a:cs typeface="Arial"/>
              </a:rPr>
              <a:t>ol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8837" y="4441805"/>
            <a:ext cx="354661" cy="1558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4"/>
              </a:lnSpc>
              <a:spcBef>
                <a:spcPts val="5"/>
              </a:spcBef>
            </a:pPr>
            <a:r>
              <a:rPr dirty="0" smtClean="0" baseline="9662" sz="1350">
                <a:latin typeface="Arial"/>
                <a:cs typeface="Arial"/>
              </a:rPr>
              <a:t>C</a:t>
            </a:r>
            <a:r>
              <a:rPr dirty="0" smtClean="0" sz="650">
                <a:latin typeface="Arial"/>
                <a:cs typeface="Arial"/>
              </a:rPr>
              <a:t>6</a:t>
            </a:r>
            <a:r>
              <a:rPr dirty="0" smtClean="0" baseline="9662" sz="1350">
                <a:latin typeface="Arial"/>
                <a:cs typeface="Arial"/>
              </a:rPr>
              <a:t>H</a:t>
            </a:r>
            <a:r>
              <a:rPr dirty="0" smtClean="0" sz="650">
                <a:latin typeface="Arial"/>
                <a:cs typeface="Arial"/>
              </a:rPr>
              <a:t>12</a:t>
            </a:r>
            <a:endParaRPr sz="6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48606" y="4463210"/>
            <a:ext cx="306936" cy="1560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baseline="3220" sz="1350" spc="4">
                <a:latin typeface="Arial"/>
                <a:cs typeface="Arial"/>
              </a:rPr>
              <a:t>C</a:t>
            </a:r>
            <a:r>
              <a:rPr dirty="0" smtClean="0" baseline="-8919" sz="975" spc="0">
                <a:latin typeface="Arial"/>
                <a:cs typeface="Arial"/>
              </a:rPr>
              <a:t>6</a:t>
            </a:r>
            <a:r>
              <a:rPr dirty="0" smtClean="0" baseline="3220" sz="1350" spc="0">
                <a:latin typeface="Arial"/>
                <a:cs typeface="Arial"/>
              </a:rPr>
              <a:t>H</a:t>
            </a:r>
            <a:r>
              <a:rPr dirty="0" smtClean="0" baseline="-8919" sz="975" spc="0">
                <a:latin typeface="Arial"/>
                <a:cs typeface="Arial"/>
              </a:rPr>
              <a:t>6</a:t>
            </a:r>
            <a:endParaRPr sz="6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07908" y="4816494"/>
            <a:ext cx="916148" cy="1410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5"/>
              </a:lnSpc>
              <a:spcBef>
                <a:spcPts val="51"/>
              </a:spcBef>
            </a:pPr>
            <a:r>
              <a:rPr dirty="0" smtClean="0" sz="900" spc="0">
                <a:latin typeface="Symbol"/>
                <a:cs typeface="Symbol"/>
              </a:rPr>
              <a:t></a:t>
            </a:r>
            <a:r>
              <a:rPr dirty="0" smtClean="0" sz="900" spc="0">
                <a:latin typeface="Arial"/>
                <a:cs typeface="Arial"/>
              </a:rPr>
              <a:t>H</a:t>
            </a:r>
            <a:r>
              <a:rPr dirty="0" smtClean="0" sz="900" spc="0">
                <a:latin typeface="Arial"/>
                <a:cs typeface="Arial"/>
              </a:rPr>
              <a:t> </a:t>
            </a:r>
            <a:r>
              <a:rPr dirty="0" smtClean="0" sz="900" spc="0">
                <a:latin typeface="Arial"/>
                <a:cs typeface="Arial"/>
              </a:rPr>
              <a:t>=</a:t>
            </a:r>
            <a:r>
              <a:rPr dirty="0" smtClean="0" sz="900" spc="-4">
                <a:latin typeface="Arial"/>
                <a:cs typeface="Arial"/>
              </a:rPr>
              <a:t> </a:t>
            </a:r>
            <a:r>
              <a:rPr dirty="0" smtClean="0" sz="900" spc="0">
                <a:latin typeface="Arial"/>
                <a:cs typeface="Arial"/>
              </a:rPr>
              <a:t>-360</a:t>
            </a:r>
            <a:r>
              <a:rPr dirty="0" smtClean="0" sz="900" spc="0">
                <a:latin typeface="Arial"/>
                <a:cs typeface="Arial"/>
              </a:rPr>
              <a:t> </a:t>
            </a:r>
            <a:r>
              <a:rPr dirty="0" smtClean="0" sz="900" spc="0">
                <a:latin typeface="Arial"/>
                <a:cs typeface="Arial"/>
              </a:rPr>
              <a:t>kJ</a:t>
            </a:r>
            <a:r>
              <a:rPr dirty="0" smtClean="0" sz="900" spc="-4">
                <a:latin typeface="Arial"/>
                <a:cs typeface="Arial"/>
              </a:rPr>
              <a:t>/</a:t>
            </a:r>
            <a:r>
              <a:rPr dirty="0" smtClean="0" sz="900" spc="-4">
                <a:latin typeface="Arial"/>
                <a:cs typeface="Arial"/>
              </a:rPr>
              <a:t>m</a:t>
            </a:r>
            <a:r>
              <a:rPr dirty="0" smtClean="0" sz="900" spc="0">
                <a:latin typeface="Arial"/>
                <a:cs typeface="Arial"/>
              </a:rPr>
              <a:t>ol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11661" y="4849090"/>
            <a:ext cx="442863" cy="1560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baseline="3220" sz="1350" spc="0">
                <a:latin typeface="Arial"/>
                <a:cs typeface="Arial"/>
              </a:rPr>
              <a:t>+</a:t>
            </a:r>
            <a:r>
              <a:rPr dirty="0" smtClean="0" baseline="3220" sz="1350" spc="0">
                <a:latin typeface="Arial"/>
                <a:cs typeface="Arial"/>
              </a:rPr>
              <a:t>  </a:t>
            </a:r>
            <a:r>
              <a:rPr dirty="0" smtClean="0" baseline="3220" sz="1350" spc="75">
                <a:latin typeface="Arial"/>
                <a:cs typeface="Arial"/>
              </a:rPr>
              <a:t> </a:t>
            </a:r>
            <a:r>
              <a:rPr dirty="0" smtClean="0" baseline="3220" sz="1350" spc="0">
                <a:latin typeface="Arial"/>
                <a:cs typeface="Arial"/>
              </a:rPr>
              <a:t>3</a:t>
            </a:r>
            <a:r>
              <a:rPr dirty="0" smtClean="0" baseline="3220" sz="1350" spc="0">
                <a:latin typeface="Arial"/>
                <a:cs typeface="Arial"/>
              </a:rPr>
              <a:t> </a:t>
            </a:r>
            <a:r>
              <a:rPr dirty="0" smtClean="0" baseline="3220" sz="1350" spc="0">
                <a:latin typeface="Arial"/>
                <a:cs typeface="Arial"/>
              </a:rPr>
              <a:t>H</a:t>
            </a:r>
            <a:r>
              <a:rPr dirty="0" smtClean="0" baseline="-8919" sz="975" spc="0">
                <a:latin typeface="Arial"/>
                <a:cs typeface="Arial"/>
              </a:rPr>
              <a:t>2</a:t>
            </a:r>
            <a:endParaRPr sz="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79627" y="5186782"/>
            <a:ext cx="726278" cy="166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209</a:t>
            </a:r>
            <a:r>
              <a:rPr dirty="0" smtClean="0" sz="1100" spc="0">
                <a:latin typeface="Arial"/>
                <a:cs typeface="Arial"/>
              </a:rPr>
              <a:t> </a:t>
            </a:r>
            <a:r>
              <a:rPr dirty="0" smtClean="0" sz="1100" spc="0">
                <a:latin typeface="Arial"/>
                <a:cs typeface="Arial"/>
              </a:rPr>
              <a:t>kJ</a:t>
            </a:r>
            <a:r>
              <a:rPr dirty="0" smtClean="0" sz="1100" spc="-4">
                <a:latin typeface="Arial"/>
                <a:cs typeface="Arial"/>
              </a:rPr>
              <a:t>/</a:t>
            </a:r>
            <a:r>
              <a:rPr dirty="0" smtClean="0" sz="1100" spc="0">
                <a:latin typeface="Arial"/>
                <a:cs typeface="Arial"/>
              </a:rPr>
              <a:t>mol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58934" y="5227924"/>
            <a:ext cx="1169101" cy="1398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dirty="0" smtClean="0" sz="900" spc="0">
                <a:latin typeface="Arial"/>
                <a:cs typeface="Arial"/>
              </a:rPr>
              <a:t>benzène</a:t>
            </a:r>
            <a:r>
              <a:rPr dirty="0" smtClean="0" sz="900" spc="0">
                <a:latin typeface="Arial"/>
                <a:cs typeface="Arial"/>
              </a:rPr>
              <a:t> </a:t>
            </a:r>
            <a:r>
              <a:rPr dirty="0" smtClean="0" sz="900" spc="0">
                <a:latin typeface="Arial"/>
                <a:cs typeface="Arial"/>
              </a:rPr>
              <a:t>hypo</a:t>
            </a:r>
            <a:r>
              <a:rPr dirty="0" smtClean="0" sz="900" spc="-4">
                <a:latin typeface="Arial"/>
                <a:cs typeface="Arial"/>
              </a:rPr>
              <a:t>t</a:t>
            </a:r>
            <a:r>
              <a:rPr dirty="0" smtClean="0" sz="900" spc="0">
                <a:latin typeface="Arial"/>
                <a:cs typeface="Arial"/>
              </a:rPr>
              <a:t>hé</a:t>
            </a:r>
            <a:r>
              <a:rPr dirty="0" smtClean="0" sz="900" spc="-4">
                <a:latin typeface="Arial"/>
                <a:cs typeface="Arial"/>
              </a:rPr>
              <a:t>t</a:t>
            </a:r>
            <a:r>
              <a:rPr dirty="0" smtClean="0" sz="900" spc="4">
                <a:latin typeface="Arial"/>
                <a:cs typeface="Arial"/>
              </a:rPr>
              <a:t>i</a:t>
            </a:r>
            <a:r>
              <a:rPr dirty="0" smtClean="0" sz="900" spc="0">
                <a:latin typeface="Arial"/>
                <a:cs typeface="Arial"/>
              </a:rPr>
              <a:t>que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2548" y="6118223"/>
            <a:ext cx="287932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109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é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ce</a:t>
            </a:r>
            <a:r>
              <a:rPr dirty="0" smtClean="0" baseline="1708" sz="2100" spc="10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entr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10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9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chal</a:t>
            </a:r>
            <a:r>
              <a:rPr dirty="0" smtClean="0" baseline="1708" sz="2100" spc="-1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ur</a:t>
            </a:r>
            <a:r>
              <a:rPr dirty="0" smtClean="0" baseline="1708" sz="2100" spc="10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de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77209" y="6118223"/>
            <a:ext cx="393774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1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éa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-14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10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</a:t>
            </a: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cul</a:t>
            </a:r>
            <a:r>
              <a:rPr dirty="0" smtClean="0" baseline="1708" sz="2100" spc="-19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109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ur</a:t>
            </a:r>
            <a:r>
              <a:rPr dirty="0" smtClean="0" baseline="1708" sz="2100" spc="104">
                <a:latin typeface="Comic Sans MS"/>
                <a:cs typeface="Comic Sans MS"/>
              </a:rPr>
              <a:t> </a:t>
            </a:r>
            <a:r>
              <a:rPr dirty="0" smtClean="0" baseline="1708" sz="2100" spc="-19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ase</a:t>
            </a:r>
            <a:r>
              <a:rPr dirty="0" smtClean="0" baseline="1708" sz="2100" spc="9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’une</a:t>
            </a:r>
            <a:r>
              <a:rPr dirty="0" smtClean="0" baseline="1708" sz="2100" spc="9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st</a:t>
            </a:r>
            <a:r>
              <a:rPr dirty="0" smtClean="0" baseline="1708" sz="2100" spc="-9">
                <a:latin typeface="Comic Sans MS"/>
                <a:cs typeface="Comic Sans MS"/>
              </a:rPr>
              <a:t>r</a:t>
            </a:r>
            <a:r>
              <a:rPr dirty="0" smtClean="0" baseline="1708" sz="2100" spc="-9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ure</a:t>
            </a:r>
            <a:r>
              <a:rPr dirty="0" smtClean="0" baseline="1708" sz="2100" spc="10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non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29322" y="6118223"/>
            <a:ext cx="2620154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con</a:t>
            </a:r>
            <a:r>
              <a:rPr dirty="0" smtClean="0" baseline="1708" sz="2100" spc="-4">
                <a:latin typeface="Comic Sans MS"/>
                <a:cs typeface="Comic Sans MS"/>
              </a:rPr>
              <a:t>j</a:t>
            </a:r>
            <a:r>
              <a:rPr dirty="0" smtClean="0" baseline="1708" sz="2100" spc="-9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g</a:t>
            </a:r>
            <a:r>
              <a:rPr dirty="0" smtClean="0" baseline="1708" sz="2100" spc="-1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ée</a:t>
            </a:r>
            <a:r>
              <a:rPr dirty="0" smtClean="0" baseline="1708" sz="2100" spc="9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(sans</a:t>
            </a:r>
            <a:r>
              <a:rPr dirty="0" smtClean="0" baseline="1708" sz="2100" spc="104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élocali</a:t>
            </a:r>
            <a:r>
              <a:rPr dirty="0" smtClean="0" baseline="1708" sz="2100" spc="-14">
                <a:latin typeface="Comic Sans MS"/>
                <a:cs typeface="Comic Sans MS"/>
              </a:rPr>
              <a:t>s</a:t>
            </a:r>
            <a:r>
              <a:rPr dirty="0" smtClean="0" baseline="1708" sz="2100" spc="-9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tion)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2548" y="6332129"/>
            <a:ext cx="715668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chaleur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réac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lle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re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rés</a:t>
            </a:r>
            <a:r>
              <a:rPr dirty="0" smtClean="0" baseline="1708" sz="2100" spc="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nte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l’é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er</a:t>
            </a:r>
            <a:r>
              <a:rPr dirty="0" smtClean="0" baseline="1708" sz="2100" spc="-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ie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résonance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qui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vaut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151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kJ/m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461063"/>
            <a:ext cx="858529" cy="239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201</a:t>
            </a:r>
            <a:r>
              <a:rPr dirty="0" smtClean="0" baseline="-5012" sz="1500" spc="-329">
                <a:latin typeface="Segoe UI"/>
                <a:cs typeface="Segoe UI"/>
              </a:rPr>
              <a:t>5</a:t>
            </a:r>
            <a:r>
              <a:rPr dirty="0" smtClean="0" baseline="18284" sz="1800" spc="4">
                <a:latin typeface="Verdana"/>
                <a:cs typeface="Verdana"/>
              </a:rPr>
              <a:t>88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88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object 161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7" name="object 157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8" name="object 158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9" name="object 159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0" name="object 160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3" name="object 153"/>
          <p:cNvSpPr/>
          <p:nvPr/>
        </p:nvSpPr>
        <p:spPr>
          <a:xfrm>
            <a:off x="7264745" y="5318219"/>
            <a:ext cx="528942" cy="0"/>
          </a:xfrm>
          <a:custGeom>
            <a:avLst/>
            <a:gdLst/>
            <a:ahLst/>
            <a:cxnLst/>
            <a:rect l="l" t="t" r="r" b="b"/>
            <a:pathLst>
              <a:path w="528942" h="0">
                <a:moveTo>
                  <a:pt x="528942" y="0"/>
                </a:moveTo>
                <a:lnTo>
                  <a:pt x="0" y="0"/>
                </a:lnTo>
              </a:path>
            </a:pathLst>
          </a:custGeom>
          <a:ln w="56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4" name="object 154"/>
          <p:cNvSpPr/>
          <p:nvPr/>
        </p:nvSpPr>
        <p:spPr>
          <a:xfrm>
            <a:off x="7793687" y="5318219"/>
            <a:ext cx="0" cy="528608"/>
          </a:xfrm>
          <a:custGeom>
            <a:avLst/>
            <a:gdLst/>
            <a:ahLst/>
            <a:cxnLst/>
            <a:rect l="l" t="t" r="r" b="b"/>
            <a:pathLst>
              <a:path w="0" h="528608">
                <a:moveTo>
                  <a:pt x="0" y="528608"/>
                </a:moveTo>
                <a:lnTo>
                  <a:pt x="0" y="0"/>
                </a:lnTo>
              </a:path>
            </a:pathLst>
          </a:custGeom>
          <a:ln w="56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5" name="object 155"/>
          <p:cNvSpPr/>
          <p:nvPr/>
        </p:nvSpPr>
        <p:spPr>
          <a:xfrm>
            <a:off x="7264745" y="5846828"/>
            <a:ext cx="528942" cy="0"/>
          </a:xfrm>
          <a:custGeom>
            <a:avLst/>
            <a:gdLst/>
            <a:ahLst/>
            <a:cxnLst/>
            <a:rect l="l" t="t" r="r" b="b"/>
            <a:pathLst>
              <a:path w="528942" h="0">
                <a:moveTo>
                  <a:pt x="0" y="0"/>
                </a:moveTo>
                <a:lnTo>
                  <a:pt x="528942" y="0"/>
                </a:lnTo>
              </a:path>
            </a:pathLst>
          </a:custGeom>
          <a:ln w="56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6" name="object 156"/>
          <p:cNvSpPr/>
          <p:nvPr/>
        </p:nvSpPr>
        <p:spPr>
          <a:xfrm>
            <a:off x="7264745" y="5318219"/>
            <a:ext cx="0" cy="528608"/>
          </a:xfrm>
          <a:custGeom>
            <a:avLst/>
            <a:gdLst/>
            <a:ahLst/>
            <a:cxnLst/>
            <a:rect l="l" t="t" r="r" b="b"/>
            <a:pathLst>
              <a:path w="0" h="528608">
                <a:moveTo>
                  <a:pt x="0" y="0"/>
                </a:moveTo>
                <a:lnTo>
                  <a:pt x="0" y="528608"/>
                </a:lnTo>
              </a:path>
            </a:pathLst>
          </a:custGeom>
          <a:ln w="56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2" name="object 152"/>
          <p:cNvSpPr/>
          <p:nvPr/>
        </p:nvSpPr>
        <p:spPr>
          <a:xfrm>
            <a:off x="7729824" y="5382084"/>
            <a:ext cx="0" cy="400891"/>
          </a:xfrm>
          <a:custGeom>
            <a:avLst/>
            <a:gdLst/>
            <a:ahLst/>
            <a:cxnLst/>
            <a:rect l="l" t="t" r="r" b="b"/>
            <a:pathLst>
              <a:path w="0" h="400891">
                <a:moveTo>
                  <a:pt x="0" y="400891"/>
                </a:moveTo>
                <a:lnTo>
                  <a:pt x="0" y="0"/>
                </a:lnTo>
              </a:path>
            </a:pathLst>
          </a:custGeom>
          <a:ln w="56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1" name="object 151"/>
          <p:cNvSpPr/>
          <p:nvPr/>
        </p:nvSpPr>
        <p:spPr>
          <a:xfrm>
            <a:off x="7328604" y="5382084"/>
            <a:ext cx="0" cy="400891"/>
          </a:xfrm>
          <a:custGeom>
            <a:avLst/>
            <a:gdLst/>
            <a:ahLst/>
            <a:cxnLst/>
            <a:rect l="l" t="t" r="r" b="b"/>
            <a:pathLst>
              <a:path w="0" h="400891">
                <a:moveTo>
                  <a:pt x="0" y="0"/>
                </a:moveTo>
                <a:lnTo>
                  <a:pt x="0" y="400891"/>
                </a:lnTo>
              </a:path>
            </a:pathLst>
          </a:custGeom>
          <a:ln w="56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6397295" y="1473754"/>
            <a:ext cx="245194" cy="142391"/>
          </a:xfrm>
          <a:custGeom>
            <a:avLst/>
            <a:gdLst/>
            <a:ahLst/>
            <a:cxnLst/>
            <a:rect l="l" t="t" r="r" b="b"/>
            <a:pathLst>
              <a:path w="245194" h="142391">
                <a:moveTo>
                  <a:pt x="245194" y="0"/>
                </a:moveTo>
                <a:lnTo>
                  <a:pt x="0" y="142391"/>
                </a:lnTo>
              </a:path>
            </a:pathLst>
          </a:custGeom>
          <a:ln w="54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6443968" y="1521099"/>
            <a:ext cx="185668" cy="107985"/>
          </a:xfrm>
          <a:custGeom>
            <a:avLst/>
            <a:gdLst/>
            <a:ahLst/>
            <a:cxnLst/>
            <a:rect l="l" t="t" r="r" b="b"/>
            <a:pathLst>
              <a:path w="185668" h="107985">
                <a:moveTo>
                  <a:pt x="185668" y="0"/>
                </a:moveTo>
                <a:lnTo>
                  <a:pt x="0" y="107985"/>
                </a:lnTo>
              </a:path>
            </a:pathLst>
          </a:custGeom>
          <a:ln w="54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6642490" y="1473754"/>
            <a:ext cx="244860" cy="142391"/>
          </a:xfrm>
          <a:custGeom>
            <a:avLst/>
            <a:gdLst/>
            <a:ahLst/>
            <a:cxnLst/>
            <a:rect l="l" t="t" r="r" b="b"/>
            <a:pathLst>
              <a:path w="244860" h="142391">
                <a:moveTo>
                  <a:pt x="244860" y="142391"/>
                </a:moveTo>
                <a:lnTo>
                  <a:pt x="0" y="0"/>
                </a:lnTo>
              </a:path>
            </a:pathLst>
          </a:custGeom>
          <a:ln w="54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6887351" y="1616145"/>
            <a:ext cx="0" cy="286148"/>
          </a:xfrm>
          <a:custGeom>
            <a:avLst/>
            <a:gdLst/>
            <a:ahLst/>
            <a:cxnLst/>
            <a:rect l="l" t="t" r="r" b="b"/>
            <a:pathLst>
              <a:path w="0" h="286148">
                <a:moveTo>
                  <a:pt x="0" y="286148"/>
                </a:moveTo>
                <a:lnTo>
                  <a:pt x="0" y="0"/>
                </a:lnTo>
              </a:path>
            </a:pathLst>
          </a:custGeom>
          <a:ln w="54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6853530" y="1650551"/>
            <a:ext cx="0" cy="217337"/>
          </a:xfrm>
          <a:custGeom>
            <a:avLst/>
            <a:gdLst/>
            <a:ahLst/>
            <a:cxnLst/>
            <a:rect l="l" t="t" r="r" b="b"/>
            <a:pathLst>
              <a:path w="0" h="217337">
                <a:moveTo>
                  <a:pt x="0" y="217337"/>
                </a:moveTo>
                <a:lnTo>
                  <a:pt x="0" y="0"/>
                </a:lnTo>
              </a:path>
            </a:pathLst>
          </a:custGeom>
          <a:ln w="54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6642490" y="1902294"/>
            <a:ext cx="244860" cy="142391"/>
          </a:xfrm>
          <a:custGeom>
            <a:avLst/>
            <a:gdLst/>
            <a:ahLst/>
            <a:cxnLst/>
            <a:rect l="l" t="t" r="r" b="b"/>
            <a:pathLst>
              <a:path w="244860" h="142391">
                <a:moveTo>
                  <a:pt x="0" y="142391"/>
                </a:moveTo>
                <a:lnTo>
                  <a:pt x="244860" y="0"/>
                </a:lnTo>
              </a:path>
            </a:pathLst>
          </a:custGeom>
          <a:ln w="54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6397296" y="1902294"/>
            <a:ext cx="245194" cy="142391"/>
          </a:xfrm>
          <a:custGeom>
            <a:avLst/>
            <a:gdLst/>
            <a:ahLst/>
            <a:cxnLst/>
            <a:rect l="l" t="t" r="r" b="b"/>
            <a:pathLst>
              <a:path w="245194" h="142391">
                <a:moveTo>
                  <a:pt x="0" y="0"/>
                </a:moveTo>
                <a:lnTo>
                  <a:pt x="245194" y="142391"/>
                </a:lnTo>
              </a:path>
            </a:pathLst>
          </a:custGeom>
          <a:ln w="54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9" name="object 149"/>
          <p:cNvSpPr/>
          <p:nvPr/>
        </p:nvSpPr>
        <p:spPr>
          <a:xfrm>
            <a:off x="6443968" y="1889354"/>
            <a:ext cx="185668" cy="108327"/>
          </a:xfrm>
          <a:custGeom>
            <a:avLst/>
            <a:gdLst/>
            <a:ahLst/>
            <a:cxnLst/>
            <a:rect l="l" t="t" r="r" b="b"/>
            <a:pathLst>
              <a:path w="185668" h="108327">
                <a:moveTo>
                  <a:pt x="0" y="0"/>
                </a:moveTo>
                <a:lnTo>
                  <a:pt x="185668" y="108327"/>
                </a:lnTo>
              </a:path>
            </a:pathLst>
          </a:custGeom>
          <a:ln w="54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0" name="object 150"/>
          <p:cNvSpPr/>
          <p:nvPr/>
        </p:nvSpPr>
        <p:spPr>
          <a:xfrm>
            <a:off x="6397295" y="1616145"/>
            <a:ext cx="0" cy="286148"/>
          </a:xfrm>
          <a:custGeom>
            <a:avLst/>
            <a:gdLst/>
            <a:ahLst/>
            <a:cxnLst/>
            <a:rect l="l" t="t" r="r" b="b"/>
            <a:pathLst>
              <a:path w="0" h="286148">
                <a:moveTo>
                  <a:pt x="0" y="0"/>
                </a:moveTo>
                <a:lnTo>
                  <a:pt x="0" y="286148"/>
                </a:lnTo>
              </a:path>
            </a:pathLst>
          </a:custGeom>
          <a:ln w="54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7203564" y="1712543"/>
            <a:ext cx="106204" cy="64384"/>
          </a:xfrm>
          <a:custGeom>
            <a:avLst/>
            <a:gdLst/>
            <a:ahLst/>
            <a:cxnLst/>
            <a:rect l="l" t="t" r="r" b="b"/>
            <a:pathLst>
              <a:path w="106204" h="64384">
                <a:moveTo>
                  <a:pt x="84898" y="32370"/>
                </a:moveTo>
                <a:lnTo>
                  <a:pt x="106204" y="0"/>
                </a:lnTo>
                <a:lnTo>
                  <a:pt x="0" y="32370"/>
                </a:lnTo>
                <a:lnTo>
                  <a:pt x="106204" y="64384"/>
                </a:lnTo>
                <a:lnTo>
                  <a:pt x="84898" y="32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7203564" y="1744913"/>
            <a:ext cx="565532" cy="0"/>
          </a:xfrm>
          <a:custGeom>
            <a:avLst/>
            <a:gdLst/>
            <a:ahLst/>
            <a:cxnLst/>
            <a:rect l="l" t="t" r="r" b="b"/>
            <a:pathLst>
              <a:path w="565532" h="0">
                <a:moveTo>
                  <a:pt x="0" y="0"/>
                </a:moveTo>
                <a:lnTo>
                  <a:pt x="565532" y="0"/>
                </a:lnTo>
              </a:path>
            </a:pathLst>
          </a:custGeom>
          <a:ln w="54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7203564" y="1712543"/>
            <a:ext cx="106204" cy="64384"/>
          </a:xfrm>
          <a:custGeom>
            <a:avLst/>
            <a:gdLst/>
            <a:ahLst/>
            <a:cxnLst/>
            <a:rect l="l" t="t" r="r" b="b"/>
            <a:pathLst>
              <a:path w="106204" h="64384">
                <a:moveTo>
                  <a:pt x="0" y="32370"/>
                </a:moveTo>
                <a:lnTo>
                  <a:pt x="106204" y="0"/>
                </a:lnTo>
                <a:lnTo>
                  <a:pt x="84898" y="32370"/>
                </a:lnTo>
                <a:lnTo>
                  <a:pt x="106204" y="64384"/>
                </a:lnTo>
                <a:lnTo>
                  <a:pt x="0" y="32370"/>
                </a:lnTo>
                <a:close/>
              </a:path>
            </a:pathLst>
          </a:custGeom>
          <a:ln w="54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7662851" y="1712543"/>
            <a:ext cx="106246" cy="64384"/>
          </a:xfrm>
          <a:custGeom>
            <a:avLst/>
            <a:gdLst/>
            <a:ahLst/>
            <a:cxnLst/>
            <a:rect l="l" t="t" r="r" b="b"/>
            <a:pathLst>
              <a:path w="106246" h="64384">
                <a:moveTo>
                  <a:pt x="106246" y="32370"/>
                </a:moveTo>
                <a:lnTo>
                  <a:pt x="0" y="0"/>
                </a:lnTo>
                <a:lnTo>
                  <a:pt x="21305" y="32370"/>
                </a:lnTo>
                <a:lnTo>
                  <a:pt x="0" y="64384"/>
                </a:lnTo>
                <a:lnTo>
                  <a:pt x="106246" y="32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7662851" y="1712543"/>
            <a:ext cx="106246" cy="64384"/>
          </a:xfrm>
          <a:custGeom>
            <a:avLst/>
            <a:gdLst/>
            <a:ahLst/>
            <a:cxnLst/>
            <a:rect l="l" t="t" r="r" b="b"/>
            <a:pathLst>
              <a:path w="106246" h="64384">
                <a:moveTo>
                  <a:pt x="106246" y="32370"/>
                </a:moveTo>
                <a:lnTo>
                  <a:pt x="0" y="64384"/>
                </a:lnTo>
                <a:lnTo>
                  <a:pt x="21305" y="32370"/>
                </a:lnTo>
                <a:lnTo>
                  <a:pt x="0" y="0"/>
                </a:lnTo>
                <a:lnTo>
                  <a:pt x="106246" y="32370"/>
                </a:lnTo>
                <a:close/>
              </a:path>
            </a:pathLst>
          </a:custGeom>
          <a:ln w="54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8242197" y="1473754"/>
            <a:ext cx="244804" cy="142391"/>
          </a:xfrm>
          <a:custGeom>
            <a:avLst/>
            <a:gdLst/>
            <a:ahLst/>
            <a:cxnLst/>
            <a:rect l="l" t="t" r="r" b="b"/>
            <a:pathLst>
              <a:path w="244804" h="142391">
                <a:moveTo>
                  <a:pt x="0" y="0"/>
                </a:moveTo>
                <a:lnTo>
                  <a:pt x="244804" y="142391"/>
                </a:lnTo>
              </a:path>
            </a:pathLst>
          </a:custGeom>
          <a:ln w="54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8254754" y="1521099"/>
            <a:ext cx="185684" cy="107985"/>
          </a:xfrm>
          <a:custGeom>
            <a:avLst/>
            <a:gdLst/>
            <a:ahLst/>
            <a:cxnLst/>
            <a:rect l="l" t="t" r="r" b="b"/>
            <a:pathLst>
              <a:path w="185684" h="107985">
                <a:moveTo>
                  <a:pt x="0" y="0"/>
                </a:moveTo>
                <a:lnTo>
                  <a:pt x="185684" y="107985"/>
                </a:lnTo>
              </a:path>
            </a:pathLst>
          </a:custGeom>
          <a:ln w="54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7996969" y="1473754"/>
            <a:ext cx="245227" cy="142391"/>
          </a:xfrm>
          <a:custGeom>
            <a:avLst/>
            <a:gdLst/>
            <a:ahLst/>
            <a:cxnLst/>
            <a:rect l="l" t="t" r="r" b="b"/>
            <a:pathLst>
              <a:path w="245227" h="142391">
                <a:moveTo>
                  <a:pt x="0" y="142391"/>
                </a:moveTo>
                <a:lnTo>
                  <a:pt x="245227" y="0"/>
                </a:lnTo>
              </a:path>
            </a:pathLst>
          </a:custGeom>
          <a:ln w="54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7996969" y="1616145"/>
            <a:ext cx="0" cy="286148"/>
          </a:xfrm>
          <a:custGeom>
            <a:avLst/>
            <a:gdLst/>
            <a:ahLst/>
            <a:cxnLst/>
            <a:rect l="l" t="t" r="r" b="b"/>
            <a:pathLst>
              <a:path w="0" h="286148">
                <a:moveTo>
                  <a:pt x="0" y="286148"/>
                </a:moveTo>
                <a:lnTo>
                  <a:pt x="0" y="0"/>
                </a:lnTo>
              </a:path>
            </a:pathLst>
          </a:custGeom>
          <a:ln w="54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8031115" y="1650551"/>
            <a:ext cx="0" cy="217337"/>
          </a:xfrm>
          <a:custGeom>
            <a:avLst/>
            <a:gdLst/>
            <a:ahLst/>
            <a:cxnLst/>
            <a:rect l="l" t="t" r="r" b="b"/>
            <a:pathLst>
              <a:path w="0" h="217337">
                <a:moveTo>
                  <a:pt x="0" y="217337"/>
                </a:moveTo>
                <a:lnTo>
                  <a:pt x="0" y="0"/>
                </a:lnTo>
              </a:path>
            </a:pathLst>
          </a:custGeom>
          <a:ln w="54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7996969" y="1902294"/>
            <a:ext cx="245227" cy="142391"/>
          </a:xfrm>
          <a:custGeom>
            <a:avLst/>
            <a:gdLst/>
            <a:ahLst/>
            <a:cxnLst/>
            <a:rect l="l" t="t" r="r" b="b"/>
            <a:pathLst>
              <a:path w="245227" h="142391">
                <a:moveTo>
                  <a:pt x="245227" y="142391"/>
                </a:moveTo>
                <a:lnTo>
                  <a:pt x="0" y="0"/>
                </a:lnTo>
              </a:path>
            </a:pathLst>
          </a:custGeom>
          <a:ln w="54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8242197" y="1902294"/>
            <a:ext cx="244803" cy="142391"/>
          </a:xfrm>
          <a:custGeom>
            <a:avLst/>
            <a:gdLst/>
            <a:ahLst/>
            <a:cxnLst/>
            <a:rect l="l" t="t" r="r" b="b"/>
            <a:pathLst>
              <a:path w="244803" h="142391">
                <a:moveTo>
                  <a:pt x="244803" y="0"/>
                </a:moveTo>
                <a:lnTo>
                  <a:pt x="0" y="142391"/>
                </a:lnTo>
              </a:path>
            </a:pathLst>
          </a:custGeom>
          <a:ln w="54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8254755" y="1889354"/>
            <a:ext cx="185684" cy="108327"/>
          </a:xfrm>
          <a:custGeom>
            <a:avLst/>
            <a:gdLst/>
            <a:ahLst/>
            <a:cxnLst/>
            <a:rect l="l" t="t" r="r" b="b"/>
            <a:pathLst>
              <a:path w="185684" h="108327">
                <a:moveTo>
                  <a:pt x="185684" y="0"/>
                </a:moveTo>
                <a:lnTo>
                  <a:pt x="0" y="108327"/>
                </a:lnTo>
              </a:path>
            </a:pathLst>
          </a:custGeom>
          <a:ln w="54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8487001" y="1616145"/>
            <a:ext cx="0" cy="286148"/>
          </a:xfrm>
          <a:custGeom>
            <a:avLst/>
            <a:gdLst/>
            <a:ahLst/>
            <a:cxnLst/>
            <a:rect l="l" t="t" r="r" b="b"/>
            <a:pathLst>
              <a:path w="0" h="286148">
                <a:moveTo>
                  <a:pt x="0" y="0"/>
                </a:moveTo>
                <a:lnTo>
                  <a:pt x="0" y="286148"/>
                </a:lnTo>
              </a:path>
            </a:pathLst>
          </a:custGeom>
          <a:ln w="54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8731240" y="1723447"/>
            <a:ext cx="105823" cy="64042"/>
          </a:xfrm>
          <a:custGeom>
            <a:avLst/>
            <a:gdLst/>
            <a:ahLst/>
            <a:cxnLst/>
            <a:rect l="l" t="t" r="r" b="b"/>
            <a:pathLst>
              <a:path w="105823" h="64042">
                <a:moveTo>
                  <a:pt x="84940" y="32028"/>
                </a:moveTo>
                <a:lnTo>
                  <a:pt x="105823" y="0"/>
                </a:lnTo>
                <a:lnTo>
                  <a:pt x="0" y="32028"/>
                </a:lnTo>
                <a:lnTo>
                  <a:pt x="105823" y="64042"/>
                </a:lnTo>
                <a:lnTo>
                  <a:pt x="84940" y="320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8731240" y="1755476"/>
            <a:ext cx="565518" cy="0"/>
          </a:xfrm>
          <a:custGeom>
            <a:avLst/>
            <a:gdLst/>
            <a:ahLst/>
            <a:cxnLst/>
            <a:rect l="l" t="t" r="r" b="b"/>
            <a:pathLst>
              <a:path w="565518" h="0">
                <a:moveTo>
                  <a:pt x="0" y="0"/>
                </a:moveTo>
                <a:lnTo>
                  <a:pt x="565518" y="0"/>
                </a:lnTo>
              </a:path>
            </a:pathLst>
          </a:custGeom>
          <a:ln w="54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8731240" y="1723447"/>
            <a:ext cx="105823" cy="64042"/>
          </a:xfrm>
          <a:custGeom>
            <a:avLst/>
            <a:gdLst/>
            <a:ahLst/>
            <a:cxnLst/>
            <a:rect l="l" t="t" r="r" b="b"/>
            <a:pathLst>
              <a:path w="105823" h="64042">
                <a:moveTo>
                  <a:pt x="0" y="32028"/>
                </a:moveTo>
                <a:lnTo>
                  <a:pt x="105823" y="0"/>
                </a:lnTo>
                <a:lnTo>
                  <a:pt x="84940" y="32028"/>
                </a:lnTo>
                <a:lnTo>
                  <a:pt x="105823" y="64042"/>
                </a:lnTo>
                <a:lnTo>
                  <a:pt x="0" y="32028"/>
                </a:lnTo>
                <a:close/>
              </a:path>
            </a:pathLst>
          </a:custGeom>
          <a:ln w="54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9190513" y="1723447"/>
            <a:ext cx="106246" cy="64042"/>
          </a:xfrm>
          <a:custGeom>
            <a:avLst/>
            <a:gdLst/>
            <a:ahLst/>
            <a:cxnLst/>
            <a:rect l="l" t="t" r="r" b="b"/>
            <a:pathLst>
              <a:path w="106246" h="64042">
                <a:moveTo>
                  <a:pt x="106246" y="32028"/>
                </a:moveTo>
                <a:lnTo>
                  <a:pt x="0" y="0"/>
                </a:lnTo>
                <a:lnTo>
                  <a:pt x="21305" y="32028"/>
                </a:lnTo>
                <a:lnTo>
                  <a:pt x="0" y="64042"/>
                </a:lnTo>
                <a:lnTo>
                  <a:pt x="106246" y="320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9190513" y="1723447"/>
            <a:ext cx="106246" cy="64042"/>
          </a:xfrm>
          <a:custGeom>
            <a:avLst/>
            <a:gdLst/>
            <a:ahLst/>
            <a:cxnLst/>
            <a:rect l="l" t="t" r="r" b="b"/>
            <a:pathLst>
              <a:path w="106246" h="64042">
                <a:moveTo>
                  <a:pt x="106246" y="32028"/>
                </a:moveTo>
                <a:lnTo>
                  <a:pt x="0" y="64042"/>
                </a:lnTo>
                <a:lnTo>
                  <a:pt x="21305" y="32028"/>
                </a:lnTo>
                <a:lnTo>
                  <a:pt x="0" y="0"/>
                </a:lnTo>
                <a:lnTo>
                  <a:pt x="106246" y="32028"/>
                </a:lnTo>
                <a:close/>
              </a:path>
            </a:pathLst>
          </a:custGeom>
          <a:ln w="54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9526748" y="1452288"/>
            <a:ext cx="245086" cy="142732"/>
          </a:xfrm>
          <a:custGeom>
            <a:avLst/>
            <a:gdLst/>
            <a:ahLst/>
            <a:cxnLst/>
            <a:rect l="l" t="t" r="r" b="b"/>
            <a:pathLst>
              <a:path w="245086" h="142732">
                <a:moveTo>
                  <a:pt x="245086" y="0"/>
                </a:moveTo>
                <a:lnTo>
                  <a:pt x="0" y="142732"/>
                </a:lnTo>
              </a:path>
            </a:pathLst>
          </a:custGeom>
          <a:ln w="54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9771834" y="1452288"/>
            <a:ext cx="244945" cy="142732"/>
          </a:xfrm>
          <a:custGeom>
            <a:avLst/>
            <a:gdLst/>
            <a:ahLst/>
            <a:cxnLst/>
            <a:rect l="l" t="t" r="r" b="b"/>
            <a:pathLst>
              <a:path w="244945" h="142732">
                <a:moveTo>
                  <a:pt x="244945" y="142732"/>
                </a:moveTo>
                <a:lnTo>
                  <a:pt x="0" y="0"/>
                </a:lnTo>
              </a:path>
            </a:pathLst>
          </a:custGeom>
          <a:ln w="54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10016779" y="1595021"/>
            <a:ext cx="0" cy="285807"/>
          </a:xfrm>
          <a:custGeom>
            <a:avLst/>
            <a:gdLst/>
            <a:ahLst/>
            <a:cxnLst/>
            <a:rect l="l" t="t" r="r" b="b"/>
            <a:pathLst>
              <a:path w="0" h="285807">
                <a:moveTo>
                  <a:pt x="0" y="285807"/>
                </a:moveTo>
                <a:lnTo>
                  <a:pt x="0" y="0"/>
                </a:lnTo>
              </a:path>
            </a:pathLst>
          </a:custGeom>
          <a:ln w="54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9771834" y="1880828"/>
            <a:ext cx="244945" cy="142391"/>
          </a:xfrm>
          <a:custGeom>
            <a:avLst/>
            <a:gdLst/>
            <a:ahLst/>
            <a:cxnLst/>
            <a:rect l="l" t="t" r="r" b="b"/>
            <a:pathLst>
              <a:path w="244945" h="142391">
                <a:moveTo>
                  <a:pt x="0" y="142391"/>
                </a:moveTo>
                <a:lnTo>
                  <a:pt x="244945" y="0"/>
                </a:lnTo>
              </a:path>
            </a:pathLst>
          </a:custGeom>
          <a:ln w="54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9526748" y="1880828"/>
            <a:ext cx="245086" cy="142391"/>
          </a:xfrm>
          <a:custGeom>
            <a:avLst/>
            <a:gdLst/>
            <a:ahLst/>
            <a:cxnLst/>
            <a:rect l="l" t="t" r="r" b="b"/>
            <a:pathLst>
              <a:path w="245086" h="142391">
                <a:moveTo>
                  <a:pt x="0" y="0"/>
                </a:moveTo>
                <a:lnTo>
                  <a:pt x="245086" y="142391"/>
                </a:lnTo>
              </a:path>
            </a:pathLst>
          </a:custGeom>
          <a:ln w="54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9526748" y="1595021"/>
            <a:ext cx="0" cy="285807"/>
          </a:xfrm>
          <a:custGeom>
            <a:avLst/>
            <a:gdLst/>
            <a:ahLst/>
            <a:cxnLst/>
            <a:rect l="l" t="t" r="r" b="b"/>
            <a:pathLst>
              <a:path w="0" h="285807">
                <a:moveTo>
                  <a:pt x="0" y="0"/>
                </a:moveTo>
                <a:lnTo>
                  <a:pt x="0" y="285807"/>
                </a:lnTo>
              </a:path>
            </a:pathLst>
          </a:custGeom>
          <a:ln w="54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9600118" y="1564701"/>
            <a:ext cx="338210" cy="340653"/>
          </a:xfrm>
          <a:custGeom>
            <a:avLst/>
            <a:gdLst/>
            <a:ahLst/>
            <a:cxnLst/>
            <a:rect l="l" t="t" r="r" b="b"/>
            <a:pathLst>
              <a:path w="338210" h="340653">
                <a:moveTo>
                  <a:pt x="0" y="170334"/>
                </a:moveTo>
                <a:lnTo>
                  <a:pt x="624" y="185183"/>
                </a:lnTo>
                <a:lnTo>
                  <a:pt x="2465" y="199671"/>
                </a:lnTo>
                <a:lnTo>
                  <a:pt x="5471" y="213745"/>
                </a:lnTo>
                <a:lnTo>
                  <a:pt x="9591" y="227353"/>
                </a:lnTo>
                <a:lnTo>
                  <a:pt x="14774" y="240445"/>
                </a:lnTo>
                <a:lnTo>
                  <a:pt x="20970" y="252969"/>
                </a:lnTo>
                <a:lnTo>
                  <a:pt x="28127" y="264874"/>
                </a:lnTo>
                <a:lnTo>
                  <a:pt x="36194" y="276107"/>
                </a:lnTo>
                <a:lnTo>
                  <a:pt x="45121" y="286617"/>
                </a:lnTo>
                <a:lnTo>
                  <a:pt x="54857" y="296353"/>
                </a:lnTo>
                <a:lnTo>
                  <a:pt x="65351" y="305264"/>
                </a:lnTo>
                <a:lnTo>
                  <a:pt x="76551" y="313297"/>
                </a:lnTo>
                <a:lnTo>
                  <a:pt x="88408" y="320401"/>
                </a:lnTo>
                <a:lnTo>
                  <a:pt x="100870" y="326526"/>
                </a:lnTo>
                <a:lnTo>
                  <a:pt x="113886" y="331618"/>
                </a:lnTo>
                <a:lnTo>
                  <a:pt x="127406" y="335627"/>
                </a:lnTo>
                <a:lnTo>
                  <a:pt x="141378" y="338502"/>
                </a:lnTo>
                <a:lnTo>
                  <a:pt x="155751" y="340190"/>
                </a:lnTo>
                <a:lnTo>
                  <a:pt x="168329" y="340653"/>
                </a:lnTo>
                <a:lnTo>
                  <a:pt x="183012" y="340027"/>
                </a:lnTo>
                <a:lnTo>
                  <a:pt x="197352" y="338181"/>
                </a:lnTo>
                <a:lnTo>
                  <a:pt x="211295" y="335166"/>
                </a:lnTo>
                <a:lnTo>
                  <a:pt x="224789" y="331034"/>
                </a:lnTo>
                <a:lnTo>
                  <a:pt x="237785" y="325834"/>
                </a:lnTo>
                <a:lnTo>
                  <a:pt x="250228" y="319618"/>
                </a:lnTo>
                <a:lnTo>
                  <a:pt x="262068" y="312437"/>
                </a:lnTo>
                <a:lnTo>
                  <a:pt x="273252" y="304342"/>
                </a:lnTo>
                <a:lnTo>
                  <a:pt x="283729" y="295382"/>
                </a:lnTo>
                <a:lnTo>
                  <a:pt x="293448" y="285610"/>
                </a:lnTo>
                <a:lnTo>
                  <a:pt x="302355" y="275076"/>
                </a:lnTo>
                <a:lnTo>
                  <a:pt x="310400" y="263830"/>
                </a:lnTo>
                <a:lnTo>
                  <a:pt x="317531" y="251924"/>
                </a:lnTo>
                <a:lnTo>
                  <a:pt x="323695" y="239408"/>
                </a:lnTo>
                <a:lnTo>
                  <a:pt x="328841" y="226333"/>
                </a:lnTo>
                <a:lnTo>
                  <a:pt x="332917" y="212750"/>
                </a:lnTo>
                <a:lnTo>
                  <a:pt x="335872" y="198710"/>
                </a:lnTo>
                <a:lnTo>
                  <a:pt x="337652" y="184263"/>
                </a:lnTo>
                <a:lnTo>
                  <a:pt x="338210" y="170334"/>
                </a:lnTo>
                <a:lnTo>
                  <a:pt x="337582" y="155600"/>
                </a:lnTo>
                <a:lnTo>
                  <a:pt x="335731" y="141214"/>
                </a:lnTo>
                <a:lnTo>
                  <a:pt x="332710" y="127227"/>
                </a:lnTo>
                <a:lnTo>
                  <a:pt x="328570" y="113692"/>
                </a:lnTo>
                <a:lnTo>
                  <a:pt x="323364" y="100660"/>
                </a:lnTo>
                <a:lnTo>
                  <a:pt x="317142" y="88183"/>
                </a:lnTo>
                <a:lnTo>
                  <a:pt x="309957" y="76312"/>
                </a:lnTo>
                <a:lnTo>
                  <a:pt x="301861" y="65099"/>
                </a:lnTo>
                <a:lnTo>
                  <a:pt x="292906" y="54597"/>
                </a:lnTo>
                <a:lnTo>
                  <a:pt x="283142" y="44856"/>
                </a:lnTo>
                <a:lnTo>
                  <a:pt x="272623" y="35928"/>
                </a:lnTo>
                <a:lnTo>
                  <a:pt x="261400" y="27866"/>
                </a:lnTo>
                <a:lnTo>
                  <a:pt x="249524" y="20721"/>
                </a:lnTo>
                <a:lnTo>
                  <a:pt x="237048" y="14544"/>
                </a:lnTo>
                <a:lnTo>
                  <a:pt x="224023" y="9388"/>
                </a:lnTo>
                <a:lnTo>
                  <a:pt x="210502" y="5304"/>
                </a:lnTo>
                <a:lnTo>
                  <a:pt x="196535" y="2344"/>
                </a:lnTo>
                <a:lnTo>
                  <a:pt x="182175" y="559"/>
                </a:lnTo>
                <a:lnTo>
                  <a:pt x="168329" y="0"/>
                </a:lnTo>
                <a:lnTo>
                  <a:pt x="153652" y="635"/>
                </a:lnTo>
                <a:lnTo>
                  <a:pt x="139334" y="2505"/>
                </a:lnTo>
                <a:lnTo>
                  <a:pt x="125425" y="5558"/>
                </a:lnTo>
                <a:lnTo>
                  <a:pt x="111975" y="9742"/>
                </a:lnTo>
                <a:lnTo>
                  <a:pt x="99037" y="15004"/>
                </a:lnTo>
                <a:lnTo>
                  <a:pt x="86659" y="21291"/>
                </a:lnTo>
                <a:lnTo>
                  <a:pt x="74895" y="28551"/>
                </a:lnTo>
                <a:lnTo>
                  <a:pt x="63793" y="36732"/>
                </a:lnTo>
                <a:lnTo>
                  <a:pt x="53406" y="45782"/>
                </a:lnTo>
                <a:lnTo>
                  <a:pt x="43784" y="55647"/>
                </a:lnTo>
                <a:lnTo>
                  <a:pt x="34978" y="66275"/>
                </a:lnTo>
                <a:lnTo>
                  <a:pt x="27039" y="77614"/>
                </a:lnTo>
                <a:lnTo>
                  <a:pt x="20017" y="89611"/>
                </a:lnTo>
                <a:lnTo>
                  <a:pt x="13965" y="102215"/>
                </a:lnTo>
                <a:lnTo>
                  <a:pt x="8932" y="115372"/>
                </a:lnTo>
                <a:lnTo>
                  <a:pt x="4969" y="129030"/>
                </a:lnTo>
                <a:lnTo>
                  <a:pt x="2128" y="143136"/>
                </a:lnTo>
                <a:lnTo>
                  <a:pt x="459" y="157639"/>
                </a:lnTo>
                <a:lnTo>
                  <a:pt x="0" y="170334"/>
                </a:lnTo>
                <a:close/>
              </a:path>
            </a:pathLst>
          </a:custGeom>
          <a:ln w="54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8614553" y="2269510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54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8558114" y="2266450"/>
            <a:ext cx="49948" cy="50419"/>
          </a:xfrm>
          <a:custGeom>
            <a:avLst/>
            <a:gdLst/>
            <a:ahLst/>
            <a:cxnLst/>
            <a:rect l="l" t="t" r="r" b="b"/>
            <a:pathLst>
              <a:path w="49948" h="50419">
                <a:moveTo>
                  <a:pt x="0" y="50419"/>
                </a:moveTo>
                <a:lnTo>
                  <a:pt x="14234" y="48356"/>
                </a:lnTo>
                <a:lnTo>
                  <a:pt x="26855" y="42559"/>
                </a:lnTo>
                <a:lnTo>
                  <a:pt x="37283" y="33613"/>
                </a:lnTo>
                <a:lnTo>
                  <a:pt x="44934" y="22104"/>
                </a:lnTo>
                <a:lnTo>
                  <a:pt x="49226" y="8620"/>
                </a:lnTo>
                <a:lnTo>
                  <a:pt x="49948" y="0"/>
                </a:lnTo>
              </a:path>
            </a:pathLst>
          </a:custGeom>
          <a:ln w="54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7537712" y="2323332"/>
            <a:ext cx="1023788" cy="0"/>
          </a:xfrm>
          <a:custGeom>
            <a:avLst/>
            <a:gdLst/>
            <a:ahLst/>
            <a:cxnLst/>
            <a:rect l="l" t="t" r="r" b="b"/>
            <a:pathLst>
              <a:path w="1023788" h="0">
                <a:moveTo>
                  <a:pt x="1023788" y="0"/>
                </a:moveTo>
                <a:lnTo>
                  <a:pt x="0" y="0"/>
                </a:lnTo>
              </a:path>
            </a:pathLst>
          </a:custGeom>
          <a:ln w="54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7483601" y="2323332"/>
            <a:ext cx="51077" cy="50078"/>
          </a:xfrm>
          <a:custGeom>
            <a:avLst/>
            <a:gdLst/>
            <a:ahLst/>
            <a:cxnLst/>
            <a:rect l="l" t="t" r="r" b="b"/>
            <a:pathLst>
              <a:path w="51077" h="50078">
                <a:moveTo>
                  <a:pt x="51077" y="0"/>
                </a:moveTo>
                <a:lnTo>
                  <a:pt x="36771" y="2070"/>
                </a:lnTo>
                <a:lnTo>
                  <a:pt x="24097" y="7879"/>
                </a:lnTo>
                <a:lnTo>
                  <a:pt x="13638" y="16824"/>
                </a:lnTo>
                <a:lnTo>
                  <a:pt x="5981" y="28304"/>
                </a:lnTo>
                <a:lnTo>
                  <a:pt x="1710" y="41717"/>
                </a:lnTo>
                <a:lnTo>
                  <a:pt x="1015" y="50078"/>
                </a:lnTo>
                <a:lnTo>
                  <a:pt x="0" y="50078"/>
                </a:lnTo>
                <a:lnTo>
                  <a:pt x="1015" y="50078"/>
                </a:lnTo>
              </a:path>
            </a:pathLst>
          </a:custGeom>
          <a:ln w="54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6407781" y="2323332"/>
            <a:ext cx="1023740" cy="0"/>
          </a:xfrm>
          <a:custGeom>
            <a:avLst/>
            <a:gdLst/>
            <a:ahLst/>
            <a:cxnLst/>
            <a:rect l="l" t="t" r="r" b="b"/>
            <a:pathLst>
              <a:path w="1023740" h="0">
                <a:moveTo>
                  <a:pt x="0" y="0"/>
                </a:moveTo>
                <a:lnTo>
                  <a:pt x="1023740" y="0"/>
                </a:lnTo>
              </a:path>
            </a:pathLst>
          </a:custGeom>
          <a:ln w="54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7428474" y="2323332"/>
            <a:ext cx="50738" cy="50078"/>
          </a:xfrm>
          <a:custGeom>
            <a:avLst/>
            <a:gdLst/>
            <a:ahLst/>
            <a:cxnLst/>
            <a:rect l="l" t="t" r="r" b="b"/>
            <a:pathLst>
              <a:path w="50738" h="50078">
                <a:moveTo>
                  <a:pt x="49722" y="50078"/>
                </a:moveTo>
                <a:lnTo>
                  <a:pt x="50738" y="50078"/>
                </a:lnTo>
                <a:lnTo>
                  <a:pt x="48625" y="35918"/>
                </a:lnTo>
                <a:lnTo>
                  <a:pt x="42722" y="23318"/>
                </a:lnTo>
                <a:lnTo>
                  <a:pt x="33683" y="12869"/>
                </a:lnTo>
                <a:lnTo>
                  <a:pt x="22161" y="5160"/>
                </a:lnTo>
                <a:lnTo>
                  <a:pt x="8811" y="782"/>
                </a:lnTo>
                <a:lnTo>
                  <a:pt x="0" y="0"/>
                </a:lnTo>
              </a:path>
            </a:pathLst>
          </a:custGeom>
          <a:ln w="54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6355020" y="2269510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54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6355020" y="2266449"/>
            <a:ext cx="49717" cy="51444"/>
          </a:xfrm>
          <a:custGeom>
            <a:avLst/>
            <a:gdLst/>
            <a:ahLst/>
            <a:cxnLst/>
            <a:rect l="l" t="t" r="r" b="b"/>
            <a:pathLst>
              <a:path w="49717" h="51444">
                <a:moveTo>
                  <a:pt x="0" y="0"/>
                </a:moveTo>
                <a:lnTo>
                  <a:pt x="1987" y="14349"/>
                </a:lnTo>
                <a:lnTo>
                  <a:pt x="7586" y="27223"/>
                </a:lnTo>
                <a:lnTo>
                  <a:pt x="16252" y="37980"/>
                </a:lnTo>
                <a:lnTo>
                  <a:pt x="27440" y="45979"/>
                </a:lnTo>
                <a:lnTo>
                  <a:pt x="40605" y="50580"/>
                </a:lnTo>
                <a:lnTo>
                  <a:pt x="49717" y="51444"/>
                </a:lnTo>
                <a:lnTo>
                  <a:pt x="49717" y="50419"/>
                </a:lnTo>
              </a:path>
            </a:pathLst>
          </a:custGeom>
          <a:ln w="54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7646393" y="3533319"/>
            <a:ext cx="346981" cy="256733"/>
          </a:xfrm>
          <a:custGeom>
            <a:avLst/>
            <a:gdLst/>
            <a:ahLst/>
            <a:cxnLst/>
            <a:rect l="l" t="t" r="r" b="b"/>
            <a:pathLst>
              <a:path w="346981" h="256733">
                <a:moveTo>
                  <a:pt x="0" y="0"/>
                </a:moveTo>
                <a:lnTo>
                  <a:pt x="0" y="1042"/>
                </a:lnTo>
                <a:lnTo>
                  <a:pt x="334012" y="256733"/>
                </a:lnTo>
                <a:lnTo>
                  <a:pt x="340314" y="234914"/>
                </a:lnTo>
                <a:lnTo>
                  <a:pt x="346981" y="2130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7646393" y="3533319"/>
            <a:ext cx="346981" cy="256733"/>
          </a:xfrm>
          <a:custGeom>
            <a:avLst/>
            <a:gdLst/>
            <a:ahLst/>
            <a:cxnLst/>
            <a:rect l="l" t="t" r="r" b="b"/>
            <a:pathLst>
              <a:path w="346981" h="256733">
                <a:moveTo>
                  <a:pt x="0" y="0"/>
                </a:moveTo>
                <a:lnTo>
                  <a:pt x="0" y="1042"/>
                </a:lnTo>
                <a:lnTo>
                  <a:pt x="334012" y="256733"/>
                </a:lnTo>
                <a:lnTo>
                  <a:pt x="340314" y="234914"/>
                </a:lnTo>
                <a:lnTo>
                  <a:pt x="346981" y="213080"/>
                </a:lnTo>
                <a:lnTo>
                  <a:pt x="0" y="0"/>
                </a:lnTo>
                <a:close/>
              </a:path>
            </a:pathLst>
          </a:custGeom>
          <a:ln w="5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7646393" y="3299432"/>
            <a:ext cx="340314" cy="233886"/>
          </a:xfrm>
          <a:custGeom>
            <a:avLst/>
            <a:gdLst/>
            <a:ahLst/>
            <a:cxnLst/>
            <a:rect l="l" t="t" r="r" b="b"/>
            <a:pathLst>
              <a:path w="340314" h="233886">
                <a:moveTo>
                  <a:pt x="340314" y="0"/>
                </a:moveTo>
                <a:lnTo>
                  <a:pt x="0" y="233886"/>
                </a:lnTo>
              </a:path>
            </a:pathLst>
          </a:custGeom>
          <a:ln w="55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7986707" y="3299432"/>
            <a:ext cx="682368" cy="0"/>
          </a:xfrm>
          <a:custGeom>
            <a:avLst/>
            <a:gdLst/>
            <a:ahLst/>
            <a:cxnLst/>
            <a:rect l="l" t="t" r="r" b="b"/>
            <a:pathLst>
              <a:path w="682368" h="0">
                <a:moveTo>
                  <a:pt x="682368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8662495" y="3533319"/>
            <a:ext cx="347274" cy="256733"/>
          </a:xfrm>
          <a:custGeom>
            <a:avLst/>
            <a:gdLst/>
            <a:ahLst/>
            <a:cxnLst/>
            <a:rect l="l" t="t" r="r" b="b"/>
            <a:pathLst>
              <a:path w="347274" h="256733">
                <a:moveTo>
                  <a:pt x="347274" y="0"/>
                </a:moveTo>
                <a:lnTo>
                  <a:pt x="0" y="213080"/>
                </a:lnTo>
                <a:lnTo>
                  <a:pt x="6579" y="234914"/>
                </a:lnTo>
                <a:lnTo>
                  <a:pt x="13306" y="256733"/>
                </a:lnTo>
                <a:lnTo>
                  <a:pt x="347274" y="1042"/>
                </a:lnTo>
                <a:lnTo>
                  <a:pt x="3472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8669075" y="3299432"/>
            <a:ext cx="340694" cy="233886"/>
          </a:xfrm>
          <a:custGeom>
            <a:avLst/>
            <a:gdLst/>
            <a:ahLst/>
            <a:cxnLst/>
            <a:rect l="l" t="t" r="r" b="b"/>
            <a:pathLst>
              <a:path w="340694" h="233886">
                <a:moveTo>
                  <a:pt x="340694" y="233886"/>
                </a:moveTo>
                <a:lnTo>
                  <a:pt x="0" y="0"/>
                </a:lnTo>
              </a:path>
            </a:pathLst>
          </a:custGeom>
          <a:ln w="55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8662495" y="3533319"/>
            <a:ext cx="347274" cy="256733"/>
          </a:xfrm>
          <a:custGeom>
            <a:avLst/>
            <a:gdLst/>
            <a:ahLst/>
            <a:cxnLst/>
            <a:rect l="l" t="t" r="r" b="b"/>
            <a:pathLst>
              <a:path w="347274" h="256733">
                <a:moveTo>
                  <a:pt x="6579" y="234914"/>
                </a:moveTo>
                <a:lnTo>
                  <a:pt x="13306" y="256733"/>
                </a:lnTo>
                <a:lnTo>
                  <a:pt x="347274" y="1042"/>
                </a:lnTo>
                <a:lnTo>
                  <a:pt x="347274" y="0"/>
                </a:lnTo>
                <a:lnTo>
                  <a:pt x="0" y="213080"/>
                </a:lnTo>
                <a:lnTo>
                  <a:pt x="6579" y="234914"/>
                </a:lnTo>
                <a:close/>
              </a:path>
            </a:pathLst>
          </a:custGeom>
          <a:ln w="5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7980405" y="3746399"/>
            <a:ext cx="695396" cy="43652"/>
          </a:xfrm>
          <a:custGeom>
            <a:avLst/>
            <a:gdLst/>
            <a:ahLst/>
            <a:cxnLst/>
            <a:rect l="l" t="t" r="r" b="b"/>
            <a:pathLst>
              <a:path w="695396" h="43652">
                <a:moveTo>
                  <a:pt x="6302" y="21833"/>
                </a:moveTo>
                <a:lnTo>
                  <a:pt x="0" y="43652"/>
                </a:lnTo>
                <a:lnTo>
                  <a:pt x="695396" y="43652"/>
                </a:lnTo>
                <a:lnTo>
                  <a:pt x="688670" y="21833"/>
                </a:lnTo>
                <a:lnTo>
                  <a:pt x="682090" y="0"/>
                </a:lnTo>
                <a:lnTo>
                  <a:pt x="12969" y="0"/>
                </a:lnTo>
                <a:lnTo>
                  <a:pt x="6302" y="218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7980405" y="3746399"/>
            <a:ext cx="695396" cy="43652"/>
          </a:xfrm>
          <a:custGeom>
            <a:avLst/>
            <a:gdLst/>
            <a:ahLst/>
            <a:cxnLst/>
            <a:rect l="l" t="t" r="r" b="b"/>
            <a:pathLst>
              <a:path w="695396" h="43652">
                <a:moveTo>
                  <a:pt x="6302" y="21833"/>
                </a:moveTo>
                <a:lnTo>
                  <a:pt x="0" y="43652"/>
                </a:lnTo>
                <a:lnTo>
                  <a:pt x="695396" y="43652"/>
                </a:lnTo>
                <a:lnTo>
                  <a:pt x="688670" y="21833"/>
                </a:lnTo>
                <a:lnTo>
                  <a:pt x="682090" y="0"/>
                </a:lnTo>
                <a:lnTo>
                  <a:pt x="12969" y="0"/>
                </a:lnTo>
                <a:lnTo>
                  <a:pt x="6302" y="21833"/>
                </a:lnTo>
                <a:close/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7919767" y="3091896"/>
            <a:ext cx="133177" cy="206507"/>
          </a:xfrm>
          <a:custGeom>
            <a:avLst/>
            <a:gdLst/>
            <a:ahLst/>
            <a:cxnLst/>
            <a:rect l="l" t="t" r="r" b="b"/>
            <a:pathLst>
              <a:path w="133177" h="206507">
                <a:moveTo>
                  <a:pt x="66939" y="206507"/>
                </a:moveTo>
                <a:lnTo>
                  <a:pt x="59584" y="205465"/>
                </a:lnTo>
                <a:lnTo>
                  <a:pt x="52917" y="200962"/>
                </a:lnTo>
                <a:lnTo>
                  <a:pt x="47317" y="194374"/>
                </a:lnTo>
                <a:lnTo>
                  <a:pt x="40649" y="185716"/>
                </a:lnTo>
                <a:lnTo>
                  <a:pt x="33996" y="175668"/>
                </a:lnTo>
                <a:lnTo>
                  <a:pt x="28746" y="164925"/>
                </a:lnTo>
                <a:lnTo>
                  <a:pt x="23132" y="151764"/>
                </a:lnTo>
                <a:lnTo>
                  <a:pt x="17531" y="137546"/>
                </a:lnTo>
                <a:lnTo>
                  <a:pt x="13320" y="123342"/>
                </a:lnTo>
                <a:lnTo>
                  <a:pt x="8758" y="109139"/>
                </a:lnTo>
                <a:lnTo>
                  <a:pt x="5614" y="94935"/>
                </a:lnTo>
                <a:lnTo>
                  <a:pt x="3509" y="80732"/>
                </a:lnTo>
                <a:lnTo>
                  <a:pt x="1052" y="67556"/>
                </a:lnTo>
                <a:lnTo>
                  <a:pt x="0" y="54395"/>
                </a:lnTo>
                <a:lnTo>
                  <a:pt x="0" y="43652"/>
                </a:lnTo>
                <a:lnTo>
                  <a:pt x="1052" y="34994"/>
                </a:lnTo>
                <a:lnTo>
                  <a:pt x="3509" y="25989"/>
                </a:lnTo>
                <a:lnTo>
                  <a:pt x="7705" y="19401"/>
                </a:lnTo>
                <a:lnTo>
                  <a:pt x="14373" y="12813"/>
                </a:lnTo>
                <a:lnTo>
                  <a:pt x="23132" y="7615"/>
                </a:lnTo>
                <a:lnTo>
                  <a:pt x="32943" y="4155"/>
                </a:lnTo>
                <a:lnTo>
                  <a:pt x="43105" y="2070"/>
                </a:lnTo>
                <a:lnTo>
                  <a:pt x="55022" y="0"/>
                </a:lnTo>
                <a:lnTo>
                  <a:pt x="66939" y="0"/>
                </a:lnTo>
                <a:lnTo>
                  <a:pt x="78154" y="0"/>
                </a:lnTo>
                <a:lnTo>
                  <a:pt x="89019" y="2070"/>
                </a:lnTo>
                <a:lnTo>
                  <a:pt x="100234" y="4155"/>
                </a:lnTo>
                <a:lnTo>
                  <a:pt x="110045" y="7615"/>
                </a:lnTo>
                <a:lnTo>
                  <a:pt x="118818" y="12813"/>
                </a:lnTo>
                <a:lnTo>
                  <a:pt x="125472" y="19401"/>
                </a:lnTo>
                <a:lnTo>
                  <a:pt x="129683" y="25989"/>
                </a:lnTo>
                <a:lnTo>
                  <a:pt x="133177" y="34994"/>
                </a:lnTo>
                <a:lnTo>
                  <a:pt x="133177" y="43652"/>
                </a:lnTo>
                <a:lnTo>
                  <a:pt x="133177" y="54395"/>
                </a:lnTo>
                <a:lnTo>
                  <a:pt x="131788" y="67556"/>
                </a:lnTo>
                <a:lnTo>
                  <a:pt x="129683" y="80732"/>
                </a:lnTo>
                <a:lnTo>
                  <a:pt x="126524" y="94935"/>
                </a:lnTo>
                <a:lnTo>
                  <a:pt x="123015" y="109139"/>
                </a:lnTo>
                <a:lnTo>
                  <a:pt x="119871" y="123342"/>
                </a:lnTo>
                <a:lnTo>
                  <a:pt x="115309" y="137546"/>
                </a:lnTo>
                <a:lnTo>
                  <a:pt x="110045" y="151764"/>
                </a:lnTo>
                <a:lnTo>
                  <a:pt x="104445" y="164925"/>
                </a:lnTo>
                <a:lnTo>
                  <a:pt x="98830" y="175668"/>
                </a:lnTo>
                <a:lnTo>
                  <a:pt x="92528" y="185716"/>
                </a:lnTo>
                <a:lnTo>
                  <a:pt x="85875" y="194374"/>
                </a:lnTo>
                <a:lnTo>
                  <a:pt x="80260" y="200962"/>
                </a:lnTo>
                <a:lnTo>
                  <a:pt x="72554" y="205465"/>
                </a:lnTo>
                <a:lnTo>
                  <a:pt x="66939" y="206507"/>
                </a:lnTo>
                <a:close/>
              </a:path>
            </a:pathLst>
          </a:custGeom>
          <a:ln w="55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7919767" y="3298404"/>
            <a:ext cx="134230" cy="207535"/>
          </a:xfrm>
          <a:custGeom>
            <a:avLst/>
            <a:gdLst/>
            <a:ahLst/>
            <a:cxnLst/>
            <a:rect l="l" t="t" r="r" b="b"/>
            <a:pathLst>
              <a:path w="134230" h="207535">
                <a:moveTo>
                  <a:pt x="66939" y="0"/>
                </a:moveTo>
                <a:lnTo>
                  <a:pt x="60637" y="2070"/>
                </a:lnTo>
                <a:lnTo>
                  <a:pt x="53970" y="6573"/>
                </a:lnTo>
                <a:lnTo>
                  <a:pt x="47317" y="13161"/>
                </a:lnTo>
                <a:lnTo>
                  <a:pt x="40649" y="20776"/>
                </a:lnTo>
                <a:lnTo>
                  <a:pt x="35400" y="31519"/>
                </a:lnTo>
                <a:lnTo>
                  <a:pt x="29785" y="42610"/>
                </a:lnTo>
                <a:lnTo>
                  <a:pt x="23132" y="55785"/>
                </a:lnTo>
                <a:lnTo>
                  <a:pt x="18920" y="68599"/>
                </a:lnTo>
                <a:lnTo>
                  <a:pt x="14373" y="84192"/>
                </a:lnTo>
                <a:lnTo>
                  <a:pt x="9811" y="98396"/>
                </a:lnTo>
                <a:lnTo>
                  <a:pt x="6653" y="112599"/>
                </a:lnTo>
                <a:lnTo>
                  <a:pt x="3509" y="126803"/>
                </a:lnTo>
                <a:lnTo>
                  <a:pt x="2456" y="139631"/>
                </a:lnTo>
                <a:lnTo>
                  <a:pt x="1052" y="151749"/>
                </a:lnTo>
                <a:lnTo>
                  <a:pt x="0" y="163882"/>
                </a:lnTo>
                <a:lnTo>
                  <a:pt x="1052" y="172540"/>
                </a:lnTo>
                <a:lnTo>
                  <a:pt x="3509" y="181199"/>
                </a:lnTo>
                <a:lnTo>
                  <a:pt x="7705" y="187786"/>
                </a:lnTo>
                <a:lnTo>
                  <a:pt x="15426" y="194374"/>
                </a:lnTo>
                <a:lnTo>
                  <a:pt x="23132" y="198877"/>
                </a:lnTo>
                <a:lnTo>
                  <a:pt x="32943" y="201990"/>
                </a:lnTo>
                <a:lnTo>
                  <a:pt x="44158" y="205465"/>
                </a:lnTo>
                <a:lnTo>
                  <a:pt x="55022" y="207535"/>
                </a:lnTo>
                <a:lnTo>
                  <a:pt x="78154" y="207535"/>
                </a:lnTo>
                <a:lnTo>
                  <a:pt x="90071" y="205465"/>
                </a:lnTo>
                <a:lnTo>
                  <a:pt x="101287" y="201990"/>
                </a:lnTo>
                <a:lnTo>
                  <a:pt x="110045" y="198877"/>
                </a:lnTo>
                <a:lnTo>
                  <a:pt x="118818" y="194374"/>
                </a:lnTo>
                <a:lnTo>
                  <a:pt x="125472" y="187786"/>
                </a:lnTo>
                <a:lnTo>
                  <a:pt x="130735" y="181199"/>
                </a:lnTo>
                <a:lnTo>
                  <a:pt x="133177" y="172540"/>
                </a:lnTo>
                <a:lnTo>
                  <a:pt x="134230" y="163882"/>
                </a:lnTo>
                <a:lnTo>
                  <a:pt x="133177" y="151749"/>
                </a:lnTo>
                <a:lnTo>
                  <a:pt x="131788" y="139631"/>
                </a:lnTo>
                <a:lnTo>
                  <a:pt x="130735" y="126803"/>
                </a:lnTo>
                <a:lnTo>
                  <a:pt x="127577" y="112599"/>
                </a:lnTo>
                <a:lnTo>
                  <a:pt x="124068" y="98396"/>
                </a:lnTo>
                <a:lnTo>
                  <a:pt x="119871" y="84192"/>
                </a:lnTo>
                <a:lnTo>
                  <a:pt x="115309" y="68599"/>
                </a:lnTo>
                <a:lnTo>
                  <a:pt x="110045" y="55785"/>
                </a:lnTo>
                <a:lnTo>
                  <a:pt x="104445" y="42610"/>
                </a:lnTo>
                <a:lnTo>
                  <a:pt x="98830" y="31519"/>
                </a:lnTo>
                <a:lnTo>
                  <a:pt x="92528" y="20776"/>
                </a:lnTo>
                <a:lnTo>
                  <a:pt x="86913" y="13161"/>
                </a:lnTo>
                <a:lnTo>
                  <a:pt x="80260" y="6573"/>
                </a:lnTo>
                <a:lnTo>
                  <a:pt x="73607" y="2070"/>
                </a:lnTo>
                <a:lnTo>
                  <a:pt x="669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7919767" y="3298404"/>
            <a:ext cx="134230" cy="207535"/>
          </a:xfrm>
          <a:custGeom>
            <a:avLst/>
            <a:gdLst/>
            <a:ahLst/>
            <a:cxnLst/>
            <a:rect l="l" t="t" r="r" b="b"/>
            <a:pathLst>
              <a:path w="134230" h="207535">
                <a:moveTo>
                  <a:pt x="66939" y="0"/>
                </a:moveTo>
                <a:lnTo>
                  <a:pt x="73607" y="2070"/>
                </a:lnTo>
                <a:lnTo>
                  <a:pt x="80260" y="6573"/>
                </a:lnTo>
                <a:lnTo>
                  <a:pt x="86913" y="13161"/>
                </a:lnTo>
                <a:lnTo>
                  <a:pt x="92528" y="20776"/>
                </a:lnTo>
                <a:lnTo>
                  <a:pt x="98830" y="31519"/>
                </a:lnTo>
                <a:lnTo>
                  <a:pt x="104445" y="42610"/>
                </a:lnTo>
                <a:lnTo>
                  <a:pt x="110045" y="55785"/>
                </a:lnTo>
                <a:lnTo>
                  <a:pt x="115309" y="68599"/>
                </a:lnTo>
                <a:lnTo>
                  <a:pt x="119871" y="84192"/>
                </a:lnTo>
                <a:lnTo>
                  <a:pt x="124068" y="98396"/>
                </a:lnTo>
                <a:lnTo>
                  <a:pt x="127577" y="112599"/>
                </a:lnTo>
                <a:lnTo>
                  <a:pt x="130735" y="126803"/>
                </a:lnTo>
                <a:lnTo>
                  <a:pt x="131788" y="139631"/>
                </a:lnTo>
                <a:lnTo>
                  <a:pt x="133177" y="151749"/>
                </a:lnTo>
                <a:lnTo>
                  <a:pt x="134230" y="163882"/>
                </a:lnTo>
                <a:lnTo>
                  <a:pt x="133177" y="172540"/>
                </a:lnTo>
                <a:lnTo>
                  <a:pt x="130735" y="181199"/>
                </a:lnTo>
                <a:lnTo>
                  <a:pt x="125472" y="187786"/>
                </a:lnTo>
                <a:lnTo>
                  <a:pt x="118818" y="194374"/>
                </a:lnTo>
                <a:lnTo>
                  <a:pt x="110045" y="198877"/>
                </a:lnTo>
                <a:lnTo>
                  <a:pt x="101287" y="201990"/>
                </a:lnTo>
                <a:lnTo>
                  <a:pt x="90071" y="205465"/>
                </a:lnTo>
                <a:lnTo>
                  <a:pt x="78154" y="207535"/>
                </a:lnTo>
                <a:lnTo>
                  <a:pt x="66939" y="207535"/>
                </a:lnTo>
                <a:lnTo>
                  <a:pt x="55022" y="207535"/>
                </a:lnTo>
                <a:lnTo>
                  <a:pt x="44158" y="205465"/>
                </a:lnTo>
                <a:lnTo>
                  <a:pt x="32943" y="201990"/>
                </a:lnTo>
                <a:lnTo>
                  <a:pt x="23132" y="198877"/>
                </a:lnTo>
                <a:lnTo>
                  <a:pt x="15426" y="194374"/>
                </a:lnTo>
                <a:lnTo>
                  <a:pt x="7705" y="187786"/>
                </a:lnTo>
                <a:lnTo>
                  <a:pt x="3509" y="181199"/>
                </a:lnTo>
                <a:lnTo>
                  <a:pt x="1052" y="172540"/>
                </a:lnTo>
                <a:lnTo>
                  <a:pt x="0" y="163882"/>
                </a:lnTo>
                <a:lnTo>
                  <a:pt x="1052" y="151749"/>
                </a:lnTo>
                <a:lnTo>
                  <a:pt x="2456" y="139631"/>
                </a:lnTo>
                <a:lnTo>
                  <a:pt x="3509" y="126803"/>
                </a:lnTo>
                <a:lnTo>
                  <a:pt x="6653" y="112599"/>
                </a:lnTo>
                <a:lnTo>
                  <a:pt x="9811" y="98396"/>
                </a:lnTo>
                <a:lnTo>
                  <a:pt x="14373" y="84192"/>
                </a:lnTo>
                <a:lnTo>
                  <a:pt x="18920" y="68599"/>
                </a:lnTo>
                <a:lnTo>
                  <a:pt x="23132" y="55785"/>
                </a:lnTo>
                <a:lnTo>
                  <a:pt x="29785" y="42610"/>
                </a:lnTo>
                <a:lnTo>
                  <a:pt x="35400" y="31519"/>
                </a:lnTo>
                <a:lnTo>
                  <a:pt x="40649" y="20776"/>
                </a:lnTo>
                <a:lnTo>
                  <a:pt x="47317" y="13161"/>
                </a:lnTo>
                <a:lnTo>
                  <a:pt x="53970" y="6573"/>
                </a:lnTo>
                <a:lnTo>
                  <a:pt x="60637" y="2070"/>
                </a:lnTo>
                <a:lnTo>
                  <a:pt x="66939" y="0"/>
                </a:lnTo>
                <a:close/>
              </a:path>
            </a:pathLst>
          </a:custGeom>
          <a:ln w="55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8601112" y="3091896"/>
            <a:ext cx="133908" cy="206507"/>
          </a:xfrm>
          <a:custGeom>
            <a:avLst/>
            <a:gdLst/>
            <a:ahLst/>
            <a:cxnLst/>
            <a:rect l="l" t="t" r="r" b="b"/>
            <a:pathLst>
              <a:path w="133908" h="206507">
                <a:moveTo>
                  <a:pt x="66939" y="206507"/>
                </a:moveTo>
                <a:lnTo>
                  <a:pt x="60213" y="205465"/>
                </a:lnTo>
                <a:lnTo>
                  <a:pt x="53633" y="200962"/>
                </a:lnTo>
                <a:lnTo>
                  <a:pt x="47346" y="194374"/>
                </a:lnTo>
                <a:lnTo>
                  <a:pt x="41643" y="185716"/>
                </a:lnTo>
                <a:lnTo>
                  <a:pt x="35049" y="175668"/>
                </a:lnTo>
                <a:lnTo>
                  <a:pt x="29434" y="164925"/>
                </a:lnTo>
                <a:lnTo>
                  <a:pt x="24184" y="151764"/>
                </a:lnTo>
                <a:lnTo>
                  <a:pt x="18570" y="137546"/>
                </a:lnTo>
                <a:lnTo>
                  <a:pt x="14007" y="123342"/>
                </a:lnTo>
                <a:lnTo>
                  <a:pt x="9811" y="109139"/>
                </a:lnTo>
                <a:lnTo>
                  <a:pt x="6653" y="94935"/>
                </a:lnTo>
                <a:lnTo>
                  <a:pt x="3143" y="80732"/>
                </a:lnTo>
                <a:lnTo>
                  <a:pt x="2090" y="67556"/>
                </a:lnTo>
                <a:lnTo>
                  <a:pt x="1052" y="54395"/>
                </a:lnTo>
                <a:lnTo>
                  <a:pt x="0" y="43652"/>
                </a:lnTo>
                <a:lnTo>
                  <a:pt x="1052" y="34994"/>
                </a:lnTo>
                <a:lnTo>
                  <a:pt x="3143" y="25989"/>
                </a:lnTo>
                <a:lnTo>
                  <a:pt x="8758" y="19401"/>
                </a:lnTo>
                <a:lnTo>
                  <a:pt x="15411" y="12813"/>
                </a:lnTo>
                <a:lnTo>
                  <a:pt x="24184" y="7615"/>
                </a:lnTo>
                <a:lnTo>
                  <a:pt x="32943" y="4155"/>
                </a:lnTo>
                <a:lnTo>
                  <a:pt x="43836" y="2070"/>
                </a:lnTo>
                <a:lnTo>
                  <a:pt x="54657" y="0"/>
                </a:lnTo>
                <a:lnTo>
                  <a:pt x="66939" y="0"/>
                </a:lnTo>
                <a:lnTo>
                  <a:pt x="78783" y="0"/>
                </a:lnTo>
                <a:lnTo>
                  <a:pt x="90042" y="2070"/>
                </a:lnTo>
                <a:lnTo>
                  <a:pt x="100863" y="4155"/>
                </a:lnTo>
                <a:lnTo>
                  <a:pt x="110806" y="7615"/>
                </a:lnTo>
                <a:lnTo>
                  <a:pt x="118409" y="12813"/>
                </a:lnTo>
                <a:lnTo>
                  <a:pt x="126159" y="19401"/>
                </a:lnTo>
                <a:lnTo>
                  <a:pt x="130692" y="25989"/>
                </a:lnTo>
                <a:lnTo>
                  <a:pt x="132885" y="34994"/>
                </a:lnTo>
                <a:lnTo>
                  <a:pt x="133908" y="43652"/>
                </a:lnTo>
                <a:lnTo>
                  <a:pt x="132885" y="54395"/>
                </a:lnTo>
                <a:lnTo>
                  <a:pt x="131715" y="67556"/>
                </a:lnTo>
                <a:lnTo>
                  <a:pt x="130692" y="80732"/>
                </a:lnTo>
                <a:lnTo>
                  <a:pt x="127182" y="94935"/>
                </a:lnTo>
                <a:lnTo>
                  <a:pt x="124112" y="109139"/>
                </a:lnTo>
                <a:lnTo>
                  <a:pt x="119579" y="123342"/>
                </a:lnTo>
                <a:lnTo>
                  <a:pt x="115338" y="137546"/>
                </a:lnTo>
                <a:lnTo>
                  <a:pt x="110806" y="151764"/>
                </a:lnTo>
                <a:lnTo>
                  <a:pt x="104372" y="164925"/>
                </a:lnTo>
                <a:lnTo>
                  <a:pt x="98815" y="175668"/>
                </a:lnTo>
                <a:lnTo>
                  <a:pt x="93259" y="185716"/>
                </a:lnTo>
                <a:lnTo>
                  <a:pt x="86533" y="194374"/>
                </a:lnTo>
                <a:lnTo>
                  <a:pt x="80245" y="200962"/>
                </a:lnTo>
                <a:lnTo>
                  <a:pt x="73666" y="205465"/>
                </a:lnTo>
                <a:lnTo>
                  <a:pt x="66939" y="206507"/>
                </a:lnTo>
                <a:close/>
              </a:path>
            </a:pathLst>
          </a:custGeom>
          <a:ln w="55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8602164" y="3298404"/>
            <a:ext cx="132856" cy="207535"/>
          </a:xfrm>
          <a:custGeom>
            <a:avLst/>
            <a:gdLst/>
            <a:ahLst/>
            <a:cxnLst/>
            <a:rect l="l" t="t" r="r" b="b"/>
            <a:pathLst>
              <a:path w="132856" h="207535">
                <a:moveTo>
                  <a:pt x="65887" y="0"/>
                </a:moveTo>
                <a:lnTo>
                  <a:pt x="60330" y="2070"/>
                </a:lnTo>
                <a:lnTo>
                  <a:pt x="52580" y="6573"/>
                </a:lnTo>
                <a:lnTo>
                  <a:pt x="47317" y="13161"/>
                </a:lnTo>
                <a:lnTo>
                  <a:pt x="40590" y="20776"/>
                </a:lnTo>
                <a:lnTo>
                  <a:pt x="33996" y="31519"/>
                </a:lnTo>
                <a:lnTo>
                  <a:pt x="28381" y="42610"/>
                </a:lnTo>
                <a:lnTo>
                  <a:pt x="23132" y="55785"/>
                </a:lnTo>
                <a:lnTo>
                  <a:pt x="17517" y="68599"/>
                </a:lnTo>
                <a:lnTo>
                  <a:pt x="12955" y="84192"/>
                </a:lnTo>
                <a:lnTo>
                  <a:pt x="9811" y="98396"/>
                </a:lnTo>
                <a:lnTo>
                  <a:pt x="6653" y="112599"/>
                </a:lnTo>
                <a:lnTo>
                  <a:pt x="3143" y="126803"/>
                </a:lnTo>
                <a:lnTo>
                  <a:pt x="1038" y="139631"/>
                </a:lnTo>
                <a:lnTo>
                  <a:pt x="0" y="151749"/>
                </a:lnTo>
                <a:lnTo>
                  <a:pt x="0" y="172540"/>
                </a:lnTo>
                <a:lnTo>
                  <a:pt x="3143" y="181199"/>
                </a:lnTo>
                <a:lnTo>
                  <a:pt x="7705" y="187786"/>
                </a:lnTo>
                <a:lnTo>
                  <a:pt x="14358" y="194374"/>
                </a:lnTo>
                <a:lnTo>
                  <a:pt x="23132" y="198877"/>
                </a:lnTo>
                <a:lnTo>
                  <a:pt x="32943" y="201990"/>
                </a:lnTo>
                <a:lnTo>
                  <a:pt x="43807" y="205465"/>
                </a:lnTo>
                <a:lnTo>
                  <a:pt x="55066" y="207535"/>
                </a:lnTo>
                <a:lnTo>
                  <a:pt x="77730" y="207535"/>
                </a:lnTo>
                <a:lnTo>
                  <a:pt x="90013" y="205465"/>
                </a:lnTo>
                <a:lnTo>
                  <a:pt x="99810" y="201990"/>
                </a:lnTo>
                <a:lnTo>
                  <a:pt x="109753" y="198877"/>
                </a:lnTo>
                <a:lnTo>
                  <a:pt x="118526" y="194374"/>
                </a:lnTo>
                <a:lnTo>
                  <a:pt x="125106" y="187786"/>
                </a:lnTo>
                <a:lnTo>
                  <a:pt x="129639" y="181199"/>
                </a:lnTo>
                <a:lnTo>
                  <a:pt x="131832" y="172540"/>
                </a:lnTo>
                <a:lnTo>
                  <a:pt x="132856" y="163882"/>
                </a:lnTo>
                <a:lnTo>
                  <a:pt x="132856" y="151749"/>
                </a:lnTo>
                <a:lnTo>
                  <a:pt x="131832" y="139631"/>
                </a:lnTo>
                <a:lnTo>
                  <a:pt x="129639" y="126803"/>
                </a:lnTo>
                <a:lnTo>
                  <a:pt x="127153" y="112599"/>
                </a:lnTo>
                <a:lnTo>
                  <a:pt x="124082" y="98396"/>
                </a:lnTo>
                <a:lnTo>
                  <a:pt x="119842" y="84192"/>
                </a:lnTo>
                <a:lnTo>
                  <a:pt x="115309" y="68599"/>
                </a:lnTo>
                <a:lnTo>
                  <a:pt x="109753" y="55785"/>
                </a:lnTo>
                <a:lnTo>
                  <a:pt x="104489" y="42610"/>
                </a:lnTo>
                <a:lnTo>
                  <a:pt x="98786" y="31519"/>
                </a:lnTo>
                <a:lnTo>
                  <a:pt x="92206" y="20776"/>
                </a:lnTo>
                <a:lnTo>
                  <a:pt x="85480" y="13161"/>
                </a:lnTo>
                <a:lnTo>
                  <a:pt x="80216" y="6573"/>
                </a:lnTo>
                <a:lnTo>
                  <a:pt x="73636" y="2070"/>
                </a:lnTo>
                <a:lnTo>
                  <a:pt x="65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8602164" y="3298404"/>
            <a:ext cx="132856" cy="207535"/>
          </a:xfrm>
          <a:custGeom>
            <a:avLst/>
            <a:gdLst/>
            <a:ahLst/>
            <a:cxnLst/>
            <a:rect l="l" t="t" r="r" b="b"/>
            <a:pathLst>
              <a:path w="132856" h="207535">
                <a:moveTo>
                  <a:pt x="65887" y="0"/>
                </a:moveTo>
                <a:lnTo>
                  <a:pt x="73636" y="2070"/>
                </a:lnTo>
                <a:lnTo>
                  <a:pt x="80216" y="6573"/>
                </a:lnTo>
                <a:lnTo>
                  <a:pt x="85480" y="13161"/>
                </a:lnTo>
                <a:lnTo>
                  <a:pt x="92206" y="20776"/>
                </a:lnTo>
                <a:lnTo>
                  <a:pt x="98786" y="31519"/>
                </a:lnTo>
                <a:lnTo>
                  <a:pt x="104489" y="42610"/>
                </a:lnTo>
                <a:lnTo>
                  <a:pt x="109753" y="55785"/>
                </a:lnTo>
                <a:lnTo>
                  <a:pt x="115309" y="68599"/>
                </a:lnTo>
                <a:lnTo>
                  <a:pt x="119842" y="84192"/>
                </a:lnTo>
                <a:lnTo>
                  <a:pt x="124082" y="98396"/>
                </a:lnTo>
                <a:lnTo>
                  <a:pt x="127153" y="112599"/>
                </a:lnTo>
                <a:lnTo>
                  <a:pt x="129639" y="126803"/>
                </a:lnTo>
                <a:lnTo>
                  <a:pt x="131832" y="139631"/>
                </a:lnTo>
                <a:lnTo>
                  <a:pt x="132856" y="151749"/>
                </a:lnTo>
                <a:lnTo>
                  <a:pt x="132856" y="163882"/>
                </a:lnTo>
                <a:lnTo>
                  <a:pt x="131832" y="172540"/>
                </a:lnTo>
                <a:lnTo>
                  <a:pt x="129639" y="181199"/>
                </a:lnTo>
                <a:lnTo>
                  <a:pt x="125106" y="187786"/>
                </a:lnTo>
                <a:lnTo>
                  <a:pt x="118526" y="194374"/>
                </a:lnTo>
                <a:lnTo>
                  <a:pt x="109753" y="198877"/>
                </a:lnTo>
                <a:lnTo>
                  <a:pt x="99810" y="201990"/>
                </a:lnTo>
                <a:lnTo>
                  <a:pt x="90013" y="205465"/>
                </a:lnTo>
                <a:lnTo>
                  <a:pt x="77730" y="207535"/>
                </a:lnTo>
                <a:lnTo>
                  <a:pt x="65887" y="207535"/>
                </a:lnTo>
                <a:lnTo>
                  <a:pt x="55066" y="207535"/>
                </a:lnTo>
                <a:lnTo>
                  <a:pt x="43807" y="205465"/>
                </a:lnTo>
                <a:lnTo>
                  <a:pt x="32943" y="201990"/>
                </a:lnTo>
                <a:lnTo>
                  <a:pt x="23132" y="198877"/>
                </a:lnTo>
                <a:lnTo>
                  <a:pt x="14358" y="194374"/>
                </a:lnTo>
                <a:lnTo>
                  <a:pt x="7705" y="187786"/>
                </a:lnTo>
                <a:lnTo>
                  <a:pt x="3143" y="181199"/>
                </a:lnTo>
                <a:lnTo>
                  <a:pt x="0" y="172540"/>
                </a:lnTo>
                <a:lnTo>
                  <a:pt x="0" y="163882"/>
                </a:lnTo>
                <a:lnTo>
                  <a:pt x="0" y="151749"/>
                </a:lnTo>
                <a:lnTo>
                  <a:pt x="1038" y="139631"/>
                </a:lnTo>
                <a:lnTo>
                  <a:pt x="3143" y="126803"/>
                </a:lnTo>
                <a:lnTo>
                  <a:pt x="6653" y="112599"/>
                </a:lnTo>
                <a:lnTo>
                  <a:pt x="9811" y="98396"/>
                </a:lnTo>
                <a:lnTo>
                  <a:pt x="12955" y="84192"/>
                </a:lnTo>
                <a:lnTo>
                  <a:pt x="17517" y="68599"/>
                </a:lnTo>
                <a:lnTo>
                  <a:pt x="23132" y="55785"/>
                </a:lnTo>
                <a:lnTo>
                  <a:pt x="28381" y="42610"/>
                </a:lnTo>
                <a:lnTo>
                  <a:pt x="33996" y="31519"/>
                </a:lnTo>
                <a:lnTo>
                  <a:pt x="40590" y="20776"/>
                </a:lnTo>
                <a:lnTo>
                  <a:pt x="47317" y="13161"/>
                </a:lnTo>
                <a:lnTo>
                  <a:pt x="52580" y="6573"/>
                </a:lnTo>
                <a:lnTo>
                  <a:pt x="60330" y="2070"/>
                </a:lnTo>
                <a:lnTo>
                  <a:pt x="65887" y="0"/>
                </a:lnTo>
                <a:close/>
              </a:path>
            </a:pathLst>
          </a:custGeom>
          <a:ln w="55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8942800" y="3325768"/>
            <a:ext cx="132914" cy="207550"/>
          </a:xfrm>
          <a:custGeom>
            <a:avLst/>
            <a:gdLst/>
            <a:ahLst/>
            <a:cxnLst/>
            <a:rect l="l" t="t" r="r" b="b"/>
            <a:pathLst>
              <a:path w="132914" h="207550">
                <a:moveTo>
                  <a:pt x="8773" y="110181"/>
                </a:moveTo>
                <a:lnTo>
                  <a:pt x="13013" y="123357"/>
                </a:lnTo>
                <a:lnTo>
                  <a:pt x="17546" y="138603"/>
                </a:lnTo>
                <a:lnTo>
                  <a:pt x="22810" y="151764"/>
                </a:lnTo>
                <a:lnTo>
                  <a:pt x="28366" y="164925"/>
                </a:lnTo>
                <a:lnTo>
                  <a:pt x="34069" y="176710"/>
                </a:lnTo>
                <a:lnTo>
                  <a:pt x="40649" y="186758"/>
                </a:lnTo>
                <a:lnTo>
                  <a:pt x="46936" y="195417"/>
                </a:lnTo>
                <a:lnTo>
                  <a:pt x="52639" y="202004"/>
                </a:lnTo>
                <a:lnTo>
                  <a:pt x="59219" y="205117"/>
                </a:lnTo>
                <a:lnTo>
                  <a:pt x="66969" y="207550"/>
                </a:lnTo>
                <a:lnTo>
                  <a:pt x="72233" y="205117"/>
                </a:lnTo>
                <a:lnTo>
                  <a:pt x="79982" y="202004"/>
                </a:lnTo>
                <a:lnTo>
                  <a:pt x="85539" y="195417"/>
                </a:lnTo>
                <a:lnTo>
                  <a:pt x="92265" y="186758"/>
                </a:lnTo>
                <a:lnTo>
                  <a:pt x="98845" y="176710"/>
                </a:lnTo>
                <a:lnTo>
                  <a:pt x="104109" y="164925"/>
                </a:lnTo>
                <a:lnTo>
                  <a:pt x="109665" y="151764"/>
                </a:lnTo>
                <a:lnTo>
                  <a:pt x="115368" y="138603"/>
                </a:lnTo>
                <a:lnTo>
                  <a:pt x="119608" y="123357"/>
                </a:lnTo>
                <a:lnTo>
                  <a:pt x="123117" y="110181"/>
                </a:lnTo>
                <a:lnTo>
                  <a:pt x="126188" y="95978"/>
                </a:lnTo>
                <a:lnTo>
                  <a:pt x="129405" y="81774"/>
                </a:lnTo>
                <a:lnTo>
                  <a:pt x="131744" y="67571"/>
                </a:lnTo>
                <a:lnTo>
                  <a:pt x="132914" y="55438"/>
                </a:lnTo>
                <a:lnTo>
                  <a:pt x="132914" y="34647"/>
                </a:lnTo>
                <a:lnTo>
                  <a:pt x="129405" y="27031"/>
                </a:lnTo>
                <a:lnTo>
                  <a:pt x="125164" y="19401"/>
                </a:lnTo>
                <a:lnTo>
                  <a:pt x="118438" y="14203"/>
                </a:lnTo>
                <a:lnTo>
                  <a:pt x="109665" y="8658"/>
                </a:lnTo>
                <a:lnTo>
                  <a:pt x="99868" y="5197"/>
                </a:lnTo>
                <a:lnTo>
                  <a:pt x="88755" y="2084"/>
                </a:lnTo>
                <a:lnTo>
                  <a:pt x="77789" y="1042"/>
                </a:lnTo>
                <a:lnTo>
                  <a:pt x="66969" y="0"/>
                </a:lnTo>
                <a:lnTo>
                  <a:pt x="54686" y="1042"/>
                </a:lnTo>
                <a:lnTo>
                  <a:pt x="42842" y="2084"/>
                </a:lnTo>
                <a:lnTo>
                  <a:pt x="32899" y="5197"/>
                </a:lnTo>
                <a:lnTo>
                  <a:pt x="22810" y="8658"/>
                </a:lnTo>
                <a:lnTo>
                  <a:pt x="14037" y="14203"/>
                </a:lnTo>
                <a:lnTo>
                  <a:pt x="7749" y="19401"/>
                </a:lnTo>
                <a:lnTo>
                  <a:pt x="3216" y="27031"/>
                </a:lnTo>
                <a:lnTo>
                  <a:pt x="1023" y="34647"/>
                </a:lnTo>
                <a:lnTo>
                  <a:pt x="0" y="44695"/>
                </a:lnTo>
                <a:lnTo>
                  <a:pt x="0" y="55438"/>
                </a:lnTo>
                <a:lnTo>
                  <a:pt x="1023" y="67571"/>
                </a:lnTo>
                <a:lnTo>
                  <a:pt x="3216" y="81774"/>
                </a:lnTo>
                <a:lnTo>
                  <a:pt x="5263" y="95978"/>
                </a:lnTo>
                <a:lnTo>
                  <a:pt x="8773" y="1101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8942800" y="3325768"/>
            <a:ext cx="132914" cy="207550"/>
          </a:xfrm>
          <a:custGeom>
            <a:avLst/>
            <a:gdLst/>
            <a:ahLst/>
            <a:cxnLst/>
            <a:rect l="l" t="t" r="r" b="b"/>
            <a:pathLst>
              <a:path w="132914" h="207550">
                <a:moveTo>
                  <a:pt x="66969" y="207550"/>
                </a:moveTo>
                <a:lnTo>
                  <a:pt x="59219" y="205117"/>
                </a:lnTo>
                <a:lnTo>
                  <a:pt x="52639" y="202004"/>
                </a:lnTo>
                <a:lnTo>
                  <a:pt x="46936" y="195417"/>
                </a:lnTo>
                <a:lnTo>
                  <a:pt x="40649" y="186758"/>
                </a:lnTo>
                <a:lnTo>
                  <a:pt x="34069" y="176710"/>
                </a:lnTo>
                <a:lnTo>
                  <a:pt x="28366" y="164925"/>
                </a:lnTo>
                <a:lnTo>
                  <a:pt x="22810" y="151764"/>
                </a:lnTo>
                <a:lnTo>
                  <a:pt x="17546" y="138603"/>
                </a:lnTo>
                <a:lnTo>
                  <a:pt x="13013" y="123357"/>
                </a:lnTo>
                <a:lnTo>
                  <a:pt x="8773" y="110181"/>
                </a:lnTo>
                <a:lnTo>
                  <a:pt x="5263" y="95978"/>
                </a:lnTo>
                <a:lnTo>
                  <a:pt x="3216" y="81774"/>
                </a:lnTo>
                <a:lnTo>
                  <a:pt x="1023" y="67571"/>
                </a:lnTo>
                <a:lnTo>
                  <a:pt x="0" y="55438"/>
                </a:lnTo>
                <a:lnTo>
                  <a:pt x="0" y="44695"/>
                </a:lnTo>
                <a:lnTo>
                  <a:pt x="1023" y="34647"/>
                </a:lnTo>
                <a:lnTo>
                  <a:pt x="3216" y="27031"/>
                </a:lnTo>
                <a:lnTo>
                  <a:pt x="7749" y="19401"/>
                </a:lnTo>
                <a:lnTo>
                  <a:pt x="14037" y="14203"/>
                </a:lnTo>
                <a:lnTo>
                  <a:pt x="22810" y="8658"/>
                </a:lnTo>
                <a:lnTo>
                  <a:pt x="32899" y="5197"/>
                </a:lnTo>
                <a:lnTo>
                  <a:pt x="42842" y="2084"/>
                </a:lnTo>
                <a:lnTo>
                  <a:pt x="54686" y="1042"/>
                </a:lnTo>
                <a:lnTo>
                  <a:pt x="66969" y="0"/>
                </a:lnTo>
                <a:lnTo>
                  <a:pt x="77789" y="1042"/>
                </a:lnTo>
                <a:lnTo>
                  <a:pt x="88755" y="2084"/>
                </a:lnTo>
                <a:lnTo>
                  <a:pt x="99868" y="5197"/>
                </a:lnTo>
                <a:lnTo>
                  <a:pt x="109665" y="8658"/>
                </a:lnTo>
                <a:lnTo>
                  <a:pt x="118438" y="14203"/>
                </a:lnTo>
                <a:lnTo>
                  <a:pt x="125164" y="19401"/>
                </a:lnTo>
                <a:lnTo>
                  <a:pt x="129405" y="27031"/>
                </a:lnTo>
                <a:lnTo>
                  <a:pt x="132914" y="34647"/>
                </a:lnTo>
                <a:lnTo>
                  <a:pt x="132914" y="44695"/>
                </a:lnTo>
                <a:lnTo>
                  <a:pt x="132914" y="55438"/>
                </a:lnTo>
                <a:lnTo>
                  <a:pt x="131744" y="67571"/>
                </a:lnTo>
                <a:lnTo>
                  <a:pt x="129405" y="81774"/>
                </a:lnTo>
                <a:lnTo>
                  <a:pt x="126188" y="95978"/>
                </a:lnTo>
                <a:lnTo>
                  <a:pt x="123117" y="110181"/>
                </a:lnTo>
                <a:lnTo>
                  <a:pt x="119608" y="123357"/>
                </a:lnTo>
                <a:lnTo>
                  <a:pt x="115368" y="138603"/>
                </a:lnTo>
                <a:lnTo>
                  <a:pt x="109665" y="151764"/>
                </a:lnTo>
                <a:lnTo>
                  <a:pt x="104109" y="164925"/>
                </a:lnTo>
                <a:lnTo>
                  <a:pt x="98845" y="176710"/>
                </a:lnTo>
                <a:lnTo>
                  <a:pt x="92265" y="186758"/>
                </a:lnTo>
                <a:lnTo>
                  <a:pt x="85539" y="195417"/>
                </a:lnTo>
                <a:lnTo>
                  <a:pt x="79982" y="202004"/>
                </a:lnTo>
                <a:lnTo>
                  <a:pt x="72233" y="205117"/>
                </a:lnTo>
                <a:lnTo>
                  <a:pt x="66969" y="207550"/>
                </a:lnTo>
                <a:close/>
              </a:path>
            </a:pathLst>
          </a:custGeom>
          <a:ln w="55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8942800" y="3533319"/>
            <a:ext cx="133938" cy="207535"/>
          </a:xfrm>
          <a:custGeom>
            <a:avLst/>
            <a:gdLst/>
            <a:ahLst/>
            <a:cxnLst/>
            <a:rect l="l" t="t" r="r" b="b"/>
            <a:pathLst>
              <a:path w="133938" h="207535">
                <a:moveTo>
                  <a:pt x="66969" y="0"/>
                </a:moveTo>
                <a:lnTo>
                  <a:pt x="60242" y="2070"/>
                </a:lnTo>
                <a:lnTo>
                  <a:pt x="53663" y="5545"/>
                </a:lnTo>
                <a:lnTo>
                  <a:pt x="46936" y="11771"/>
                </a:lnTo>
                <a:lnTo>
                  <a:pt x="40649" y="20791"/>
                </a:lnTo>
                <a:lnTo>
                  <a:pt x="35092" y="30491"/>
                </a:lnTo>
                <a:lnTo>
                  <a:pt x="29536" y="42610"/>
                </a:lnTo>
                <a:lnTo>
                  <a:pt x="22810" y="55785"/>
                </a:lnTo>
                <a:lnTo>
                  <a:pt x="18570" y="68599"/>
                </a:lnTo>
                <a:lnTo>
                  <a:pt x="14037" y="82802"/>
                </a:lnTo>
                <a:lnTo>
                  <a:pt x="9796" y="97006"/>
                </a:lnTo>
                <a:lnTo>
                  <a:pt x="6287" y="111224"/>
                </a:lnTo>
                <a:lnTo>
                  <a:pt x="3216" y="125427"/>
                </a:lnTo>
                <a:lnTo>
                  <a:pt x="2193" y="139631"/>
                </a:lnTo>
                <a:lnTo>
                  <a:pt x="1023" y="151749"/>
                </a:lnTo>
                <a:lnTo>
                  <a:pt x="0" y="162840"/>
                </a:lnTo>
                <a:lnTo>
                  <a:pt x="1023" y="172540"/>
                </a:lnTo>
                <a:lnTo>
                  <a:pt x="3216" y="180171"/>
                </a:lnTo>
                <a:lnTo>
                  <a:pt x="7749" y="187786"/>
                </a:lnTo>
                <a:lnTo>
                  <a:pt x="15060" y="193332"/>
                </a:lnTo>
                <a:lnTo>
                  <a:pt x="22810" y="198877"/>
                </a:lnTo>
                <a:lnTo>
                  <a:pt x="32899" y="201990"/>
                </a:lnTo>
                <a:lnTo>
                  <a:pt x="43866" y="205465"/>
                </a:lnTo>
                <a:lnTo>
                  <a:pt x="54686" y="206507"/>
                </a:lnTo>
                <a:lnTo>
                  <a:pt x="66969" y="207535"/>
                </a:lnTo>
                <a:lnTo>
                  <a:pt x="78812" y="206507"/>
                </a:lnTo>
                <a:lnTo>
                  <a:pt x="90071" y="205465"/>
                </a:lnTo>
                <a:lnTo>
                  <a:pt x="101038" y="201990"/>
                </a:lnTo>
                <a:lnTo>
                  <a:pt x="109665" y="198877"/>
                </a:lnTo>
                <a:lnTo>
                  <a:pt x="118438" y="193332"/>
                </a:lnTo>
                <a:lnTo>
                  <a:pt x="125164" y="187786"/>
                </a:lnTo>
                <a:lnTo>
                  <a:pt x="130721" y="180171"/>
                </a:lnTo>
                <a:lnTo>
                  <a:pt x="132914" y="172540"/>
                </a:lnTo>
                <a:lnTo>
                  <a:pt x="133938" y="162840"/>
                </a:lnTo>
                <a:lnTo>
                  <a:pt x="132914" y="151749"/>
                </a:lnTo>
                <a:lnTo>
                  <a:pt x="131744" y="139631"/>
                </a:lnTo>
                <a:lnTo>
                  <a:pt x="130721" y="125427"/>
                </a:lnTo>
                <a:lnTo>
                  <a:pt x="127212" y="111224"/>
                </a:lnTo>
                <a:lnTo>
                  <a:pt x="124141" y="97006"/>
                </a:lnTo>
                <a:lnTo>
                  <a:pt x="119608" y="82802"/>
                </a:lnTo>
                <a:lnTo>
                  <a:pt x="115368" y="68599"/>
                </a:lnTo>
                <a:lnTo>
                  <a:pt x="109665" y="55785"/>
                </a:lnTo>
                <a:lnTo>
                  <a:pt x="104109" y="42610"/>
                </a:lnTo>
                <a:lnTo>
                  <a:pt x="98845" y="30491"/>
                </a:lnTo>
                <a:lnTo>
                  <a:pt x="92265" y="20791"/>
                </a:lnTo>
                <a:lnTo>
                  <a:pt x="86562" y="11771"/>
                </a:lnTo>
                <a:lnTo>
                  <a:pt x="79982" y="5545"/>
                </a:lnTo>
                <a:lnTo>
                  <a:pt x="73695" y="2070"/>
                </a:lnTo>
                <a:lnTo>
                  <a:pt x="669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8942800" y="3533319"/>
            <a:ext cx="133938" cy="207535"/>
          </a:xfrm>
          <a:custGeom>
            <a:avLst/>
            <a:gdLst/>
            <a:ahLst/>
            <a:cxnLst/>
            <a:rect l="l" t="t" r="r" b="b"/>
            <a:pathLst>
              <a:path w="133938" h="207535">
                <a:moveTo>
                  <a:pt x="66969" y="0"/>
                </a:moveTo>
                <a:lnTo>
                  <a:pt x="73695" y="2070"/>
                </a:lnTo>
                <a:lnTo>
                  <a:pt x="79982" y="5545"/>
                </a:lnTo>
                <a:lnTo>
                  <a:pt x="86562" y="11771"/>
                </a:lnTo>
                <a:lnTo>
                  <a:pt x="92265" y="20791"/>
                </a:lnTo>
                <a:lnTo>
                  <a:pt x="98845" y="30491"/>
                </a:lnTo>
                <a:lnTo>
                  <a:pt x="104109" y="42610"/>
                </a:lnTo>
                <a:lnTo>
                  <a:pt x="109665" y="55785"/>
                </a:lnTo>
                <a:lnTo>
                  <a:pt x="115368" y="68599"/>
                </a:lnTo>
                <a:lnTo>
                  <a:pt x="119608" y="82802"/>
                </a:lnTo>
                <a:lnTo>
                  <a:pt x="124141" y="97006"/>
                </a:lnTo>
                <a:lnTo>
                  <a:pt x="127212" y="111224"/>
                </a:lnTo>
                <a:lnTo>
                  <a:pt x="130721" y="125427"/>
                </a:lnTo>
                <a:lnTo>
                  <a:pt x="131744" y="139631"/>
                </a:lnTo>
                <a:lnTo>
                  <a:pt x="132914" y="151749"/>
                </a:lnTo>
                <a:lnTo>
                  <a:pt x="133938" y="162840"/>
                </a:lnTo>
                <a:lnTo>
                  <a:pt x="132914" y="172540"/>
                </a:lnTo>
                <a:lnTo>
                  <a:pt x="130721" y="180171"/>
                </a:lnTo>
                <a:lnTo>
                  <a:pt x="125164" y="187786"/>
                </a:lnTo>
                <a:lnTo>
                  <a:pt x="118438" y="193332"/>
                </a:lnTo>
                <a:lnTo>
                  <a:pt x="109665" y="198877"/>
                </a:lnTo>
                <a:lnTo>
                  <a:pt x="101038" y="201990"/>
                </a:lnTo>
                <a:lnTo>
                  <a:pt x="90071" y="205465"/>
                </a:lnTo>
                <a:lnTo>
                  <a:pt x="78812" y="206507"/>
                </a:lnTo>
                <a:lnTo>
                  <a:pt x="66969" y="207535"/>
                </a:lnTo>
                <a:lnTo>
                  <a:pt x="54686" y="206507"/>
                </a:lnTo>
                <a:lnTo>
                  <a:pt x="43866" y="205465"/>
                </a:lnTo>
                <a:lnTo>
                  <a:pt x="32899" y="201990"/>
                </a:lnTo>
                <a:lnTo>
                  <a:pt x="22810" y="198877"/>
                </a:lnTo>
                <a:lnTo>
                  <a:pt x="15060" y="193332"/>
                </a:lnTo>
                <a:lnTo>
                  <a:pt x="7749" y="187786"/>
                </a:lnTo>
                <a:lnTo>
                  <a:pt x="3216" y="180171"/>
                </a:lnTo>
                <a:lnTo>
                  <a:pt x="1023" y="172540"/>
                </a:lnTo>
                <a:lnTo>
                  <a:pt x="0" y="162840"/>
                </a:lnTo>
                <a:lnTo>
                  <a:pt x="1023" y="151749"/>
                </a:lnTo>
                <a:lnTo>
                  <a:pt x="2193" y="139631"/>
                </a:lnTo>
                <a:lnTo>
                  <a:pt x="3216" y="125427"/>
                </a:lnTo>
                <a:lnTo>
                  <a:pt x="6287" y="111224"/>
                </a:lnTo>
                <a:lnTo>
                  <a:pt x="9796" y="97006"/>
                </a:lnTo>
                <a:lnTo>
                  <a:pt x="14037" y="82802"/>
                </a:lnTo>
                <a:lnTo>
                  <a:pt x="18570" y="68599"/>
                </a:lnTo>
                <a:lnTo>
                  <a:pt x="22810" y="55785"/>
                </a:lnTo>
                <a:lnTo>
                  <a:pt x="29536" y="42610"/>
                </a:lnTo>
                <a:lnTo>
                  <a:pt x="35092" y="30491"/>
                </a:lnTo>
                <a:lnTo>
                  <a:pt x="40649" y="20791"/>
                </a:lnTo>
                <a:lnTo>
                  <a:pt x="46936" y="11771"/>
                </a:lnTo>
                <a:lnTo>
                  <a:pt x="53663" y="5545"/>
                </a:lnTo>
                <a:lnTo>
                  <a:pt x="60242" y="2070"/>
                </a:lnTo>
                <a:lnTo>
                  <a:pt x="66969" y="0"/>
                </a:lnTo>
                <a:close/>
              </a:path>
            </a:pathLst>
          </a:custGeom>
          <a:ln w="55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8645972" y="3551677"/>
            <a:ext cx="133207" cy="207897"/>
          </a:xfrm>
          <a:custGeom>
            <a:avLst/>
            <a:gdLst/>
            <a:ahLst/>
            <a:cxnLst/>
            <a:rect l="l" t="t" r="r" b="b"/>
            <a:pathLst>
              <a:path w="133207" h="207897">
                <a:moveTo>
                  <a:pt x="66969" y="207897"/>
                </a:moveTo>
                <a:lnTo>
                  <a:pt x="72525" y="205465"/>
                </a:lnTo>
                <a:lnTo>
                  <a:pt x="79251" y="201309"/>
                </a:lnTo>
                <a:lnTo>
                  <a:pt x="85831" y="194722"/>
                </a:lnTo>
                <a:lnTo>
                  <a:pt x="92557" y="186063"/>
                </a:lnTo>
                <a:lnTo>
                  <a:pt x="97821" y="176015"/>
                </a:lnTo>
                <a:lnTo>
                  <a:pt x="104401" y="165272"/>
                </a:lnTo>
                <a:lnTo>
                  <a:pt x="110104" y="152111"/>
                </a:lnTo>
                <a:lnTo>
                  <a:pt x="114198" y="137908"/>
                </a:lnTo>
                <a:lnTo>
                  <a:pt x="119900" y="123690"/>
                </a:lnTo>
                <a:lnTo>
                  <a:pt x="122971" y="109486"/>
                </a:lnTo>
                <a:lnTo>
                  <a:pt x="126480" y="95283"/>
                </a:lnTo>
                <a:lnTo>
                  <a:pt x="129697" y="81079"/>
                </a:lnTo>
                <a:lnTo>
                  <a:pt x="130721" y="67918"/>
                </a:lnTo>
                <a:lnTo>
                  <a:pt x="131744" y="54743"/>
                </a:lnTo>
                <a:lnTo>
                  <a:pt x="133207" y="44000"/>
                </a:lnTo>
                <a:lnTo>
                  <a:pt x="131744" y="34994"/>
                </a:lnTo>
                <a:lnTo>
                  <a:pt x="129697" y="26336"/>
                </a:lnTo>
                <a:lnTo>
                  <a:pt x="125457" y="19748"/>
                </a:lnTo>
                <a:lnTo>
                  <a:pt x="118877" y="13161"/>
                </a:lnTo>
                <a:lnTo>
                  <a:pt x="110104" y="9005"/>
                </a:lnTo>
                <a:lnTo>
                  <a:pt x="100161" y="4502"/>
                </a:lnTo>
                <a:lnTo>
                  <a:pt x="89048" y="2432"/>
                </a:lnTo>
                <a:lnTo>
                  <a:pt x="78081" y="0"/>
                </a:lnTo>
                <a:lnTo>
                  <a:pt x="54978" y="0"/>
                </a:lnTo>
                <a:lnTo>
                  <a:pt x="43135" y="2432"/>
                </a:lnTo>
                <a:lnTo>
                  <a:pt x="31876" y="4502"/>
                </a:lnTo>
                <a:lnTo>
                  <a:pt x="23102" y="9005"/>
                </a:lnTo>
                <a:lnTo>
                  <a:pt x="14329" y="13161"/>
                </a:lnTo>
                <a:lnTo>
                  <a:pt x="7749" y="19748"/>
                </a:lnTo>
                <a:lnTo>
                  <a:pt x="3509" y="26336"/>
                </a:lnTo>
                <a:lnTo>
                  <a:pt x="1023" y="34994"/>
                </a:lnTo>
                <a:lnTo>
                  <a:pt x="0" y="44000"/>
                </a:lnTo>
                <a:lnTo>
                  <a:pt x="0" y="54743"/>
                </a:lnTo>
                <a:lnTo>
                  <a:pt x="1023" y="67918"/>
                </a:lnTo>
                <a:lnTo>
                  <a:pt x="3509" y="81079"/>
                </a:lnTo>
                <a:lnTo>
                  <a:pt x="5556" y="95283"/>
                </a:lnTo>
                <a:lnTo>
                  <a:pt x="8773" y="109486"/>
                </a:lnTo>
                <a:lnTo>
                  <a:pt x="13306" y="123690"/>
                </a:lnTo>
                <a:lnTo>
                  <a:pt x="17546" y="137908"/>
                </a:lnTo>
                <a:lnTo>
                  <a:pt x="23102" y="152111"/>
                </a:lnTo>
                <a:lnTo>
                  <a:pt x="28805" y="165272"/>
                </a:lnTo>
                <a:lnTo>
                  <a:pt x="33923" y="176015"/>
                </a:lnTo>
                <a:lnTo>
                  <a:pt x="40649" y="186063"/>
                </a:lnTo>
                <a:lnTo>
                  <a:pt x="46205" y="194722"/>
                </a:lnTo>
                <a:lnTo>
                  <a:pt x="52931" y="201309"/>
                </a:lnTo>
                <a:lnTo>
                  <a:pt x="59511" y="205465"/>
                </a:lnTo>
                <a:lnTo>
                  <a:pt x="66969" y="207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8645972" y="3551677"/>
            <a:ext cx="133207" cy="207897"/>
          </a:xfrm>
          <a:custGeom>
            <a:avLst/>
            <a:gdLst/>
            <a:ahLst/>
            <a:cxnLst/>
            <a:rect l="l" t="t" r="r" b="b"/>
            <a:pathLst>
              <a:path w="133207" h="207897">
                <a:moveTo>
                  <a:pt x="66969" y="207897"/>
                </a:moveTo>
                <a:lnTo>
                  <a:pt x="59511" y="205465"/>
                </a:lnTo>
                <a:lnTo>
                  <a:pt x="52931" y="201309"/>
                </a:lnTo>
                <a:lnTo>
                  <a:pt x="46205" y="194722"/>
                </a:lnTo>
                <a:lnTo>
                  <a:pt x="40649" y="186063"/>
                </a:lnTo>
                <a:lnTo>
                  <a:pt x="33923" y="176015"/>
                </a:lnTo>
                <a:lnTo>
                  <a:pt x="28805" y="165272"/>
                </a:lnTo>
                <a:lnTo>
                  <a:pt x="23102" y="152111"/>
                </a:lnTo>
                <a:lnTo>
                  <a:pt x="17546" y="137908"/>
                </a:lnTo>
                <a:lnTo>
                  <a:pt x="13306" y="123690"/>
                </a:lnTo>
                <a:lnTo>
                  <a:pt x="8773" y="109486"/>
                </a:lnTo>
                <a:lnTo>
                  <a:pt x="5556" y="95283"/>
                </a:lnTo>
                <a:lnTo>
                  <a:pt x="3509" y="81079"/>
                </a:lnTo>
                <a:lnTo>
                  <a:pt x="1023" y="67918"/>
                </a:lnTo>
                <a:lnTo>
                  <a:pt x="0" y="54743"/>
                </a:lnTo>
                <a:lnTo>
                  <a:pt x="0" y="44000"/>
                </a:lnTo>
                <a:lnTo>
                  <a:pt x="1023" y="34994"/>
                </a:lnTo>
                <a:lnTo>
                  <a:pt x="3509" y="26336"/>
                </a:lnTo>
                <a:lnTo>
                  <a:pt x="7749" y="19748"/>
                </a:lnTo>
                <a:lnTo>
                  <a:pt x="14329" y="13161"/>
                </a:lnTo>
                <a:lnTo>
                  <a:pt x="23102" y="9005"/>
                </a:lnTo>
                <a:lnTo>
                  <a:pt x="31876" y="4502"/>
                </a:lnTo>
                <a:lnTo>
                  <a:pt x="43135" y="2432"/>
                </a:lnTo>
                <a:lnTo>
                  <a:pt x="54978" y="0"/>
                </a:lnTo>
                <a:lnTo>
                  <a:pt x="66969" y="0"/>
                </a:lnTo>
                <a:lnTo>
                  <a:pt x="78081" y="0"/>
                </a:lnTo>
                <a:lnTo>
                  <a:pt x="89048" y="2432"/>
                </a:lnTo>
                <a:lnTo>
                  <a:pt x="100161" y="4502"/>
                </a:lnTo>
                <a:lnTo>
                  <a:pt x="110104" y="9005"/>
                </a:lnTo>
                <a:lnTo>
                  <a:pt x="118877" y="13161"/>
                </a:lnTo>
                <a:lnTo>
                  <a:pt x="125457" y="19748"/>
                </a:lnTo>
                <a:lnTo>
                  <a:pt x="129697" y="26336"/>
                </a:lnTo>
                <a:lnTo>
                  <a:pt x="131744" y="34994"/>
                </a:lnTo>
                <a:lnTo>
                  <a:pt x="133207" y="44000"/>
                </a:lnTo>
                <a:lnTo>
                  <a:pt x="131744" y="54743"/>
                </a:lnTo>
                <a:lnTo>
                  <a:pt x="130721" y="67918"/>
                </a:lnTo>
                <a:lnTo>
                  <a:pt x="129697" y="81079"/>
                </a:lnTo>
                <a:lnTo>
                  <a:pt x="126480" y="95283"/>
                </a:lnTo>
                <a:lnTo>
                  <a:pt x="122971" y="109486"/>
                </a:lnTo>
                <a:lnTo>
                  <a:pt x="119900" y="123690"/>
                </a:lnTo>
                <a:lnTo>
                  <a:pt x="114198" y="137908"/>
                </a:lnTo>
                <a:lnTo>
                  <a:pt x="110104" y="152111"/>
                </a:lnTo>
                <a:lnTo>
                  <a:pt x="104401" y="165272"/>
                </a:lnTo>
                <a:lnTo>
                  <a:pt x="97821" y="176015"/>
                </a:lnTo>
                <a:lnTo>
                  <a:pt x="92557" y="186063"/>
                </a:lnTo>
                <a:lnTo>
                  <a:pt x="85831" y="194722"/>
                </a:lnTo>
                <a:lnTo>
                  <a:pt x="79251" y="201309"/>
                </a:lnTo>
                <a:lnTo>
                  <a:pt x="72525" y="205465"/>
                </a:lnTo>
                <a:lnTo>
                  <a:pt x="66969" y="207897"/>
                </a:lnTo>
                <a:close/>
              </a:path>
            </a:pathLst>
          </a:custGeom>
          <a:ln w="55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8645972" y="3759575"/>
            <a:ext cx="133207" cy="206493"/>
          </a:xfrm>
          <a:custGeom>
            <a:avLst/>
            <a:gdLst/>
            <a:ahLst/>
            <a:cxnLst/>
            <a:rect l="l" t="t" r="r" b="b"/>
            <a:pathLst>
              <a:path w="133207" h="206493">
                <a:moveTo>
                  <a:pt x="66969" y="0"/>
                </a:moveTo>
                <a:lnTo>
                  <a:pt x="60681" y="1027"/>
                </a:lnTo>
                <a:lnTo>
                  <a:pt x="53955" y="5197"/>
                </a:lnTo>
                <a:lnTo>
                  <a:pt x="47375" y="11771"/>
                </a:lnTo>
                <a:lnTo>
                  <a:pt x="40649" y="20776"/>
                </a:lnTo>
                <a:lnTo>
                  <a:pt x="35385" y="30477"/>
                </a:lnTo>
                <a:lnTo>
                  <a:pt x="28805" y="41220"/>
                </a:lnTo>
                <a:lnTo>
                  <a:pt x="23102" y="54395"/>
                </a:lnTo>
                <a:lnTo>
                  <a:pt x="18862" y="68599"/>
                </a:lnTo>
                <a:lnTo>
                  <a:pt x="13306" y="82802"/>
                </a:lnTo>
                <a:lnTo>
                  <a:pt x="9796" y="97006"/>
                </a:lnTo>
                <a:lnTo>
                  <a:pt x="6726" y="111209"/>
                </a:lnTo>
                <a:lnTo>
                  <a:pt x="3509" y="125427"/>
                </a:lnTo>
                <a:lnTo>
                  <a:pt x="2485" y="138588"/>
                </a:lnTo>
                <a:lnTo>
                  <a:pt x="1023" y="151749"/>
                </a:lnTo>
                <a:lnTo>
                  <a:pt x="0" y="162840"/>
                </a:lnTo>
                <a:lnTo>
                  <a:pt x="1023" y="171498"/>
                </a:lnTo>
                <a:lnTo>
                  <a:pt x="3509" y="180171"/>
                </a:lnTo>
                <a:lnTo>
                  <a:pt x="7749" y="186744"/>
                </a:lnTo>
                <a:lnTo>
                  <a:pt x="14329" y="193332"/>
                </a:lnTo>
                <a:lnTo>
                  <a:pt x="23102" y="197487"/>
                </a:lnTo>
                <a:lnTo>
                  <a:pt x="32899" y="201990"/>
                </a:lnTo>
                <a:lnTo>
                  <a:pt x="44158" y="204075"/>
                </a:lnTo>
                <a:lnTo>
                  <a:pt x="54978" y="206493"/>
                </a:lnTo>
                <a:lnTo>
                  <a:pt x="78081" y="206493"/>
                </a:lnTo>
                <a:lnTo>
                  <a:pt x="90071" y="204075"/>
                </a:lnTo>
                <a:lnTo>
                  <a:pt x="101330" y="201990"/>
                </a:lnTo>
                <a:lnTo>
                  <a:pt x="110104" y="197487"/>
                </a:lnTo>
                <a:lnTo>
                  <a:pt x="118877" y="193332"/>
                </a:lnTo>
                <a:lnTo>
                  <a:pt x="125457" y="186744"/>
                </a:lnTo>
                <a:lnTo>
                  <a:pt x="129697" y="180171"/>
                </a:lnTo>
                <a:lnTo>
                  <a:pt x="131744" y="171498"/>
                </a:lnTo>
                <a:lnTo>
                  <a:pt x="133207" y="162840"/>
                </a:lnTo>
                <a:lnTo>
                  <a:pt x="133207" y="151749"/>
                </a:lnTo>
                <a:lnTo>
                  <a:pt x="131744" y="138588"/>
                </a:lnTo>
                <a:lnTo>
                  <a:pt x="129697" y="125427"/>
                </a:lnTo>
                <a:lnTo>
                  <a:pt x="127504" y="111209"/>
                </a:lnTo>
                <a:lnTo>
                  <a:pt x="123995" y="97006"/>
                </a:lnTo>
                <a:lnTo>
                  <a:pt x="119900" y="82802"/>
                </a:lnTo>
                <a:lnTo>
                  <a:pt x="115368" y="68599"/>
                </a:lnTo>
                <a:lnTo>
                  <a:pt x="110104" y="54395"/>
                </a:lnTo>
                <a:lnTo>
                  <a:pt x="104401" y="41220"/>
                </a:lnTo>
                <a:lnTo>
                  <a:pt x="98845" y="30477"/>
                </a:lnTo>
                <a:lnTo>
                  <a:pt x="92557" y="20776"/>
                </a:lnTo>
                <a:lnTo>
                  <a:pt x="86855" y="11771"/>
                </a:lnTo>
                <a:lnTo>
                  <a:pt x="80275" y="5197"/>
                </a:lnTo>
                <a:lnTo>
                  <a:pt x="73549" y="1027"/>
                </a:lnTo>
                <a:lnTo>
                  <a:pt x="669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8645972" y="3759575"/>
            <a:ext cx="133207" cy="206493"/>
          </a:xfrm>
          <a:custGeom>
            <a:avLst/>
            <a:gdLst/>
            <a:ahLst/>
            <a:cxnLst/>
            <a:rect l="l" t="t" r="r" b="b"/>
            <a:pathLst>
              <a:path w="133207" h="206493">
                <a:moveTo>
                  <a:pt x="66969" y="0"/>
                </a:moveTo>
                <a:lnTo>
                  <a:pt x="73549" y="1027"/>
                </a:lnTo>
                <a:lnTo>
                  <a:pt x="80275" y="5197"/>
                </a:lnTo>
                <a:lnTo>
                  <a:pt x="86855" y="11771"/>
                </a:lnTo>
                <a:lnTo>
                  <a:pt x="92557" y="20776"/>
                </a:lnTo>
                <a:lnTo>
                  <a:pt x="98845" y="30477"/>
                </a:lnTo>
                <a:lnTo>
                  <a:pt x="104401" y="41220"/>
                </a:lnTo>
                <a:lnTo>
                  <a:pt x="110104" y="54395"/>
                </a:lnTo>
                <a:lnTo>
                  <a:pt x="115368" y="68599"/>
                </a:lnTo>
                <a:lnTo>
                  <a:pt x="119900" y="82802"/>
                </a:lnTo>
                <a:lnTo>
                  <a:pt x="123995" y="97006"/>
                </a:lnTo>
                <a:lnTo>
                  <a:pt x="127504" y="111209"/>
                </a:lnTo>
                <a:lnTo>
                  <a:pt x="129697" y="125427"/>
                </a:lnTo>
                <a:lnTo>
                  <a:pt x="131744" y="138588"/>
                </a:lnTo>
                <a:lnTo>
                  <a:pt x="133207" y="151749"/>
                </a:lnTo>
                <a:lnTo>
                  <a:pt x="133207" y="162840"/>
                </a:lnTo>
                <a:lnTo>
                  <a:pt x="131744" y="171498"/>
                </a:lnTo>
                <a:lnTo>
                  <a:pt x="129697" y="180171"/>
                </a:lnTo>
                <a:lnTo>
                  <a:pt x="125457" y="186744"/>
                </a:lnTo>
                <a:lnTo>
                  <a:pt x="118877" y="193332"/>
                </a:lnTo>
                <a:lnTo>
                  <a:pt x="110104" y="197487"/>
                </a:lnTo>
                <a:lnTo>
                  <a:pt x="101330" y="201990"/>
                </a:lnTo>
                <a:lnTo>
                  <a:pt x="90071" y="204075"/>
                </a:lnTo>
                <a:lnTo>
                  <a:pt x="78081" y="206493"/>
                </a:lnTo>
                <a:lnTo>
                  <a:pt x="66969" y="206493"/>
                </a:lnTo>
                <a:lnTo>
                  <a:pt x="54978" y="206493"/>
                </a:lnTo>
                <a:lnTo>
                  <a:pt x="44158" y="204075"/>
                </a:lnTo>
                <a:lnTo>
                  <a:pt x="32899" y="201990"/>
                </a:lnTo>
                <a:lnTo>
                  <a:pt x="23102" y="197487"/>
                </a:lnTo>
                <a:lnTo>
                  <a:pt x="14329" y="193332"/>
                </a:lnTo>
                <a:lnTo>
                  <a:pt x="7749" y="186744"/>
                </a:lnTo>
                <a:lnTo>
                  <a:pt x="3509" y="180171"/>
                </a:lnTo>
                <a:lnTo>
                  <a:pt x="1023" y="171498"/>
                </a:lnTo>
                <a:lnTo>
                  <a:pt x="0" y="162840"/>
                </a:lnTo>
                <a:lnTo>
                  <a:pt x="1023" y="151749"/>
                </a:lnTo>
                <a:lnTo>
                  <a:pt x="2485" y="138588"/>
                </a:lnTo>
                <a:lnTo>
                  <a:pt x="3509" y="125427"/>
                </a:lnTo>
                <a:lnTo>
                  <a:pt x="6726" y="111209"/>
                </a:lnTo>
                <a:lnTo>
                  <a:pt x="9796" y="97006"/>
                </a:lnTo>
                <a:lnTo>
                  <a:pt x="13306" y="82802"/>
                </a:lnTo>
                <a:lnTo>
                  <a:pt x="18862" y="68599"/>
                </a:lnTo>
                <a:lnTo>
                  <a:pt x="23102" y="54395"/>
                </a:lnTo>
                <a:lnTo>
                  <a:pt x="28805" y="41220"/>
                </a:lnTo>
                <a:lnTo>
                  <a:pt x="35385" y="30477"/>
                </a:lnTo>
                <a:lnTo>
                  <a:pt x="40649" y="20776"/>
                </a:lnTo>
                <a:lnTo>
                  <a:pt x="47375" y="11771"/>
                </a:lnTo>
                <a:lnTo>
                  <a:pt x="53955" y="5197"/>
                </a:lnTo>
                <a:lnTo>
                  <a:pt x="60681" y="1027"/>
                </a:lnTo>
                <a:lnTo>
                  <a:pt x="66969" y="0"/>
                </a:lnTo>
                <a:close/>
              </a:path>
            </a:pathLst>
          </a:custGeom>
          <a:ln w="55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7919767" y="3560683"/>
            <a:ext cx="133177" cy="207550"/>
          </a:xfrm>
          <a:custGeom>
            <a:avLst/>
            <a:gdLst/>
            <a:ahLst/>
            <a:cxnLst/>
            <a:rect l="l" t="t" r="r" b="b"/>
            <a:pathLst>
              <a:path w="133177" h="207550">
                <a:moveTo>
                  <a:pt x="66939" y="207550"/>
                </a:moveTo>
                <a:lnTo>
                  <a:pt x="72554" y="205465"/>
                </a:lnTo>
                <a:lnTo>
                  <a:pt x="80260" y="200962"/>
                </a:lnTo>
                <a:lnTo>
                  <a:pt x="85875" y="194374"/>
                </a:lnTo>
                <a:lnTo>
                  <a:pt x="92528" y="185716"/>
                </a:lnTo>
                <a:lnTo>
                  <a:pt x="98830" y="175668"/>
                </a:lnTo>
                <a:lnTo>
                  <a:pt x="104445" y="164925"/>
                </a:lnTo>
                <a:lnTo>
                  <a:pt x="110045" y="151764"/>
                </a:lnTo>
                <a:lnTo>
                  <a:pt x="115309" y="138603"/>
                </a:lnTo>
                <a:lnTo>
                  <a:pt x="119871" y="123357"/>
                </a:lnTo>
                <a:lnTo>
                  <a:pt x="123015" y="109139"/>
                </a:lnTo>
                <a:lnTo>
                  <a:pt x="126524" y="94935"/>
                </a:lnTo>
                <a:lnTo>
                  <a:pt x="129683" y="80732"/>
                </a:lnTo>
                <a:lnTo>
                  <a:pt x="131788" y="67571"/>
                </a:lnTo>
                <a:lnTo>
                  <a:pt x="133177" y="55438"/>
                </a:lnTo>
                <a:lnTo>
                  <a:pt x="133177" y="34994"/>
                </a:lnTo>
                <a:lnTo>
                  <a:pt x="129683" y="25989"/>
                </a:lnTo>
                <a:lnTo>
                  <a:pt x="125472" y="19401"/>
                </a:lnTo>
                <a:lnTo>
                  <a:pt x="118818" y="12827"/>
                </a:lnTo>
                <a:lnTo>
                  <a:pt x="110045" y="8672"/>
                </a:lnTo>
                <a:lnTo>
                  <a:pt x="100234" y="5197"/>
                </a:lnTo>
                <a:lnTo>
                  <a:pt x="89019" y="2084"/>
                </a:lnTo>
                <a:lnTo>
                  <a:pt x="78154" y="0"/>
                </a:lnTo>
                <a:lnTo>
                  <a:pt x="55022" y="0"/>
                </a:lnTo>
                <a:lnTo>
                  <a:pt x="43105" y="2084"/>
                </a:lnTo>
                <a:lnTo>
                  <a:pt x="32943" y="5197"/>
                </a:lnTo>
                <a:lnTo>
                  <a:pt x="23132" y="8672"/>
                </a:lnTo>
                <a:lnTo>
                  <a:pt x="14373" y="12827"/>
                </a:lnTo>
                <a:lnTo>
                  <a:pt x="7705" y="19401"/>
                </a:lnTo>
                <a:lnTo>
                  <a:pt x="3509" y="25989"/>
                </a:lnTo>
                <a:lnTo>
                  <a:pt x="1052" y="34994"/>
                </a:lnTo>
                <a:lnTo>
                  <a:pt x="0" y="43667"/>
                </a:lnTo>
                <a:lnTo>
                  <a:pt x="0" y="55438"/>
                </a:lnTo>
                <a:lnTo>
                  <a:pt x="1052" y="67571"/>
                </a:lnTo>
                <a:lnTo>
                  <a:pt x="3509" y="80732"/>
                </a:lnTo>
                <a:lnTo>
                  <a:pt x="5614" y="94935"/>
                </a:lnTo>
                <a:lnTo>
                  <a:pt x="8758" y="109139"/>
                </a:lnTo>
                <a:lnTo>
                  <a:pt x="13320" y="123357"/>
                </a:lnTo>
                <a:lnTo>
                  <a:pt x="17531" y="138603"/>
                </a:lnTo>
                <a:lnTo>
                  <a:pt x="23132" y="151764"/>
                </a:lnTo>
                <a:lnTo>
                  <a:pt x="28746" y="164925"/>
                </a:lnTo>
                <a:lnTo>
                  <a:pt x="33996" y="175668"/>
                </a:lnTo>
                <a:lnTo>
                  <a:pt x="40649" y="185716"/>
                </a:lnTo>
                <a:lnTo>
                  <a:pt x="47317" y="194374"/>
                </a:lnTo>
                <a:lnTo>
                  <a:pt x="52917" y="200962"/>
                </a:lnTo>
                <a:lnTo>
                  <a:pt x="59584" y="205465"/>
                </a:lnTo>
                <a:lnTo>
                  <a:pt x="66939" y="207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7919767" y="3560683"/>
            <a:ext cx="133177" cy="207550"/>
          </a:xfrm>
          <a:custGeom>
            <a:avLst/>
            <a:gdLst/>
            <a:ahLst/>
            <a:cxnLst/>
            <a:rect l="l" t="t" r="r" b="b"/>
            <a:pathLst>
              <a:path w="133177" h="207550">
                <a:moveTo>
                  <a:pt x="66939" y="207550"/>
                </a:moveTo>
                <a:lnTo>
                  <a:pt x="59584" y="205465"/>
                </a:lnTo>
                <a:lnTo>
                  <a:pt x="52917" y="200962"/>
                </a:lnTo>
                <a:lnTo>
                  <a:pt x="47317" y="194374"/>
                </a:lnTo>
                <a:lnTo>
                  <a:pt x="40649" y="185716"/>
                </a:lnTo>
                <a:lnTo>
                  <a:pt x="33996" y="175668"/>
                </a:lnTo>
                <a:lnTo>
                  <a:pt x="28746" y="164925"/>
                </a:lnTo>
                <a:lnTo>
                  <a:pt x="23132" y="151764"/>
                </a:lnTo>
                <a:lnTo>
                  <a:pt x="17531" y="138603"/>
                </a:lnTo>
                <a:lnTo>
                  <a:pt x="13320" y="123357"/>
                </a:lnTo>
                <a:lnTo>
                  <a:pt x="8758" y="109139"/>
                </a:lnTo>
                <a:lnTo>
                  <a:pt x="5614" y="94935"/>
                </a:lnTo>
                <a:lnTo>
                  <a:pt x="3509" y="80732"/>
                </a:lnTo>
                <a:lnTo>
                  <a:pt x="1052" y="67571"/>
                </a:lnTo>
                <a:lnTo>
                  <a:pt x="0" y="55438"/>
                </a:lnTo>
                <a:lnTo>
                  <a:pt x="0" y="43667"/>
                </a:lnTo>
                <a:lnTo>
                  <a:pt x="1052" y="34994"/>
                </a:lnTo>
                <a:lnTo>
                  <a:pt x="3509" y="25989"/>
                </a:lnTo>
                <a:lnTo>
                  <a:pt x="7705" y="19401"/>
                </a:lnTo>
                <a:lnTo>
                  <a:pt x="14373" y="12827"/>
                </a:lnTo>
                <a:lnTo>
                  <a:pt x="23132" y="8672"/>
                </a:lnTo>
                <a:lnTo>
                  <a:pt x="32943" y="5197"/>
                </a:lnTo>
                <a:lnTo>
                  <a:pt x="43105" y="2084"/>
                </a:lnTo>
                <a:lnTo>
                  <a:pt x="55022" y="0"/>
                </a:lnTo>
                <a:lnTo>
                  <a:pt x="66939" y="0"/>
                </a:lnTo>
                <a:lnTo>
                  <a:pt x="78154" y="0"/>
                </a:lnTo>
                <a:lnTo>
                  <a:pt x="89019" y="2084"/>
                </a:lnTo>
                <a:lnTo>
                  <a:pt x="100234" y="5197"/>
                </a:lnTo>
                <a:lnTo>
                  <a:pt x="110045" y="8672"/>
                </a:lnTo>
                <a:lnTo>
                  <a:pt x="118818" y="12827"/>
                </a:lnTo>
                <a:lnTo>
                  <a:pt x="125472" y="19401"/>
                </a:lnTo>
                <a:lnTo>
                  <a:pt x="129683" y="25989"/>
                </a:lnTo>
                <a:lnTo>
                  <a:pt x="133177" y="34994"/>
                </a:lnTo>
                <a:lnTo>
                  <a:pt x="133177" y="43667"/>
                </a:lnTo>
                <a:lnTo>
                  <a:pt x="133177" y="55438"/>
                </a:lnTo>
                <a:lnTo>
                  <a:pt x="131788" y="67571"/>
                </a:lnTo>
                <a:lnTo>
                  <a:pt x="129683" y="80732"/>
                </a:lnTo>
                <a:lnTo>
                  <a:pt x="126524" y="94935"/>
                </a:lnTo>
                <a:lnTo>
                  <a:pt x="123015" y="109139"/>
                </a:lnTo>
                <a:lnTo>
                  <a:pt x="119871" y="123357"/>
                </a:lnTo>
                <a:lnTo>
                  <a:pt x="115309" y="138603"/>
                </a:lnTo>
                <a:lnTo>
                  <a:pt x="110045" y="151764"/>
                </a:lnTo>
                <a:lnTo>
                  <a:pt x="104445" y="164925"/>
                </a:lnTo>
                <a:lnTo>
                  <a:pt x="98830" y="175668"/>
                </a:lnTo>
                <a:lnTo>
                  <a:pt x="92528" y="185716"/>
                </a:lnTo>
                <a:lnTo>
                  <a:pt x="85875" y="194374"/>
                </a:lnTo>
                <a:lnTo>
                  <a:pt x="80260" y="200962"/>
                </a:lnTo>
                <a:lnTo>
                  <a:pt x="72554" y="205465"/>
                </a:lnTo>
                <a:lnTo>
                  <a:pt x="66939" y="207550"/>
                </a:lnTo>
                <a:close/>
              </a:path>
            </a:pathLst>
          </a:custGeom>
          <a:ln w="55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7919767" y="3768233"/>
            <a:ext cx="134230" cy="206507"/>
          </a:xfrm>
          <a:custGeom>
            <a:avLst/>
            <a:gdLst/>
            <a:ahLst/>
            <a:cxnLst/>
            <a:rect l="l" t="t" r="r" b="b"/>
            <a:pathLst>
              <a:path w="134230" h="206507">
                <a:moveTo>
                  <a:pt x="66939" y="0"/>
                </a:moveTo>
                <a:lnTo>
                  <a:pt x="60637" y="1042"/>
                </a:lnTo>
                <a:lnTo>
                  <a:pt x="53970" y="5545"/>
                </a:lnTo>
                <a:lnTo>
                  <a:pt x="47317" y="12118"/>
                </a:lnTo>
                <a:lnTo>
                  <a:pt x="40649" y="20791"/>
                </a:lnTo>
                <a:lnTo>
                  <a:pt x="35400" y="30491"/>
                </a:lnTo>
                <a:lnTo>
                  <a:pt x="29785" y="41582"/>
                </a:lnTo>
                <a:lnTo>
                  <a:pt x="23132" y="54743"/>
                </a:lnTo>
                <a:lnTo>
                  <a:pt x="18920" y="68946"/>
                </a:lnTo>
                <a:lnTo>
                  <a:pt x="14373" y="83150"/>
                </a:lnTo>
                <a:lnTo>
                  <a:pt x="9811" y="97353"/>
                </a:lnTo>
                <a:lnTo>
                  <a:pt x="6653" y="111571"/>
                </a:lnTo>
                <a:lnTo>
                  <a:pt x="3509" y="125775"/>
                </a:lnTo>
                <a:lnTo>
                  <a:pt x="2456" y="138588"/>
                </a:lnTo>
                <a:lnTo>
                  <a:pt x="1052" y="151764"/>
                </a:lnTo>
                <a:lnTo>
                  <a:pt x="0" y="162840"/>
                </a:lnTo>
                <a:lnTo>
                  <a:pt x="1052" y="171512"/>
                </a:lnTo>
                <a:lnTo>
                  <a:pt x="3509" y="180171"/>
                </a:lnTo>
                <a:lnTo>
                  <a:pt x="7705" y="186758"/>
                </a:lnTo>
                <a:lnTo>
                  <a:pt x="15426" y="193332"/>
                </a:lnTo>
                <a:lnTo>
                  <a:pt x="23132" y="197834"/>
                </a:lnTo>
                <a:lnTo>
                  <a:pt x="32943" y="202004"/>
                </a:lnTo>
                <a:lnTo>
                  <a:pt x="44158" y="204422"/>
                </a:lnTo>
                <a:lnTo>
                  <a:pt x="55022" y="206507"/>
                </a:lnTo>
                <a:lnTo>
                  <a:pt x="78154" y="206507"/>
                </a:lnTo>
                <a:lnTo>
                  <a:pt x="90071" y="204422"/>
                </a:lnTo>
                <a:lnTo>
                  <a:pt x="101287" y="202004"/>
                </a:lnTo>
                <a:lnTo>
                  <a:pt x="110045" y="197834"/>
                </a:lnTo>
                <a:lnTo>
                  <a:pt x="118818" y="193332"/>
                </a:lnTo>
                <a:lnTo>
                  <a:pt x="125472" y="186758"/>
                </a:lnTo>
                <a:lnTo>
                  <a:pt x="130735" y="180171"/>
                </a:lnTo>
                <a:lnTo>
                  <a:pt x="133177" y="171512"/>
                </a:lnTo>
                <a:lnTo>
                  <a:pt x="134230" y="162840"/>
                </a:lnTo>
                <a:lnTo>
                  <a:pt x="133177" y="151764"/>
                </a:lnTo>
                <a:lnTo>
                  <a:pt x="131788" y="138588"/>
                </a:lnTo>
                <a:lnTo>
                  <a:pt x="130735" y="125775"/>
                </a:lnTo>
                <a:lnTo>
                  <a:pt x="127577" y="111571"/>
                </a:lnTo>
                <a:lnTo>
                  <a:pt x="124068" y="97353"/>
                </a:lnTo>
                <a:lnTo>
                  <a:pt x="119871" y="83150"/>
                </a:lnTo>
                <a:lnTo>
                  <a:pt x="115309" y="68946"/>
                </a:lnTo>
                <a:lnTo>
                  <a:pt x="110045" y="54743"/>
                </a:lnTo>
                <a:lnTo>
                  <a:pt x="104445" y="41582"/>
                </a:lnTo>
                <a:lnTo>
                  <a:pt x="98830" y="30491"/>
                </a:lnTo>
                <a:lnTo>
                  <a:pt x="92528" y="20791"/>
                </a:lnTo>
                <a:lnTo>
                  <a:pt x="86913" y="12118"/>
                </a:lnTo>
                <a:lnTo>
                  <a:pt x="80260" y="5545"/>
                </a:lnTo>
                <a:lnTo>
                  <a:pt x="73607" y="1042"/>
                </a:lnTo>
                <a:lnTo>
                  <a:pt x="669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7919767" y="3768233"/>
            <a:ext cx="134230" cy="206507"/>
          </a:xfrm>
          <a:custGeom>
            <a:avLst/>
            <a:gdLst/>
            <a:ahLst/>
            <a:cxnLst/>
            <a:rect l="l" t="t" r="r" b="b"/>
            <a:pathLst>
              <a:path w="134230" h="206507">
                <a:moveTo>
                  <a:pt x="66939" y="0"/>
                </a:moveTo>
                <a:lnTo>
                  <a:pt x="73607" y="1042"/>
                </a:lnTo>
                <a:lnTo>
                  <a:pt x="80260" y="5545"/>
                </a:lnTo>
                <a:lnTo>
                  <a:pt x="86913" y="12118"/>
                </a:lnTo>
                <a:lnTo>
                  <a:pt x="92528" y="20791"/>
                </a:lnTo>
                <a:lnTo>
                  <a:pt x="98830" y="30491"/>
                </a:lnTo>
                <a:lnTo>
                  <a:pt x="104445" y="41582"/>
                </a:lnTo>
                <a:lnTo>
                  <a:pt x="110045" y="54743"/>
                </a:lnTo>
                <a:lnTo>
                  <a:pt x="115309" y="68946"/>
                </a:lnTo>
                <a:lnTo>
                  <a:pt x="119871" y="83150"/>
                </a:lnTo>
                <a:lnTo>
                  <a:pt x="124068" y="97353"/>
                </a:lnTo>
                <a:lnTo>
                  <a:pt x="127577" y="111571"/>
                </a:lnTo>
                <a:lnTo>
                  <a:pt x="130735" y="125775"/>
                </a:lnTo>
                <a:lnTo>
                  <a:pt x="131788" y="138588"/>
                </a:lnTo>
                <a:lnTo>
                  <a:pt x="133177" y="151764"/>
                </a:lnTo>
                <a:lnTo>
                  <a:pt x="134230" y="162840"/>
                </a:lnTo>
                <a:lnTo>
                  <a:pt x="133177" y="171512"/>
                </a:lnTo>
                <a:lnTo>
                  <a:pt x="130735" y="180171"/>
                </a:lnTo>
                <a:lnTo>
                  <a:pt x="125472" y="186758"/>
                </a:lnTo>
                <a:lnTo>
                  <a:pt x="118818" y="193332"/>
                </a:lnTo>
                <a:lnTo>
                  <a:pt x="110045" y="197834"/>
                </a:lnTo>
                <a:lnTo>
                  <a:pt x="101287" y="202004"/>
                </a:lnTo>
                <a:lnTo>
                  <a:pt x="90071" y="204422"/>
                </a:lnTo>
                <a:lnTo>
                  <a:pt x="78154" y="206507"/>
                </a:lnTo>
                <a:lnTo>
                  <a:pt x="66939" y="206507"/>
                </a:lnTo>
                <a:lnTo>
                  <a:pt x="55022" y="206507"/>
                </a:lnTo>
                <a:lnTo>
                  <a:pt x="44158" y="204422"/>
                </a:lnTo>
                <a:lnTo>
                  <a:pt x="32943" y="202004"/>
                </a:lnTo>
                <a:lnTo>
                  <a:pt x="23132" y="197834"/>
                </a:lnTo>
                <a:lnTo>
                  <a:pt x="15426" y="193332"/>
                </a:lnTo>
                <a:lnTo>
                  <a:pt x="7705" y="186758"/>
                </a:lnTo>
                <a:lnTo>
                  <a:pt x="3509" y="180171"/>
                </a:lnTo>
                <a:lnTo>
                  <a:pt x="1052" y="171512"/>
                </a:lnTo>
                <a:lnTo>
                  <a:pt x="0" y="162840"/>
                </a:lnTo>
                <a:lnTo>
                  <a:pt x="1052" y="151764"/>
                </a:lnTo>
                <a:lnTo>
                  <a:pt x="2456" y="138588"/>
                </a:lnTo>
                <a:lnTo>
                  <a:pt x="3509" y="125775"/>
                </a:lnTo>
                <a:lnTo>
                  <a:pt x="6653" y="111571"/>
                </a:lnTo>
                <a:lnTo>
                  <a:pt x="9811" y="97353"/>
                </a:lnTo>
                <a:lnTo>
                  <a:pt x="14373" y="83150"/>
                </a:lnTo>
                <a:lnTo>
                  <a:pt x="18920" y="68946"/>
                </a:lnTo>
                <a:lnTo>
                  <a:pt x="23132" y="54743"/>
                </a:lnTo>
                <a:lnTo>
                  <a:pt x="29785" y="41582"/>
                </a:lnTo>
                <a:lnTo>
                  <a:pt x="35400" y="30491"/>
                </a:lnTo>
                <a:lnTo>
                  <a:pt x="40649" y="20791"/>
                </a:lnTo>
                <a:lnTo>
                  <a:pt x="47317" y="12118"/>
                </a:lnTo>
                <a:lnTo>
                  <a:pt x="53970" y="5545"/>
                </a:lnTo>
                <a:lnTo>
                  <a:pt x="60637" y="1042"/>
                </a:lnTo>
                <a:lnTo>
                  <a:pt x="66939" y="0"/>
                </a:lnTo>
                <a:close/>
              </a:path>
            </a:pathLst>
          </a:custGeom>
          <a:ln w="55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7578049" y="3325768"/>
            <a:ext cx="134230" cy="207550"/>
          </a:xfrm>
          <a:custGeom>
            <a:avLst/>
            <a:gdLst/>
            <a:ahLst/>
            <a:cxnLst/>
            <a:rect l="l" t="t" r="r" b="b"/>
            <a:pathLst>
              <a:path w="134230" h="207550">
                <a:moveTo>
                  <a:pt x="67290" y="207550"/>
                </a:moveTo>
                <a:lnTo>
                  <a:pt x="73592" y="205117"/>
                </a:lnTo>
                <a:lnTo>
                  <a:pt x="80260" y="202004"/>
                </a:lnTo>
                <a:lnTo>
                  <a:pt x="86913" y="195417"/>
                </a:lnTo>
                <a:lnTo>
                  <a:pt x="93581" y="186758"/>
                </a:lnTo>
                <a:lnTo>
                  <a:pt x="99181" y="176710"/>
                </a:lnTo>
                <a:lnTo>
                  <a:pt x="104445" y="164925"/>
                </a:lnTo>
                <a:lnTo>
                  <a:pt x="111098" y="151764"/>
                </a:lnTo>
                <a:lnTo>
                  <a:pt x="115660" y="138603"/>
                </a:lnTo>
                <a:lnTo>
                  <a:pt x="119857" y="123357"/>
                </a:lnTo>
                <a:lnTo>
                  <a:pt x="124419" y="110181"/>
                </a:lnTo>
                <a:lnTo>
                  <a:pt x="127577" y="95978"/>
                </a:lnTo>
                <a:lnTo>
                  <a:pt x="130721" y="81774"/>
                </a:lnTo>
                <a:lnTo>
                  <a:pt x="132125" y="67571"/>
                </a:lnTo>
                <a:lnTo>
                  <a:pt x="133177" y="55438"/>
                </a:lnTo>
                <a:lnTo>
                  <a:pt x="134230" y="44695"/>
                </a:lnTo>
                <a:lnTo>
                  <a:pt x="133177" y="34647"/>
                </a:lnTo>
                <a:lnTo>
                  <a:pt x="130721" y="27031"/>
                </a:lnTo>
                <a:lnTo>
                  <a:pt x="126524" y="19401"/>
                </a:lnTo>
                <a:lnTo>
                  <a:pt x="118804" y="14203"/>
                </a:lnTo>
                <a:lnTo>
                  <a:pt x="111098" y="8658"/>
                </a:lnTo>
                <a:lnTo>
                  <a:pt x="101287" y="5197"/>
                </a:lnTo>
                <a:lnTo>
                  <a:pt x="90071" y="2084"/>
                </a:lnTo>
                <a:lnTo>
                  <a:pt x="79207" y="1042"/>
                </a:lnTo>
                <a:lnTo>
                  <a:pt x="67290" y="0"/>
                </a:lnTo>
                <a:lnTo>
                  <a:pt x="55022" y="1042"/>
                </a:lnTo>
                <a:lnTo>
                  <a:pt x="44158" y="2084"/>
                </a:lnTo>
                <a:lnTo>
                  <a:pt x="32943" y="5197"/>
                </a:lnTo>
                <a:lnTo>
                  <a:pt x="23132" y="8658"/>
                </a:lnTo>
                <a:lnTo>
                  <a:pt x="15426" y="14203"/>
                </a:lnTo>
                <a:lnTo>
                  <a:pt x="9109" y="19401"/>
                </a:lnTo>
                <a:lnTo>
                  <a:pt x="3509" y="27031"/>
                </a:lnTo>
                <a:lnTo>
                  <a:pt x="1403" y="34647"/>
                </a:lnTo>
                <a:lnTo>
                  <a:pt x="0" y="44695"/>
                </a:lnTo>
                <a:lnTo>
                  <a:pt x="1403" y="55438"/>
                </a:lnTo>
                <a:lnTo>
                  <a:pt x="2456" y="67571"/>
                </a:lnTo>
                <a:lnTo>
                  <a:pt x="3509" y="81774"/>
                </a:lnTo>
                <a:lnTo>
                  <a:pt x="6653" y="95978"/>
                </a:lnTo>
                <a:lnTo>
                  <a:pt x="10162" y="110181"/>
                </a:lnTo>
                <a:lnTo>
                  <a:pt x="14373" y="123357"/>
                </a:lnTo>
                <a:lnTo>
                  <a:pt x="18920" y="138603"/>
                </a:lnTo>
                <a:lnTo>
                  <a:pt x="23132" y="151764"/>
                </a:lnTo>
                <a:lnTo>
                  <a:pt x="29785" y="164925"/>
                </a:lnTo>
                <a:lnTo>
                  <a:pt x="35400" y="176710"/>
                </a:lnTo>
                <a:lnTo>
                  <a:pt x="42053" y="186758"/>
                </a:lnTo>
                <a:lnTo>
                  <a:pt x="47317" y="195417"/>
                </a:lnTo>
                <a:lnTo>
                  <a:pt x="53970" y="202004"/>
                </a:lnTo>
                <a:lnTo>
                  <a:pt x="60637" y="205117"/>
                </a:lnTo>
                <a:lnTo>
                  <a:pt x="67290" y="207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7578049" y="3325768"/>
            <a:ext cx="134230" cy="207550"/>
          </a:xfrm>
          <a:custGeom>
            <a:avLst/>
            <a:gdLst/>
            <a:ahLst/>
            <a:cxnLst/>
            <a:rect l="l" t="t" r="r" b="b"/>
            <a:pathLst>
              <a:path w="134230" h="207550">
                <a:moveTo>
                  <a:pt x="67290" y="207550"/>
                </a:moveTo>
                <a:lnTo>
                  <a:pt x="60637" y="205117"/>
                </a:lnTo>
                <a:lnTo>
                  <a:pt x="53970" y="202004"/>
                </a:lnTo>
                <a:lnTo>
                  <a:pt x="47317" y="195417"/>
                </a:lnTo>
                <a:lnTo>
                  <a:pt x="42053" y="186758"/>
                </a:lnTo>
                <a:lnTo>
                  <a:pt x="35400" y="176710"/>
                </a:lnTo>
                <a:lnTo>
                  <a:pt x="29785" y="164925"/>
                </a:lnTo>
                <a:lnTo>
                  <a:pt x="23132" y="151764"/>
                </a:lnTo>
                <a:lnTo>
                  <a:pt x="18920" y="138603"/>
                </a:lnTo>
                <a:lnTo>
                  <a:pt x="14373" y="123357"/>
                </a:lnTo>
                <a:lnTo>
                  <a:pt x="10162" y="110181"/>
                </a:lnTo>
                <a:lnTo>
                  <a:pt x="6653" y="95978"/>
                </a:lnTo>
                <a:lnTo>
                  <a:pt x="3509" y="81774"/>
                </a:lnTo>
                <a:lnTo>
                  <a:pt x="2456" y="67571"/>
                </a:lnTo>
                <a:lnTo>
                  <a:pt x="1403" y="55438"/>
                </a:lnTo>
                <a:lnTo>
                  <a:pt x="0" y="44695"/>
                </a:lnTo>
                <a:lnTo>
                  <a:pt x="1403" y="34647"/>
                </a:lnTo>
                <a:lnTo>
                  <a:pt x="3509" y="27031"/>
                </a:lnTo>
                <a:lnTo>
                  <a:pt x="9109" y="19401"/>
                </a:lnTo>
                <a:lnTo>
                  <a:pt x="15426" y="14203"/>
                </a:lnTo>
                <a:lnTo>
                  <a:pt x="23132" y="8658"/>
                </a:lnTo>
                <a:lnTo>
                  <a:pt x="32943" y="5197"/>
                </a:lnTo>
                <a:lnTo>
                  <a:pt x="44158" y="2084"/>
                </a:lnTo>
                <a:lnTo>
                  <a:pt x="55022" y="1042"/>
                </a:lnTo>
                <a:lnTo>
                  <a:pt x="67290" y="0"/>
                </a:lnTo>
                <a:lnTo>
                  <a:pt x="79207" y="1042"/>
                </a:lnTo>
                <a:lnTo>
                  <a:pt x="90071" y="2084"/>
                </a:lnTo>
                <a:lnTo>
                  <a:pt x="101287" y="5197"/>
                </a:lnTo>
                <a:lnTo>
                  <a:pt x="111098" y="8658"/>
                </a:lnTo>
                <a:lnTo>
                  <a:pt x="118804" y="14203"/>
                </a:lnTo>
                <a:lnTo>
                  <a:pt x="126524" y="19401"/>
                </a:lnTo>
                <a:lnTo>
                  <a:pt x="130721" y="27031"/>
                </a:lnTo>
                <a:lnTo>
                  <a:pt x="133177" y="34647"/>
                </a:lnTo>
                <a:lnTo>
                  <a:pt x="134230" y="44695"/>
                </a:lnTo>
                <a:lnTo>
                  <a:pt x="133177" y="55438"/>
                </a:lnTo>
                <a:lnTo>
                  <a:pt x="132125" y="67571"/>
                </a:lnTo>
                <a:lnTo>
                  <a:pt x="130721" y="81774"/>
                </a:lnTo>
                <a:lnTo>
                  <a:pt x="127577" y="95978"/>
                </a:lnTo>
                <a:lnTo>
                  <a:pt x="124419" y="110181"/>
                </a:lnTo>
                <a:lnTo>
                  <a:pt x="119857" y="123357"/>
                </a:lnTo>
                <a:lnTo>
                  <a:pt x="115660" y="138603"/>
                </a:lnTo>
                <a:lnTo>
                  <a:pt x="111098" y="151764"/>
                </a:lnTo>
                <a:lnTo>
                  <a:pt x="104445" y="164925"/>
                </a:lnTo>
                <a:lnTo>
                  <a:pt x="99181" y="176710"/>
                </a:lnTo>
                <a:lnTo>
                  <a:pt x="93581" y="186758"/>
                </a:lnTo>
                <a:lnTo>
                  <a:pt x="86913" y="195417"/>
                </a:lnTo>
                <a:lnTo>
                  <a:pt x="80260" y="202004"/>
                </a:lnTo>
                <a:lnTo>
                  <a:pt x="73592" y="205117"/>
                </a:lnTo>
                <a:lnTo>
                  <a:pt x="67290" y="207550"/>
                </a:lnTo>
                <a:close/>
              </a:path>
            </a:pathLst>
          </a:custGeom>
          <a:ln w="55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7579453" y="3533319"/>
            <a:ext cx="132826" cy="207535"/>
          </a:xfrm>
          <a:custGeom>
            <a:avLst/>
            <a:gdLst/>
            <a:ahLst/>
            <a:cxnLst/>
            <a:rect l="l" t="t" r="r" b="b"/>
            <a:pathLst>
              <a:path w="132826" h="207535">
                <a:moveTo>
                  <a:pt x="65887" y="0"/>
                </a:moveTo>
                <a:lnTo>
                  <a:pt x="60272" y="2070"/>
                </a:lnTo>
                <a:lnTo>
                  <a:pt x="52566" y="5545"/>
                </a:lnTo>
                <a:lnTo>
                  <a:pt x="46966" y="11771"/>
                </a:lnTo>
                <a:lnTo>
                  <a:pt x="40649" y="20791"/>
                </a:lnTo>
                <a:lnTo>
                  <a:pt x="33996" y="30491"/>
                </a:lnTo>
                <a:lnTo>
                  <a:pt x="28381" y="42610"/>
                </a:lnTo>
                <a:lnTo>
                  <a:pt x="22781" y="55785"/>
                </a:lnTo>
                <a:lnTo>
                  <a:pt x="17517" y="68599"/>
                </a:lnTo>
                <a:lnTo>
                  <a:pt x="12969" y="82802"/>
                </a:lnTo>
                <a:lnTo>
                  <a:pt x="9811" y="97006"/>
                </a:lnTo>
                <a:lnTo>
                  <a:pt x="6302" y="111224"/>
                </a:lnTo>
                <a:lnTo>
                  <a:pt x="3143" y="125427"/>
                </a:lnTo>
                <a:lnTo>
                  <a:pt x="1052" y="139631"/>
                </a:lnTo>
                <a:lnTo>
                  <a:pt x="0" y="151749"/>
                </a:lnTo>
                <a:lnTo>
                  <a:pt x="0" y="172540"/>
                </a:lnTo>
                <a:lnTo>
                  <a:pt x="3143" y="180171"/>
                </a:lnTo>
                <a:lnTo>
                  <a:pt x="7705" y="187786"/>
                </a:lnTo>
                <a:lnTo>
                  <a:pt x="14022" y="193332"/>
                </a:lnTo>
                <a:lnTo>
                  <a:pt x="22781" y="198877"/>
                </a:lnTo>
                <a:lnTo>
                  <a:pt x="32943" y="201990"/>
                </a:lnTo>
                <a:lnTo>
                  <a:pt x="43807" y="205465"/>
                </a:lnTo>
                <a:lnTo>
                  <a:pt x="54671" y="206507"/>
                </a:lnTo>
                <a:lnTo>
                  <a:pt x="65887" y="207535"/>
                </a:lnTo>
                <a:lnTo>
                  <a:pt x="77804" y="206507"/>
                </a:lnTo>
                <a:lnTo>
                  <a:pt x="88668" y="205465"/>
                </a:lnTo>
                <a:lnTo>
                  <a:pt x="99883" y="201990"/>
                </a:lnTo>
                <a:lnTo>
                  <a:pt x="109694" y="198877"/>
                </a:lnTo>
                <a:lnTo>
                  <a:pt x="118453" y="193332"/>
                </a:lnTo>
                <a:lnTo>
                  <a:pt x="125121" y="187786"/>
                </a:lnTo>
                <a:lnTo>
                  <a:pt x="129317" y="180171"/>
                </a:lnTo>
                <a:lnTo>
                  <a:pt x="131774" y="172540"/>
                </a:lnTo>
                <a:lnTo>
                  <a:pt x="132826" y="162840"/>
                </a:lnTo>
                <a:lnTo>
                  <a:pt x="132826" y="151749"/>
                </a:lnTo>
                <a:lnTo>
                  <a:pt x="131774" y="139631"/>
                </a:lnTo>
                <a:lnTo>
                  <a:pt x="129317" y="125427"/>
                </a:lnTo>
                <a:lnTo>
                  <a:pt x="127226" y="111224"/>
                </a:lnTo>
                <a:lnTo>
                  <a:pt x="123015" y="97006"/>
                </a:lnTo>
                <a:lnTo>
                  <a:pt x="119506" y="82802"/>
                </a:lnTo>
                <a:lnTo>
                  <a:pt x="115309" y="68599"/>
                </a:lnTo>
                <a:lnTo>
                  <a:pt x="109694" y="55785"/>
                </a:lnTo>
                <a:lnTo>
                  <a:pt x="104094" y="42610"/>
                </a:lnTo>
                <a:lnTo>
                  <a:pt x="98830" y="30491"/>
                </a:lnTo>
                <a:lnTo>
                  <a:pt x="92177" y="20791"/>
                </a:lnTo>
                <a:lnTo>
                  <a:pt x="85509" y="11771"/>
                </a:lnTo>
                <a:lnTo>
                  <a:pt x="79909" y="5545"/>
                </a:lnTo>
                <a:lnTo>
                  <a:pt x="72189" y="2070"/>
                </a:lnTo>
                <a:lnTo>
                  <a:pt x="65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7579453" y="3533319"/>
            <a:ext cx="132826" cy="207535"/>
          </a:xfrm>
          <a:custGeom>
            <a:avLst/>
            <a:gdLst/>
            <a:ahLst/>
            <a:cxnLst/>
            <a:rect l="l" t="t" r="r" b="b"/>
            <a:pathLst>
              <a:path w="132826" h="207535">
                <a:moveTo>
                  <a:pt x="65887" y="0"/>
                </a:moveTo>
                <a:lnTo>
                  <a:pt x="72189" y="2070"/>
                </a:lnTo>
                <a:lnTo>
                  <a:pt x="79909" y="5545"/>
                </a:lnTo>
                <a:lnTo>
                  <a:pt x="85509" y="11771"/>
                </a:lnTo>
                <a:lnTo>
                  <a:pt x="92177" y="20791"/>
                </a:lnTo>
                <a:lnTo>
                  <a:pt x="98830" y="30491"/>
                </a:lnTo>
                <a:lnTo>
                  <a:pt x="104094" y="42610"/>
                </a:lnTo>
                <a:lnTo>
                  <a:pt x="109694" y="55785"/>
                </a:lnTo>
                <a:lnTo>
                  <a:pt x="115309" y="68599"/>
                </a:lnTo>
                <a:lnTo>
                  <a:pt x="119506" y="82802"/>
                </a:lnTo>
                <a:lnTo>
                  <a:pt x="123015" y="97006"/>
                </a:lnTo>
                <a:lnTo>
                  <a:pt x="127226" y="111224"/>
                </a:lnTo>
                <a:lnTo>
                  <a:pt x="129317" y="125427"/>
                </a:lnTo>
                <a:lnTo>
                  <a:pt x="131774" y="139631"/>
                </a:lnTo>
                <a:lnTo>
                  <a:pt x="132826" y="151749"/>
                </a:lnTo>
                <a:lnTo>
                  <a:pt x="132826" y="162840"/>
                </a:lnTo>
                <a:lnTo>
                  <a:pt x="131774" y="172540"/>
                </a:lnTo>
                <a:lnTo>
                  <a:pt x="129317" y="180171"/>
                </a:lnTo>
                <a:lnTo>
                  <a:pt x="125121" y="187786"/>
                </a:lnTo>
                <a:lnTo>
                  <a:pt x="118453" y="193332"/>
                </a:lnTo>
                <a:lnTo>
                  <a:pt x="109694" y="198877"/>
                </a:lnTo>
                <a:lnTo>
                  <a:pt x="99883" y="201990"/>
                </a:lnTo>
                <a:lnTo>
                  <a:pt x="88668" y="205465"/>
                </a:lnTo>
                <a:lnTo>
                  <a:pt x="77804" y="206507"/>
                </a:lnTo>
                <a:lnTo>
                  <a:pt x="65887" y="207535"/>
                </a:lnTo>
                <a:lnTo>
                  <a:pt x="54671" y="206507"/>
                </a:lnTo>
                <a:lnTo>
                  <a:pt x="43807" y="205465"/>
                </a:lnTo>
                <a:lnTo>
                  <a:pt x="32943" y="201990"/>
                </a:lnTo>
                <a:lnTo>
                  <a:pt x="22781" y="198877"/>
                </a:lnTo>
                <a:lnTo>
                  <a:pt x="14022" y="193332"/>
                </a:lnTo>
                <a:lnTo>
                  <a:pt x="7705" y="187786"/>
                </a:lnTo>
                <a:lnTo>
                  <a:pt x="3143" y="180171"/>
                </a:lnTo>
                <a:lnTo>
                  <a:pt x="0" y="172540"/>
                </a:lnTo>
                <a:lnTo>
                  <a:pt x="0" y="162840"/>
                </a:lnTo>
                <a:lnTo>
                  <a:pt x="0" y="151749"/>
                </a:lnTo>
                <a:lnTo>
                  <a:pt x="1052" y="139631"/>
                </a:lnTo>
                <a:lnTo>
                  <a:pt x="3143" y="125427"/>
                </a:lnTo>
                <a:lnTo>
                  <a:pt x="6302" y="111224"/>
                </a:lnTo>
                <a:lnTo>
                  <a:pt x="9811" y="97006"/>
                </a:lnTo>
                <a:lnTo>
                  <a:pt x="12969" y="82802"/>
                </a:lnTo>
                <a:lnTo>
                  <a:pt x="17517" y="68599"/>
                </a:lnTo>
                <a:lnTo>
                  <a:pt x="22781" y="55785"/>
                </a:lnTo>
                <a:lnTo>
                  <a:pt x="28381" y="42610"/>
                </a:lnTo>
                <a:lnTo>
                  <a:pt x="33996" y="30491"/>
                </a:lnTo>
                <a:lnTo>
                  <a:pt x="40649" y="20791"/>
                </a:lnTo>
                <a:lnTo>
                  <a:pt x="46966" y="11771"/>
                </a:lnTo>
                <a:lnTo>
                  <a:pt x="52566" y="5545"/>
                </a:lnTo>
                <a:lnTo>
                  <a:pt x="60272" y="2070"/>
                </a:lnTo>
                <a:lnTo>
                  <a:pt x="65887" y="0"/>
                </a:lnTo>
                <a:close/>
              </a:path>
            </a:pathLst>
          </a:custGeom>
          <a:ln w="55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7962873" y="3144207"/>
            <a:ext cx="42769" cy="41582"/>
          </a:xfrm>
          <a:custGeom>
            <a:avLst/>
            <a:gdLst/>
            <a:ahLst/>
            <a:cxnLst/>
            <a:rect l="l" t="t" r="r" b="b"/>
            <a:pathLst>
              <a:path w="42769" h="41582">
                <a:moveTo>
                  <a:pt x="0" y="20791"/>
                </a:moveTo>
                <a:lnTo>
                  <a:pt x="4810" y="33599"/>
                </a:lnTo>
                <a:lnTo>
                  <a:pt x="16394" y="41065"/>
                </a:lnTo>
                <a:lnTo>
                  <a:pt x="20675" y="41582"/>
                </a:lnTo>
                <a:lnTo>
                  <a:pt x="34256" y="36986"/>
                </a:lnTo>
                <a:lnTo>
                  <a:pt x="42020" y="25941"/>
                </a:lnTo>
                <a:lnTo>
                  <a:pt x="42769" y="20791"/>
                </a:lnTo>
                <a:lnTo>
                  <a:pt x="38145" y="8203"/>
                </a:lnTo>
                <a:lnTo>
                  <a:pt x="26440" y="735"/>
                </a:lnTo>
                <a:lnTo>
                  <a:pt x="20675" y="0"/>
                </a:lnTo>
                <a:lnTo>
                  <a:pt x="7863" y="4784"/>
                </a:lnTo>
                <a:lnTo>
                  <a:pt x="505" y="16435"/>
                </a:lnTo>
                <a:lnTo>
                  <a:pt x="0" y="207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7962873" y="3144207"/>
            <a:ext cx="42769" cy="41582"/>
          </a:xfrm>
          <a:custGeom>
            <a:avLst/>
            <a:gdLst/>
            <a:ahLst/>
            <a:cxnLst/>
            <a:rect l="l" t="t" r="r" b="b"/>
            <a:pathLst>
              <a:path w="42769" h="41582">
                <a:moveTo>
                  <a:pt x="0" y="20791"/>
                </a:moveTo>
                <a:lnTo>
                  <a:pt x="4810" y="33599"/>
                </a:lnTo>
                <a:lnTo>
                  <a:pt x="16394" y="41065"/>
                </a:lnTo>
                <a:lnTo>
                  <a:pt x="20675" y="41582"/>
                </a:lnTo>
                <a:lnTo>
                  <a:pt x="34256" y="36986"/>
                </a:lnTo>
                <a:lnTo>
                  <a:pt x="42020" y="25941"/>
                </a:lnTo>
                <a:lnTo>
                  <a:pt x="42769" y="20791"/>
                </a:lnTo>
                <a:lnTo>
                  <a:pt x="38145" y="8203"/>
                </a:lnTo>
                <a:lnTo>
                  <a:pt x="26440" y="735"/>
                </a:lnTo>
                <a:lnTo>
                  <a:pt x="20675" y="0"/>
                </a:lnTo>
                <a:lnTo>
                  <a:pt x="7863" y="4784"/>
                </a:lnTo>
                <a:lnTo>
                  <a:pt x="505" y="16435"/>
                </a:lnTo>
                <a:lnTo>
                  <a:pt x="0" y="20791"/>
                </a:lnTo>
                <a:close/>
              </a:path>
            </a:pathLst>
          </a:custGeom>
          <a:ln w="557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8643925" y="3144207"/>
            <a:ext cx="42696" cy="41582"/>
          </a:xfrm>
          <a:custGeom>
            <a:avLst/>
            <a:gdLst/>
            <a:ahLst/>
            <a:cxnLst/>
            <a:rect l="l" t="t" r="r" b="b"/>
            <a:pathLst>
              <a:path w="42696" h="41582">
                <a:moveTo>
                  <a:pt x="0" y="20791"/>
                </a:moveTo>
                <a:lnTo>
                  <a:pt x="4774" y="33538"/>
                </a:lnTo>
                <a:lnTo>
                  <a:pt x="16387" y="41028"/>
                </a:lnTo>
                <a:lnTo>
                  <a:pt x="20909" y="41582"/>
                </a:lnTo>
                <a:lnTo>
                  <a:pt x="34338" y="36923"/>
                </a:lnTo>
                <a:lnTo>
                  <a:pt x="42005" y="25750"/>
                </a:lnTo>
                <a:lnTo>
                  <a:pt x="42696" y="20791"/>
                </a:lnTo>
                <a:lnTo>
                  <a:pt x="38039" y="8125"/>
                </a:lnTo>
                <a:lnTo>
                  <a:pt x="26351" y="681"/>
                </a:lnTo>
                <a:lnTo>
                  <a:pt x="20909" y="0"/>
                </a:lnTo>
                <a:lnTo>
                  <a:pt x="7960" y="4734"/>
                </a:lnTo>
                <a:lnTo>
                  <a:pt x="542" y="16281"/>
                </a:lnTo>
                <a:lnTo>
                  <a:pt x="0" y="207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8643925" y="3144207"/>
            <a:ext cx="42696" cy="41582"/>
          </a:xfrm>
          <a:custGeom>
            <a:avLst/>
            <a:gdLst/>
            <a:ahLst/>
            <a:cxnLst/>
            <a:rect l="l" t="t" r="r" b="b"/>
            <a:pathLst>
              <a:path w="42696" h="41582">
                <a:moveTo>
                  <a:pt x="0" y="20791"/>
                </a:moveTo>
                <a:lnTo>
                  <a:pt x="4774" y="33538"/>
                </a:lnTo>
                <a:lnTo>
                  <a:pt x="16387" y="41028"/>
                </a:lnTo>
                <a:lnTo>
                  <a:pt x="20909" y="41582"/>
                </a:lnTo>
                <a:lnTo>
                  <a:pt x="34338" y="36923"/>
                </a:lnTo>
                <a:lnTo>
                  <a:pt x="42005" y="25750"/>
                </a:lnTo>
                <a:lnTo>
                  <a:pt x="42696" y="20791"/>
                </a:lnTo>
                <a:lnTo>
                  <a:pt x="38039" y="8125"/>
                </a:lnTo>
                <a:lnTo>
                  <a:pt x="26351" y="681"/>
                </a:lnTo>
                <a:lnTo>
                  <a:pt x="20909" y="0"/>
                </a:lnTo>
                <a:lnTo>
                  <a:pt x="7960" y="4734"/>
                </a:lnTo>
                <a:lnTo>
                  <a:pt x="542" y="16281"/>
                </a:lnTo>
                <a:lnTo>
                  <a:pt x="0" y="20791"/>
                </a:lnTo>
                <a:close/>
              </a:path>
            </a:pathLst>
          </a:custGeom>
          <a:ln w="557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8984473" y="3373591"/>
            <a:ext cx="41819" cy="41567"/>
          </a:xfrm>
          <a:custGeom>
            <a:avLst/>
            <a:gdLst/>
            <a:ahLst/>
            <a:cxnLst/>
            <a:rect l="l" t="t" r="r" b="b"/>
            <a:pathLst>
              <a:path w="41819" h="41567">
                <a:moveTo>
                  <a:pt x="0" y="20776"/>
                </a:moveTo>
                <a:lnTo>
                  <a:pt x="4840" y="33707"/>
                </a:lnTo>
                <a:lnTo>
                  <a:pt x="16433" y="41053"/>
                </a:lnTo>
                <a:lnTo>
                  <a:pt x="20763" y="41567"/>
                </a:lnTo>
                <a:lnTo>
                  <a:pt x="33793" y="36864"/>
                </a:lnTo>
                <a:lnTo>
                  <a:pt x="41253" y="25381"/>
                </a:lnTo>
                <a:lnTo>
                  <a:pt x="41819" y="20776"/>
                </a:lnTo>
                <a:lnTo>
                  <a:pt x="37061" y="8075"/>
                </a:lnTo>
                <a:lnTo>
                  <a:pt x="25425" y="575"/>
                </a:lnTo>
                <a:lnTo>
                  <a:pt x="20763" y="0"/>
                </a:lnTo>
                <a:lnTo>
                  <a:pt x="7953" y="4878"/>
                </a:lnTo>
                <a:lnTo>
                  <a:pt x="523" y="16483"/>
                </a:lnTo>
                <a:lnTo>
                  <a:pt x="0" y="207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8984473" y="3373591"/>
            <a:ext cx="41819" cy="41567"/>
          </a:xfrm>
          <a:custGeom>
            <a:avLst/>
            <a:gdLst/>
            <a:ahLst/>
            <a:cxnLst/>
            <a:rect l="l" t="t" r="r" b="b"/>
            <a:pathLst>
              <a:path w="41819" h="41567">
                <a:moveTo>
                  <a:pt x="0" y="20776"/>
                </a:moveTo>
                <a:lnTo>
                  <a:pt x="4840" y="33707"/>
                </a:lnTo>
                <a:lnTo>
                  <a:pt x="16433" y="41053"/>
                </a:lnTo>
                <a:lnTo>
                  <a:pt x="20763" y="41567"/>
                </a:lnTo>
                <a:lnTo>
                  <a:pt x="33793" y="36864"/>
                </a:lnTo>
                <a:lnTo>
                  <a:pt x="41253" y="25381"/>
                </a:lnTo>
                <a:lnTo>
                  <a:pt x="41819" y="20776"/>
                </a:lnTo>
                <a:lnTo>
                  <a:pt x="37061" y="8075"/>
                </a:lnTo>
                <a:lnTo>
                  <a:pt x="25425" y="575"/>
                </a:lnTo>
                <a:lnTo>
                  <a:pt x="20763" y="0"/>
                </a:lnTo>
                <a:lnTo>
                  <a:pt x="7953" y="4878"/>
                </a:lnTo>
                <a:lnTo>
                  <a:pt x="523" y="16483"/>
                </a:lnTo>
                <a:lnTo>
                  <a:pt x="0" y="20776"/>
                </a:lnTo>
                <a:close/>
              </a:path>
            </a:pathLst>
          </a:custGeom>
          <a:ln w="558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8687645" y="3603308"/>
            <a:ext cx="41672" cy="42610"/>
          </a:xfrm>
          <a:custGeom>
            <a:avLst/>
            <a:gdLst/>
            <a:ahLst/>
            <a:cxnLst/>
            <a:rect l="l" t="t" r="r" b="b"/>
            <a:pathLst>
              <a:path w="41672" h="42610">
                <a:moveTo>
                  <a:pt x="0" y="20791"/>
                </a:moveTo>
                <a:lnTo>
                  <a:pt x="4677" y="34063"/>
                </a:lnTo>
                <a:lnTo>
                  <a:pt x="15874" y="41851"/>
                </a:lnTo>
                <a:lnTo>
                  <a:pt x="21055" y="42610"/>
                </a:lnTo>
                <a:lnTo>
                  <a:pt x="33574" y="37845"/>
                </a:lnTo>
                <a:lnTo>
                  <a:pt x="41009" y="26072"/>
                </a:lnTo>
                <a:lnTo>
                  <a:pt x="41672" y="20791"/>
                </a:lnTo>
                <a:lnTo>
                  <a:pt x="36859" y="7822"/>
                </a:lnTo>
                <a:lnTo>
                  <a:pt x="25283" y="491"/>
                </a:lnTo>
                <a:lnTo>
                  <a:pt x="21055" y="0"/>
                </a:lnTo>
                <a:lnTo>
                  <a:pt x="8210" y="4703"/>
                </a:lnTo>
                <a:lnTo>
                  <a:pt x="588" y="16186"/>
                </a:lnTo>
                <a:lnTo>
                  <a:pt x="0" y="207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8687645" y="3603308"/>
            <a:ext cx="41672" cy="42610"/>
          </a:xfrm>
          <a:custGeom>
            <a:avLst/>
            <a:gdLst/>
            <a:ahLst/>
            <a:cxnLst/>
            <a:rect l="l" t="t" r="r" b="b"/>
            <a:pathLst>
              <a:path w="41672" h="42610">
                <a:moveTo>
                  <a:pt x="0" y="20791"/>
                </a:moveTo>
                <a:lnTo>
                  <a:pt x="4677" y="34063"/>
                </a:lnTo>
                <a:lnTo>
                  <a:pt x="15874" y="41851"/>
                </a:lnTo>
                <a:lnTo>
                  <a:pt x="21055" y="42610"/>
                </a:lnTo>
                <a:lnTo>
                  <a:pt x="33574" y="37845"/>
                </a:lnTo>
                <a:lnTo>
                  <a:pt x="41009" y="26072"/>
                </a:lnTo>
                <a:lnTo>
                  <a:pt x="41672" y="20791"/>
                </a:lnTo>
                <a:lnTo>
                  <a:pt x="36859" y="7822"/>
                </a:lnTo>
                <a:lnTo>
                  <a:pt x="25283" y="491"/>
                </a:lnTo>
                <a:lnTo>
                  <a:pt x="21055" y="0"/>
                </a:lnTo>
                <a:lnTo>
                  <a:pt x="8210" y="4703"/>
                </a:lnTo>
                <a:lnTo>
                  <a:pt x="588" y="16186"/>
                </a:lnTo>
                <a:lnTo>
                  <a:pt x="0" y="20791"/>
                </a:lnTo>
                <a:close/>
              </a:path>
            </a:pathLst>
          </a:custGeom>
          <a:ln w="558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7962873" y="3614051"/>
            <a:ext cx="42769" cy="42610"/>
          </a:xfrm>
          <a:custGeom>
            <a:avLst/>
            <a:gdLst/>
            <a:ahLst/>
            <a:cxnLst/>
            <a:rect l="l" t="t" r="r" b="b"/>
            <a:pathLst>
              <a:path w="42769" h="42610">
                <a:moveTo>
                  <a:pt x="0" y="20776"/>
                </a:moveTo>
                <a:lnTo>
                  <a:pt x="4590" y="34300"/>
                </a:lnTo>
                <a:lnTo>
                  <a:pt x="15723" y="41935"/>
                </a:lnTo>
                <a:lnTo>
                  <a:pt x="20675" y="42610"/>
                </a:lnTo>
                <a:lnTo>
                  <a:pt x="33993" y="38242"/>
                </a:lnTo>
                <a:lnTo>
                  <a:pt x="41834" y="27125"/>
                </a:lnTo>
                <a:lnTo>
                  <a:pt x="42769" y="20776"/>
                </a:lnTo>
                <a:lnTo>
                  <a:pt x="38142" y="8344"/>
                </a:lnTo>
                <a:lnTo>
                  <a:pt x="26431" y="755"/>
                </a:lnTo>
                <a:lnTo>
                  <a:pt x="20675" y="0"/>
                </a:lnTo>
                <a:lnTo>
                  <a:pt x="7859" y="4897"/>
                </a:lnTo>
                <a:lnTo>
                  <a:pt x="503" y="16540"/>
                </a:lnTo>
                <a:lnTo>
                  <a:pt x="0" y="207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7962873" y="3614051"/>
            <a:ext cx="42769" cy="42610"/>
          </a:xfrm>
          <a:custGeom>
            <a:avLst/>
            <a:gdLst/>
            <a:ahLst/>
            <a:cxnLst/>
            <a:rect l="l" t="t" r="r" b="b"/>
            <a:pathLst>
              <a:path w="42769" h="42610">
                <a:moveTo>
                  <a:pt x="0" y="20776"/>
                </a:moveTo>
                <a:lnTo>
                  <a:pt x="4590" y="34300"/>
                </a:lnTo>
                <a:lnTo>
                  <a:pt x="15723" y="41935"/>
                </a:lnTo>
                <a:lnTo>
                  <a:pt x="20675" y="42610"/>
                </a:lnTo>
                <a:lnTo>
                  <a:pt x="33993" y="38242"/>
                </a:lnTo>
                <a:lnTo>
                  <a:pt x="41834" y="27125"/>
                </a:lnTo>
                <a:lnTo>
                  <a:pt x="42769" y="20776"/>
                </a:lnTo>
                <a:lnTo>
                  <a:pt x="38142" y="8344"/>
                </a:lnTo>
                <a:lnTo>
                  <a:pt x="26431" y="755"/>
                </a:lnTo>
                <a:lnTo>
                  <a:pt x="20675" y="0"/>
                </a:lnTo>
                <a:lnTo>
                  <a:pt x="7859" y="4897"/>
                </a:lnTo>
                <a:lnTo>
                  <a:pt x="503" y="16540"/>
                </a:lnTo>
                <a:lnTo>
                  <a:pt x="0" y="20776"/>
                </a:lnTo>
                <a:close/>
              </a:path>
            </a:pathLst>
          </a:custGeom>
          <a:ln w="558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7622208" y="3384667"/>
            <a:ext cx="42754" cy="42624"/>
          </a:xfrm>
          <a:custGeom>
            <a:avLst/>
            <a:gdLst/>
            <a:ahLst/>
            <a:cxnLst/>
            <a:rect l="l" t="t" r="r" b="b"/>
            <a:pathLst>
              <a:path w="42754" h="42624">
                <a:moveTo>
                  <a:pt x="0" y="20791"/>
                </a:moveTo>
                <a:lnTo>
                  <a:pt x="4590" y="34168"/>
                </a:lnTo>
                <a:lnTo>
                  <a:pt x="15723" y="41928"/>
                </a:lnTo>
                <a:lnTo>
                  <a:pt x="20675" y="42624"/>
                </a:lnTo>
                <a:lnTo>
                  <a:pt x="33992" y="38150"/>
                </a:lnTo>
                <a:lnTo>
                  <a:pt x="41824" y="27003"/>
                </a:lnTo>
                <a:lnTo>
                  <a:pt x="42754" y="20791"/>
                </a:lnTo>
                <a:lnTo>
                  <a:pt x="38133" y="8199"/>
                </a:lnTo>
                <a:lnTo>
                  <a:pt x="26429" y="732"/>
                </a:lnTo>
                <a:lnTo>
                  <a:pt x="20675" y="0"/>
                </a:lnTo>
                <a:lnTo>
                  <a:pt x="7863" y="4784"/>
                </a:lnTo>
                <a:lnTo>
                  <a:pt x="505" y="16435"/>
                </a:lnTo>
                <a:lnTo>
                  <a:pt x="0" y="207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7622208" y="3384667"/>
            <a:ext cx="42754" cy="42624"/>
          </a:xfrm>
          <a:custGeom>
            <a:avLst/>
            <a:gdLst/>
            <a:ahLst/>
            <a:cxnLst/>
            <a:rect l="l" t="t" r="r" b="b"/>
            <a:pathLst>
              <a:path w="42754" h="42624">
                <a:moveTo>
                  <a:pt x="0" y="20791"/>
                </a:moveTo>
                <a:lnTo>
                  <a:pt x="4590" y="34168"/>
                </a:lnTo>
                <a:lnTo>
                  <a:pt x="15723" y="41928"/>
                </a:lnTo>
                <a:lnTo>
                  <a:pt x="20675" y="42624"/>
                </a:lnTo>
                <a:lnTo>
                  <a:pt x="33992" y="38150"/>
                </a:lnTo>
                <a:lnTo>
                  <a:pt x="41824" y="27003"/>
                </a:lnTo>
                <a:lnTo>
                  <a:pt x="42754" y="20791"/>
                </a:lnTo>
                <a:lnTo>
                  <a:pt x="38133" y="8199"/>
                </a:lnTo>
                <a:lnTo>
                  <a:pt x="26429" y="732"/>
                </a:lnTo>
                <a:lnTo>
                  <a:pt x="20675" y="0"/>
                </a:lnTo>
                <a:lnTo>
                  <a:pt x="7863" y="4784"/>
                </a:lnTo>
                <a:lnTo>
                  <a:pt x="505" y="16435"/>
                </a:lnTo>
                <a:lnTo>
                  <a:pt x="0" y="20791"/>
                </a:lnTo>
                <a:close/>
              </a:path>
            </a:pathLst>
          </a:custGeom>
          <a:ln w="558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9107591" y="3417244"/>
            <a:ext cx="112151" cy="83150"/>
          </a:xfrm>
          <a:custGeom>
            <a:avLst/>
            <a:gdLst/>
            <a:ahLst/>
            <a:cxnLst/>
            <a:rect l="l" t="t" r="r" b="b"/>
            <a:pathLst>
              <a:path w="112151" h="83150">
                <a:moveTo>
                  <a:pt x="76765" y="39497"/>
                </a:moveTo>
                <a:lnTo>
                  <a:pt x="78812" y="0"/>
                </a:lnTo>
                <a:lnTo>
                  <a:pt x="0" y="83150"/>
                </a:lnTo>
                <a:lnTo>
                  <a:pt x="112151" y="56828"/>
                </a:lnTo>
                <a:lnTo>
                  <a:pt x="76765" y="394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9481185" y="3027452"/>
            <a:ext cx="253692" cy="145176"/>
          </a:xfrm>
          <a:custGeom>
            <a:avLst/>
            <a:gdLst/>
            <a:ahLst/>
            <a:cxnLst/>
            <a:rect l="l" t="t" r="r" b="b"/>
            <a:pathLst>
              <a:path w="253692" h="145176">
                <a:moveTo>
                  <a:pt x="253692" y="0"/>
                </a:moveTo>
                <a:lnTo>
                  <a:pt x="0" y="145176"/>
                </a:lnTo>
              </a:path>
            </a:pathLst>
          </a:custGeom>
          <a:ln w="55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9481185" y="3172629"/>
            <a:ext cx="133938" cy="36037"/>
          </a:xfrm>
          <a:custGeom>
            <a:avLst/>
            <a:gdLst/>
            <a:ahLst/>
            <a:cxnLst/>
            <a:rect l="l" t="t" r="r" b="b"/>
            <a:pathLst>
              <a:path w="133938" h="36037">
                <a:moveTo>
                  <a:pt x="0" y="0"/>
                </a:moveTo>
                <a:lnTo>
                  <a:pt x="133938" y="36037"/>
                </a:lnTo>
              </a:path>
            </a:pathLst>
          </a:custGeom>
          <a:ln w="55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9107591" y="3208666"/>
            <a:ext cx="507532" cy="291728"/>
          </a:xfrm>
          <a:custGeom>
            <a:avLst/>
            <a:gdLst/>
            <a:ahLst/>
            <a:cxnLst/>
            <a:rect l="l" t="t" r="r" b="b"/>
            <a:pathLst>
              <a:path w="507532" h="291728">
                <a:moveTo>
                  <a:pt x="507532" y="0"/>
                </a:moveTo>
                <a:lnTo>
                  <a:pt x="0" y="291728"/>
                </a:lnTo>
              </a:path>
            </a:pathLst>
          </a:custGeom>
          <a:ln w="55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9107591" y="3417244"/>
            <a:ext cx="112151" cy="83150"/>
          </a:xfrm>
          <a:custGeom>
            <a:avLst/>
            <a:gdLst/>
            <a:ahLst/>
            <a:cxnLst/>
            <a:rect l="l" t="t" r="r" b="b"/>
            <a:pathLst>
              <a:path w="112151" h="83150">
                <a:moveTo>
                  <a:pt x="0" y="83150"/>
                </a:moveTo>
                <a:lnTo>
                  <a:pt x="78812" y="0"/>
                </a:lnTo>
                <a:lnTo>
                  <a:pt x="76765" y="39497"/>
                </a:lnTo>
                <a:lnTo>
                  <a:pt x="112151" y="56828"/>
                </a:lnTo>
                <a:lnTo>
                  <a:pt x="0" y="83150"/>
                </a:lnTo>
                <a:close/>
              </a:path>
            </a:pathLst>
          </a:custGeom>
          <a:ln w="5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8075726" y="3136592"/>
            <a:ext cx="55037" cy="0"/>
          </a:xfrm>
          <a:custGeom>
            <a:avLst/>
            <a:gdLst/>
            <a:ahLst/>
            <a:cxnLst/>
            <a:rect l="l" t="t" r="r" b="b"/>
            <a:pathLst>
              <a:path w="55037" h="0">
                <a:moveTo>
                  <a:pt x="0" y="0"/>
                </a:moveTo>
                <a:lnTo>
                  <a:pt x="55037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8515236" y="3136592"/>
            <a:ext cx="87966" cy="0"/>
          </a:xfrm>
          <a:custGeom>
            <a:avLst/>
            <a:gdLst/>
            <a:ahLst/>
            <a:cxnLst/>
            <a:rect l="l" t="t" r="r" b="b"/>
            <a:pathLst>
              <a:path w="87966" h="0">
                <a:moveTo>
                  <a:pt x="0" y="0"/>
                </a:moveTo>
                <a:lnTo>
                  <a:pt x="87966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8053997" y="3617511"/>
            <a:ext cx="54686" cy="0"/>
          </a:xfrm>
          <a:custGeom>
            <a:avLst/>
            <a:gdLst/>
            <a:ahLst/>
            <a:cxnLst/>
            <a:rect l="l" t="t" r="r" b="b"/>
            <a:pathLst>
              <a:path w="54686" h="0">
                <a:moveTo>
                  <a:pt x="0" y="0"/>
                </a:moveTo>
                <a:lnTo>
                  <a:pt x="54686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8603202" y="3617511"/>
            <a:ext cx="33996" cy="0"/>
          </a:xfrm>
          <a:custGeom>
            <a:avLst/>
            <a:gdLst/>
            <a:ahLst/>
            <a:cxnLst/>
            <a:rect l="l" t="t" r="r" b="b"/>
            <a:pathLst>
              <a:path w="33996" h="0">
                <a:moveTo>
                  <a:pt x="0" y="0"/>
                </a:moveTo>
                <a:lnTo>
                  <a:pt x="33996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8918674" y="3306020"/>
            <a:ext cx="46936" cy="27378"/>
          </a:xfrm>
          <a:custGeom>
            <a:avLst/>
            <a:gdLst/>
            <a:ahLst/>
            <a:cxnLst/>
            <a:rect l="l" t="t" r="r" b="b"/>
            <a:pathLst>
              <a:path w="46936" h="27378">
                <a:moveTo>
                  <a:pt x="46936" y="27378"/>
                </a:moveTo>
                <a:lnTo>
                  <a:pt x="0" y="0"/>
                </a:lnTo>
              </a:path>
            </a:pathLst>
          </a:custGeom>
          <a:ln w="55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8822899" y="3251276"/>
            <a:ext cx="47375" cy="27378"/>
          </a:xfrm>
          <a:custGeom>
            <a:avLst/>
            <a:gdLst/>
            <a:ahLst/>
            <a:cxnLst/>
            <a:rect l="l" t="t" r="r" b="b"/>
            <a:pathLst>
              <a:path w="47375" h="27378">
                <a:moveTo>
                  <a:pt x="47375" y="27378"/>
                </a:moveTo>
                <a:lnTo>
                  <a:pt x="0" y="0"/>
                </a:lnTo>
              </a:path>
            </a:pathLst>
          </a:custGeom>
          <a:ln w="55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8727271" y="3196533"/>
            <a:ext cx="48399" cy="27378"/>
          </a:xfrm>
          <a:custGeom>
            <a:avLst/>
            <a:gdLst/>
            <a:ahLst/>
            <a:cxnLst/>
            <a:rect l="l" t="t" r="r" b="b"/>
            <a:pathLst>
              <a:path w="48399" h="27378">
                <a:moveTo>
                  <a:pt x="48399" y="27378"/>
                </a:moveTo>
                <a:lnTo>
                  <a:pt x="0" y="0"/>
                </a:lnTo>
              </a:path>
            </a:pathLst>
          </a:custGeom>
          <a:ln w="55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7691253" y="3316763"/>
            <a:ext cx="47317" cy="27378"/>
          </a:xfrm>
          <a:custGeom>
            <a:avLst/>
            <a:gdLst/>
            <a:ahLst/>
            <a:cxnLst/>
            <a:rect l="l" t="t" r="r" b="b"/>
            <a:pathLst>
              <a:path w="47317" h="27378">
                <a:moveTo>
                  <a:pt x="0" y="27378"/>
                </a:moveTo>
                <a:lnTo>
                  <a:pt x="47317" y="0"/>
                </a:lnTo>
              </a:path>
            </a:pathLst>
          </a:custGeom>
          <a:ln w="55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7786940" y="3262367"/>
            <a:ext cx="47317" cy="27016"/>
          </a:xfrm>
          <a:custGeom>
            <a:avLst/>
            <a:gdLst/>
            <a:ahLst/>
            <a:cxnLst/>
            <a:rect l="l" t="t" r="r" b="b"/>
            <a:pathLst>
              <a:path w="47317" h="27016">
                <a:moveTo>
                  <a:pt x="0" y="27016"/>
                </a:moveTo>
                <a:lnTo>
                  <a:pt x="47317" y="0"/>
                </a:lnTo>
              </a:path>
            </a:pathLst>
          </a:custGeom>
          <a:ln w="55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7881559" y="3195490"/>
            <a:ext cx="69045" cy="39497"/>
          </a:xfrm>
          <a:custGeom>
            <a:avLst/>
            <a:gdLst/>
            <a:ahLst/>
            <a:cxnLst/>
            <a:rect l="l" t="t" r="r" b="b"/>
            <a:pathLst>
              <a:path w="69045" h="39497">
                <a:moveTo>
                  <a:pt x="0" y="39497"/>
                </a:moveTo>
                <a:lnTo>
                  <a:pt x="69045" y="0"/>
                </a:lnTo>
              </a:path>
            </a:pathLst>
          </a:custGeom>
          <a:ln w="55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7894529" y="3590132"/>
            <a:ext cx="38558" cy="38122"/>
          </a:xfrm>
          <a:custGeom>
            <a:avLst/>
            <a:gdLst/>
            <a:ahLst/>
            <a:cxnLst/>
            <a:rect l="l" t="t" r="r" b="b"/>
            <a:pathLst>
              <a:path w="38558" h="38122">
                <a:moveTo>
                  <a:pt x="38558" y="38122"/>
                </a:moveTo>
                <a:lnTo>
                  <a:pt x="0" y="0"/>
                </a:lnTo>
              </a:path>
            </a:pathLst>
          </a:custGeom>
          <a:ln w="557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7816725" y="3512527"/>
            <a:ext cx="38207" cy="38107"/>
          </a:xfrm>
          <a:custGeom>
            <a:avLst/>
            <a:gdLst/>
            <a:ahLst/>
            <a:cxnLst/>
            <a:rect l="l" t="t" r="r" b="b"/>
            <a:pathLst>
              <a:path w="38207" h="38107">
                <a:moveTo>
                  <a:pt x="38207" y="38107"/>
                </a:moveTo>
                <a:lnTo>
                  <a:pt x="0" y="0"/>
                </a:lnTo>
              </a:path>
            </a:pathLst>
          </a:custGeom>
          <a:ln w="558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7706679" y="3403040"/>
            <a:ext cx="71487" cy="71031"/>
          </a:xfrm>
          <a:custGeom>
            <a:avLst/>
            <a:gdLst/>
            <a:ahLst/>
            <a:cxnLst/>
            <a:rect l="l" t="t" r="r" b="b"/>
            <a:pathLst>
              <a:path w="71487" h="71031">
                <a:moveTo>
                  <a:pt x="71487" y="71031"/>
                </a:moveTo>
                <a:lnTo>
                  <a:pt x="0" y="0"/>
                </a:lnTo>
              </a:path>
            </a:pathLst>
          </a:custGeom>
          <a:ln w="558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8757100" y="3546480"/>
            <a:ext cx="47229" cy="27031"/>
          </a:xfrm>
          <a:custGeom>
            <a:avLst/>
            <a:gdLst/>
            <a:ahLst/>
            <a:cxnLst/>
            <a:rect l="l" t="t" r="r" b="b"/>
            <a:pathLst>
              <a:path w="47229" h="27031">
                <a:moveTo>
                  <a:pt x="0" y="27031"/>
                </a:moveTo>
                <a:lnTo>
                  <a:pt x="47229" y="0"/>
                </a:lnTo>
              </a:path>
            </a:pathLst>
          </a:custGeom>
          <a:ln w="55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8852728" y="3491736"/>
            <a:ext cx="46936" cy="27378"/>
          </a:xfrm>
          <a:custGeom>
            <a:avLst/>
            <a:gdLst/>
            <a:ahLst/>
            <a:cxnLst/>
            <a:rect l="l" t="t" r="r" b="b"/>
            <a:pathLst>
              <a:path w="46936" h="27378">
                <a:moveTo>
                  <a:pt x="0" y="27378"/>
                </a:moveTo>
                <a:lnTo>
                  <a:pt x="46936" y="0"/>
                </a:lnTo>
              </a:path>
            </a:pathLst>
          </a:custGeom>
          <a:ln w="55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8947041" y="3439411"/>
            <a:ext cx="45182" cy="24961"/>
          </a:xfrm>
          <a:custGeom>
            <a:avLst/>
            <a:gdLst/>
            <a:ahLst/>
            <a:cxnLst/>
            <a:rect l="l" t="t" r="r" b="b"/>
            <a:pathLst>
              <a:path w="45182" h="24961">
                <a:moveTo>
                  <a:pt x="0" y="24961"/>
                </a:moveTo>
                <a:lnTo>
                  <a:pt x="45182" y="0"/>
                </a:lnTo>
              </a:path>
            </a:pathLst>
          </a:custGeom>
          <a:ln w="55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8185786" y="3136592"/>
            <a:ext cx="55022" cy="0"/>
          </a:xfrm>
          <a:custGeom>
            <a:avLst/>
            <a:gdLst/>
            <a:ahLst/>
            <a:cxnLst/>
            <a:rect l="l" t="t" r="r" b="b"/>
            <a:pathLst>
              <a:path w="55022" h="0">
                <a:moveTo>
                  <a:pt x="0" y="0"/>
                </a:moveTo>
                <a:lnTo>
                  <a:pt x="55022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8295481" y="3136592"/>
            <a:ext cx="55022" cy="0"/>
          </a:xfrm>
          <a:custGeom>
            <a:avLst/>
            <a:gdLst/>
            <a:ahLst/>
            <a:cxnLst/>
            <a:rect l="l" t="t" r="r" b="b"/>
            <a:pathLst>
              <a:path w="55022" h="0">
                <a:moveTo>
                  <a:pt x="0" y="0"/>
                </a:moveTo>
                <a:lnTo>
                  <a:pt x="55022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8405541" y="3136592"/>
            <a:ext cx="55022" cy="0"/>
          </a:xfrm>
          <a:custGeom>
            <a:avLst/>
            <a:gdLst/>
            <a:ahLst/>
            <a:cxnLst/>
            <a:rect l="l" t="t" r="r" b="b"/>
            <a:pathLst>
              <a:path w="55022" h="0">
                <a:moveTo>
                  <a:pt x="0" y="0"/>
                </a:moveTo>
                <a:lnTo>
                  <a:pt x="55022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8163707" y="3617511"/>
            <a:ext cx="55022" cy="0"/>
          </a:xfrm>
          <a:custGeom>
            <a:avLst/>
            <a:gdLst/>
            <a:ahLst/>
            <a:cxnLst/>
            <a:rect l="l" t="t" r="r" b="b"/>
            <a:pathLst>
              <a:path w="55022" h="0">
                <a:moveTo>
                  <a:pt x="0" y="0"/>
                </a:moveTo>
                <a:lnTo>
                  <a:pt x="55022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8273753" y="3617511"/>
            <a:ext cx="54671" cy="0"/>
          </a:xfrm>
          <a:custGeom>
            <a:avLst/>
            <a:gdLst/>
            <a:ahLst/>
            <a:cxnLst/>
            <a:rect l="l" t="t" r="r" b="b"/>
            <a:pathLst>
              <a:path w="54671" h="0">
                <a:moveTo>
                  <a:pt x="0" y="0"/>
                </a:moveTo>
                <a:lnTo>
                  <a:pt x="54671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8383462" y="3617511"/>
            <a:ext cx="55022" cy="0"/>
          </a:xfrm>
          <a:custGeom>
            <a:avLst/>
            <a:gdLst/>
            <a:ahLst/>
            <a:cxnLst/>
            <a:rect l="l" t="t" r="r" b="b"/>
            <a:pathLst>
              <a:path w="55022" h="0">
                <a:moveTo>
                  <a:pt x="0" y="0"/>
                </a:moveTo>
                <a:lnTo>
                  <a:pt x="55022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8493508" y="3617511"/>
            <a:ext cx="54671" cy="0"/>
          </a:xfrm>
          <a:custGeom>
            <a:avLst/>
            <a:gdLst/>
            <a:ahLst/>
            <a:cxnLst/>
            <a:rect l="l" t="t" r="r" b="b"/>
            <a:pathLst>
              <a:path w="54671" h="0">
                <a:moveTo>
                  <a:pt x="0" y="0"/>
                </a:moveTo>
                <a:lnTo>
                  <a:pt x="54671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605129" y="333970"/>
            <a:ext cx="5281857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enz</a:t>
            </a:r>
            <a:r>
              <a:rPr dirty="0" smtClean="0" baseline="1708" sz="2100" spc="-4">
                <a:latin typeface="Comic Sans MS"/>
                <a:cs typeface="Comic Sans MS"/>
              </a:rPr>
              <a:t>è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artient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am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lle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lécules</a:t>
            </a:r>
            <a:r>
              <a:rPr dirty="0" smtClean="0" baseline="1708" sz="2100" spc="-2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aromat</a:t>
            </a:r>
            <a:r>
              <a:rPr dirty="0" smtClean="0" baseline="1708" sz="2100" spc="4" b="1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que</a:t>
            </a:r>
            <a:r>
              <a:rPr dirty="0" smtClean="0" baseline="1708" sz="2100" spc="4" b="1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5129" y="757150"/>
            <a:ext cx="11353054" cy="4208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60"/>
              </a:lnSpc>
              <a:spcBef>
                <a:spcPts val="83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4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3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m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-1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écules</a:t>
            </a:r>
            <a:r>
              <a:rPr dirty="0" smtClean="0" baseline="3417" sz="2100" spc="4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</a:t>
            </a:r>
            <a:r>
              <a:rPr dirty="0" smtClean="0" baseline="3417" sz="2100" spc="-14">
                <a:latin typeface="Comic Sans MS"/>
                <a:cs typeface="Comic Sans MS"/>
              </a:rPr>
              <a:t>e</a:t>
            </a:r>
            <a:r>
              <a:rPr dirty="0" smtClean="0" baseline="3417" sz="2100" spc="-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rés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nt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nt</a:t>
            </a:r>
            <a:r>
              <a:rPr dirty="0" smtClean="0" baseline="3417" sz="2100" spc="4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des</a:t>
            </a:r>
            <a:r>
              <a:rPr dirty="0" smtClean="0" baseline="3417" sz="2100" spc="5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3417" sz="2100" spc="-9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dirty="0" smtClean="0" baseline="3417" sz="2100" spc="-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èc</a:t>
            </a:r>
            <a:r>
              <a:rPr dirty="0" smtClean="0" baseline="3417" sz="2100" spc="-4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dirty="0" smtClean="0" baseline="3417" sz="2100" spc="5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très</a:t>
            </a:r>
            <a:r>
              <a:rPr dirty="0" smtClean="0" baseline="3417" sz="2100" spc="5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sta</a:t>
            </a:r>
            <a:r>
              <a:rPr dirty="0" smtClean="0" baseline="3417" sz="2100" spc="-4">
                <a:solidFill>
                  <a:srgbClr val="FF3300"/>
                </a:solidFill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les</a:t>
            </a:r>
            <a:r>
              <a:rPr dirty="0" smtClean="0" baseline="3417" sz="2100" spc="2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u</a:t>
            </a:r>
            <a:r>
              <a:rPr dirty="0" smtClean="0" baseline="3417" sz="2100" spc="50">
                <a:latin typeface="Comic Sans MS"/>
                <a:cs typeface="Comic Sans MS"/>
              </a:rPr>
              <a:t> </a:t>
            </a:r>
            <a:r>
              <a:rPr dirty="0" smtClean="0" baseline="3417" sz="2100" spc="-14">
                <a:latin typeface="Comic Sans MS"/>
                <a:cs typeface="Comic Sans MS"/>
              </a:rPr>
              <a:t>f</a:t>
            </a:r>
            <a:r>
              <a:rPr dirty="0" smtClean="0" baseline="3417" sz="2100" spc="0">
                <a:latin typeface="Comic Sans MS"/>
                <a:cs typeface="Comic Sans MS"/>
              </a:rPr>
              <a:t>ait</a:t>
            </a:r>
            <a:r>
              <a:rPr dirty="0" smtClean="0" baseline="3417" sz="2100" spc="3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-9">
                <a:latin typeface="Comic Sans MS"/>
                <a:cs typeface="Comic Sans MS"/>
              </a:rPr>
              <a:t>’</a:t>
            </a:r>
            <a:r>
              <a:rPr dirty="0" smtClean="0" baseline="3417" sz="2100" spc="0">
                <a:latin typeface="Comic Sans MS"/>
                <a:cs typeface="Comic Sans MS"/>
              </a:rPr>
              <a:t>une</a:t>
            </a:r>
            <a:r>
              <a:rPr dirty="0" smtClean="0" baseline="3417" sz="2100" spc="50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élo</a:t>
            </a:r>
            <a:r>
              <a:rPr dirty="0" smtClean="0" baseline="3417" sz="2100" spc="-9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alis</a:t>
            </a:r>
            <a:r>
              <a:rPr dirty="0" smtClean="0" baseline="3417" sz="2100" spc="4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dirty="0" smtClean="0" baseline="3417" sz="2100" spc="-14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3417" sz="2100" spc="5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-14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ircul</a:t>
            </a:r>
            <a:r>
              <a:rPr dirty="0" smtClean="0" baseline="3417" sz="2100" spc="-9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ire</a:t>
            </a:r>
            <a:r>
              <a:rPr dirty="0" smtClean="0" baseline="3417" sz="2100" spc="3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des</a:t>
            </a:r>
            <a:r>
              <a:rPr dirty="0" smtClean="0" baseline="3417" sz="2100" spc="3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éle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trons</a:t>
            </a:r>
            <a:r>
              <a:rPr dirty="0" smtClean="0" baseline="3417" sz="2100" spc="50">
                <a:latin typeface="Comic Sans MS"/>
                <a:cs typeface="Comic Sans MS"/>
              </a:rPr>
              <a:t> </a:t>
            </a:r>
            <a:r>
              <a:rPr dirty="0" smtClean="0" baseline="3886" sz="2100" spc="-25">
                <a:latin typeface="Symbol"/>
                <a:cs typeface="Symbol"/>
              </a:rPr>
              <a:t></a:t>
            </a:r>
            <a:r>
              <a:rPr dirty="0" smtClean="0" baseline="3417" sz="2100" spc="0">
                <a:latin typeface="Comic Sans MS"/>
                <a:cs typeface="Comic Sans MS"/>
              </a:rPr>
              <a:t>.</a:t>
            </a:r>
            <a:r>
              <a:rPr dirty="0" smtClean="0" baseline="3417" sz="2100" spc="50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5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-9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ns</a:t>
            </a:r>
            <a:r>
              <a:rPr dirty="0" smtClean="0" baseline="3417" sz="2100" spc="2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-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ur</a:t>
            </a:r>
            <a:r>
              <a:rPr dirty="0" smtClean="0" baseline="3417" sz="2100" spc="54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q</a:t>
            </a:r>
            <a:r>
              <a:rPr dirty="0" smtClean="0" baseline="3417" sz="2100" spc="0">
                <a:latin typeface="Comic Sans MS"/>
                <a:cs typeface="Comic Sans MS"/>
              </a:rPr>
              <a:t>u’u</a:t>
            </a:r>
            <a:r>
              <a:rPr dirty="0" smtClean="0" baseline="3417" sz="2100" spc="9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  <a:p>
            <a:pPr marL="12700" marR="27543">
              <a:lnSpc>
                <a:spcPts val="1655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lécule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it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mati</a:t>
            </a:r>
            <a:r>
              <a:rPr dirty="0" smtClean="0" baseline="1708" sz="2100" spc="4">
                <a:latin typeface="Comic Sans MS"/>
                <a:cs typeface="Comic Sans MS"/>
              </a:rPr>
              <a:t>q</a:t>
            </a:r>
            <a:r>
              <a:rPr dirty="0" smtClean="0" baseline="1708" sz="2100" spc="-9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très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si</a:t>
            </a:r>
            <a:r>
              <a:rPr dirty="0" smtClean="0" baseline="1708" sz="2100" spc="4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été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én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ncées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Huck</a:t>
            </a:r>
            <a:r>
              <a:rPr dirty="0" smtClean="0" baseline="1708" sz="2100" spc="-4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708" sz="2100" spc="-184" b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05129" y="1401024"/>
            <a:ext cx="411687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Un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lécule</a:t>
            </a:r>
            <a:r>
              <a:rPr dirty="0" smtClean="0" baseline="1708" sz="2100" spc="-25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sera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ar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mati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q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-3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si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et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seulement</a:t>
            </a:r>
            <a:r>
              <a:rPr dirty="0" smtClean="0" baseline="1708" sz="2100" spc="-2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si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05129" y="1827744"/>
            <a:ext cx="2378914" cy="8456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7543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4">
                <a:solidFill>
                  <a:srgbClr val="FF3300"/>
                </a:solidFill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cyclique</a:t>
            </a:r>
            <a:endParaRPr sz="1400">
              <a:latin typeface="Comic Sans MS"/>
              <a:cs typeface="Comic Sans MS"/>
            </a:endParaRPr>
          </a:p>
          <a:p>
            <a:pPr marL="12700" marR="27543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-st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uc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ure</a:t>
            </a: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plane</a:t>
            </a:r>
            <a:endParaRPr sz="1400">
              <a:latin typeface="Comic Sans MS"/>
              <a:cs typeface="Comic Sans MS"/>
            </a:endParaRPr>
          </a:p>
          <a:p>
            <a:pPr marL="12700" marR="5696">
              <a:lnSpc>
                <a:spcPts val="1685"/>
              </a:lnSpc>
              <a:spcBef>
                <a:spcPts val="0"/>
              </a:spcBef>
            </a:pP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ubl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-1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ns</a:t>
            </a:r>
            <a:r>
              <a:rPr dirty="0" smtClean="0" baseline="1708" sz="2100" spc="-1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conjuguées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80"/>
              </a:lnSpc>
            </a:pP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4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+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2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éle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trons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943" sz="2100" spc="0">
                <a:solidFill>
                  <a:srgbClr val="FF3300"/>
                </a:solidFill>
                <a:latin typeface="Symbol"/>
                <a:cs typeface="Symbol"/>
              </a:rPr>
              <a:t></a:t>
            </a:r>
            <a:r>
              <a:rPr dirty="0" smtClean="0" baseline="2070" sz="2100" spc="44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(n=entier)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809041" y="2573193"/>
            <a:ext cx="1371050" cy="1970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0"/>
              </a:lnSpc>
              <a:spcBef>
                <a:spcPts val="74"/>
              </a:spcBef>
            </a:pPr>
            <a:r>
              <a:rPr dirty="0" smtClean="0" sz="1350" spc="-4">
                <a:latin typeface="Arial"/>
                <a:cs typeface="Arial"/>
              </a:rPr>
              <a:t>f</a:t>
            </a:r>
            <a:r>
              <a:rPr dirty="0" smtClean="0" sz="1350" spc="0">
                <a:latin typeface="Arial"/>
                <a:cs typeface="Arial"/>
              </a:rPr>
              <a:t>o</a:t>
            </a:r>
            <a:r>
              <a:rPr dirty="0" smtClean="0" sz="1350" spc="-4">
                <a:latin typeface="Arial"/>
                <a:cs typeface="Arial"/>
              </a:rPr>
              <a:t>r</a:t>
            </a:r>
            <a:r>
              <a:rPr dirty="0" smtClean="0" sz="1350" spc="-4">
                <a:latin typeface="Arial"/>
                <a:cs typeface="Arial"/>
              </a:rPr>
              <a:t>m</a:t>
            </a:r>
            <a:r>
              <a:rPr dirty="0" smtClean="0" sz="1350" spc="0">
                <a:latin typeface="Arial"/>
                <a:cs typeface="Arial"/>
              </a:rPr>
              <a:t>es</a:t>
            </a:r>
            <a:r>
              <a:rPr dirty="0" smtClean="0" sz="1350" spc="-51">
                <a:latin typeface="Arial"/>
                <a:cs typeface="Arial"/>
              </a:rPr>
              <a:t> </a:t>
            </a:r>
            <a:r>
              <a:rPr dirty="0" smtClean="0" sz="1350" spc="0">
                <a:latin typeface="Arial"/>
                <a:cs typeface="Arial"/>
              </a:rPr>
              <a:t>de</a:t>
            </a:r>
            <a:r>
              <a:rPr dirty="0" smtClean="0" sz="1350" spc="-24">
                <a:latin typeface="Arial"/>
                <a:cs typeface="Arial"/>
              </a:rPr>
              <a:t> </a:t>
            </a:r>
            <a:r>
              <a:rPr dirty="0" smtClean="0" sz="1350" spc="0">
                <a:latin typeface="Arial"/>
                <a:cs typeface="Arial"/>
              </a:rPr>
              <a:t>Ké</a:t>
            </a:r>
            <a:r>
              <a:rPr dirty="0" smtClean="0" sz="1350" spc="-4">
                <a:latin typeface="Arial"/>
                <a:cs typeface="Arial"/>
              </a:rPr>
              <a:t>k</a:t>
            </a:r>
            <a:r>
              <a:rPr dirty="0" smtClean="0" sz="1350" spc="0">
                <a:latin typeface="Arial"/>
                <a:cs typeface="Arial"/>
              </a:rPr>
              <a:t>u</a:t>
            </a:r>
            <a:r>
              <a:rPr dirty="0" smtClean="0" sz="1350" spc="4">
                <a:latin typeface="Arial"/>
                <a:cs typeface="Arial"/>
              </a:rPr>
              <a:t>l</a:t>
            </a:r>
            <a:r>
              <a:rPr dirty="0" smtClean="0" sz="1350" spc="0">
                <a:latin typeface="Arial"/>
                <a:cs typeface="Arial"/>
              </a:rPr>
              <a:t>é</a:t>
            </a:r>
            <a:endParaRPr sz="13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09910" y="2885230"/>
            <a:ext cx="493081" cy="241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2"/>
              </a:lnSpc>
            </a:pPr>
            <a:r>
              <a:rPr dirty="0" smtClean="0" sz="1350" spc="0">
                <a:latin typeface="Arial"/>
                <a:cs typeface="Arial"/>
              </a:rPr>
              <a:t>C</a:t>
            </a:r>
            <a:r>
              <a:rPr dirty="0" smtClean="0" sz="1350" spc="34">
                <a:latin typeface="Arial"/>
                <a:cs typeface="Arial"/>
              </a:rPr>
              <a:t> </a:t>
            </a:r>
            <a:r>
              <a:rPr dirty="0" smtClean="0" sz="1350" spc="-4">
                <a:latin typeface="Arial"/>
                <a:cs typeface="Arial"/>
              </a:rPr>
              <a:t>s</a:t>
            </a:r>
            <a:r>
              <a:rPr dirty="0" smtClean="0" sz="1350" spc="-4">
                <a:latin typeface="Arial"/>
                <a:cs typeface="Arial"/>
              </a:rPr>
              <a:t>p</a:t>
            </a:r>
            <a:r>
              <a:rPr dirty="0" smtClean="0" baseline="34785" sz="1500" spc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5129" y="2894925"/>
            <a:ext cx="407115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Véri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ces</a:t>
            </a:r>
            <a:r>
              <a:rPr dirty="0" smtClean="0" baseline="1708" sz="2100" spc="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con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iti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enz</a:t>
            </a:r>
            <a:r>
              <a:rPr dirty="0" smtClean="0" baseline="1708" sz="2100" spc="-4">
                <a:latin typeface="Comic Sans MS"/>
                <a:cs typeface="Comic Sans MS"/>
              </a:rPr>
              <a:t>è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5129" y="3321404"/>
            <a:ext cx="2373218" cy="8458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-cy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lique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?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structure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lane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?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80"/>
              </a:lnSpc>
            </a:pPr>
            <a:r>
              <a:rPr dirty="0" smtClean="0" baseline="1708" sz="2100" spc="4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ubl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conjuguées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</a:pPr>
            <a:r>
              <a:rPr dirty="0" smtClean="0" baseline="1708" sz="2100" spc="4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4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4">
                <a:latin typeface="Comic Sans MS"/>
                <a:cs typeface="Comic Sans MS"/>
              </a:rPr>
              <a:t>+</a:t>
            </a:r>
            <a:r>
              <a:rPr dirty="0" smtClean="0" baseline="1708" sz="2100" spc="0">
                <a:latin typeface="Comic Sans MS"/>
                <a:cs typeface="Comic Sans MS"/>
              </a:rPr>
              <a:t>2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éle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trons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943" sz="2100" spc="0">
                <a:latin typeface="Symbol"/>
                <a:cs typeface="Symbol"/>
              </a:rPr>
              <a:t>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63009" y="3321404"/>
            <a:ext cx="1188533" cy="8458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OK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OK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</a:pPr>
            <a:r>
              <a:rPr dirty="0" smtClean="0" baseline="1708" sz="2100" spc="-4">
                <a:latin typeface="Comic Sans MS"/>
                <a:cs typeface="Comic Sans MS"/>
              </a:rPr>
              <a:t>OK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80"/>
              </a:lnSpc>
            </a:pP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K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4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r>
              <a:rPr dirty="0" smtClean="0" baseline="1708" sz="2100" spc="4">
                <a:latin typeface="Comic Sans MS"/>
                <a:cs typeface="Comic Sans MS"/>
              </a:rPr>
              <a:t>1</a:t>
            </a:r>
            <a:r>
              <a:rPr dirty="0" smtClean="0" baseline="1708" sz="2100" spc="-4">
                <a:latin typeface="Comic Sans MS"/>
                <a:cs typeface="Comic Sans MS"/>
              </a:rPr>
              <a:t>+</a:t>
            </a:r>
            <a:r>
              <a:rPr dirty="0" smtClean="0" baseline="1708" sz="2100" spc="0">
                <a:latin typeface="Comic Sans MS"/>
                <a:cs typeface="Comic Sans MS"/>
              </a:rPr>
              <a:t>2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=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6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93134" y="4123884"/>
            <a:ext cx="2349417" cy="2006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dirty="0" smtClean="0" sz="1350" spc="-4">
                <a:latin typeface="Arial"/>
                <a:cs typeface="Arial"/>
              </a:rPr>
              <a:t>d</a:t>
            </a:r>
            <a:r>
              <a:rPr dirty="0" smtClean="0" sz="1350" spc="-4">
                <a:latin typeface="Arial"/>
                <a:cs typeface="Arial"/>
              </a:rPr>
              <a:t>é</a:t>
            </a:r>
            <a:r>
              <a:rPr dirty="0" smtClean="0" sz="1350" spc="0">
                <a:latin typeface="Arial"/>
                <a:cs typeface="Arial"/>
              </a:rPr>
              <a:t>l</a:t>
            </a:r>
            <a:r>
              <a:rPr dirty="0" smtClean="0" sz="1350" spc="-4">
                <a:latin typeface="Arial"/>
                <a:cs typeface="Arial"/>
              </a:rPr>
              <a:t>o</a:t>
            </a:r>
            <a:r>
              <a:rPr dirty="0" smtClean="0" sz="1350" spc="-4">
                <a:latin typeface="Arial"/>
                <a:cs typeface="Arial"/>
              </a:rPr>
              <a:t>c</a:t>
            </a:r>
            <a:r>
              <a:rPr dirty="0" smtClean="0" sz="1350" spc="-4">
                <a:latin typeface="Arial"/>
                <a:cs typeface="Arial"/>
              </a:rPr>
              <a:t>a</a:t>
            </a:r>
            <a:r>
              <a:rPr dirty="0" smtClean="0" sz="1350" spc="0">
                <a:latin typeface="Arial"/>
                <a:cs typeface="Arial"/>
              </a:rPr>
              <a:t>li</a:t>
            </a:r>
            <a:r>
              <a:rPr dirty="0" smtClean="0" sz="1350" spc="-4">
                <a:latin typeface="Arial"/>
                <a:cs typeface="Arial"/>
              </a:rPr>
              <a:t>s</a:t>
            </a:r>
            <a:r>
              <a:rPr dirty="0" smtClean="0" sz="1350" spc="-4">
                <a:latin typeface="Arial"/>
                <a:cs typeface="Arial"/>
              </a:rPr>
              <a:t>a</a:t>
            </a:r>
            <a:r>
              <a:rPr dirty="0" smtClean="0" sz="1350" spc="-4">
                <a:latin typeface="Arial"/>
                <a:cs typeface="Arial"/>
              </a:rPr>
              <a:t>t</a:t>
            </a:r>
            <a:r>
              <a:rPr dirty="0" smtClean="0" sz="1350" spc="0">
                <a:latin typeface="Arial"/>
                <a:cs typeface="Arial"/>
              </a:rPr>
              <a:t>i</a:t>
            </a:r>
            <a:r>
              <a:rPr dirty="0" smtClean="0" sz="1350" spc="-4">
                <a:latin typeface="Arial"/>
                <a:cs typeface="Arial"/>
              </a:rPr>
              <a:t>o</a:t>
            </a:r>
            <a:r>
              <a:rPr dirty="0" smtClean="0" sz="1350" spc="0">
                <a:latin typeface="Arial"/>
                <a:cs typeface="Arial"/>
              </a:rPr>
              <a:t>n</a:t>
            </a:r>
            <a:r>
              <a:rPr dirty="0" smtClean="0" sz="1350" spc="245">
                <a:latin typeface="Arial"/>
                <a:cs typeface="Arial"/>
              </a:rPr>
              <a:t> </a:t>
            </a:r>
            <a:r>
              <a:rPr dirty="0" smtClean="0" sz="1350" spc="-4">
                <a:latin typeface="Arial"/>
                <a:cs typeface="Arial"/>
              </a:rPr>
              <a:t>c</a:t>
            </a:r>
            <a:r>
              <a:rPr dirty="0" smtClean="0" sz="1350" spc="0">
                <a:latin typeface="Arial"/>
                <a:cs typeface="Arial"/>
              </a:rPr>
              <a:t>i</a:t>
            </a:r>
            <a:r>
              <a:rPr dirty="0" smtClean="0" sz="1350" spc="-4">
                <a:latin typeface="Arial"/>
                <a:cs typeface="Arial"/>
              </a:rPr>
              <a:t>r</a:t>
            </a:r>
            <a:r>
              <a:rPr dirty="0" smtClean="0" sz="1350" spc="-4">
                <a:latin typeface="Arial"/>
                <a:cs typeface="Arial"/>
              </a:rPr>
              <a:t>c</a:t>
            </a:r>
            <a:r>
              <a:rPr dirty="0" smtClean="0" sz="1350" spc="-4">
                <a:latin typeface="Arial"/>
                <a:cs typeface="Arial"/>
              </a:rPr>
              <a:t>u</a:t>
            </a:r>
            <a:r>
              <a:rPr dirty="0" smtClean="0" sz="1350" spc="4">
                <a:latin typeface="Arial"/>
                <a:cs typeface="Arial"/>
              </a:rPr>
              <a:t>l</a:t>
            </a:r>
            <a:r>
              <a:rPr dirty="0" smtClean="0" sz="1350" spc="-4">
                <a:latin typeface="Arial"/>
                <a:cs typeface="Arial"/>
              </a:rPr>
              <a:t>a</a:t>
            </a:r>
            <a:r>
              <a:rPr dirty="0" smtClean="0" sz="1350" spc="4">
                <a:latin typeface="Arial"/>
                <a:cs typeface="Arial"/>
              </a:rPr>
              <a:t>i</a:t>
            </a:r>
            <a:r>
              <a:rPr dirty="0" smtClean="0" sz="1350" spc="-4">
                <a:latin typeface="Arial"/>
                <a:cs typeface="Arial"/>
              </a:rPr>
              <a:t>r</a:t>
            </a:r>
            <a:r>
              <a:rPr dirty="0" smtClean="0" sz="1350" spc="0">
                <a:latin typeface="Arial"/>
                <a:cs typeface="Arial"/>
              </a:rPr>
              <a:t>e</a:t>
            </a:r>
            <a:r>
              <a:rPr dirty="0" smtClean="0" sz="1350" spc="161">
                <a:latin typeface="Arial"/>
                <a:cs typeface="Arial"/>
              </a:rPr>
              <a:t> </a:t>
            </a:r>
            <a:r>
              <a:rPr dirty="0" smtClean="0" sz="1350" spc="-4">
                <a:latin typeface="Arial"/>
                <a:cs typeface="Arial"/>
              </a:rPr>
              <a:t>t</a:t>
            </a:r>
            <a:r>
              <a:rPr dirty="0" smtClean="0" sz="1350" spc="-4">
                <a:latin typeface="Arial"/>
                <a:cs typeface="Arial"/>
              </a:rPr>
              <a:t>o</a:t>
            </a:r>
            <a:r>
              <a:rPr dirty="0" smtClean="0" sz="1350" spc="-9">
                <a:latin typeface="Arial"/>
                <a:cs typeface="Arial"/>
              </a:rPr>
              <a:t>t</a:t>
            </a:r>
            <a:r>
              <a:rPr dirty="0" smtClean="0" sz="1350" spc="-4">
                <a:latin typeface="Arial"/>
                <a:cs typeface="Arial"/>
              </a:rPr>
              <a:t>a</a:t>
            </a:r>
            <a:r>
              <a:rPr dirty="0" smtClean="0" sz="1350" spc="4">
                <a:latin typeface="Arial"/>
                <a:cs typeface="Arial"/>
              </a:rPr>
              <a:t>l</a:t>
            </a:r>
            <a:r>
              <a:rPr dirty="0" smtClean="0" sz="1350" spc="0">
                <a:latin typeface="Arial"/>
                <a:cs typeface="Arial"/>
              </a:rPr>
              <a:t>e</a:t>
            </a:r>
            <a:endParaRPr sz="13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5129" y="4388699"/>
            <a:ext cx="2441725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B</a:t>
            </a:r>
            <a:r>
              <a:rPr dirty="0" smtClean="0" baseline="3417" sz="2100" spc="1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r>
              <a:rPr dirty="0" smtClean="0" baseline="3417" sz="2100" spc="9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l</a:t>
            </a:r>
            <a:r>
              <a:rPr dirty="0" smtClean="0" baseline="3417" sz="2100" spc="10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14">
                <a:latin typeface="Comic Sans MS"/>
                <a:cs typeface="Comic Sans MS"/>
              </a:rPr>
              <a:t>x</a:t>
            </a:r>
            <a:r>
              <a:rPr dirty="0" smtClean="0" baseline="3417" sz="2100" spc="0">
                <a:latin typeface="Comic Sans MS"/>
                <a:cs typeface="Comic Sans MS"/>
              </a:rPr>
              <a:t>iste</a:t>
            </a:r>
            <a:r>
              <a:rPr dirty="0" smtClean="0" baseline="3417" sz="2100" spc="109">
                <a:latin typeface="Comic Sans MS"/>
                <a:cs typeface="Comic Sans MS"/>
              </a:rPr>
              <a:t> </a:t>
            </a:r>
            <a:r>
              <a:rPr dirty="0" smtClean="0" baseline="3417" sz="2100" spc="-14">
                <a:latin typeface="Comic Sans MS"/>
                <a:cs typeface="Comic Sans MS"/>
              </a:rPr>
              <a:t>é</a:t>
            </a:r>
            <a:r>
              <a:rPr dirty="0" smtClean="0" baseline="3417" sz="2100" spc="0">
                <a:latin typeface="Comic Sans MS"/>
                <a:cs typeface="Comic Sans MS"/>
              </a:rPr>
              <a:t>ga</a:t>
            </a:r>
            <a:r>
              <a:rPr dirty="0" smtClean="0" baseline="3417" sz="2100" spc="-9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ement</a:t>
            </a:r>
            <a:r>
              <a:rPr dirty="0" smtClean="0" baseline="3417" sz="2100" spc="10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des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lécules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anti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ar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mati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q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62097" y="4388699"/>
            <a:ext cx="5367024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lécu</a:t>
            </a:r>
            <a:r>
              <a:rPr dirty="0" smtClean="0" baseline="1708" sz="2100" spc="-1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10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q</a:t>
            </a:r>
            <a:r>
              <a:rPr dirty="0" smtClean="0" baseline="1708" sz="2100" spc="-9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9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au</a:t>
            </a:r>
            <a:r>
              <a:rPr dirty="0" smtClean="0" baseline="1708" sz="2100" spc="1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contr</a:t>
            </a:r>
            <a:r>
              <a:rPr dirty="0" smtClean="0" baseline="1708" sz="2100" spc="-1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-9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1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114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lécules</a:t>
            </a:r>
            <a:r>
              <a:rPr dirty="0" smtClean="0" baseline="1708" sz="2100" spc="10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-9"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at</a:t>
            </a:r>
            <a:r>
              <a:rPr dirty="0" smtClean="0" baseline="1708" sz="2100" spc="-9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q</a:t>
            </a:r>
            <a:r>
              <a:rPr dirty="0" smtClean="0" baseline="1708" sz="2100" spc="-9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125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1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-1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ès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443976" y="4388699"/>
            <a:ext cx="1299689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instab</a:t>
            </a: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es.</a:t>
            </a:r>
            <a:r>
              <a:rPr dirty="0" smtClean="0" baseline="1708" sz="2100" spc="10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Elles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60712" y="4388699"/>
            <a:ext cx="1002256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constit</a:t>
            </a:r>
            <a:r>
              <a:rPr dirty="0" smtClean="0" baseline="1708" sz="2100" spc="-9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ent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78998" y="4388699"/>
            <a:ext cx="821585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109">
                <a:latin typeface="Comic Sans MS"/>
                <a:cs typeface="Comic Sans MS"/>
              </a:rPr>
              <a:t> </a:t>
            </a:r>
            <a:r>
              <a:rPr dirty="0" smtClean="0" baseline="1708" sz="2100" spc="-14">
                <a:latin typeface="Comic Sans MS"/>
                <a:cs typeface="Comic Sans MS"/>
              </a:rPr>
              <a:t>f</a:t>
            </a:r>
            <a:r>
              <a:rPr dirty="0" smtClean="0" baseline="1708" sz="2100" spc="-9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mille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615674" y="4388699"/>
            <a:ext cx="34023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71243" y="5092787"/>
            <a:ext cx="979544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cyclique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structure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51429" y="5306147"/>
            <a:ext cx="47900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lane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71243" y="5519291"/>
            <a:ext cx="2425295" cy="4191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</a:t>
            </a:r>
            <a:r>
              <a:rPr dirty="0" smtClean="0" baseline="3417" sz="2100" spc="-4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les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liais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ns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con</a:t>
            </a:r>
            <a:r>
              <a:rPr dirty="0" smtClean="0" baseline="3417" sz="2100" spc="-4">
                <a:latin typeface="Comic Sans MS"/>
                <a:cs typeface="Comic Sans MS"/>
              </a:rPr>
              <a:t>j</a:t>
            </a:r>
            <a:r>
              <a:rPr dirty="0" smtClean="0" baseline="3417" sz="2100" spc="0">
                <a:latin typeface="Comic Sans MS"/>
                <a:cs typeface="Comic Sans MS"/>
              </a:rPr>
              <a:t>ugué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  <a:p>
            <a:pPr marL="12700" marR="26791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199"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latin typeface="Comic Sans MS"/>
                <a:cs typeface="Comic Sans MS"/>
              </a:rPr>
              <a:t>4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él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ctr</a:t>
            </a:r>
            <a:r>
              <a:rPr dirty="0" smtClean="0" baseline="1708" sz="2100" spc="9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ns</a:t>
            </a:r>
            <a:r>
              <a:rPr dirty="0" smtClean="0" baseline="1708" sz="2100" spc="29" b="1">
                <a:latin typeface="Comic Sans MS"/>
                <a:cs typeface="Comic Sans MS"/>
              </a:rPr>
              <a:t> </a:t>
            </a:r>
            <a:r>
              <a:rPr dirty="0" smtClean="0" baseline="1943" sz="2100" spc="0">
                <a:latin typeface="Symbol"/>
                <a:cs typeface="Symbol"/>
              </a:rPr>
              <a:t>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71243" y="6156123"/>
            <a:ext cx="6344501" cy="4208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60"/>
              </a:lnSpc>
              <a:spcBef>
                <a:spcPts val="83"/>
              </a:spcBef>
            </a:pPr>
            <a:r>
              <a:rPr dirty="0" smtClean="0" baseline="3417" sz="2100" spc="-4" b="1">
                <a:latin typeface="Comic Sans MS"/>
                <a:cs typeface="Comic Sans MS"/>
              </a:rPr>
              <a:t>C</a:t>
            </a:r>
            <a:r>
              <a:rPr dirty="0" smtClean="0" baseline="3417" sz="2100" spc="-4" b="1">
                <a:latin typeface="Comic Sans MS"/>
                <a:cs typeface="Comic Sans MS"/>
              </a:rPr>
              <a:t>’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st</a:t>
            </a:r>
            <a:r>
              <a:rPr dirty="0" smtClean="0" baseline="3417" sz="2100" spc="19" b="1">
                <a:latin typeface="Comic Sans MS"/>
                <a:cs typeface="Comic Sans MS"/>
              </a:rPr>
              <a:t> </a:t>
            </a:r>
            <a:r>
              <a:rPr dirty="0" smtClean="0" baseline="3417" sz="2100" spc="4" b="1">
                <a:latin typeface="Comic Sans MS"/>
                <a:cs typeface="Comic Sans MS"/>
              </a:rPr>
              <a:t>p</a:t>
            </a:r>
            <a:r>
              <a:rPr dirty="0" smtClean="0" baseline="3417" sz="2100" spc="0" b="1">
                <a:latin typeface="Comic Sans MS"/>
                <a:cs typeface="Comic Sans MS"/>
              </a:rPr>
              <a:t>ar</a:t>
            </a:r>
            <a:r>
              <a:rPr dirty="0" smtClean="0" baseline="3417" sz="2100" spc="14" b="1">
                <a:latin typeface="Comic Sans MS"/>
                <a:cs typeface="Comic Sans MS"/>
              </a:rPr>
              <a:t> 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x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m</a:t>
            </a:r>
            <a:r>
              <a:rPr dirty="0" smtClean="0" baseline="3417" sz="2100" spc="4" b="1">
                <a:latin typeface="Comic Sans MS"/>
                <a:cs typeface="Comic Sans MS"/>
              </a:rPr>
              <a:t>p</a:t>
            </a:r>
            <a:r>
              <a:rPr dirty="0" smtClean="0" baseline="3417" sz="2100" spc="0" b="1">
                <a:latin typeface="Comic Sans MS"/>
                <a:cs typeface="Comic Sans MS"/>
              </a:rPr>
              <a:t>le</a:t>
            </a:r>
            <a:r>
              <a:rPr dirty="0" smtClean="0" baseline="3417" sz="2100" spc="24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le</a:t>
            </a:r>
            <a:r>
              <a:rPr dirty="0" smtClean="0" baseline="3417" sz="2100" spc="14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cas</a:t>
            </a:r>
            <a:r>
              <a:rPr dirty="0" smtClean="0" baseline="3417" sz="2100" spc="14" b="1">
                <a:latin typeface="Comic Sans MS"/>
                <a:cs typeface="Comic Sans MS"/>
              </a:rPr>
              <a:t> </a:t>
            </a:r>
            <a:r>
              <a:rPr dirty="0" smtClean="0" baseline="3417" sz="2100" spc="4" b="1">
                <a:latin typeface="Comic Sans MS"/>
                <a:cs typeface="Comic Sans MS"/>
              </a:rPr>
              <a:t>d</a:t>
            </a:r>
            <a:r>
              <a:rPr dirty="0" smtClean="0" baseline="3417" sz="2100" spc="0" b="1">
                <a:latin typeface="Comic Sans MS"/>
                <a:cs typeface="Comic Sans MS"/>
              </a:rPr>
              <a:t>u</a:t>
            </a:r>
            <a:r>
              <a:rPr dirty="0" smtClean="0" baseline="3417" sz="2100" spc="19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cycl</a:t>
            </a:r>
            <a:r>
              <a:rPr dirty="0" smtClean="0" baseline="3417" sz="2100" spc="4" b="1">
                <a:latin typeface="Comic Sans MS"/>
                <a:cs typeface="Comic Sans MS"/>
              </a:rPr>
              <a:t>o</a:t>
            </a:r>
            <a:r>
              <a:rPr dirty="0" smtClean="0" baseline="3417" sz="2100" spc="-4" b="1">
                <a:latin typeface="Comic Sans MS"/>
                <a:cs typeface="Comic Sans MS"/>
              </a:rPr>
              <a:t>b</a:t>
            </a:r>
            <a:r>
              <a:rPr dirty="0" smtClean="0" baseline="3417" sz="2100" spc="0" b="1">
                <a:latin typeface="Comic Sans MS"/>
                <a:cs typeface="Comic Sans MS"/>
              </a:rPr>
              <a:t>uta</a:t>
            </a:r>
            <a:r>
              <a:rPr dirty="0" smtClean="0" baseline="3417" sz="2100" spc="-9" b="1">
                <a:latin typeface="Comic Sans MS"/>
                <a:cs typeface="Comic Sans MS"/>
              </a:rPr>
              <a:t>d</a:t>
            </a:r>
            <a:r>
              <a:rPr dirty="0" smtClean="0" baseline="3417" sz="2100" spc="0" b="1">
                <a:latin typeface="Comic Sans MS"/>
                <a:cs typeface="Comic Sans MS"/>
              </a:rPr>
              <a:t>iè</a:t>
            </a:r>
            <a:r>
              <a:rPr dirty="0" smtClean="0" baseline="3417" sz="2100" spc="-4" b="1">
                <a:latin typeface="Comic Sans MS"/>
                <a:cs typeface="Comic Sans MS"/>
              </a:rPr>
              <a:t>n</a:t>
            </a:r>
            <a:r>
              <a:rPr dirty="0" smtClean="0" baseline="3417" sz="2100" spc="0" b="1">
                <a:latin typeface="Comic Sans MS"/>
                <a:cs typeface="Comic Sans MS"/>
              </a:rPr>
              <a:t>e</a:t>
            </a:r>
            <a:r>
              <a:rPr dirty="0" smtClean="0" baseline="3417" sz="2100" spc="14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qui</a:t>
            </a:r>
            <a:r>
              <a:rPr dirty="0" smtClean="0" baseline="3417" sz="2100" spc="9" b="1">
                <a:latin typeface="Comic Sans MS"/>
                <a:cs typeface="Comic Sans MS"/>
              </a:rPr>
              <a:t> </a:t>
            </a:r>
            <a:r>
              <a:rPr dirty="0" smtClean="0" baseline="3417" sz="2100" spc="4" b="1">
                <a:latin typeface="Comic Sans MS"/>
                <a:cs typeface="Comic Sans MS"/>
              </a:rPr>
              <a:t>p</a:t>
            </a:r>
            <a:r>
              <a:rPr dirty="0" smtClean="0" baseline="3417" sz="2100" spc="4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ss</a:t>
            </a:r>
            <a:r>
              <a:rPr dirty="0" smtClean="0" baseline="3417" sz="2100" spc="-4" b="1">
                <a:latin typeface="Comic Sans MS"/>
                <a:cs typeface="Comic Sans MS"/>
              </a:rPr>
              <a:t>è</a:t>
            </a:r>
            <a:r>
              <a:rPr dirty="0" smtClean="0" baseline="3417" sz="2100" spc="0" b="1">
                <a:latin typeface="Comic Sans MS"/>
                <a:cs typeface="Comic Sans MS"/>
              </a:rPr>
              <a:t>de</a:t>
            </a:r>
            <a:r>
              <a:rPr dirty="0" smtClean="0" baseline="3417" sz="2100" spc="19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4</a:t>
            </a:r>
            <a:r>
              <a:rPr dirty="0" smtClean="0" baseline="3417" sz="2100" spc="14" b="1">
                <a:latin typeface="Comic Sans MS"/>
                <a:cs typeface="Comic Sans MS"/>
              </a:rPr>
              <a:t> </a:t>
            </a:r>
            <a:r>
              <a:rPr dirty="0" smtClean="0" baseline="3417" sz="2100" spc="4" b="1">
                <a:latin typeface="Comic Sans MS"/>
                <a:cs typeface="Comic Sans MS"/>
              </a:rPr>
              <a:t>é</a:t>
            </a:r>
            <a:r>
              <a:rPr dirty="0" smtClean="0" baseline="3417" sz="2100" spc="0" b="1">
                <a:latin typeface="Comic Sans MS"/>
                <a:cs typeface="Comic Sans MS"/>
              </a:rPr>
              <a:t>l</a:t>
            </a:r>
            <a:r>
              <a:rPr dirty="0" smtClean="0" baseline="3417" sz="2100" spc="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ct</a:t>
            </a:r>
            <a:r>
              <a:rPr dirty="0" smtClean="0" baseline="3417" sz="2100" spc="-4" b="1">
                <a:latin typeface="Comic Sans MS"/>
                <a:cs typeface="Comic Sans MS"/>
              </a:rPr>
              <a:t>r</a:t>
            </a:r>
            <a:r>
              <a:rPr dirty="0" smtClean="0" baseline="3417" sz="2100" spc="4" b="1"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latin typeface="Comic Sans MS"/>
                <a:cs typeface="Comic Sans MS"/>
              </a:rPr>
              <a:t>ns</a:t>
            </a:r>
            <a:r>
              <a:rPr dirty="0" smtClean="0" baseline="3417" sz="2100" spc="29" b="1">
                <a:latin typeface="Comic Sans MS"/>
                <a:cs typeface="Comic Sans MS"/>
              </a:rPr>
              <a:t> </a:t>
            </a:r>
            <a:r>
              <a:rPr dirty="0" smtClean="0" baseline="3886" sz="2100" spc="0">
                <a:latin typeface="Symbol"/>
                <a:cs typeface="Symbol"/>
              </a:rPr>
              <a:t></a:t>
            </a:r>
            <a:r>
              <a:rPr dirty="0" smtClean="0" baseline="4141" sz="2100" spc="285">
                <a:latin typeface="Times New Roman"/>
                <a:cs typeface="Times New Roman"/>
              </a:rPr>
              <a:t> </a:t>
            </a:r>
            <a:r>
              <a:rPr dirty="0" smtClean="0" baseline="3417" sz="2100" spc="-4" b="1">
                <a:latin typeface="Comic Sans MS"/>
                <a:cs typeface="Comic Sans MS"/>
              </a:rPr>
              <a:t>et</a:t>
            </a:r>
            <a:endParaRPr sz="1400">
              <a:latin typeface="Comic Sans MS"/>
              <a:cs typeface="Comic Sans MS"/>
            </a:endParaRPr>
          </a:p>
          <a:p>
            <a:pPr marL="12700" marR="27543">
              <a:lnSpc>
                <a:spcPts val="1655"/>
              </a:lnSpc>
            </a:pP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xtr</a:t>
            </a:r>
            <a:r>
              <a:rPr dirty="0" smtClean="0" baseline="1708" sz="2100" spc="-9" b="1">
                <a:latin typeface="Comic Sans MS"/>
                <a:cs typeface="Comic Sans MS"/>
              </a:rPr>
              <a:t>ê</a:t>
            </a:r>
            <a:r>
              <a:rPr dirty="0" smtClean="0" baseline="1708" sz="2100" spc="0" b="1">
                <a:latin typeface="Comic Sans MS"/>
                <a:cs typeface="Comic Sans MS"/>
              </a:rPr>
              <a:t>mem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nt</a:t>
            </a:r>
            <a:r>
              <a:rPr dirty="0" smtClean="0" baseline="1708" sz="2100" spc="3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insta</a:t>
            </a:r>
            <a:r>
              <a:rPr dirty="0" smtClean="0" baseline="1708" sz="2100" spc="-4" b="1">
                <a:latin typeface="Comic Sans MS"/>
                <a:cs typeface="Comic Sans MS"/>
              </a:rPr>
              <a:t>b</a:t>
            </a:r>
            <a:r>
              <a:rPr dirty="0" smtClean="0" baseline="1708" sz="2100" spc="0" b="1">
                <a:latin typeface="Comic Sans MS"/>
                <a:cs typeface="Comic Sans MS"/>
              </a:rPr>
              <a:t>l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42452" y="6161441"/>
            <a:ext cx="179455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qui</a:t>
            </a:r>
            <a:r>
              <a:rPr dirty="0" smtClean="0" baseline="1708" sz="2100" spc="19" b="1"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st</a:t>
            </a:r>
            <a:r>
              <a:rPr dirty="0" smtClean="0" baseline="1708" sz="2100" spc="14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une</a:t>
            </a:r>
            <a:r>
              <a:rPr dirty="0" smtClean="0" baseline="1708" sz="2100" spc="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m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l</a:t>
            </a:r>
            <a:r>
              <a:rPr dirty="0" smtClean="0" baseline="1708" sz="2100" spc="-4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cule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48290" y="6461063"/>
            <a:ext cx="858529" cy="239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201</a:t>
            </a:r>
            <a:r>
              <a:rPr dirty="0" smtClean="0" baseline="-5012" sz="1500" spc="-329">
                <a:latin typeface="Segoe UI"/>
                <a:cs typeface="Segoe UI"/>
              </a:rPr>
              <a:t>5</a:t>
            </a:r>
            <a:r>
              <a:rPr dirty="0" smtClean="0" baseline="18284" sz="1800" spc="4">
                <a:latin typeface="Verdana"/>
                <a:cs typeface="Verdana"/>
              </a:rPr>
              <a:t>89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89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64745" y="5318219"/>
            <a:ext cx="528942" cy="528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7537712" y="2183632"/>
            <a:ext cx="102378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6407781" y="2183632"/>
            <a:ext cx="102374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8185786" y="2996892"/>
            <a:ext cx="5502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8295481" y="2996892"/>
            <a:ext cx="5502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8405541" y="2996892"/>
            <a:ext cx="5502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8163707" y="3477811"/>
            <a:ext cx="5502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8273753" y="3477811"/>
            <a:ext cx="5467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8383462" y="3477811"/>
            <a:ext cx="5502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8493508" y="3477811"/>
            <a:ext cx="5467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object 108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5029606" y="4998129"/>
            <a:ext cx="57171" cy="95219"/>
          </a:xfrm>
          <a:custGeom>
            <a:avLst/>
            <a:gdLst/>
            <a:ahLst/>
            <a:cxnLst/>
            <a:rect l="l" t="t" r="r" b="b"/>
            <a:pathLst>
              <a:path w="57171" h="95219">
                <a:moveTo>
                  <a:pt x="28583" y="0"/>
                </a:moveTo>
                <a:lnTo>
                  <a:pt x="0" y="95219"/>
                </a:lnTo>
                <a:lnTo>
                  <a:pt x="28583" y="76099"/>
                </a:lnTo>
                <a:lnTo>
                  <a:pt x="57171" y="95219"/>
                </a:lnTo>
                <a:lnTo>
                  <a:pt x="285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5058189" y="4998129"/>
            <a:ext cx="0" cy="773316"/>
          </a:xfrm>
          <a:custGeom>
            <a:avLst/>
            <a:gdLst/>
            <a:ahLst/>
            <a:cxnLst/>
            <a:rect l="l" t="t" r="r" b="b"/>
            <a:pathLst>
              <a:path w="0" h="773316">
                <a:moveTo>
                  <a:pt x="0" y="773316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5029606" y="4998129"/>
            <a:ext cx="57171" cy="95219"/>
          </a:xfrm>
          <a:custGeom>
            <a:avLst/>
            <a:gdLst/>
            <a:ahLst/>
            <a:cxnLst/>
            <a:rect l="l" t="t" r="r" b="b"/>
            <a:pathLst>
              <a:path w="57171" h="95219">
                <a:moveTo>
                  <a:pt x="28583" y="0"/>
                </a:moveTo>
                <a:lnTo>
                  <a:pt x="57171" y="95219"/>
                </a:lnTo>
                <a:lnTo>
                  <a:pt x="28583" y="76099"/>
                </a:lnTo>
                <a:lnTo>
                  <a:pt x="0" y="95219"/>
                </a:lnTo>
                <a:lnTo>
                  <a:pt x="28583" y="0"/>
                </a:lnTo>
                <a:close/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6010571" y="5542666"/>
            <a:ext cx="254167" cy="0"/>
          </a:xfrm>
          <a:custGeom>
            <a:avLst/>
            <a:gdLst/>
            <a:ahLst/>
            <a:cxnLst/>
            <a:rect l="l" t="t" r="r" b="b"/>
            <a:pathLst>
              <a:path w="254167" h="0">
                <a:moveTo>
                  <a:pt x="0" y="0"/>
                </a:moveTo>
                <a:lnTo>
                  <a:pt x="254167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6264738" y="5542666"/>
            <a:ext cx="253342" cy="0"/>
          </a:xfrm>
          <a:custGeom>
            <a:avLst/>
            <a:gdLst/>
            <a:ahLst/>
            <a:cxnLst/>
            <a:rect l="l" t="t" r="r" b="b"/>
            <a:pathLst>
              <a:path w="253342" h="0">
                <a:moveTo>
                  <a:pt x="0" y="0"/>
                </a:moveTo>
                <a:lnTo>
                  <a:pt x="253342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6518081" y="5542666"/>
            <a:ext cx="29431" cy="37885"/>
          </a:xfrm>
          <a:custGeom>
            <a:avLst/>
            <a:gdLst/>
            <a:ahLst/>
            <a:cxnLst/>
            <a:rect l="l" t="t" r="r" b="b"/>
            <a:pathLst>
              <a:path w="29431" h="37885">
                <a:moveTo>
                  <a:pt x="0" y="0"/>
                </a:moveTo>
                <a:lnTo>
                  <a:pt x="29431" y="37885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6518081" y="5501463"/>
            <a:ext cx="24611" cy="41202"/>
          </a:xfrm>
          <a:custGeom>
            <a:avLst/>
            <a:gdLst/>
            <a:ahLst/>
            <a:cxnLst/>
            <a:rect l="l" t="t" r="r" b="b"/>
            <a:pathLst>
              <a:path w="24611" h="41202">
                <a:moveTo>
                  <a:pt x="0" y="41202"/>
                </a:moveTo>
                <a:lnTo>
                  <a:pt x="24611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6229470" y="5244155"/>
            <a:ext cx="57214" cy="95219"/>
          </a:xfrm>
          <a:custGeom>
            <a:avLst/>
            <a:gdLst/>
            <a:ahLst/>
            <a:cxnLst/>
            <a:rect l="l" t="t" r="r" b="b"/>
            <a:pathLst>
              <a:path w="57214" h="95219">
                <a:moveTo>
                  <a:pt x="28670" y="0"/>
                </a:moveTo>
                <a:lnTo>
                  <a:pt x="0" y="95219"/>
                </a:lnTo>
                <a:lnTo>
                  <a:pt x="28670" y="76099"/>
                </a:lnTo>
                <a:lnTo>
                  <a:pt x="57214" y="95219"/>
                </a:lnTo>
                <a:lnTo>
                  <a:pt x="28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6258141" y="5244155"/>
            <a:ext cx="0" cy="508196"/>
          </a:xfrm>
          <a:custGeom>
            <a:avLst/>
            <a:gdLst/>
            <a:ahLst/>
            <a:cxnLst/>
            <a:rect l="l" t="t" r="r" b="b"/>
            <a:pathLst>
              <a:path w="0" h="508196">
                <a:moveTo>
                  <a:pt x="0" y="508196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6229470" y="5244155"/>
            <a:ext cx="57214" cy="95219"/>
          </a:xfrm>
          <a:custGeom>
            <a:avLst/>
            <a:gdLst/>
            <a:ahLst/>
            <a:cxnLst/>
            <a:rect l="l" t="t" r="r" b="b"/>
            <a:pathLst>
              <a:path w="57214" h="95219">
                <a:moveTo>
                  <a:pt x="28670" y="0"/>
                </a:moveTo>
                <a:lnTo>
                  <a:pt x="57214" y="95219"/>
                </a:lnTo>
                <a:lnTo>
                  <a:pt x="28670" y="76099"/>
                </a:lnTo>
                <a:lnTo>
                  <a:pt x="0" y="95219"/>
                </a:lnTo>
                <a:lnTo>
                  <a:pt x="28670" y="0"/>
                </a:lnTo>
                <a:close/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6820011" y="5933559"/>
            <a:ext cx="254230" cy="0"/>
          </a:xfrm>
          <a:custGeom>
            <a:avLst/>
            <a:gdLst/>
            <a:ahLst/>
            <a:cxnLst/>
            <a:rect l="l" t="t" r="r" b="b"/>
            <a:pathLst>
              <a:path w="254230" h="0">
                <a:moveTo>
                  <a:pt x="0" y="0"/>
                </a:moveTo>
                <a:lnTo>
                  <a:pt x="254230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7074242" y="5933559"/>
            <a:ext cx="253342" cy="0"/>
          </a:xfrm>
          <a:custGeom>
            <a:avLst/>
            <a:gdLst/>
            <a:ahLst/>
            <a:cxnLst/>
            <a:rect l="l" t="t" r="r" b="b"/>
            <a:pathLst>
              <a:path w="253342" h="0">
                <a:moveTo>
                  <a:pt x="0" y="0"/>
                </a:moveTo>
                <a:lnTo>
                  <a:pt x="253342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6809355" y="5920226"/>
            <a:ext cx="10656" cy="13333"/>
          </a:xfrm>
          <a:custGeom>
            <a:avLst/>
            <a:gdLst/>
            <a:ahLst/>
            <a:cxnLst/>
            <a:rect l="l" t="t" r="r" b="b"/>
            <a:pathLst>
              <a:path w="10656" h="13333">
                <a:moveTo>
                  <a:pt x="0" y="0"/>
                </a:moveTo>
                <a:lnTo>
                  <a:pt x="10656" y="13333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7327584" y="5896282"/>
            <a:ext cx="30319" cy="37277"/>
          </a:xfrm>
          <a:custGeom>
            <a:avLst/>
            <a:gdLst/>
            <a:ahLst/>
            <a:cxnLst/>
            <a:rect l="l" t="t" r="r" b="b"/>
            <a:pathLst>
              <a:path w="30319" h="37277">
                <a:moveTo>
                  <a:pt x="0" y="37277"/>
                </a:moveTo>
                <a:lnTo>
                  <a:pt x="30319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6953216" y="5644482"/>
            <a:ext cx="57214" cy="95447"/>
          </a:xfrm>
          <a:custGeom>
            <a:avLst/>
            <a:gdLst/>
            <a:ahLst/>
            <a:cxnLst/>
            <a:rect l="l" t="t" r="r" b="b"/>
            <a:pathLst>
              <a:path w="57214" h="95447">
                <a:moveTo>
                  <a:pt x="28543" y="0"/>
                </a:moveTo>
                <a:lnTo>
                  <a:pt x="0" y="95447"/>
                </a:lnTo>
                <a:lnTo>
                  <a:pt x="28543" y="76365"/>
                </a:lnTo>
                <a:lnTo>
                  <a:pt x="57214" y="95447"/>
                </a:lnTo>
                <a:lnTo>
                  <a:pt x="285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6981760" y="5644482"/>
            <a:ext cx="0" cy="508461"/>
          </a:xfrm>
          <a:custGeom>
            <a:avLst/>
            <a:gdLst/>
            <a:ahLst/>
            <a:cxnLst/>
            <a:rect l="l" t="t" r="r" b="b"/>
            <a:pathLst>
              <a:path w="0" h="508461">
                <a:moveTo>
                  <a:pt x="0" y="508461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6953216" y="5644482"/>
            <a:ext cx="57214" cy="95447"/>
          </a:xfrm>
          <a:custGeom>
            <a:avLst/>
            <a:gdLst/>
            <a:ahLst/>
            <a:cxnLst/>
            <a:rect l="l" t="t" r="r" b="b"/>
            <a:pathLst>
              <a:path w="57214" h="95447">
                <a:moveTo>
                  <a:pt x="28543" y="0"/>
                </a:moveTo>
                <a:lnTo>
                  <a:pt x="57214" y="95447"/>
                </a:lnTo>
                <a:lnTo>
                  <a:pt x="28543" y="76365"/>
                </a:lnTo>
                <a:lnTo>
                  <a:pt x="0" y="95447"/>
                </a:lnTo>
                <a:lnTo>
                  <a:pt x="28543" y="0"/>
                </a:lnTo>
                <a:close/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7115345" y="6060219"/>
            <a:ext cx="57087" cy="95447"/>
          </a:xfrm>
          <a:custGeom>
            <a:avLst/>
            <a:gdLst/>
            <a:ahLst/>
            <a:cxnLst/>
            <a:rect l="l" t="t" r="r" b="b"/>
            <a:pathLst>
              <a:path w="57087" h="95447">
                <a:moveTo>
                  <a:pt x="28543" y="19094"/>
                </a:moveTo>
                <a:lnTo>
                  <a:pt x="0" y="0"/>
                </a:lnTo>
                <a:lnTo>
                  <a:pt x="28543" y="95447"/>
                </a:lnTo>
                <a:lnTo>
                  <a:pt x="57087" y="0"/>
                </a:lnTo>
                <a:lnTo>
                  <a:pt x="28543" y="190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7143889" y="5647508"/>
            <a:ext cx="0" cy="508158"/>
          </a:xfrm>
          <a:custGeom>
            <a:avLst/>
            <a:gdLst/>
            <a:ahLst/>
            <a:cxnLst/>
            <a:rect l="l" t="t" r="r" b="b"/>
            <a:pathLst>
              <a:path w="0" h="508158">
                <a:moveTo>
                  <a:pt x="0" y="0"/>
                </a:moveTo>
                <a:lnTo>
                  <a:pt x="0" y="508158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7115345" y="6060219"/>
            <a:ext cx="57087" cy="95447"/>
          </a:xfrm>
          <a:custGeom>
            <a:avLst/>
            <a:gdLst/>
            <a:ahLst/>
            <a:cxnLst/>
            <a:rect l="l" t="t" r="r" b="b"/>
            <a:pathLst>
              <a:path w="57087" h="95447">
                <a:moveTo>
                  <a:pt x="28543" y="95447"/>
                </a:moveTo>
                <a:lnTo>
                  <a:pt x="0" y="0"/>
                </a:lnTo>
                <a:lnTo>
                  <a:pt x="28543" y="19094"/>
                </a:lnTo>
                <a:lnTo>
                  <a:pt x="57087" y="0"/>
                </a:lnTo>
                <a:lnTo>
                  <a:pt x="28543" y="95447"/>
                </a:lnTo>
                <a:close/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6576183" y="5617816"/>
            <a:ext cx="29431" cy="38176"/>
          </a:xfrm>
          <a:custGeom>
            <a:avLst/>
            <a:gdLst/>
            <a:ahLst/>
            <a:cxnLst/>
            <a:rect l="l" t="t" r="r" b="b"/>
            <a:pathLst>
              <a:path w="29431" h="38176">
                <a:moveTo>
                  <a:pt x="0" y="0"/>
                </a:moveTo>
                <a:lnTo>
                  <a:pt x="29431" y="38176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6635174" y="5693269"/>
            <a:ext cx="28543" cy="38176"/>
          </a:xfrm>
          <a:custGeom>
            <a:avLst/>
            <a:gdLst/>
            <a:ahLst/>
            <a:cxnLst/>
            <a:rect l="l" t="t" r="r" b="b"/>
            <a:pathLst>
              <a:path w="28543" h="38176">
                <a:moveTo>
                  <a:pt x="0" y="0"/>
                </a:moveTo>
                <a:lnTo>
                  <a:pt x="28543" y="38176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6693276" y="5768419"/>
            <a:ext cx="28543" cy="38176"/>
          </a:xfrm>
          <a:custGeom>
            <a:avLst/>
            <a:gdLst/>
            <a:ahLst/>
            <a:cxnLst/>
            <a:rect l="l" t="t" r="r" b="b"/>
            <a:pathLst>
              <a:path w="28543" h="38176">
                <a:moveTo>
                  <a:pt x="0" y="0"/>
                </a:moveTo>
                <a:lnTo>
                  <a:pt x="28543" y="38176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6751252" y="5844772"/>
            <a:ext cx="28670" cy="37277"/>
          </a:xfrm>
          <a:custGeom>
            <a:avLst/>
            <a:gdLst/>
            <a:ahLst/>
            <a:cxnLst/>
            <a:rect l="l" t="t" r="r" b="b"/>
            <a:pathLst>
              <a:path w="28670" h="37277">
                <a:moveTo>
                  <a:pt x="0" y="0"/>
                </a:moveTo>
                <a:lnTo>
                  <a:pt x="28670" y="37277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7658059" y="5532966"/>
            <a:ext cx="254230" cy="0"/>
          </a:xfrm>
          <a:custGeom>
            <a:avLst/>
            <a:gdLst/>
            <a:ahLst/>
            <a:cxnLst/>
            <a:rect l="l" t="t" r="r" b="b"/>
            <a:pathLst>
              <a:path w="254230" h="0">
                <a:moveTo>
                  <a:pt x="0" y="0"/>
                </a:moveTo>
                <a:lnTo>
                  <a:pt x="254230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7912289" y="5532966"/>
            <a:ext cx="253342" cy="0"/>
          </a:xfrm>
          <a:custGeom>
            <a:avLst/>
            <a:gdLst/>
            <a:ahLst/>
            <a:cxnLst/>
            <a:rect l="l" t="t" r="r" b="b"/>
            <a:pathLst>
              <a:path w="253342" h="0">
                <a:moveTo>
                  <a:pt x="0" y="0"/>
                </a:moveTo>
                <a:lnTo>
                  <a:pt x="253342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7631291" y="5532966"/>
            <a:ext cx="26767" cy="32427"/>
          </a:xfrm>
          <a:custGeom>
            <a:avLst/>
            <a:gdLst/>
            <a:ahLst/>
            <a:cxnLst/>
            <a:rect l="l" t="t" r="r" b="b"/>
            <a:pathLst>
              <a:path w="26767" h="32427">
                <a:moveTo>
                  <a:pt x="0" y="32427"/>
                </a:moveTo>
                <a:lnTo>
                  <a:pt x="26767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7632179" y="5492979"/>
            <a:ext cx="25879" cy="39987"/>
          </a:xfrm>
          <a:custGeom>
            <a:avLst/>
            <a:gdLst/>
            <a:ahLst/>
            <a:cxnLst/>
            <a:rect l="l" t="t" r="r" b="b"/>
            <a:pathLst>
              <a:path w="25879" h="39987">
                <a:moveTo>
                  <a:pt x="25879" y="39987"/>
                </a:moveTo>
                <a:lnTo>
                  <a:pt x="0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7858119" y="5253652"/>
            <a:ext cx="57214" cy="95346"/>
          </a:xfrm>
          <a:custGeom>
            <a:avLst/>
            <a:gdLst/>
            <a:ahLst/>
            <a:cxnLst/>
            <a:rect l="l" t="t" r="r" b="b"/>
            <a:pathLst>
              <a:path w="57214" h="95346">
                <a:moveTo>
                  <a:pt x="28670" y="0"/>
                </a:moveTo>
                <a:lnTo>
                  <a:pt x="0" y="95346"/>
                </a:lnTo>
                <a:lnTo>
                  <a:pt x="28670" y="76352"/>
                </a:lnTo>
                <a:lnTo>
                  <a:pt x="57214" y="95346"/>
                </a:lnTo>
                <a:lnTo>
                  <a:pt x="28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7886790" y="5253652"/>
            <a:ext cx="0" cy="508094"/>
          </a:xfrm>
          <a:custGeom>
            <a:avLst/>
            <a:gdLst/>
            <a:ahLst/>
            <a:cxnLst/>
            <a:rect l="l" t="t" r="r" b="b"/>
            <a:pathLst>
              <a:path w="0" h="508094">
                <a:moveTo>
                  <a:pt x="0" y="508094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7858119" y="5253652"/>
            <a:ext cx="57214" cy="95346"/>
          </a:xfrm>
          <a:custGeom>
            <a:avLst/>
            <a:gdLst/>
            <a:ahLst/>
            <a:cxnLst/>
            <a:rect l="l" t="t" r="r" b="b"/>
            <a:pathLst>
              <a:path w="57214" h="95346">
                <a:moveTo>
                  <a:pt x="28670" y="0"/>
                </a:moveTo>
                <a:lnTo>
                  <a:pt x="57214" y="95346"/>
                </a:lnTo>
                <a:lnTo>
                  <a:pt x="28670" y="76352"/>
                </a:lnTo>
                <a:lnTo>
                  <a:pt x="0" y="95346"/>
                </a:lnTo>
                <a:lnTo>
                  <a:pt x="28670" y="0"/>
                </a:lnTo>
                <a:close/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7388605" y="5822955"/>
            <a:ext cx="30446" cy="37277"/>
          </a:xfrm>
          <a:custGeom>
            <a:avLst/>
            <a:gdLst/>
            <a:ahLst/>
            <a:cxnLst/>
            <a:rect l="l" t="t" r="r" b="b"/>
            <a:pathLst>
              <a:path w="30446" h="37277">
                <a:moveTo>
                  <a:pt x="0" y="37277"/>
                </a:moveTo>
                <a:lnTo>
                  <a:pt x="30446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7449498" y="5749325"/>
            <a:ext cx="29431" cy="37264"/>
          </a:xfrm>
          <a:custGeom>
            <a:avLst/>
            <a:gdLst/>
            <a:ahLst/>
            <a:cxnLst/>
            <a:rect l="l" t="t" r="r" b="b"/>
            <a:pathLst>
              <a:path w="29431" h="37264">
                <a:moveTo>
                  <a:pt x="0" y="37264"/>
                </a:moveTo>
                <a:lnTo>
                  <a:pt x="29431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7509377" y="5675998"/>
            <a:ext cx="30700" cy="37264"/>
          </a:xfrm>
          <a:custGeom>
            <a:avLst/>
            <a:gdLst/>
            <a:ahLst/>
            <a:cxnLst/>
            <a:rect l="l" t="t" r="r" b="b"/>
            <a:pathLst>
              <a:path w="30700" h="37264">
                <a:moveTo>
                  <a:pt x="0" y="37264"/>
                </a:moveTo>
                <a:lnTo>
                  <a:pt x="3070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7570524" y="5602659"/>
            <a:ext cx="30319" cy="37277"/>
          </a:xfrm>
          <a:custGeom>
            <a:avLst/>
            <a:gdLst/>
            <a:ahLst/>
            <a:cxnLst/>
            <a:rect l="l" t="t" r="r" b="b"/>
            <a:pathLst>
              <a:path w="30319" h="37277">
                <a:moveTo>
                  <a:pt x="0" y="37277"/>
                </a:moveTo>
                <a:lnTo>
                  <a:pt x="30319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6820011" y="5027505"/>
            <a:ext cx="254230" cy="0"/>
          </a:xfrm>
          <a:custGeom>
            <a:avLst/>
            <a:gdLst/>
            <a:ahLst/>
            <a:cxnLst/>
            <a:rect l="l" t="t" r="r" b="b"/>
            <a:pathLst>
              <a:path w="254230" h="0">
                <a:moveTo>
                  <a:pt x="0" y="0"/>
                </a:moveTo>
                <a:lnTo>
                  <a:pt x="254230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7074242" y="5027505"/>
            <a:ext cx="253342" cy="0"/>
          </a:xfrm>
          <a:custGeom>
            <a:avLst/>
            <a:gdLst/>
            <a:ahLst/>
            <a:cxnLst/>
            <a:rect l="l" t="t" r="r" b="b"/>
            <a:pathLst>
              <a:path w="253342" h="0">
                <a:moveTo>
                  <a:pt x="0" y="0"/>
                </a:moveTo>
                <a:lnTo>
                  <a:pt x="253342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7327584" y="5027505"/>
            <a:ext cx="18141" cy="26717"/>
          </a:xfrm>
          <a:custGeom>
            <a:avLst/>
            <a:gdLst/>
            <a:ahLst/>
            <a:cxnLst/>
            <a:rect l="l" t="t" r="r" b="b"/>
            <a:pathLst>
              <a:path w="18141" h="26717">
                <a:moveTo>
                  <a:pt x="18141" y="26717"/>
                </a:moveTo>
                <a:lnTo>
                  <a:pt x="0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6807579" y="5027505"/>
            <a:ext cx="12432" cy="20892"/>
          </a:xfrm>
          <a:custGeom>
            <a:avLst/>
            <a:gdLst/>
            <a:ahLst/>
            <a:cxnLst/>
            <a:rect l="l" t="t" r="r" b="b"/>
            <a:pathLst>
              <a:path w="12432" h="20892">
                <a:moveTo>
                  <a:pt x="0" y="20892"/>
                </a:moveTo>
                <a:lnTo>
                  <a:pt x="12432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7579912" y="5412942"/>
            <a:ext cx="25879" cy="40037"/>
          </a:xfrm>
          <a:custGeom>
            <a:avLst/>
            <a:gdLst/>
            <a:ahLst/>
            <a:cxnLst/>
            <a:rect l="l" t="t" r="r" b="b"/>
            <a:pathLst>
              <a:path w="25879" h="40037">
                <a:moveTo>
                  <a:pt x="25879" y="40037"/>
                </a:moveTo>
                <a:lnTo>
                  <a:pt x="0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7527645" y="5333550"/>
            <a:ext cx="26767" cy="40392"/>
          </a:xfrm>
          <a:custGeom>
            <a:avLst/>
            <a:gdLst/>
            <a:ahLst/>
            <a:cxnLst/>
            <a:rect l="l" t="t" r="r" b="b"/>
            <a:pathLst>
              <a:path w="26767" h="40392">
                <a:moveTo>
                  <a:pt x="26767" y="40392"/>
                </a:moveTo>
                <a:lnTo>
                  <a:pt x="0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7475378" y="5253652"/>
            <a:ext cx="26387" cy="39885"/>
          </a:xfrm>
          <a:custGeom>
            <a:avLst/>
            <a:gdLst/>
            <a:ahLst/>
            <a:cxnLst/>
            <a:rect l="l" t="t" r="r" b="b"/>
            <a:pathLst>
              <a:path w="26387" h="39885">
                <a:moveTo>
                  <a:pt x="26387" y="39885"/>
                </a:moveTo>
                <a:lnTo>
                  <a:pt x="0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7423618" y="5173627"/>
            <a:ext cx="25879" cy="40012"/>
          </a:xfrm>
          <a:custGeom>
            <a:avLst/>
            <a:gdLst/>
            <a:ahLst/>
            <a:cxnLst/>
            <a:rect l="l" t="t" r="r" b="b"/>
            <a:pathLst>
              <a:path w="25879" h="40012">
                <a:moveTo>
                  <a:pt x="25879" y="40012"/>
                </a:moveTo>
                <a:lnTo>
                  <a:pt x="0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7371351" y="5094235"/>
            <a:ext cx="25879" cy="40265"/>
          </a:xfrm>
          <a:custGeom>
            <a:avLst/>
            <a:gdLst/>
            <a:ahLst/>
            <a:cxnLst/>
            <a:rect l="l" t="t" r="r" b="b"/>
            <a:pathLst>
              <a:path w="25879" h="40265">
                <a:moveTo>
                  <a:pt x="25879" y="40265"/>
                </a:moveTo>
                <a:lnTo>
                  <a:pt x="0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7192223" y="5094235"/>
            <a:ext cx="143861" cy="715387"/>
          </a:xfrm>
          <a:custGeom>
            <a:avLst/>
            <a:gdLst/>
            <a:ahLst/>
            <a:cxnLst/>
            <a:rect l="l" t="t" r="r" b="b"/>
            <a:pathLst>
              <a:path w="143861" h="715387">
                <a:moveTo>
                  <a:pt x="127749" y="289963"/>
                </a:moveTo>
                <a:lnTo>
                  <a:pt x="126861" y="287177"/>
                </a:lnTo>
                <a:lnTo>
                  <a:pt x="124958" y="279707"/>
                </a:lnTo>
                <a:lnTo>
                  <a:pt x="124958" y="276668"/>
                </a:lnTo>
                <a:lnTo>
                  <a:pt x="121914" y="269071"/>
                </a:lnTo>
                <a:lnTo>
                  <a:pt x="121914" y="266032"/>
                </a:lnTo>
                <a:lnTo>
                  <a:pt x="119249" y="258434"/>
                </a:lnTo>
                <a:lnTo>
                  <a:pt x="119249" y="255775"/>
                </a:lnTo>
                <a:lnTo>
                  <a:pt x="116458" y="248178"/>
                </a:lnTo>
                <a:lnTo>
                  <a:pt x="115190" y="245139"/>
                </a:lnTo>
                <a:lnTo>
                  <a:pt x="113414" y="237542"/>
                </a:lnTo>
                <a:lnTo>
                  <a:pt x="112526" y="235769"/>
                </a:lnTo>
                <a:lnTo>
                  <a:pt x="109735" y="226906"/>
                </a:lnTo>
                <a:lnTo>
                  <a:pt x="108593" y="225133"/>
                </a:lnTo>
                <a:lnTo>
                  <a:pt x="105802" y="216649"/>
                </a:lnTo>
                <a:lnTo>
                  <a:pt x="105802" y="214750"/>
                </a:lnTo>
                <a:lnTo>
                  <a:pt x="103138" y="206013"/>
                </a:lnTo>
                <a:lnTo>
                  <a:pt x="102123" y="204240"/>
                </a:lnTo>
                <a:lnTo>
                  <a:pt x="99078" y="195757"/>
                </a:lnTo>
                <a:lnTo>
                  <a:pt x="98190" y="193604"/>
                </a:lnTo>
                <a:lnTo>
                  <a:pt x="94258" y="186007"/>
                </a:lnTo>
                <a:lnTo>
                  <a:pt x="93370" y="184234"/>
                </a:lnTo>
                <a:lnTo>
                  <a:pt x="90579" y="175750"/>
                </a:lnTo>
                <a:lnTo>
                  <a:pt x="89691" y="173598"/>
                </a:lnTo>
                <a:lnTo>
                  <a:pt x="86646" y="165114"/>
                </a:lnTo>
                <a:lnTo>
                  <a:pt x="85758" y="163341"/>
                </a:lnTo>
                <a:lnTo>
                  <a:pt x="82079" y="155364"/>
                </a:lnTo>
                <a:lnTo>
                  <a:pt x="81191" y="153592"/>
                </a:lnTo>
                <a:lnTo>
                  <a:pt x="77258" y="145108"/>
                </a:lnTo>
                <a:lnTo>
                  <a:pt x="76370" y="143335"/>
                </a:lnTo>
                <a:lnTo>
                  <a:pt x="72311" y="135358"/>
                </a:lnTo>
                <a:lnTo>
                  <a:pt x="71423" y="133585"/>
                </a:lnTo>
                <a:lnTo>
                  <a:pt x="68758" y="125988"/>
                </a:lnTo>
                <a:lnTo>
                  <a:pt x="67870" y="124215"/>
                </a:lnTo>
                <a:lnTo>
                  <a:pt x="62923" y="115478"/>
                </a:lnTo>
                <a:lnTo>
                  <a:pt x="62035" y="113579"/>
                </a:lnTo>
                <a:lnTo>
                  <a:pt x="58102" y="105982"/>
                </a:lnTo>
                <a:lnTo>
                  <a:pt x="57214" y="103956"/>
                </a:lnTo>
                <a:lnTo>
                  <a:pt x="53535" y="96359"/>
                </a:lnTo>
                <a:lnTo>
                  <a:pt x="52647" y="94459"/>
                </a:lnTo>
                <a:lnTo>
                  <a:pt x="48714" y="86989"/>
                </a:lnTo>
                <a:lnTo>
                  <a:pt x="47699" y="85089"/>
                </a:lnTo>
                <a:lnTo>
                  <a:pt x="42879" y="77239"/>
                </a:lnTo>
                <a:lnTo>
                  <a:pt x="41991" y="75466"/>
                </a:lnTo>
                <a:lnTo>
                  <a:pt x="37424" y="66982"/>
                </a:lnTo>
                <a:lnTo>
                  <a:pt x="27655" y="715387"/>
                </a:lnTo>
                <a:lnTo>
                  <a:pt x="35267" y="707815"/>
                </a:lnTo>
                <a:lnTo>
                  <a:pt x="37424" y="705687"/>
                </a:lnTo>
                <a:lnTo>
                  <a:pt x="42879" y="698115"/>
                </a:lnTo>
                <a:lnTo>
                  <a:pt x="45035" y="696305"/>
                </a:lnTo>
                <a:lnTo>
                  <a:pt x="50491" y="688720"/>
                </a:lnTo>
                <a:lnTo>
                  <a:pt x="52647" y="686605"/>
                </a:lnTo>
                <a:lnTo>
                  <a:pt x="58102" y="679932"/>
                </a:lnTo>
                <a:lnTo>
                  <a:pt x="59244" y="678122"/>
                </a:lnTo>
                <a:lnTo>
                  <a:pt x="64826" y="670537"/>
                </a:lnTo>
                <a:lnTo>
                  <a:pt x="66856" y="668726"/>
                </a:lnTo>
                <a:lnTo>
                  <a:pt x="71423" y="660851"/>
                </a:lnTo>
                <a:lnTo>
                  <a:pt x="73579" y="659027"/>
                </a:lnTo>
                <a:lnTo>
                  <a:pt x="78146" y="651455"/>
                </a:lnTo>
                <a:lnTo>
                  <a:pt x="79034" y="649632"/>
                </a:lnTo>
                <a:lnTo>
                  <a:pt x="83982" y="641756"/>
                </a:lnTo>
                <a:lnTo>
                  <a:pt x="84870" y="639933"/>
                </a:lnTo>
                <a:lnTo>
                  <a:pt x="89691" y="632361"/>
                </a:lnTo>
                <a:lnTo>
                  <a:pt x="90579" y="630550"/>
                </a:lnTo>
                <a:lnTo>
                  <a:pt x="95526" y="622661"/>
                </a:lnTo>
                <a:lnTo>
                  <a:pt x="96414" y="620851"/>
                </a:lnTo>
                <a:lnTo>
                  <a:pt x="100093" y="612367"/>
                </a:lnTo>
                <a:lnTo>
                  <a:pt x="100981" y="610544"/>
                </a:lnTo>
                <a:lnTo>
                  <a:pt x="104914" y="602668"/>
                </a:lnTo>
                <a:lnTo>
                  <a:pt x="105802" y="600845"/>
                </a:lnTo>
                <a:lnTo>
                  <a:pt x="109735" y="593273"/>
                </a:lnTo>
                <a:lnTo>
                  <a:pt x="110623" y="591462"/>
                </a:lnTo>
                <a:lnTo>
                  <a:pt x="113414" y="582674"/>
                </a:lnTo>
                <a:lnTo>
                  <a:pt x="114302" y="580851"/>
                </a:lnTo>
                <a:lnTo>
                  <a:pt x="117347" y="573279"/>
                </a:lnTo>
                <a:lnTo>
                  <a:pt x="118235" y="570240"/>
                </a:lnTo>
                <a:lnTo>
                  <a:pt x="121026" y="562668"/>
                </a:lnTo>
                <a:lnTo>
                  <a:pt x="121914" y="560857"/>
                </a:lnTo>
                <a:lnTo>
                  <a:pt x="124958" y="552361"/>
                </a:lnTo>
                <a:lnTo>
                  <a:pt x="124958" y="550247"/>
                </a:lnTo>
                <a:lnTo>
                  <a:pt x="127749" y="542675"/>
                </a:lnTo>
                <a:lnTo>
                  <a:pt x="128637" y="539940"/>
                </a:lnTo>
                <a:lnTo>
                  <a:pt x="130794" y="532064"/>
                </a:lnTo>
                <a:lnTo>
                  <a:pt x="130794" y="530240"/>
                </a:lnTo>
                <a:lnTo>
                  <a:pt x="132570" y="521757"/>
                </a:lnTo>
                <a:lnTo>
                  <a:pt x="133458" y="519946"/>
                </a:lnTo>
                <a:lnTo>
                  <a:pt x="135361" y="511158"/>
                </a:lnTo>
                <a:lnTo>
                  <a:pt x="135361" y="509335"/>
                </a:lnTo>
                <a:lnTo>
                  <a:pt x="137137" y="500851"/>
                </a:lnTo>
                <a:lnTo>
                  <a:pt x="137137" y="498737"/>
                </a:lnTo>
                <a:lnTo>
                  <a:pt x="139294" y="490253"/>
                </a:lnTo>
                <a:lnTo>
                  <a:pt x="139294" y="488430"/>
                </a:lnTo>
                <a:lnTo>
                  <a:pt x="140182" y="479642"/>
                </a:lnTo>
                <a:lnTo>
                  <a:pt x="140182" y="477819"/>
                </a:lnTo>
                <a:lnTo>
                  <a:pt x="141070" y="469335"/>
                </a:lnTo>
                <a:lnTo>
                  <a:pt x="141958" y="467221"/>
                </a:lnTo>
                <a:lnTo>
                  <a:pt x="141958" y="458737"/>
                </a:lnTo>
                <a:lnTo>
                  <a:pt x="142973" y="456914"/>
                </a:lnTo>
                <a:lnTo>
                  <a:pt x="142973" y="446316"/>
                </a:lnTo>
                <a:lnTo>
                  <a:pt x="143861" y="437832"/>
                </a:lnTo>
                <a:lnTo>
                  <a:pt x="143861" y="404492"/>
                </a:lnTo>
                <a:lnTo>
                  <a:pt x="142973" y="395705"/>
                </a:lnTo>
                <a:lnTo>
                  <a:pt x="142973" y="385410"/>
                </a:lnTo>
                <a:lnTo>
                  <a:pt x="141958" y="382372"/>
                </a:lnTo>
                <a:lnTo>
                  <a:pt x="141958" y="372077"/>
                </a:lnTo>
                <a:lnTo>
                  <a:pt x="141070" y="363290"/>
                </a:lnTo>
                <a:lnTo>
                  <a:pt x="140182" y="361466"/>
                </a:lnTo>
                <a:lnTo>
                  <a:pt x="139294" y="352983"/>
                </a:lnTo>
                <a:lnTo>
                  <a:pt x="139294" y="351121"/>
                </a:lnTo>
                <a:lnTo>
                  <a:pt x="138406" y="342384"/>
                </a:lnTo>
                <a:lnTo>
                  <a:pt x="137137" y="340612"/>
                </a:lnTo>
                <a:lnTo>
                  <a:pt x="136249" y="332128"/>
                </a:lnTo>
                <a:lnTo>
                  <a:pt x="136249" y="329976"/>
                </a:lnTo>
                <a:lnTo>
                  <a:pt x="134346" y="321492"/>
                </a:lnTo>
                <a:lnTo>
                  <a:pt x="134346" y="319593"/>
                </a:lnTo>
                <a:lnTo>
                  <a:pt x="132570" y="310856"/>
                </a:lnTo>
                <a:lnTo>
                  <a:pt x="131682" y="309083"/>
                </a:lnTo>
                <a:lnTo>
                  <a:pt x="130794" y="300599"/>
                </a:lnTo>
                <a:lnTo>
                  <a:pt x="129525" y="298447"/>
                </a:lnTo>
                <a:lnTo>
                  <a:pt x="127749" y="289963"/>
                </a:lnTo>
                <a:close/>
              </a:path>
              <a:path w="143861" h="715387">
                <a:moveTo>
                  <a:pt x="37424" y="66982"/>
                </a:moveTo>
                <a:lnTo>
                  <a:pt x="71423" y="69641"/>
                </a:lnTo>
                <a:lnTo>
                  <a:pt x="0" y="0"/>
                </a:lnTo>
                <a:lnTo>
                  <a:pt x="21947" y="97245"/>
                </a:lnTo>
                <a:lnTo>
                  <a:pt x="37424" y="669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7219879" y="5161218"/>
            <a:ext cx="116205" cy="648404"/>
          </a:xfrm>
          <a:custGeom>
            <a:avLst/>
            <a:gdLst/>
            <a:ahLst/>
            <a:cxnLst/>
            <a:rect l="l" t="t" r="r" b="b"/>
            <a:pathLst>
              <a:path w="116205" h="648404">
                <a:moveTo>
                  <a:pt x="0" y="648404"/>
                </a:moveTo>
                <a:lnTo>
                  <a:pt x="7611" y="640832"/>
                </a:lnTo>
                <a:lnTo>
                  <a:pt x="9768" y="638704"/>
                </a:lnTo>
                <a:lnTo>
                  <a:pt x="15223" y="631132"/>
                </a:lnTo>
                <a:lnTo>
                  <a:pt x="17380" y="629322"/>
                </a:lnTo>
                <a:lnTo>
                  <a:pt x="22835" y="621737"/>
                </a:lnTo>
                <a:lnTo>
                  <a:pt x="24991" y="619623"/>
                </a:lnTo>
                <a:lnTo>
                  <a:pt x="30446" y="612950"/>
                </a:lnTo>
                <a:lnTo>
                  <a:pt x="31588" y="611139"/>
                </a:lnTo>
                <a:lnTo>
                  <a:pt x="37170" y="603554"/>
                </a:lnTo>
                <a:lnTo>
                  <a:pt x="39200" y="601744"/>
                </a:lnTo>
                <a:lnTo>
                  <a:pt x="43767" y="593868"/>
                </a:lnTo>
                <a:lnTo>
                  <a:pt x="45923" y="592044"/>
                </a:lnTo>
                <a:lnTo>
                  <a:pt x="50490" y="584472"/>
                </a:lnTo>
                <a:lnTo>
                  <a:pt x="51378" y="582649"/>
                </a:lnTo>
                <a:lnTo>
                  <a:pt x="56326" y="574773"/>
                </a:lnTo>
                <a:lnTo>
                  <a:pt x="57214" y="572950"/>
                </a:lnTo>
                <a:lnTo>
                  <a:pt x="62035" y="565378"/>
                </a:lnTo>
                <a:lnTo>
                  <a:pt x="62923" y="563567"/>
                </a:lnTo>
                <a:lnTo>
                  <a:pt x="67870" y="555679"/>
                </a:lnTo>
                <a:lnTo>
                  <a:pt x="68758" y="553868"/>
                </a:lnTo>
                <a:lnTo>
                  <a:pt x="72437" y="545384"/>
                </a:lnTo>
                <a:lnTo>
                  <a:pt x="73325" y="543561"/>
                </a:lnTo>
                <a:lnTo>
                  <a:pt x="77258" y="535685"/>
                </a:lnTo>
                <a:lnTo>
                  <a:pt x="78146" y="533862"/>
                </a:lnTo>
                <a:lnTo>
                  <a:pt x="82079" y="526290"/>
                </a:lnTo>
                <a:lnTo>
                  <a:pt x="82967" y="524479"/>
                </a:lnTo>
                <a:lnTo>
                  <a:pt x="85758" y="515692"/>
                </a:lnTo>
                <a:lnTo>
                  <a:pt x="86646" y="513868"/>
                </a:lnTo>
                <a:lnTo>
                  <a:pt x="89691" y="506296"/>
                </a:lnTo>
                <a:lnTo>
                  <a:pt x="90579" y="503257"/>
                </a:lnTo>
                <a:lnTo>
                  <a:pt x="93370" y="495685"/>
                </a:lnTo>
                <a:lnTo>
                  <a:pt x="94258" y="493875"/>
                </a:lnTo>
                <a:lnTo>
                  <a:pt x="97302" y="485378"/>
                </a:lnTo>
                <a:lnTo>
                  <a:pt x="97302" y="483264"/>
                </a:lnTo>
                <a:lnTo>
                  <a:pt x="100093" y="475692"/>
                </a:lnTo>
                <a:lnTo>
                  <a:pt x="100981" y="472957"/>
                </a:lnTo>
                <a:lnTo>
                  <a:pt x="103138" y="465081"/>
                </a:lnTo>
                <a:lnTo>
                  <a:pt x="103138" y="463257"/>
                </a:lnTo>
                <a:lnTo>
                  <a:pt x="104914" y="454774"/>
                </a:lnTo>
                <a:lnTo>
                  <a:pt x="105802" y="452963"/>
                </a:lnTo>
                <a:lnTo>
                  <a:pt x="107705" y="444176"/>
                </a:lnTo>
                <a:lnTo>
                  <a:pt x="107705" y="442352"/>
                </a:lnTo>
                <a:lnTo>
                  <a:pt x="109481" y="433869"/>
                </a:lnTo>
                <a:lnTo>
                  <a:pt x="109481" y="431754"/>
                </a:lnTo>
                <a:lnTo>
                  <a:pt x="111638" y="423270"/>
                </a:lnTo>
                <a:lnTo>
                  <a:pt x="111638" y="421447"/>
                </a:lnTo>
                <a:lnTo>
                  <a:pt x="112526" y="412659"/>
                </a:lnTo>
                <a:lnTo>
                  <a:pt x="112526" y="410836"/>
                </a:lnTo>
                <a:lnTo>
                  <a:pt x="113414" y="402352"/>
                </a:lnTo>
                <a:lnTo>
                  <a:pt x="114302" y="400238"/>
                </a:lnTo>
                <a:lnTo>
                  <a:pt x="114302" y="391754"/>
                </a:lnTo>
                <a:lnTo>
                  <a:pt x="115317" y="389931"/>
                </a:lnTo>
                <a:lnTo>
                  <a:pt x="115317" y="381447"/>
                </a:lnTo>
                <a:lnTo>
                  <a:pt x="115317" y="379333"/>
                </a:lnTo>
                <a:lnTo>
                  <a:pt x="116205" y="370849"/>
                </a:lnTo>
                <a:lnTo>
                  <a:pt x="116205" y="369026"/>
                </a:lnTo>
                <a:lnTo>
                  <a:pt x="116205" y="360238"/>
                </a:lnTo>
                <a:lnTo>
                  <a:pt x="116205" y="358415"/>
                </a:lnTo>
                <a:lnTo>
                  <a:pt x="116205" y="349931"/>
                </a:lnTo>
                <a:lnTo>
                  <a:pt x="116205" y="347817"/>
                </a:lnTo>
                <a:lnTo>
                  <a:pt x="116205" y="339333"/>
                </a:lnTo>
                <a:lnTo>
                  <a:pt x="116205" y="337510"/>
                </a:lnTo>
                <a:lnTo>
                  <a:pt x="115317" y="328722"/>
                </a:lnTo>
                <a:lnTo>
                  <a:pt x="115317" y="326911"/>
                </a:lnTo>
                <a:lnTo>
                  <a:pt x="115317" y="318428"/>
                </a:lnTo>
                <a:lnTo>
                  <a:pt x="114302" y="315389"/>
                </a:lnTo>
                <a:lnTo>
                  <a:pt x="114302" y="307817"/>
                </a:lnTo>
                <a:lnTo>
                  <a:pt x="114302" y="305094"/>
                </a:lnTo>
                <a:lnTo>
                  <a:pt x="113414" y="296307"/>
                </a:lnTo>
                <a:lnTo>
                  <a:pt x="112526" y="294483"/>
                </a:lnTo>
                <a:lnTo>
                  <a:pt x="111638" y="286000"/>
                </a:lnTo>
                <a:lnTo>
                  <a:pt x="111638" y="284138"/>
                </a:lnTo>
                <a:lnTo>
                  <a:pt x="110750" y="275402"/>
                </a:lnTo>
                <a:lnTo>
                  <a:pt x="109481" y="273629"/>
                </a:lnTo>
                <a:lnTo>
                  <a:pt x="108593" y="265145"/>
                </a:lnTo>
                <a:lnTo>
                  <a:pt x="108593" y="262993"/>
                </a:lnTo>
                <a:lnTo>
                  <a:pt x="106690" y="254509"/>
                </a:lnTo>
                <a:lnTo>
                  <a:pt x="106690" y="252610"/>
                </a:lnTo>
                <a:lnTo>
                  <a:pt x="104914" y="243873"/>
                </a:lnTo>
                <a:lnTo>
                  <a:pt x="104026" y="242100"/>
                </a:lnTo>
                <a:lnTo>
                  <a:pt x="103138" y="233616"/>
                </a:lnTo>
                <a:lnTo>
                  <a:pt x="101869" y="231464"/>
                </a:lnTo>
                <a:lnTo>
                  <a:pt x="100093" y="222980"/>
                </a:lnTo>
                <a:lnTo>
                  <a:pt x="99205" y="220195"/>
                </a:lnTo>
                <a:lnTo>
                  <a:pt x="97302" y="212724"/>
                </a:lnTo>
                <a:lnTo>
                  <a:pt x="97302" y="209685"/>
                </a:lnTo>
                <a:lnTo>
                  <a:pt x="94258" y="202088"/>
                </a:lnTo>
                <a:lnTo>
                  <a:pt x="94258" y="199049"/>
                </a:lnTo>
                <a:lnTo>
                  <a:pt x="91593" y="191451"/>
                </a:lnTo>
                <a:lnTo>
                  <a:pt x="91593" y="188792"/>
                </a:lnTo>
                <a:lnTo>
                  <a:pt x="88803" y="181195"/>
                </a:lnTo>
                <a:lnTo>
                  <a:pt x="87534" y="178156"/>
                </a:lnTo>
                <a:lnTo>
                  <a:pt x="85758" y="170559"/>
                </a:lnTo>
                <a:lnTo>
                  <a:pt x="84870" y="168786"/>
                </a:lnTo>
                <a:lnTo>
                  <a:pt x="82079" y="159923"/>
                </a:lnTo>
                <a:lnTo>
                  <a:pt x="80937" y="158150"/>
                </a:lnTo>
                <a:lnTo>
                  <a:pt x="78146" y="149666"/>
                </a:lnTo>
                <a:lnTo>
                  <a:pt x="78146" y="147767"/>
                </a:lnTo>
                <a:lnTo>
                  <a:pt x="75482" y="139030"/>
                </a:lnTo>
                <a:lnTo>
                  <a:pt x="74467" y="137257"/>
                </a:lnTo>
                <a:lnTo>
                  <a:pt x="71422" y="128774"/>
                </a:lnTo>
                <a:lnTo>
                  <a:pt x="70534" y="126621"/>
                </a:lnTo>
                <a:lnTo>
                  <a:pt x="66602" y="119024"/>
                </a:lnTo>
                <a:lnTo>
                  <a:pt x="65714" y="117251"/>
                </a:lnTo>
                <a:lnTo>
                  <a:pt x="62923" y="108768"/>
                </a:lnTo>
                <a:lnTo>
                  <a:pt x="62035" y="106615"/>
                </a:lnTo>
                <a:lnTo>
                  <a:pt x="58990" y="98131"/>
                </a:lnTo>
                <a:lnTo>
                  <a:pt x="58102" y="96359"/>
                </a:lnTo>
                <a:lnTo>
                  <a:pt x="54423" y="88381"/>
                </a:lnTo>
                <a:lnTo>
                  <a:pt x="53535" y="86609"/>
                </a:lnTo>
                <a:lnTo>
                  <a:pt x="49602" y="78125"/>
                </a:lnTo>
                <a:lnTo>
                  <a:pt x="48714" y="76352"/>
                </a:lnTo>
                <a:lnTo>
                  <a:pt x="44655" y="68375"/>
                </a:lnTo>
                <a:lnTo>
                  <a:pt x="43767" y="66602"/>
                </a:lnTo>
                <a:lnTo>
                  <a:pt x="41103" y="59005"/>
                </a:lnTo>
                <a:lnTo>
                  <a:pt x="40215" y="57232"/>
                </a:lnTo>
                <a:lnTo>
                  <a:pt x="35267" y="48496"/>
                </a:lnTo>
                <a:lnTo>
                  <a:pt x="34379" y="46596"/>
                </a:lnTo>
                <a:lnTo>
                  <a:pt x="30446" y="38999"/>
                </a:lnTo>
                <a:lnTo>
                  <a:pt x="29558" y="36973"/>
                </a:lnTo>
                <a:lnTo>
                  <a:pt x="25879" y="29376"/>
                </a:lnTo>
                <a:lnTo>
                  <a:pt x="24991" y="27476"/>
                </a:lnTo>
                <a:lnTo>
                  <a:pt x="21058" y="20006"/>
                </a:lnTo>
                <a:lnTo>
                  <a:pt x="20044" y="18106"/>
                </a:lnTo>
                <a:lnTo>
                  <a:pt x="15223" y="10256"/>
                </a:lnTo>
                <a:lnTo>
                  <a:pt x="14335" y="8483"/>
                </a:lnTo>
                <a:lnTo>
                  <a:pt x="9768" y="0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7192223" y="5094235"/>
            <a:ext cx="71423" cy="97245"/>
          </a:xfrm>
          <a:custGeom>
            <a:avLst/>
            <a:gdLst/>
            <a:ahLst/>
            <a:cxnLst/>
            <a:rect l="l" t="t" r="r" b="b"/>
            <a:pathLst>
              <a:path w="71423" h="97245">
                <a:moveTo>
                  <a:pt x="0" y="0"/>
                </a:moveTo>
                <a:lnTo>
                  <a:pt x="71423" y="69641"/>
                </a:lnTo>
                <a:lnTo>
                  <a:pt x="37424" y="66982"/>
                </a:lnTo>
                <a:lnTo>
                  <a:pt x="21947" y="97245"/>
                </a:lnTo>
                <a:lnTo>
                  <a:pt x="0" y="0"/>
                </a:lnTo>
                <a:close/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6566669" y="5419653"/>
            <a:ext cx="23723" cy="40898"/>
          </a:xfrm>
          <a:custGeom>
            <a:avLst/>
            <a:gdLst/>
            <a:ahLst/>
            <a:cxnLst/>
            <a:rect l="l" t="t" r="r" b="b"/>
            <a:pathLst>
              <a:path w="23723" h="40898">
                <a:moveTo>
                  <a:pt x="0" y="40898"/>
                </a:moveTo>
                <a:lnTo>
                  <a:pt x="23723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6615383" y="5336589"/>
            <a:ext cx="23723" cy="40898"/>
          </a:xfrm>
          <a:custGeom>
            <a:avLst/>
            <a:gdLst/>
            <a:ahLst/>
            <a:cxnLst/>
            <a:rect l="l" t="t" r="r" b="b"/>
            <a:pathLst>
              <a:path w="23723" h="40898">
                <a:moveTo>
                  <a:pt x="0" y="40898"/>
                </a:moveTo>
                <a:lnTo>
                  <a:pt x="23723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6662830" y="5254538"/>
            <a:ext cx="23723" cy="40898"/>
          </a:xfrm>
          <a:custGeom>
            <a:avLst/>
            <a:gdLst/>
            <a:ahLst/>
            <a:cxnLst/>
            <a:rect l="l" t="t" r="r" b="b"/>
            <a:pathLst>
              <a:path w="23723" h="40898">
                <a:moveTo>
                  <a:pt x="0" y="40898"/>
                </a:moveTo>
                <a:lnTo>
                  <a:pt x="23723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6711418" y="5172740"/>
            <a:ext cx="23723" cy="40898"/>
          </a:xfrm>
          <a:custGeom>
            <a:avLst/>
            <a:gdLst/>
            <a:ahLst/>
            <a:cxnLst/>
            <a:rect l="l" t="t" r="r" b="b"/>
            <a:pathLst>
              <a:path w="23723" h="40898">
                <a:moveTo>
                  <a:pt x="0" y="40898"/>
                </a:moveTo>
                <a:lnTo>
                  <a:pt x="23723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6758864" y="5090563"/>
            <a:ext cx="24991" cy="40898"/>
          </a:xfrm>
          <a:custGeom>
            <a:avLst/>
            <a:gdLst/>
            <a:ahLst/>
            <a:cxnLst/>
            <a:rect l="l" t="t" r="r" b="b"/>
            <a:pathLst>
              <a:path w="24991" h="40898">
                <a:moveTo>
                  <a:pt x="0" y="40898"/>
                </a:moveTo>
                <a:lnTo>
                  <a:pt x="24991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6612339" y="6133849"/>
            <a:ext cx="64826" cy="113326"/>
          </a:xfrm>
          <a:custGeom>
            <a:avLst/>
            <a:gdLst/>
            <a:ahLst/>
            <a:cxnLst/>
            <a:rect l="l" t="t" r="r" b="b"/>
            <a:pathLst>
              <a:path w="64826" h="113326">
                <a:moveTo>
                  <a:pt x="64826" y="0"/>
                </a:moveTo>
                <a:lnTo>
                  <a:pt x="0" y="113326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6482813" y="6247176"/>
            <a:ext cx="129525" cy="0"/>
          </a:xfrm>
          <a:custGeom>
            <a:avLst/>
            <a:gdLst/>
            <a:ahLst/>
            <a:cxnLst/>
            <a:rect l="l" t="t" r="r" b="b"/>
            <a:pathLst>
              <a:path w="129525" h="0">
                <a:moveTo>
                  <a:pt x="129525" y="0"/>
                </a:moveTo>
                <a:lnTo>
                  <a:pt x="0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6417987" y="6247176"/>
            <a:ext cx="64826" cy="112731"/>
          </a:xfrm>
          <a:custGeom>
            <a:avLst/>
            <a:gdLst/>
            <a:ahLst/>
            <a:cxnLst/>
            <a:rect l="l" t="t" r="r" b="b"/>
            <a:pathLst>
              <a:path w="64826" h="112731">
                <a:moveTo>
                  <a:pt x="64826" y="0"/>
                </a:moveTo>
                <a:lnTo>
                  <a:pt x="0" y="112731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6288461" y="6359907"/>
            <a:ext cx="129525" cy="0"/>
          </a:xfrm>
          <a:custGeom>
            <a:avLst/>
            <a:gdLst/>
            <a:ahLst/>
            <a:cxnLst/>
            <a:rect l="l" t="t" r="r" b="b"/>
            <a:pathLst>
              <a:path w="129525" h="0">
                <a:moveTo>
                  <a:pt x="129525" y="0"/>
                </a:moveTo>
                <a:lnTo>
                  <a:pt x="0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6223762" y="6359907"/>
            <a:ext cx="64699" cy="113326"/>
          </a:xfrm>
          <a:custGeom>
            <a:avLst/>
            <a:gdLst/>
            <a:ahLst/>
            <a:cxnLst/>
            <a:rect l="l" t="t" r="r" b="b"/>
            <a:pathLst>
              <a:path w="64699" h="113326">
                <a:moveTo>
                  <a:pt x="64699" y="0"/>
                </a:moveTo>
                <a:lnTo>
                  <a:pt x="0" y="113326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6711418" y="6105068"/>
            <a:ext cx="96161" cy="57270"/>
          </a:xfrm>
          <a:custGeom>
            <a:avLst/>
            <a:gdLst/>
            <a:ahLst/>
            <a:cxnLst/>
            <a:rect l="l" t="t" r="r" b="b"/>
            <a:pathLst>
              <a:path w="96161" h="57270">
                <a:moveTo>
                  <a:pt x="96161" y="28781"/>
                </a:moveTo>
                <a:lnTo>
                  <a:pt x="0" y="0"/>
                </a:lnTo>
                <a:lnTo>
                  <a:pt x="20170" y="28781"/>
                </a:lnTo>
                <a:lnTo>
                  <a:pt x="1014" y="57270"/>
                </a:lnTo>
                <a:lnTo>
                  <a:pt x="96161" y="287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6677165" y="6133849"/>
            <a:ext cx="130413" cy="0"/>
          </a:xfrm>
          <a:custGeom>
            <a:avLst/>
            <a:gdLst/>
            <a:ahLst/>
            <a:cxnLst/>
            <a:rect l="l" t="t" r="r" b="b"/>
            <a:pathLst>
              <a:path w="130413" h="0">
                <a:moveTo>
                  <a:pt x="0" y="0"/>
                </a:moveTo>
                <a:lnTo>
                  <a:pt x="130413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6711418" y="6105068"/>
            <a:ext cx="96161" cy="57270"/>
          </a:xfrm>
          <a:custGeom>
            <a:avLst/>
            <a:gdLst/>
            <a:ahLst/>
            <a:cxnLst/>
            <a:rect l="l" t="t" r="r" b="b"/>
            <a:pathLst>
              <a:path w="96161" h="57270">
                <a:moveTo>
                  <a:pt x="96161" y="28781"/>
                </a:moveTo>
                <a:lnTo>
                  <a:pt x="1014" y="57270"/>
                </a:lnTo>
                <a:lnTo>
                  <a:pt x="20170" y="28781"/>
                </a:lnTo>
                <a:lnTo>
                  <a:pt x="0" y="0"/>
                </a:lnTo>
                <a:lnTo>
                  <a:pt x="96161" y="28781"/>
                </a:lnTo>
                <a:close/>
              </a:path>
            </a:pathLst>
          </a:custGeom>
          <a:ln w="48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595680" y="342225"/>
            <a:ext cx="872734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une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lécule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intera</a:t>
            </a:r>
            <a:r>
              <a:rPr dirty="0" smtClean="0" baseline="1708" sz="2100" spc="-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it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avec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éle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trom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gn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tiq</a:t>
            </a:r>
            <a:r>
              <a:rPr dirty="0" smtClean="0" baseline="1708" sz="2100" spc="-9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ma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9">
                <a:latin typeface="Comic Sans MS"/>
                <a:cs typeface="Comic Sans MS"/>
              </a:rPr>
              <a:t>V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V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(Ultr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v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let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v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ble),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95680" y="769199"/>
            <a:ext cx="1136114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absor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 i="1" u="heavy">
                <a:solidFill>
                  <a:srgbClr val="FF3300"/>
                </a:solidFill>
                <a:latin typeface="Comic Sans MS"/>
                <a:cs typeface="Comic Sans MS"/>
              </a:rPr>
              <a:t>si</a:t>
            </a:r>
            <a:r>
              <a:rPr dirty="0" smtClean="0" baseline="1708" sz="2100" spc="-9" i="1" u="heavy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i="1" u="heavy">
                <a:solidFill>
                  <a:srgbClr val="FF3300"/>
                </a:solidFill>
                <a:latin typeface="Comic Sans MS"/>
                <a:cs typeface="Comic Sans MS"/>
              </a:rPr>
              <a:t>et</a:t>
            </a:r>
            <a:r>
              <a:rPr dirty="0" smtClean="0" baseline="1708" sz="2100" spc="-14" i="1" u="heavy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i="1" u="heavy">
                <a:solidFill>
                  <a:srgbClr val="FF3300"/>
                </a:solidFill>
                <a:latin typeface="Comic Sans MS"/>
                <a:cs typeface="Comic Sans MS"/>
              </a:rPr>
              <a:t>seulement</a:t>
            </a:r>
            <a:r>
              <a:rPr dirty="0" smtClean="0" baseline="1708" sz="2100" spc="-29" i="1" u="heavy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i="1" u="heavy">
                <a:solidFill>
                  <a:srgbClr val="FF3300"/>
                </a:solidFill>
                <a:latin typeface="Comic Sans MS"/>
                <a:cs typeface="Comic Sans MS"/>
              </a:rPr>
              <a:t>si</a:t>
            </a:r>
            <a:r>
              <a:rPr dirty="0" smtClean="0" baseline="1708" sz="2100" spc="-4" i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én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rgie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 i="1" u="heavy">
                <a:solidFill>
                  <a:srgbClr val="FF3300"/>
                </a:solidFill>
                <a:latin typeface="Comic Sans MS"/>
                <a:cs typeface="Comic Sans MS"/>
              </a:rPr>
              <a:t>est</a:t>
            </a:r>
            <a:r>
              <a:rPr dirty="0" smtClean="0" baseline="1708" sz="2100" spc="0" i="1" u="heavy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i="1" u="heavy">
                <a:solidFill>
                  <a:srgbClr val="FF33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-4" i="1" u="heavy">
                <a:solidFill>
                  <a:srgbClr val="FF3300"/>
                </a:solidFill>
                <a:latin typeface="Comic Sans MS"/>
                <a:cs typeface="Comic Sans MS"/>
              </a:rPr>
              <a:t>g</a:t>
            </a:r>
            <a:r>
              <a:rPr dirty="0" smtClean="0" baseline="1708" sz="2100" spc="0" i="1" u="heavy">
                <a:solidFill>
                  <a:srgbClr val="FF3300"/>
                </a:solidFill>
                <a:latin typeface="Comic Sans MS"/>
                <a:cs typeface="Comic Sans MS"/>
              </a:rPr>
              <a:t>ale</a:t>
            </a:r>
            <a:r>
              <a:rPr dirty="0" smtClean="0" baseline="1708" sz="2100" spc="-34" i="1" u="heavy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i="1" u="heavy">
                <a:solidFill>
                  <a:srgbClr val="FF3300"/>
                </a:solidFill>
                <a:latin typeface="Comic Sans MS"/>
                <a:cs typeface="Comic Sans MS"/>
              </a:rPr>
              <a:t>à</a:t>
            </a:r>
            <a:r>
              <a:rPr dirty="0" smtClean="0" baseline="1708" sz="2100" spc="-4" i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l’é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er</a:t>
            </a:r>
            <a:r>
              <a:rPr dirty="0" smtClean="0" baseline="1708" sz="2100" spc="-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ie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tra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sit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éle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troni</a:t>
            </a:r>
            <a:r>
              <a:rPr dirty="0" smtClean="0" baseline="1708" sz="2100" spc="4">
                <a:latin typeface="Comic Sans MS"/>
                <a:cs typeface="Comic Sans MS"/>
              </a:rPr>
              <a:t>q</a:t>
            </a:r>
            <a:r>
              <a:rPr dirty="0" smtClean="0" baseline="1708" sz="2100" spc="0">
                <a:latin typeface="Comic Sans MS"/>
                <a:cs typeface="Comic Sans MS"/>
              </a:rPr>
              <a:t>ue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:niveau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liant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ccupé)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vers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5680" y="982559"/>
            <a:ext cx="271107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un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niveau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anti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liant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(n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ccupé</a:t>
            </a:r>
            <a:r>
              <a:rPr dirty="0" smtClean="0" baseline="1708" sz="2100" spc="4">
                <a:latin typeface="Comic Sans MS"/>
                <a:cs typeface="Comic Sans MS"/>
              </a:rPr>
              <a:t>)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95680" y="1409279"/>
            <a:ext cx="209066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-</a:t>
            </a:r>
            <a:r>
              <a:rPr dirty="0" smtClean="0" baseline="1708" sz="2100" spc="-4" u="heavy">
                <a:latin typeface="Comic Sans MS"/>
                <a:cs typeface="Comic Sans MS"/>
              </a:rPr>
              <a:t>D</a:t>
            </a:r>
            <a:r>
              <a:rPr dirty="0" smtClean="0" baseline="1708" sz="2100" spc="0" u="heavy">
                <a:latin typeface="Comic Sans MS"/>
                <a:cs typeface="Comic Sans MS"/>
              </a:rPr>
              <a:t>ans</a:t>
            </a:r>
            <a:r>
              <a:rPr dirty="0" smtClean="0" baseline="1708" sz="2100" spc="0" u="heavy"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le</a:t>
            </a:r>
            <a:r>
              <a:rPr dirty="0" smtClean="0" baseline="1708" sz="2100" spc="-14" u="heavy"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cas</a:t>
            </a:r>
            <a:r>
              <a:rPr dirty="0" smtClean="0" baseline="1708" sz="2100" spc="0" u="heavy"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des</a:t>
            </a:r>
            <a:r>
              <a:rPr dirty="0" smtClean="0" baseline="1708" sz="2100" spc="-19" u="heavy"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alcanes</a:t>
            </a:r>
            <a:r>
              <a:rPr dirty="0" smtClean="0" baseline="1708" sz="2100" spc="0">
                <a:latin typeface="Comic Sans MS"/>
                <a:cs typeface="Comic Sans MS"/>
              </a:rPr>
              <a:t>,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95680" y="1845547"/>
            <a:ext cx="4854311" cy="6837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7543">
              <a:lnSpc>
                <a:spcPts val="1985"/>
              </a:lnSpc>
              <a:spcBef>
                <a:spcPts val="99"/>
              </a:spcBef>
            </a:pPr>
            <a:r>
              <a:rPr dirty="0" smtClean="0" sz="1400" spc="0">
                <a:latin typeface="Comic Sans MS"/>
                <a:cs typeface="Comic Sans MS"/>
              </a:rPr>
              <a:t>liais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ns</a:t>
            </a:r>
            <a:r>
              <a:rPr dirty="0" smtClean="0" sz="1400" spc="-25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simples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800" spc="0">
                <a:latin typeface="Symbol"/>
                <a:cs typeface="Symbol"/>
              </a:rPr>
              <a:t></a:t>
            </a:r>
            <a:r>
              <a:rPr dirty="0" smtClean="0" sz="1800" spc="-34">
                <a:latin typeface="Times New Roman"/>
                <a:cs typeface="Times New Roman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-9">
                <a:latin typeface="Comic Sans MS"/>
                <a:cs typeface="Comic Sans MS"/>
              </a:rPr>
              <a:t>-</a:t>
            </a:r>
            <a:r>
              <a:rPr dirty="0" smtClean="0" sz="1400" spc="0">
                <a:latin typeface="Comic Sans MS"/>
                <a:cs typeface="Comic Sans MS"/>
              </a:rPr>
              <a:t>C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et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-9">
                <a:latin typeface="Comic Sans MS"/>
                <a:cs typeface="Comic Sans MS"/>
              </a:rPr>
              <a:t>-</a:t>
            </a:r>
            <a:r>
              <a:rPr dirty="0" smtClean="0" sz="1400" spc="0">
                <a:latin typeface="Comic Sans MS"/>
                <a:cs typeface="Comic Sans MS"/>
              </a:rPr>
              <a:t>H.</a:t>
            </a:r>
            <a:endParaRPr sz="1400">
              <a:latin typeface="Comic Sans MS"/>
              <a:cs typeface="Comic Sans MS"/>
            </a:endParaRPr>
          </a:p>
          <a:p>
            <a:pPr marL="12700" marR="27543">
              <a:lnSpc>
                <a:spcPts val="172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+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8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niveau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excité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su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érieur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niveau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anti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liant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type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943" sz="2100" spc="4">
                <a:latin typeface="Symbol"/>
                <a:cs typeface="Symbol"/>
              </a:rPr>
              <a:t></a:t>
            </a:r>
            <a:r>
              <a:rPr dirty="0" smtClean="0" baseline="1708" sz="2100" spc="0">
                <a:latin typeface="Comic Sans MS"/>
                <a:cs typeface="Comic Sans MS"/>
              </a:rPr>
              <a:t>*.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95680" y="2746986"/>
            <a:ext cx="7391904" cy="209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ér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nce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én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rgie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re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niveaux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943" sz="2100" spc="0">
                <a:latin typeface="Symbol"/>
                <a:cs typeface="Symbol"/>
              </a:rPr>
              <a:t></a:t>
            </a:r>
            <a:r>
              <a:rPr dirty="0" smtClean="0" baseline="2070" sz="2100" spc="64">
                <a:latin typeface="Times New Roman"/>
                <a:cs typeface="Times New Roman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943" sz="2100" spc="4">
                <a:latin typeface="Symbol"/>
                <a:cs typeface="Symbol"/>
              </a:rPr>
              <a:t></a:t>
            </a:r>
            <a:r>
              <a:rPr dirty="0" smtClean="0" baseline="1708" sz="2100" spc="0">
                <a:latin typeface="Comic Sans MS"/>
                <a:cs typeface="Comic Sans MS"/>
              </a:rPr>
              <a:t>*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4">
                <a:latin typeface="Comic Sans MS"/>
                <a:cs typeface="Comic Sans MS"/>
              </a:rPr>
              <a:t>v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ine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1</a:t>
            </a:r>
            <a:r>
              <a:rPr dirty="0" smtClean="0" baseline="1708" sz="2100" spc="0">
                <a:latin typeface="Comic Sans MS"/>
                <a:cs typeface="Comic Sans MS"/>
              </a:rPr>
              <a:t>25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nm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(en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ng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’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e).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95680" y="3177500"/>
            <a:ext cx="11228737" cy="4173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eci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corresp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nd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à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un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h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UV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ar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conséq</a:t>
            </a:r>
            <a:r>
              <a:rPr dirty="0" smtClean="0" baseline="3417" sz="2100" spc="4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ent</a:t>
            </a:r>
            <a:r>
              <a:rPr dirty="0" smtClean="0" baseline="3417" sz="2100" spc="-2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h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2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absorbé</a:t>
            </a:r>
            <a:r>
              <a:rPr dirty="0" smtClean="0" baseline="3417" sz="2100" spc="-2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ne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trouve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as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4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ns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ma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ne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du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visible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et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les</a:t>
            </a:r>
            <a:r>
              <a:rPr dirty="0" smtClean="0" baseline="3417" sz="2100" spc="3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alcanes</a:t>
            </a:r>
            <a:r>
              <a:rPr dirty="0" smtClean="0" baseline="3417" sz="21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nt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3300"/>
                </a:solidFill>
                <a:latin typeface="Comic Sans MS"/>
                <a:cs typeface="Comic Sans MS"/>
              </a:rPr>
              <a:t>des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70"/>
              </a:lnSpc>
              <a:spcBef>
                <a:spcPts val="2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lécules</a:t>
            </a:r>
            <a:r>
              <a:rPr dirty="0" smtClean="0" baseline="1708" sz="2100" spc="-25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non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ré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5680" y="3817834"/>
            <a:ext cx="2087838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solidFill>
                  <a:srgbClr val="0462C1"/>
                </a:solidFill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solidFill>
                  <a:srgbClr val="0462C1"/>
                </a:solidFill>
                <a:latin typeface="Comic Sans MS"/>
                <a:cs typeface="Comic Sans MS"/>
              </a:rPr>
              <a:t>um</a:t>
            </a:r>
            <a:r>
              <a:rPr dirty="0" smtClean="0" baseline="1708" sz="2100" spc="4">
                <a:solidFill>
                  <a:srgbClr val="0462C1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solidFill>
                  <a:srgbClr val="0462C1"/>
                </a:solidFill>
                <a:latin typeface="Comic Sans MS"/>
                <a:cs typeface="Comic Sans MS"/>
              </a:rPr>
              <a:t>ère</a:t>
            </a:r>
            <a:r>
              <a:rPr dirty="0" smtClean="0" baseline="1708" sz="2100" spc="-25">
                <a:solidFill>
                  <a:srgbClr val="0462C1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0462C1"/>
                </a:solidFill>
                <a:latin typeface="Comic Sans MS"/>
                <a:cs typeface="Comic Sans MS"/>
              </a:rPr>
              <a:t>Vis</a:t>
            </a:r>
            <a:r>
              <a:rPr dirty="0" smtClean="0" baseline="1708" sz="2100" spc="4">
                <a:solidFill>
                  <a:srgbClr val="0462C1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-4">
                <a:solidFill>
                  <a:srgbClr val="0462C1"/>
                </a:solidFill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solidFill>
                  <a:srgbClr val="0462C1"/>
                </a:solidFill>
                <a:latin typeface="Comic Sans MS"/>
                <a:cs typeface="Comic Sans MS"/>
              </a:rPr>
              <a:t>le</a:t>
            </a:r>
            <a:r>
              <a:rPr dirty="0" smtClean="0" baseline="1708" sz="2100" spc="-34">
                <a:solidFill>
                  <a:srgbClr val="0462C1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0462C1"/>
                </a:solidFill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solidFill>
                  <a:srgbClr val="0462C1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solidFill>
                  <a:srgbClr val="0462C1"/>
                </a:solidFill>
                <a:latin typeface="Comic Sans MS"/>
                <a:cs typeface="Comic Sans MS"/>
              </a:rPr>
              <a:t>3</a:t>
            </a:r>
            <a:r>
              <a:rPr dirty="0" smtClean="0" baseline="1708" sz="2100" spc="-4">
                <a:solidFill>
                  <a:srgbClr val="0462C1"/>
                </a:solidFill>
                <a:latin typeface="Comic Sans MS"/>
                <a:cs typeface="Comic Sans MS"/>
              </a:rPr>
              <a:t>0</a:t>
            </a:r>
            <a:r>
              <a:rPr dirty="0" smtClean="0" baseline="1708" sz="2100" spc="0">
                <a:solidFill>
                  <a:srgbClr val="0462C1"/>
                </a:solidFill>
                <a:latin typeface="Comic Sans MS"/>
                <a:cs typeface="Comic Sans MS"/>
              </a:rPr>
              <a:t>0</a:t>
            </a:r>
            <a:r>
              <a:rPr dirty="0" smtClean="0" baseline="1708" sz="2100" spc="-14">
                <a:solidFill>
                  <a:srgbClr val="0462C1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0462C1"/>
                </a:solidFill>
                <a:latin typeface="Comic Sans MS"/>
                <a:cs typeface="Comic Sans MS"/>
              </a:rPr>
              <a:t>à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736624" y="3817834"/>
            <a:ext cx="37744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solidFill>
                  <a:srgbClr val="0462C1"/>
                </a:solidFill>
                <a:latin typeface="Comic Sans MS"/>
                <a:cs typeface="Comic Sans MS"/>
              </a:rPr>
              <a:t>8</a:t>
            </a:r>
            <a:r>
              <a:rPr dirty="0" smtClean="0" baseline="1708" sz="2100" spc="-4">
                <a:solidFill>
                  <a:srgbClr val="0462C1"/>
                </a:solidFill>
                <a:latin typeface="Comic Sans MS"/>
                <a:cs typeface="Comic Sans MS"/>
              </a:rPr>
              <a:t>0</a:t>
            </a:r>
            <a:r>
              <a:rPr dirty="0" smtClean="0" baseline="1708" sz="2100" spc="0">
                <a:solidFill>
                  <a:srgbClr val="0462C1"/>
                </a:solidFill>
                <a:latin typeface="Comic Sans MS"/>
                <a:cs typeface="Comic Sans MS"/>
              </a:rPr>
              <a:t>0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164920" y="3817834"/>
            <a:ext cx="283998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0462C1"/>
                </a:solidFill>
                <a:latin typeface="Comic Sans MS"/>
                <a:cs typeface="Comic Sans MS"/>
              </a:rPr>
              <a:t>nm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957914" y="4456918"/>
            <a:ext cx="1446838" cy="1783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E</a:t>
            </a:r>
            <a:r>
              <a:rPr dirty="0" smtClean="0" sz="1200" spc="-4">
                <a:latin typeface="Arial"/>
                <a:cs typeface="Arial"/>
              </a:rPr>
              <a:t>n</a:t>
            </a:r>
            <a:r>
              <a:rPr dirty="0" smtClean="0" sz="1200" spc="-4">
                <a:latin typeface="Arial"/>
                <a:cs typeface="Arial"/>
              </a:rPr>
              <a:t>e</a:t>
            </a: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-4">
                <a:latin typeface="Arial"/>
                <a:cs typeface="Arial"/>
              </a:rPr>
              <a:t>g</a:t>
            </a:r>
            <a:r>
              <a:rPr dirty="0" smtClean="0" sz="1200" spc="4">
                <a:latin typeface="Arial"/>
                <a:cs typeface="Arial"/>
              </a:rPr>
              <a:t>i</a:t>
            </a:r>
            <a:r>
              <a:rPr dirty="0" smtClean="0" sz="1200" spc="0">
                <a:latin typeface="Arial"/>
                <a:cs typeface="Arial"/>
              </a:rPr>
              <a:t>e</a:t>
            </a:r>
            <a:r>
              <a:rPr dirty="0" smtClean="0" sz="1200" spc="-4">
                <a:latin typeface="Arial"/>
                <a:cs typeface="Arial"/>
              </a:rPr>
              <a:t> </a:t>
            </a:r>
            <a:r>
              <a:rPr dirty="0" smtClean="0" sz="1200" spc="-4">
                <a:latin typeface="Arial"/>
                <a:cs typeface="Arial"/>
              </a:rPr>
              <a:t>é</a:t>
            </a:r>
            <a:r>
              <a:rPr dirty="0" smtClean="0" sz="1200" spc="4">
                <a:latin typeface="Arial"/>
                <a:cs typeface="Arial"/>
              </a:rPr>
              <a:t>l</a:t>
            </a:r>
            <a:r>
              <a:rPr dirty="0" smtClean="0" sz="1200" spc="-4">
                <a:latin typeface="Arial"/>
                <a:cs typeface="Arial"/>
              </a:rPr>
              <a:t>e</a:t>
            </a:r>
            <a:r>
              <a:rPr dirty="0" smtClean="0" sz="1200" spc="-4">
                <a:latin typeface="Arial"/>
                <a:cs typeface="Arial"/>
              </a:rPr>
              <a:t>c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-4">
                <a:latin typeface="Arial"/>
                <a:cs typeface="Arial"/>
              </a:rPr>
              <a:t>n</a:t>
            </a:r>
            <a:r>
              <a:rPr dirty="0" smtClean="0" sz="1200" spc="4">
                <a:latin typeface="Arial"/>
                <a:cs typeface="Arial"/>
              </a:rPr>
              <a:t>i</a:t>
            </a:r>
            <a:r>
              <a:rPr dirty="0" smtClean="0" sz="1200" spc="-4">
                <a:latin typeface="Arial"/>
                <a:cs typeface="Arial"/>
              </a:rPr>
              <a:t>q</a:t>
            </a:r>
            <a:r>
              <a:rPr dirty="0" smtClean="0" sz="1200" spc="-4">
                <a:latin typeface="Arial"/>
                <a:cs typeface="Arial"/>
              </a:rPr>
              <a:t>u</a:t>
            </a:r>
            <a:r>
              <a:rPr dirty="0" smtClean="0" sz="1200" spc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97863" y="4874061"/>
            <a:ext cx="204028" cy="2233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05"/>
              </a:lnSpc>
              <a:spcBef>
                <a:spcPts val="85"/>
              </a:spcBef>
            </a:pPr>
            <a:r>
              <a:rPr dirty="0" smtClean="0" baseline="-4534" sz="1800" spc="-4">
                <a:latin typeface="Symbol"/>
                <a:cs typeface="Symbol"/>
              </a:rPr>
              <a:t></a:t>
            </a:r>
            <a:r>
              <a:rPr dirty="0" smtClean="0" baseline="30231" sz="1350" spc="0">
                <a:latin typeface="Symbol"/>
                <a:cs typeface="Symbol"/>
              </a:rPr>
              <a:t></a:t>
            </a:r>
            <a:endParaRPr sz="90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40444" y="4953021"/>
            <a:ext cx="1539312" cy="1783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-4">
                <a:latin typeface="Arial"/>
                <a:cs typeface="Arial"/>
              </a:rPr>
              <a:t>a</a:t>
            </a:r>
            <a:r>
              <a:rPr dirty="0" smtClean="0" sz="1200" spc="-4">
                <a:latin typeface="Arial"/>
                <a:cs typeface="Arial"/>
              </a:rPr>
              <a:t>n</a:t>
            </a:r>
            <a:r>
              <a:rPr dirty="0" smtClean="0" sz="1200" spc="-4">
                <a:latin typeface="Arial"/>
                <a:cs typeface="Arial"/>
              </a:rPr>
              <a:t>s</a:t>
            </a:r>
            <a:r>
              <a:rPr dirty="0" smtClean="0" sz="1200" spc="0">
                <a:latin typeface="Arial"/>
                <a:cs typeface="Arial"/>
              </a:rPr>
              <a:t>i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4">
                <a:latin typeface="Arial"/>
                <a:cs typeface="Arial"/>
              </a:rPr>
              <a:t>i</a:t>
            </a: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n</a:t>
            </a:r>
            <a:r>
              <a:rPr dirty="0" smtClean="0" sz="1200" spc="-4">
                <a:latin typeface="Arial"/>
                <a:cs typeface="Arial"/>
              </a:rPr>
              <a:t> </a:t>
            </a:r>
            <a:r>
              <a:rPr dirty="0" smtClean="0" sz="1200" spc="-4">
                <a:latin typeface="Arial"/>
                <a:cs typeface="Arial"/>
              </a:rPr>
              <a:t>é</a:t>
            </a:r>
            <a:r>
              <a:rPr dirty="0" smtClean="0" sz="1200" spc="0">
                <a:latin typeface="Arial"/>
                <a:cs typeface="Arial"/>
              </a:rPr>
              <a:t>l</a:t>
            </a:r>
            <a:r>
              <a:rPr dirty="0" smtClean="0" sz="1200" spc="-4">
                <a:latin typeface="Arial"/>
                <a:cs typeface="Arial"/>
              </a:rPr>
              <a:t>e</a:t>
            </a:r>
            <a:r>
              <a:rPr dirty="0" smtClean="0" sz="1200" spc="0">
                <a:latin typeface="Arial"/>
                <a:cs typeface="Arial"/>
              </a:rPr>
              <a:t>c</a:t>
            </a:r>
            <a:r>
              <a:rPr dirty="0" smtClean="0" sz="1200" spc="-9">
                <a:latin typeface="Arial"/>
                <a:cs typeface="Arial"/>
              </a:rPr>
              <a:t>t</a:t>
            </a: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-4">
                <a:latin typeface="Arial"/>
                <a:cs typeface="Arial"/>
              </a:rPr>
              <a:t>n</a:t>
            </a:r>
            <a:r>
              <a:rPr dirty="0" smtClean="0" sz="1200" spc="4">
                <a:latin typeface="Arial"/>
                <a:cs typeface="Arial"/>
              </a:rPr>
              <a:t>i</a:t>
            </a:r>
            <a:r>
              <a:rPr dirty="0" smtClean="0" sz="1200" spc="-4">
                <a:latin typeface="Arial"/>
                <a:cs typeface="Arial"/>
              </a:rPr>
              <a:t>q</a:t>
            </a:r>
            <a:r>
              <a:rPr dirty="0" smtClean="0" sz="1200" spc="-4">
                <a:latin typeface="Arial"/>
                <a:cs typeface="Arial"/>
              </a:rPr>
              <a:t>u</a:t>
            </a:r>
            <a:r>
              <a:rPr dirty="0" smtClean="0" sz="1200" spc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00743" y="5443896"/>
            <a:ext cx="361175" cy="1998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5"/>
              </a:lnSpc>
              <a:spcBef>
                <a:spcPts val="75"/>
              </a:spcBef>
            </a:pPr>
            <a:r>
              <a:rPr dirty="0" smtClean="0" baseline="7246" sz="1800" spc="-4">
                <a:latin typeface="Arial"/>
                <a:cs typeface="Arial"/>
              </a:rPr>
              <a:t>2</a:t>
            </a:r>
            <a:r>
              <a:rPr dirty="0" smtClean="0" baseline="7246" sz="1800" spc="0">
                <a:latin typeface="Arial"/>
                <a:cs typeface="Arial"/>
              </a:rPr>
              <a:t>s</a:t>
            </a:r>
            <a:r>
              <a:rPr dirty="0" smtClean="0" baseline="7246" sz="1800" spc="-4">
                <a:latin typeface="Arial"/>
                <a:cs typeface="Arial"/>
              </a:rPr>
              <a:t>p</a:t>
            </a:r>
            <a:r>
              <a:rPr dirty="0" smtClean="0" baseline="-6441" sz="1350" spc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00632" y="5443896"/>
            <a:ext cx="361213" cy="1998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5"/>
              </a:lnSpc>
              <a:spcBef>
                <a:spcPts val="75"/>
              </a:spcBef>
            </a:pPr>
            <a:r>
              <a:rPr dirty="0" smtClean="0" baseline="7246" sz="1800" spc="-4">
                <a:latin typeface="Arial"/>
                <a:cs typeface="Arial"/>
              </a:rPr>
              <a:t>2</a:t>
            </a:r>
            <a:r>
              <a:rPr dirty="0" smtClean="0" baseline="7246" sz="1800" spc="-4">
                <a:latin typeface="Arial"/>
                <a:cs typeface="Arial"/>
              </a:rPr>
              <a:t>s</a:t>
            </a:r>
            <a:r>
              <a:rPr dirty="0" smtClean="0" baseline="7246" sz="1800" spc="-4">
                <a:latin typeface="Arial"/>
                <a:cs typeface="Arial"/>
              </a:rPr>
              <a:t>p</a:t>
            </a:r>
            <a:r>
              <a:rPr dirty="0" smtClean="0" baseline="-6441" sz="1350" spc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07250" y="5843807"/>
            <a:ext cx="140762" cy="1783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dirty="0" smtClean="0" sz="1200" spc="0">
                <a:latin typeface="Symbol"/>
                <a:cs typeface="Symbol"/>
              </a:rPr>
              <a:t>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24333" y="6182948"/>
            <a:ext cx="621152" cy="1998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5"/>
              </a:lnSpc>
              <a:spcBef>
                <a:spcPts val="75"/>
              </a:spcBef>
            </a:pPr>
            <a:r>
              <a:rPr dirty="0" smtClean="0" baseline="7246" sz="1800" spc="0">
                <a:latin typeface="Arial"/>
                <a:cs typeface="Arial"/>
              </a:rPr>
              <a:t>CH</a:t>
            </a:r>
            <a:r>
              <a:rPr dirty="0" smtClean="0" baseline="-6441" sz="1350" spc="0">
                <a:latin typeface="Arial"/>
                <a:cs typeface="Arial"/>
              </a:rPr>
              <a:t>3</a:t>
            </a:r>
            <a:r>
              <a:rPr dirty="0" smtClean="0" baseline="7246" sz="1800" spc="0">
                <a:latin typeface="Arial"/>
                <a:cs typeface="Arial"/>
              </a:rPr>
              <a:t>CH</a:t>
            </a:r>
            <a:r>
              <a:rPr dirty="0" smtClean="0" baseline="-6441" sz="1350" spc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756517" y="6531508"/>
            <a:ext cx="14271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31269" y="6535961"/>
            <a:ext cx="514334" cy="1783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p</a:t>
            </a:r>
            <a:r>
              <a:rPr dirty="0" smtClean="0" sz="1200" spc="-4">
                <a:latin typeface="Arial"/>
                <a:cs typeface="Arial"/>
              </a:rPr>
              <a:t>h</a:t>
            </a: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20011" y="5644482"/>
            <a:ext cx="161748" cy="2890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6981760" y="5644482"/>
            <a:ext cx="162129" cy="2890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7143889" y="5644482"/>
            <a:ext cx="183695" cy="2890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6820011" y="5933559"/>
            <a:ext cx="161748" cy="222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6981760" y="5933559"/>
            <a:ext cx="162129" cy="222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7143889" y="5933559"/>
            <a:ext cx="183695" cy="222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7658059" y="5253652"/>
            <a:ext cx="228731" cy="2793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7886790" y="5253652"/>
            <a:ext cx="278841" cy="2793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7658059" y="5532966"/>
            <a:ext cx="228731" cy="228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7886790" y="5532966"/>
            <a:ext cx="278841" cy="228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6010571" y="5244155"/>
            <a:ext cx="247570" cy="2985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6258141" y="5244155"/>
            <a:ext cx="259939" cy="2985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6010571" y="5542666"/>
            <a:ext cx="247570" cy="2096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6258141" y="5542666"/>
            <a:ext cx="259939" cy="2096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2793745" y="783209"/>
            <a:ext cx="5222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3027676" y="783209"/>
            <a:ext cx="5152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5953915" y="783209"/>
            <a:ext cx="5333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1082461" y="1423289"/>
            <a:ext cx="5331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282310" y="1423289"/>
            <a:ext cx="5157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603519" y="1423289"/>
            <a:ext cx="5345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bject 49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985519" y="453371"/>
            <a:ext cx="224868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2.</a:t>
            </a:r>
            <a:r>
              <a:rPr dirty="0" smtClean="0" baseline="1494" sz="2400" spc="-13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Propriétés</a:t>
            </a:r>
            <a:r>
              <a:rPr dirty="0" smtClean="0" baseline="1494" sz="2400" spc="-57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physi</a:t>
            </a:r>
            <a:r>
              <a:rPr dirty="0" smtClean="0" baseline="1494" sz="2400" spc="-4">
                <a:solidFill>
                  <a:srgbClr val="EC7C30"/>
                </a:solidFill>
                <a:latin typeface="Comic Sans MS"/>
                <a:cs typeface="Comic Sans MS"/>
              </a:rPr>
              <a:t>q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ues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35940" y="936204"/>
            <a:ext cx="12641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38860" y="936204"/>
            <a:ext cx="906557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Sel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1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-1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ur</a:t>
            </a:r>
            <a:r>
              <a:rPr dirty="0" smtClean="0" baseline="1708" sz="2100" spc="119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asse</a:t>
            </a:r>
            <a:r>
              <a:rPr dirty="0" smtClean="0" baseline="1708" sz="2100" spc="1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lécu</a:t>
            </a:r>
            <a:r>
              <a:rPr dirty="0" smtClean="0" baseline="1708" sz="2100" spc="-1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ai</a:t>
            </a:r>
            <a:r>
              <a:rPr dirty="0" smtClean="0" baseline="1708" sz="2100" spc="-9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e,</a:t>
            </a:r>
            <a:r>
              <a:rPr dirty="0" smtClean="0" baseline="1708" sz="2100" spc="1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1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-1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èn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1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1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125">
                <a:latin typeface="Comic Sans MS"/>
                <a:cs typeface="Comic Sans MS"/>
              </a:rPr>
              <a:t> </a:t>
            </a:r>
            <a:r>
              <a:rPr dirty="0" smtClean="0" baseline="1708" sz="2100" spc="-1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-4">
                <a:latin typeface="Comic Sans MS"/>
                <a:cs typeface="Comic Sans MS"/>
              </a:rPr>
              <a:t>q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125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125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1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-1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1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125">
                <a:latin typeface="Comic Sans MS"/>
                <a:cs typeface="Comic Sans MS"/>
              </a:rPr>
              <a:t> </a:t>
            </a:r>
            <a:r>
              <a:rPr dirty="0" smtClean="0" baseline="1708" sz="2100" spc="-1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em</a:t>
            </a:r>
            <a:r>
              <a:rPr dirty="0" smtClean="0" baseline="1708" sz="2100" spc="-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éra</a:t>
            </a:r>
            <a:r>
              <a:rPr dirty="0" smtClean="0" baseline="1708" sz="2100" spc="-1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ure</a:t>
            </a:r>
            <a:r>
              <a:rPr dirty="0" smtClean="0" baseline="1708" sz="2100" spc="10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rdin</a:t>
            </a:r>
            <a:r>
              <a:rPr dirty="0" smtClean="0" baseline="1708" sz="2100" spc="-1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ire</a:t>
            </a:r>
            <a:r>
              <a:rPr dirty="0" smtClean="0" baseline="1708" sz="2100" spc="1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(be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z</a:t>
            </a:r>
            <a:r>
              <a:rPr dirty="0" smtClean="0" baseline="1708" sz="2100" spc="0">
                <a:latin typeface="Comic Sans MS"/>
                <a:cs typeface="Comic Sans MS"/>
              </a:rPr>
              <a:t>ène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118598" y="936204"/>
            <a:ext cx="515047" cy="233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baseline="8542" sz="2100" spc="4">
                <a:latin typeface="Comic Sans MS"/>
                <a:cs typeface="Comic Sans MS"/>
              </a:rPr>
              <a:t>T</a:t>
            </a:r>
            <a:r>
              <a:rPr dirty="0" smtClean="0" baseline="-5315" sz="1350" spc="-9">
                <a:latin typeface="Comic Sans MS"/>
                <a:cs typeface="Comic Sans MS"/>
              </a:rPr>
              <a:t>f</a:t>
            </a:r>
            <a:r>
              <a:rPr dirty="0" smtClean="0" baseline="-5315" sz="1350" spc="4">
                <a:latin typeface="Comic Sans MS"/>
                <a:cs typeface="Comic Sans MS"/>
              </a:rPr>
              <a:t>u</a:t>
            </a:r>
            <a:r>
              <a:rPr dirty="0" smtClean="0" baseline="-5315" sz="1350" spc="0">
                <a:latin typeface="Comic Sans MS"/>
                <a:cs typeface="Comic Sans MS"/>
              </a:rPr>
              <a:t>s</a:t>
            </a:r>
            <a:r>
              <a:rPr dirty="0" smtClean="0" baseline="-5315" sz="1350" spc="-9">
                <a:latin typeface="Comic Sans MS"/>
                <a:cs typeface="Comic Sans MS"/>
              </a:rPr>
              <a:t>i</a:t>
            </a:r>
            <a:r>
              <a:rPr dirty="0" smtClean="0" baseline="-5315" sz="1350" spc="0">
                <a:latin typeface="Comic Sans MS"/>
                <a:cs typeface="Comic Sans MS"/>
              </a:rPr>
              <a:t>on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644378" y="932728"/>
            <a:ext cx="860636" cy="2071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125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5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r>
              <a:rPr dirty="0" smtClean="0" baseline="1708" sz="2100" spc="-14">
                <a:latin typeface="Comic Sans MS"/>
                <a:cs typeface="Comic Sans MS"/>
              </a:rPr>
              <a:t>5</a:t>
            </a:r>
            <a:r>
              <a:rPr dirty="0" smtClean="0" baseline="2070" sz="2100" spc="-9">
                <a:latin typeface="Arial"/>
                <a:cs typeface="Arial"/>
              </a:rPr>
              <a:t>°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1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520932" y="936204"/>
            <a:ext cx="374407" cy="233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baseline="8542" sz="2100" spc="-4">
                <a:latin typeface="Comic Sans MS"/>
                <a:cs typeface="Comic Sans MS"/>
              </a:rPr>
              <a:t>T</a:t>
            </a:r>
            <a:r>
              <a:rPr dirty="0" smtClean="0" baseline="-5315" sz="1350" spc="0">
                <a:latin typeface="Comic Sans MS"/>
                <a:cs typeface="Comic Sans MS"/>
              </a:rPr>
              <a:t>é</a:t>
            </a:r>
            <a:r>
              <a:rPr dirty="0" smtClean="0" baseline="-5315" sz="1350" spc="-4">
                <a:latin typeface="Comic Sans MS"/>
                <a:cs typeface="Comic Sans MS"/>
              </a:rPr>
              <a:t>b</a:t>
            </a:r>
            <a:r>
              <a:rPr dirty="0" smtClean="0" baseline="-5315" sz="1350" spc="0">
                <a:latin typeface="Comic Sans MS"/>
                <a:cs typeface="Comic Sans MS"/>
              </a:rPr>
              <a:t>u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904980" y="936204"/>
            <a:ext cx="10542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35940" y="1146088"/>
            <a:ext cx="557318" cy="2071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80</a:t>
            </a:r>
            <a:r>
              <a:rPr dirty="0" smtClean="0" baseline="2070" sz="2100" spc="0">
                <a:latin typeface="Arial"/>
                <a:cs typeface="Arial"/>
              </a:rPr>
              <a:t>°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).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5940" y="1789644"/>
            <a:ext cx="12641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38860" y="1789644"/>
            <a:ext cx="1097079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217">
                <a:latin typeface="Comic Sans MS"/>
                <a:cs typeface="Comic Sans MS"/>
              </a:rPr>
              <a:t> </a:t>
            </a:r>
            <a:r>
              <a:rPr dirty="0" smtClean="0" baseline="1708" sz="2100" spc="-1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enz</a:t>
            </a:r>
            <a:r>
              <a:rPr dirty="0" smtClean="0" baseline="1708" sz="2100" spc="-4">
                <a:latin typeface="Comic Sans MS"/>
                <a:cs typeface="Comic Sans MS"/>
              </a:rPr>
              <a:t>è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20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217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212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lé</a:t>
            </a:r>
            <a:r>
              <a:rPr dirty="0" smtClean="0" baseline="1708" sz="2100" spc="-1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ule</a:t>
            </a:r>
            <a:r>
              <a:rPr dirty="0" smtClean="0" baseline="1708" sz="2100" spc="217">
                <a:latin typeface="Comic Sans MS"/>
                <a:cs typeface="Comic Sans MS"/>
              </a:rPr>
              <a:t> </a:t>
            </a:r>
            <a:r>
              <a:rPr dirty="0" smtClean="0" baseline="1708" sz="2100" spc="-9" b="1">
                <a:latin typeface="Comic Sans MS"/>
                <a:cs typeface="Comic Sans MS"/>
              </a:rPr>
              <a:t>a</a:t>
            </a:r>
            <a:r>
              <a:rPr dirty="0" smtClean="0" baseline="1708" sz="2100" spc="4" b="1">
                <a:latin typeface="Comic Sans MS"/>
                <a:cs typeface="Comic Sans MS"/>
              </a:rPr>
              <a:t>p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-14" b="1">
                <a:latin typeface="Comic Sans MS"/>
                <a:cs typeface="Comic Sans MS"/>
              </a:rPr>
              <a:t>l</a:t>
            </a:r>
            <a:r>
              <a:rPr dirty="0" smtClean="0" baseline="1708" sz="2100" spc="0" b="1">
                <a:latin typeface="Comic Sans MS"/>
                <a:cs typeface="Comic Sans MS"/>
              </a:rPr>
              <a:t>a</a:t>
            </a:r>
            <a:r>
              <a:rPr dirty="0" smtClean="0" baseline="1708" sz="2100" spc="-4" b="1">
                <a:latin typeface="Comic Sans MS"/>
                <a:cs typeface="Comic Sans MS"/>
              </a:rPr>
              <a:t>i</a:t>
            </a:r>
            <a:r>
              <a:rPr dirty="0" smtClean="0" baseline="1708" sz="2100" spc="0" b="1">
                <a:latin typeface="Comic Sans MS"/>
                <a:cs typeface="Comic Sans MS"/>
              </a:rPr>
              <a:t>re</a:t>
            </a:r>
            <a:r>
              <a:rPr dirty="0" smtClean="0" baseline="1708" sz="2100" spc="14" b="1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217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217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nc</a:t>
            </a:r>
            <a:r>
              <a:rPr dirty="0" smtClean="0" baseline="1708" sz="2100" spc="217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i</a:t>
            </a:r>
            <a:r>
              <a:rPr dirty="0" smtClean="0" baseline="1708" sz="2100" spc="-9" b="1">
                <a:latin typeface="Comic Sans MS"/>
                <a:cs typeface="Comic Sans MS"/>
              </a:rPr>
              <a:t>n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luble</a:t>
            </a:r>
            <a:r>
              <a:rPr dirty="0" smtClean="0" baseline="1708" sz="2100" spc="25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dans</a:t>
            </a:r>
            <a:r>
              <a:rPr dirty="0" smtClean="0" baseline="1708" sz="2100" spc="2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l</a:t>
            </a:r>
            <a:r>
              <a:rPr dirty="0" smtClean="0" baseline="1708" sz="2100" spc="-4" b="1">
                <a:latin typeface="Comic Sans MS"/>
                <a:cs typeface="Comic Sans MS"/>
              </a:rPr>
              <a:t>’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au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r>
              <a:rPr dirty="0" smtClean="0" baseline="1708" sz="2100" spc="217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217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-14">
                <a:latin typeface="Comic Sans MS"/>
                <a:cs typeface="Comic Sans MS"/>
              </a:rPr>
              <a:t>z</a:t>
            </a:r>
            <a:r>
              <a:rPr dirty="0" smtClean="0" baseline="1708" sz="2100" spc="0">
                <a:latin typeface="Comic Sans MS"/>
                <a:cs typeface="Comic Sans MS"/>
              </a:rPr>
              <a:t>ène</a:t>
            </a:r>
            <a:r>
              <a:rPr dirty="0" smtClean="0" baseline="1708" sz="2100" spc="212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217">
                <a:latin typeface="Comic Sans MS"/>
                <a:cs typeface="Comic Sans MS"/>
              </a:rPr>
              <a:t> </a:t>
            </a:r>
            <a:r>
              <a:rPr dirty="0" smtClean="0" baseline="1708" sz="2100" spc="-1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20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lu</a:t>
            </a:r>
            <a:r>
              <a:rPr dirty="0" smtClean="0" baseline="1708" sz="2100" spc="4">
                <a:latin typeface="Comic Sans MS"/>
                <a:cs typeface="Comic Sans MS"/>
              </a:rPr>
              <a:t>è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20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217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20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217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-9">
                <a:latin typeface="Comic Sans MS"/>
                <a:cs typeface="Comic Sans MS"/>
              </a:rPr>
              <a:t>v</a:t>
            </a:r>
            <a:r>
              <a:rPr dirty="0" smtClean="0" baseline="1708" sz="2100" spc="0">
                <a:latin typeface="Comic Sans MS"/>
                <a:cs typeface="Comic Sans MS"/>
              </a:rPr>
              <a:t>ants</a:t>
            </a:r>
            <a:r>
              <a:rPr dirty="0" smtClean="0" baseline="1708" sz="2100" spc="222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-9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217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5940" y="2002763"/>
            <a:ext cx="504573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nom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uses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su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sta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aniques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(corps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g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as,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caoutcho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c).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5940" y="2643465"/>
            <a:ext cx="12641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37336" y="2643465"/>
            <a:ext cx="511724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dérivés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mati</a:t>
            </a:r>
            <a:r>
              <a:rPr dirty="0" smtClean="0" baseline="1708" sz="2100" spc="4">
                <a:latin typeface="Comic Sans MS"/>
                <a:cs typeface="Comic Sans MS"/>
              </a:rPr>
              <a:t>q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9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uvent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deur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très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marquée.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5940" y="3283304"/>
            <a:ext cx="126584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37336" y="3283304"/>
            <a:ext cx="5337071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cy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zé</a:t>
            </a:r>
            <a:r>
              <a:rPr dirty="0" smtClean="0" baseline="1708" sz="2100" spc="-9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ique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sor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dans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l’ul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raviolet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ve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255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27</a:t>
            </a:r>
            <a:r>
              <a:rPr dirty="0" smtClean="0" baseline="1708" sz="2100" spc="0">
                <a:latin typeface="Comic Sans MS"/>
                <a:cs typeface="Comic Sans MS"/>
              </a:rPr>
              <a:t>0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nm.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50594" y="3710519"/>
            <a:ext cx="10557790" cy="4704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rema</a:t>
            </a:r>
            <a:r>
              <a:rPr dirty="0" smtClean="0" baseline="3417" sz="2100" spc="-1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q</a:t>
            </a:r>
            <a:r>
              <a:rPr dirty="0" smtClean="0" baseline="3417" sz="2100" spc="-9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q</a:t>
            </a:r>
            <a:r>
              <a:rPr dirty="0" smtClean="0" baseline="3417" sz="2100" spc="-9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14">
                <a:latin typeface="Comic Sans MS"/>
                <a:cs typeface="Comic Sans MS"/>
              </a:rPr>
              <a:t> </a:t>
            </a:r>
            <a:r>
              <a:rPr dirty="0" smtClean="0" baseline="3417" sz="2100" spc="-1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réso</a:t>
            </a:r>
            <a:r>
              <a:rPr dirty="0" smtClean="0" baseline="3417" sz="2100" spc="-9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ance</a:t>
            </a:r>
            <a:r>
              <a:rPr dirty="0" smtClean="0" baseline="3417" sz="2100" spc="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circu</a:t>
            </a:r>
            <a:r>
              <a:rPr dirty="0" smtClean="0" baseline="3417" sz="2100" spc="-1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ai</a:t>
            </a:r>
            <a:r>
              <a:rPr dirty="0" smtClean="0" baseline="3417" sz="2100" spc="-9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14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ans</a:t>
            </a:r>
            <a:r>
              <a:rPr dirty="0" smtClean="0" baseline="3417" sz="2100" spc="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</a:t>
            </a:r>
            <a:r>
              <a:rPr dirty="0" smtClean="0" baseline="3417" sz="2100" spc="14">
                <a:latin typeface="Comic Sans MS"/>
                <a:cs typeface="Comic Sans MS"/>
              </a:rPr>
              <a:t> </a:t>
            </a:r>
            <a:r>
              <a:rPr dirty="0" smtClean="0" baseline="3417" sz="2100" spc="-14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enz</a:t>
            </a:r>
            <a:r>
              <a:rPr dirty="0" smtClean="0" baseline="3417" sz="2100" spc="-14">
                <a:latin typeface="Comic Sans MS"/>
                <a:cs typeface="Comic Sans MS"/>
              </a:rPr>
              <a:t>è</a:t>
            </a:r>
            <a:r>
              <a:rPr dirty="0" smtClean="0" baseline="3417" sz="2100" spc="0">
                <a:latin typeface="Comic Sans MS"/>
                <a:cs typeface="Comic Sans MS"/>
              </a:rPr>
              <a:t>ne</a:t>
            </a:r>
            <a:r>
              <a:rPr dirty="0" smtClean="0" baseline="3417" sz="2100" spc="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ind</a:t>
            </a:r>
            <a:r>
              <a:rPr dirty="0" smtClean="0" baseline="3417" sz="2100" spc="-9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it</a:t>
            </a:r>
            <a:r>
              <a:rPr dirty="0" smtClean="0" baseline="3417" sz="2100" spc="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une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-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mi</a:t>
            </a:r>
            <a:r>
              <a:rPr dirty="0" smtClean="0" baseline="3417" sz="2100" spc="-9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ut</a:t>
            </a:r>
            <a:r>
              <a:rPr dirty="0" smtClean="0" baseline="3417" sz="2100" spc="-9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1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la</a:t>
            </a:r>
            <a:r>
              <a:rPr dirty="0" smtClean="0" baseline="3417" sz="2100" spc="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0">
                <a:latin typeface="Comic Sans MS"/>
                <a:cs typeface="Comic Sans MS"/>
              </a:rPr>
              <a:t>ér</a:t>
            </a:r>
            <a:r>
              <a:rPr dirty="0" smtClean="0" baseline="3417" sz="2100" spc="-1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nce</a:t>
            </a:r>
            <a:r>
              <a:rPr dirty="0" smtClean="0" baseline="3417" sz="2100" spc="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d’éner</a:t>
            </a:r>
            <a:r>
              <a:rPr dirty="0" smtClean="0" baseline="3417" sz="2100" spc="-14">
                <a:latin typeface="Comic Sans MS"/>
                <a:cs typeface="Comic Sans MS"/>
              </a:rPr>
              <a:t>g</a:t>
            </a:r>
            <a:r>
              <a:rPr dirty="0" smtClean="0" baseline="3417" sz="2100" spc="0">
                <a:latin typeface="Comic Sans MS"/>
                <a:cs typeface="Comic Sans MS"/>
              </a:rPr>
              <a:t>ie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entre</a:t>
            </a:r>
            <a:r>
              <a:rPr dirty="0" smtClean="0" baseline="3417" sz="2100" spc="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</a:t>
            </a:r>
            <a:r>
              <a:rPr dirty="0" smtClean="0" baseline="3417" sz="2100" spc="14">
                <a:latin typeface="Comic Sans MS"/>
                <a:cs typeface="Comic Sans MS"/>
              </a:rPr>
              <a:t> </a:t>
            </a:r>
            <a:r>
              <a:rPr dirty="0" smtClean="0" baseline="3417" sz="2100" spc="-1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-9">
                <a:latin typeface="Comic Sans MS"/>
                <a:cs typeface="Comic Sans MS"/>
              </a:rPr>
              <a:t>v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9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u</a:t>
            </a:r>
            <a:r>
              <a:rPr dirty="0" smtClean="0" baseline="3417" sz="2100" spc="19">
                <a:latin typeface="Comic Sans MS"/>
                <a:cs typeface="Comic Sans MS"/>
              </a:rPr>
              <a:t> </a:t>
            </a:r>
            <a:r>
              <a:rPr dirty="0" smtClean="0" baseline="3417" sz="2100" spc="-1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1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-1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us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935"/>
              </a:lnSpc>
              <a:spcBef>
                <a:spcPts val="165"/>
              </a:spcBef>
            </a:pPr>
            <a:r>
              <a:rPr dirty="0" smtClean="0" sz="1400" spc="-4">
                <a:latin typeface="Comic Sans MS"/>
                <a:cs typeface="Comic Sans MS"/>
              </a:rPr>
              <a:t>b</a:t>
            </a:r>
            <a:r>
              <a:rPr dirty="0" smtClean="0" sz="1400" spc="0">
                <a:latin typeface="Comic Sans MS"/>
                <a:cs typeface="Comic Sans MS"/>
              </a:rPr>
              <a:t>as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in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ccupé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et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le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niveau</a:t>
            </a:r>
            <a:r>
              <a:rPr dirty="0" smtClean="0" sz="1400" spc="-2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le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0">
                <a:latin typeface="Comic Sans MS"/>
                <a:cs typeface="Comic Sans MS"/>
              </a:rPr>
              <a:t>lus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h</a:t>
            </a:r>
            <a:r>
              <a:rPr dirty="0" smtClean="0" sz="1400" spc="0">
                <a:latin typeface="Comic Sans MS"/>
                <a:cs typeface="Comic Sans MS"/>
              </a:rPr>
              <a:t>aut</a:t>
            </a:r>
            <a:r>
              <a:rPr dirty="0" smtClean="0" sz="1400" spc="64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ccup</a:t>
            </a:r>
            <a:r>
              <a:rPr dirty="0" smtClean="0" sz="1400" spc="4">
                <a:latin typeface="Comic Sans MS"/>
                <a:cs typeface="Comic Sans MS"/>
              </a:rPr>
              <a:t>é</a:t>
            </a:r>
            <a:r>
              <a:rPr dirty="0" smtClean="0" sz="14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64994" y="4407765"/>
            <a:ext cx="228136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60"/>
              </a:lnSpc>
              <a:spcBef>
                <a:spcPts val="78"/>
              </a:spcBef>
            </a:pPr>
            <a:r>
              <a:rPr dirty="0" smtClean="0" sz="1400" spc="0">
                <a:latin typeface="Symbol"/>
                <a:cs typeface="Symbol"/>
              </a:rPr>
              <a:t>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99331" y="4407765"/>
            <a:ext cx="228136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60"/>
              </a:lnSpc>
              <a:spcBef>
                <a:spcPts val="78"/>
              </a:spcBef>
            </a:pPr>
            <a:r>
              <a:rPr dirty="0" smtClean="0" sz="1400" spc="0">
                <a:latin typeface="Symbol"/>
                <a:cs typeface="Symbol"/>
              </a:rPr>
              <a:t>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13731" y="4407765"/>
            <a:ext cx="1146381" cy="209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uta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iène</a:t>
            </a:r>
            <a:r>
              <a:rPr dirty="0" smtClean="0" baseline="1708" sz="2100" spc="372">
                <a:latin typeface="Comic Sans MS"/>
                <a:cs typeface="Comic Sans MS"/>
              </a:rPr>
              <a:t> </a:t>
            </a:r>
            <a:r>
              <a:rPr dirty="0" smtClean="0" baseline="1943" sz="2100" spc="0">
                <a:latin typeface="Symbol"/>
                <a:cs typeface="Symbol"/>
              </a:rPr>
              <a:t>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50594" y="4413083"/>
            <a:ext cx="632779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Ethane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84550" y="4413083"/>
            <a:ext cx="62555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éthène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89445" y="4413083"/>
            <a:ext cx="73244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enz</a:t>
            </a:r>
            <a:r>
              <a:rPr dirty="0" smtClean="0" baseline="1708" sz="2100" spc="-4">
                <a:latin typeface="Comic Sans MS"/>
                <a:cs typeface="Comic Sans MS"/>
              </a:rPr>
              <a:t>è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50594" y="4834866"/>
            <a:ext cx="644232" cy="209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1943" sz="2100" spc="0">
                <a:latin typeface="Symbol"/>
                <a:cs typeface="Symbol"/>
              </a:rPr>
              <a:t></a:t>
            </a:r>
            <a:r>
              <a:rPr dirty="0" smtClean="0" baseline="2070" sz="2100" spc="64">
                <a:latin typeface="Times New Roman"/>
                <a:cs typeface="Times New Roman"/>
              </a:rPr>
              <a:t> </a:t>
            </a:r>
            <a:r>
              <a:rPr dirty="0" smtClean="0" baseline="1943" sz="2100" spc="0">
                <a:latin typeface="Symbol"/>
                <a:cs typeface="Symbol"/>
              </a:rPr>
              <a:t></a:t>
            </a:r>
            <a:r>
              <a:rPr dirty="0" smtClean="0" baseline="2070" sz="2100" spc="64">
                <a:latin typeface="Times New Roman"/>
                <a:cs typeface="Times New Roman"/>
              </a:rPr>
              <a:t> </a:t>
            </a:r>
            <a:r>
              <a:rPr dirty="0" smtClean="0" baseline="1943" sz="2100" spc="4">
                <a:latin typeface="Symbol"/>
                <a:cs typeface="Symbol"/>
              </a:rPr>
              <a:t></a:t>
            </a:r>
            <a:r>
              <a:rPr dirty="0" smtClean="0" baseline="1708" sz="2100" spc="0">
                <a:latin typeface="Comic Sans MS"/>
                <a:cs typeface="Comic Sans MS"/>
              </a:rPr>
              <a:t>*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84550" y="4834866"/>
            <a:ext cx="620229" cy="209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1943" sz="2100" spc="0">
                <a:latin typeface="Symbol"/>
                <a:cs typeface="Symbol"/>
              </a:rPr>
              <a:t></a:t>
            </a:r>
            <a:r>
              <a:rPr dirty="0" smtClean="0" baseline="2070" sz="2100" spc="54">
                <a:latin typeface="Times New Roman"/>
                <a:cs typeface="Times New Roman"/>
              </a:rPr>
              <a:t> </a:t>
            </a:r>
            <a:r>
              <a:rPr dirty="0" smtClean="0" baseline="1943" sz="2100" spc="0">
                <a:latin typeface="Symbol"/>
                <a:cs typeface="Symbol"/>
              </a:rPr>
              <a:t></a:t>
            </a:r>
            <a:r>
              <a:rPr dirty="0" smtClean="0" baseline="2070" sz="2100" spc="64">
                <a:latin typeface="Times New Roman"/>
                <a:cs typeface="Times New Roman"/>
              </a:rPr>
              <a:t> </a:t>
            </a:r>
            <a:r>
              <a:rPr dirty="0" smtClean="0" baseline="1943" sz="2100" spc="-25">
                <a:latin typeface="Symbol"/>
                <a:cs typeface="Symbol"/>
              </a:rPr>
              <a:t></a:t>
            </a:r>
            <a:r>
              <a:rPr dirty="0" smtClean="0" baseline="1708" sz="2100" spc="0">
                <a:latin typeface="Comic Sans MS"/>
                <a:cs typeface="Comic Sans MS"/>
              </a:rPr>
              <a:t>*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70703" y="4834866"/>
            <a:ext cx="619848" cy="209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1943" sz="2100" spc="0">
                <a:latin typeface="Symbol"/>
                <a:cs typeface="Symbol"/>
              </a:rPr>
              <a:t></a:t>
            </a:r>
            <a:r>
              <a:rPr dirty="0" smtClean="0" baseline="2070" sz="2100" spc="54">
                <a:latin typeface="Times New Roman"/>
                <a:cs typeface="Times New Roman"/>
              </a:rPr>
              <a:t> </a:t>
            </a:r>
            <a:r>
              <a:rPr dirty="0" smtClean="0" baseline="1943" sz="2100" spc="0">
                <a:latin typeface="Symbol"/>
                <a:cs typeface="Symbol"/>
              </a:rPr>
              <a:t></a:t>
            </a:r>
            <a:r>
              <a:rPr dirty="0" smtClean="0" baseline="2070" sz="2100" spc="64">
                <a:latin typeface="Times New Roman"/>
                <a:cs typeface="Times New Roman"/>
              </a:rPr>
              <a:t> </a:t>
            </a:r>
            <a:r>
              <a:rPr dirty="0" smtClean="0" baseline="1943" sz="2100" spc="-25">
                <a:latin typeface="Symbol"/>
                <a:cs typeface="Symbol"/>
              </a:rPr>
              <a:t></a:t>
            </a:r>
            <a:r>
              <a:rPr dirty="0" smtClean="0" baseline="1708" sz="2100" spc="0">
                <a:latin typeface="Comic Sans MS"/>
                <a:cs typeface="Comic Sans MS"/>
              </a:rPr>
              <a:t>*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94601" y="4834866"/>
            <a:ext cx="619848" cy="209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1943" sz="2100" spc="0">
                <a:latin typeface="Symbol"/>
                <a:cs typeface="Symbol"/>
              </a:rPr>
              <a:t></a:t>
            </a:r>
            <a:r>
              <a:rPr dirty="0" smtClean="0" baseline="2070" sz="2100" spc="54">
                <a:latin typeface="Times New Roman"/>
                <a:cs typeface="Times New Roman"/>
              </a:rPr>
              <a:t> </a:t>
            </a:r>
            <a:r>
              <a:rPr dirty="0" smtClean="0" baseline="1943" sz="2100" spc="0">
                <a:latin typeface="Symbol"/>
                <a:cs typeface="Symbol"/>
              </a:rPr>
              <a:t></a:t>
            </a:r>
            <a:r>
              <a:rPr dirty="0" smtClean="0" baseline="2070" sz="2100" spc="64">
                <a:latin typeface="Times New Roman"/>
                <a:cs typeface="Times New Roman"/>
              </a:rPr>
              <a:t> </a:t>
            </a:r>
            <a:r>
              <a:rPr dirty="0" smtClean="0" baseline="1943" sz="2100" spc="-25">
                <a:latin typeface="Symbol"/>
                <a:cs typeface="Symbol"/>
              </a:rPr>
              <a:t></a:t>
            </a:r>
            <a:r>
              <a:rPr dirty="0" smtClean="0" baseline="1708" sz="2100" spc="0">
                <a:latin typeface="Comic Sans MS"/>
                <a:cs typeface="Comic Sans MS"/>
              </a:rPr>
              <a:t>*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519" y="5261586"/>
            <a:ext cx="15003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60"/>
              </a:lnSpc>
              <a:spcBef>
                <a:spcPts val="78"/>
              </a:spcBef>
            </a:pPr>
            <a:r>
              <a:rPr dirty="0" smtClean="0" sz="1400" spc="0">
                <a:latin typeface="Symbol"/>
                <a:cs typeface="Symbol"/>
              </a:rPr>
              <a:t>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50594" y="5266904"/>
            <a:ext cx="63088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125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nm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36366" y="5266904"/>
            <a:ext cx="63127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185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nm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18887" y="5266904"/>
            <a:ext cx="63088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2</a:t>
            </a:r>
            <a:r>
              <a:rPr dirty="0" smtClean="0" baseline="1708" sz="2100" spc="0">
                <a:latin typeface="Comic Sans MS"/>
                <a:cs typeface="Comic Sans MS"/>
              </a:rPr>
              <a:t>17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nm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37629" y="5266904"/>
            <a:ext cx="105760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255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27</a:t>
            </a:r>
            <a:r>
              <a:rPr dirty="0" smtClean="0" baseline="1708" sz="2100" spc="0">
                <a:latin typeface="Comic Sans MS"/>
                <a:cs typeface="Comic Sans MS"/>
              </a:rPr>
              <a:t>0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nm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940" y="6119074"/>
            <a:ext cx="12641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5519" y="6119074"/>
            <a:ext cx="143452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Il</a:t>
            </a:r>
            <a:r>
              <a:rPr dirty="0" smtClean="0" baseline="1708" sz="2100" spc="292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277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292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282">
                <a:latin typeface="Comic Sans MS"/>
                <a:cs typeface="Comic Sans MS"/>
              </a:rPr>
              <a:t> </a:t>
            </a:r>
            <a:r>
              <a:rPr dirty="0" smtClean="0" baseline="1708" sz="2100" spc="-1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ase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56434" y="6119074"/>
            <a:ext cx="25554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de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09418" y="6119074"/>
            <a:ext cx="1549711" cy="4170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2324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très</a:t>
            </a:r>
            <a:r>
              <a:rPr dirty="0" smtClean="0" baseline="3417" sz="2100" spc="292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mb</a:t>
            </a:r>
            <a:r>
              <a:rPr dirty="0" smtClean="0" baseline="3417" sz="2100" spc="-4">
                <a:latin typeface="Comic Sans MS"/>
                <a:cs typeface="Comic Sans MS"/>
              </a:rPr>
              <a:t>r</a:t>
            </a:r>
            <a:r>
              <a:rPr dirty="0" smtClean="0" baseline="3417" sz="2100" spc="-1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uses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re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</a:t>
            </a:r>
            <a:r>
              <a:rPr dirty="0" smtClean="0" baseline="1708" sz="2100" spc="4"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me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58183" y="6119074"/>
            <a:ext cx="1955993" cy="4170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0">
                <a:latin typeface="Comic Sans MS"/>
                <a:cs typeface="Comic Sans MS"/>
              </a:rPr>
              <a:t>ab</a:t>
            </a:r>
            <a:r>
              <a:rPr dirty="0" smtClean="0" baseline="3417" sz="2100" spc="-1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icat</a:t>
            </a:r>
            <a:r>
              <a:rPr dirty="0" smtClean="0" baseline="3417" sz="2100" spc="-9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ns</a:t>
            </a:r>
            <a:r>
              <a:rPr dirty="0" smtClean="0" baseline="3417" sz="2100" spc="292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r>
              <a:rPr dirty="0" smtClean="0" baseline="3417" sz="2100" spc="267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ma</a:t>
            </a:r>
            <a:r>
              <a:rPr dirty="0" smtClean="0" baseline="3417" sz="2100" spc="-9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ière</a:t>
            </a:r>
            <a:endParaRPr sz="1400">
              <a:latin typeface="Comic Sans MS"/>
              <a:cs typeface="Comic Sans MS"/>
            </a:endParaRPr>
          </a:p>
          <a:p>
            <a:pPr marL="14224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agent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can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érigè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30493" y="6119074"/>
            <a:ext cx="577848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las</a:t>
            </a:r>
            <a:r>
              <a:rPr dirty="0" smtClean="0" baseline="1708" sz="2100" spc="-9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-4">
                <a:latin typeface="Comic Sans MS"/>
                <a:cs typeface="Comic Sans MS"/>
              </a:rPr>
              <a:t>q</a:t>
            </a:r>
            <a:r>
              <a:rPr dirty="0" smtClean="0" baseline="1708" sz="2100" spc="0">
                <a:latin typeface="Comic Sans MS"/>
                <a:cs typeface="Comic Sans MS"/>
              </a:rPr>
              <a:t>ue</a:t>
            </a:r>
            <a:r>
              <a:rPr dirty="0" smtClean="0" baseline="1708" sz="2100" spc="267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287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résines,</a:t>
            </a:r>
            <a:r>
              <a:rPr dirty="0" smtClean="0" baseline="1708" sz="2100" spc="282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</a:t>
            </a:r>
            <a:r>
              <a:rPr dirty="0" smtClean="0" baseline="1708" sz="2100" spc="-9">
                <a:latin typeface="Comic Sans MS"/>
                <a:cs typeface="Comic Sans MS"/>
              </a:rPr>
              <a:t>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1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nts,</a:t>
            </a:r>
            <a:r>
              <a:rPr dirty="0" smtClean="0" baseline="1708" sz="2100" spc="287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expl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sifs,</a:t>
            </a:r>
            <a:r>
              <a:rPr dirty="0" smtClean="0" baseline="1708" sz="2100" spc="287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-9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te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ge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ts,</a:t>
            </a:r>
            <a:r>
              <a:rPr dirty="0" smtClean="0" baseline="1708" sz="2100" spc="287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insectic</a:t>
            </a:r>
            <a:r>
              <a:rPr dirty="0" smtClean="0" baseline="1708" sz="2100" spc="-9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des,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6332434"/>
            <a:ext cx="217409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tex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iles,</a:t>
            </a:r>
            <a:r>
              <a:rPr dirty="0" smtClean="0" baseline="1708" sz="2100" spc="0">
                <a:latin typeface="Comic Sans MS"/>
                <a:cs typeface="Comic Sans MS"/>
              </a:rPr>
              <a:t>…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enz</a:t>
            </a:r>
            <a:r>
              <a:rPr dirty="0" smtClean="0" baseline="1708" sz="2100" spc="-4">
                <a:latin typeface="Comic Sans MS"/>
                <a:cs typeface="Comic Sans MS"/>
              </a:rPr>
              <a:t>è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15253" y="6332434"/>
            <a:ext cx="380482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util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sati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nc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strict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ment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</a:t>
            </a:r>
            <a:r>
              <a:rPr dirty="0" smtClean="0" baseline="1708" sz="2100" spc="-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leme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té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461063"/>
            <a:ext cx="858529" cy="239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201</a:t>
            </a:r>
            <a:r>
              <a:rPr dirty="0" smtClean="0" baseline="-5012" sz="1500" spc="-329">
                <a:latin typeface="Segoe UI"/>
                <a:cs typeface="Segoe UI"/>
              </a:rPr>
              <a:t>5</a:t>
            </a:r>
            <a:r>
              <a:rPr dirty="0" smtClean="0" baseline="18284" sz="1800" spc="4">
                <a:latin typeface="Verdana"/>
                <a:cs typeface="Verdana"/>
              </a:rPr>
              <a:t>90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90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object 113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4166397" y="3495848"/>
            <a:ext cx="214993" cy="124250"/>
          </a:xfrm>
          <a:custGeom>
            <a:avLst/>
            <a:gdLst/>
            <a:ahLst/>
            <a:cxnLst/>
            <a:rect l="l" t="t" r="r" b="b"/>
            <a:pathLst>
              <a:path w="214993" h="124250">
                <a:moveTo>
                  <a:pt x="214993" y="0"/>
                </a:moveTo>
                <a:lnTo>
                  <a:pt x="0" y="124250"/>
                </a:lnTo>
              </a:path>
            </a:pathLst>
          </a:custGeom>
          <a:ln w="47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4207366" y="3536878"/>
            <a:ext cx="163035" cy="94430"/>
          </a:xfrm>
          <a:custGeom>
            <a:avLst/>
            <a:gdLst/>
            <a:ahLst/>
            <a:cxnLst/>
            <a:rect l="l" t="t" r="r" b="b"/>
            <a:pathLst>
              <a:path w="163035" h="94430">
                <a:moveTo>
                  <a:pt x="163035" y="0"/>
                </a:moveTo>
                <a:lnTo>
                  <a:pt x="0" y="94430"/>
                </a:lnTo>
              </a:path>
            </a:pathLst>
          </a:custGeom>
          <a:ln w="47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4381390" y="3495848"/>
            <a:ext cx="214980" cy="124250"/>
          </a:xfrm>
          <a:custGeom>
            <a:avLst/>
            <a:gdLst/>
            <a:ahLst/>
            <a:cxnLst/>
            <a:rect l="l" t="t" r="r" b="b"/>
            <a:pathLst>
              <a:path w="214980" h="124250">
                <a:moveTo>
                  <a:pt x="214980" y="124250"/>
                </a:moveTo>
                <a:lnTo>
                  <a:pt x="0" y="0"/>
                </a:lnTo>
              </a:path>
            </a:pathLst>
          </a:custGeom>
          <a:ln w="47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4596371" y="3620099"/>
            <a:ext cx="0" cy="248797"/>
          </a:xfrm>
          <a:custGeom>
            <a:avLst/>
            <a:gdLst/>
            <a:ahLst/>
            <a:cxnLst/>
            <a:rect l="l" t="t" r="r" b="b"/>
            <a:pathLst>
              <a:path w="0" h="248797">
                <a:moveTo>
                  <a:pt x="0" y="248797"/>
                </a:moveTo>
                <a:lnTo>
                  <a:pt x="0" y="0"/>
                </a:lnTo>
              </a:path>
            </a:pathLst>
          </a:custGeom>
          <a:ln w="47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4566688" y="3649907"/>
            <a:ext cx="0" cy="189181"/>
          </a:xfrm>
          <a:custGeom>
            <a:avLst/>
            <a:gdLst/>
            <a:ahLst/>
            <a:cxnLst/>
            <a:rect l="l" t="t" r="r" b="b"/>
            <a:pathLst>
              <a:path w="0" h="189181">
                <a:moveTo>
                  <a:pt x="0" y="189181"/>
                </a:moveTo>
                <a:lnTo>
                  <a:pt x="0" y="0"/>
                </a:lnTo>
              </a:path>
            </a:pathLst>
          </a:custGeom>
          <a:ln w="47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4381390" y="3868896"/>
            <a:ext cx="214980" cy="124250"/>
          </a:xfrm>
          <a:custGeom>
            <a:avLst/>
            <a:gdLst/>
            <a:ahLst/>
            <a:cxnLst/>
            <a:rect l="l" t="t" r="r" b="b"/>
            <a:pathLst>
              <a:path w="214980" h="124250">
                <a:moveTo>
                  <a:pt x="0" y="124250"/>
                </a:moveTo>
                <a:lnTo>
                  <a:pt x="214980" y="0"/>
                </a:lnTo>
              </a:path>
            </a:pathLst>
          </a:custGeom>
          <a:ln w="47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4166397" y="3868896"/>
            <a:ext cx="214993" cy="124250"/>
          </a:xfrm>
          <a:custGeom>
            <a:avLst/>
            <a:gdLst/>
            <a:ahLst/>
            <a:cxnLst/>
            <a:rect l="l" t="t" r="r" b="b"/>
            <a:pathLst>
              <a:path w="214993" h="124250">
                <a:moveTo>
                  <a:pt x="0" y="0"/>
                </a:moveTo>
                <a:lnTo>
                  <a:pt x="214993" y="124250"/>
                </a:lnTo>
              </a:path>
            </a:pathLst>
          </a:custGeom>
          <a:ln w="47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4207367" y="3857673"/>
            <a:ext cx="163035" cy="94442"/>
          </a:xfrm>
          <a:custGeom>
            <a:avLst/>
            <a:gdLst/>
            <a:ahLst/>
            <a:cxnLst/>
            <a:rect l="l" t="t" r="r" b="b"/>
            <a:pathLst>
              <a:path w="163035" h="94442">
                <a:moveTo>
                  <a:pt x="0" y="0"/>
                </a:moveTo>
                <a:lnTo>
                  <a:pt x="163035" y="94442"/>
                </a:lnTo>
              </a:path>
            </a:pathLst>
          </a:custGeom>
          <a:ln w="47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4166397" y="3620099"/>
            <a:ext cx="0" cy="248797"/>
          </a:xfrm>
          <a:custGeom>
            <a:avLst/>
            <a:gdLst/>
            <a:ahLst/>
            <a:cxnLst/>
            <a:rect l="l" t="t" r="r" b="b"/>
            <a:pathLst>
              <a:path w="0" h="248797">
                <a:moveTo>
                  <a:pt x="0" y="0"/>
                </a:moveTo>
                <a:lnTo>
                  <a:pt x="0" y="248797"/>
                </a:lnTo>
              </a:path>
            </a:pathLst>
          </a:custGeom>
          <a:ln w="47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5882156" y="3703911"/>
            <a:ext cx="93286" cy="56076"/>
          </a:xfrm>
          <a:custGeom>
            <a:avLst/>
            <a:gdLst/>
            <a:ahLst/>
            <a:cxnLst/>
            <a:rect l="l" t="t" r="r" b="b"/>
            <a:pathLst>
              <a:path w="93286" h="56076">
                <a:moveTo>
                  <a:pt x="93286" y="28044"/>
                </a:moveTo>
                <a:lnTo>
                  <a:pt x="0" y="0"/>
                </a:lnTo>
                <a:lnTo>
                  <a:pt x="18706" y="28044"/>
                </a:lnTo>
                <a:lnTo>
                  <a:pt x="0" y="56076"/>
                </a:lnTo>
                <a:lnTo>
                  <a:pt x="93286" y="280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5479152" y="3731955"/>
            <a:ext cx="496290" cy="0"/>
          </a:xfrm>
          <a:custGeom>
            <a:avLst/>
            <a:gdLst/>
            <a:ahLst/>
            <a:cxnLst/>
            <a:rect l="l" t="t" r="r" b="b"/>
            <a:pathLst>
              <a:path w="496290" h="0">
                <a:moveTo>
                  <a:pt x="0" y="0"/>
                </a:moveTo>
                <a:lnTo>
                  <a:pt x="496290" y="0"/>
                </a:lnTo>
              </a:path>
            </a:pathLst>
          </a:custGeom>
          <a:ln w="4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5882156" y="3703911"/>
            <a:ext cx="93286" cy="56076"/>
          </a:xfrm>
          <a:custGeom>
            <a:avLst/>
            <a:gdLst/>
            <a:ahLst/>
            <a:cxnLst/>
            <a:rect l="l" t="t" r="r" b="b"/>
            <a:pathLst>
              <a:path w="93286" h="56076">
                <a:moveTo>
                  <a:pt x="93286" y="28044"/>
                </a:moveTo>
                <a:lnTo>
                  <a:pt x="0" y="56076"/>
                </a:lnTo>
                <a:lnTo>
                  <a:pt x="18706" y="28044"/>
                </a:lnTo>
                <a:lnTo>
                  <a:pt x="0" y="0"/>
                </a:lnTo>
                <a:lnTo>
                  <a:pt x="93286" y="28044"/>
                </a:lnTo>
                <a:close/>
              </a:path>
            </a:pathLst>
          </a:custGeom>
          <a:ln w="47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6140212" y="3449219"/>
            <a:ext cx="214943" cy="124250"/>
          </a:xfrm>
          <a:custGeom>
            <a:avLst/>
            <a:gdLst/>
            <a:ahLst/>
            <a:cxnLst/>
            <a:rect l="l" t="t" r="r" b="b"/>
            <a:pathLst>
              <a:path w="214943" h="124250">
                <a:moveTo>
                  <a:pt x="214943" y="0"/>
                </a:moveTo>
                <a:lnTo>
                  <a:pt x="0" y="124250"/>
                </a:lnTo>
              </a:path>
            </a:pathLst>
          </a:custGeom>
          <a:ln w="47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6181219" y="3490237"/>
            <a:ext cx="162663" cy="94442"/>
          </a:xfrm>
          <a:custGeom>
            <a:avLst/>
            <a:gdLst/>
            <a:ahLst/>
            <a:cxnLst/>
            <a:rect l="l" t="t" r="r" b="b"/>
            <a:pathLst>
              <a:path w="162663" h="94442">
                <a:moveTo>
                  <a:pt x="162663" y="0"/>
                </a:moveTo>
                <a:lnTo>
                  <a:pt x="0" y="94442"/>
                </a:lnTo>
              </a:path>
            </a:pathLst>
          </a:custGeom>
          <a:ln w="47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6355156" y="3449219"/>
            <a:ext cx="215067" cy="124250"/>
          </a:xfrm>
          <a:custGeom>
            <a:avLst/>
            <a:gdLst/>
            <a:ahLst/>
            <a:cxnLst/>
            <a:rect l="l" t="t" r="r" b="b"/>
            <a:pathLst>
              <a:path w="215067" h="124250">
                <a:moveTo>
                  <a:pt x="215067" y="124250"/>
                </a:moveTo>
                <a:lnTo>
                  <a:pt x="0" y="0"/>
                </a:lnTo>
              </a:path>
            </a:pathLst>
          </a:custGeom>
          <a:ln w="47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6570223" y="3573469"/>
            <a:ext cx="0" cy="248797"/>
          </a:xfrm>
          <a:custGeom>
            <a:avLst/>
            <a:gdLst/>
            <a:ahLst/>
            <a:cxnLst/>
            <a:rect l="l" t="t" r="r" b="b"/>
            <a:pathLst>
              <a:path w="0" h="248797">
                <a:moveTo>
                  <a:pt x="0" y="248797"/>
                </a:moveTo>
                <a:lnTo>
                  <a:pt x="0" y="0"/>
                </a:lnTo>
              </a:path>
            </a:pathLst>
          </a:custGeom>
          <a:ln w="47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6355156" y="3822267"/>
            <a:ext cx="215067" cy="124250"/>
          </a:xfrm>
          <a:custGeom>
            <a:avLst/>
            <a:gdLst/>
            <a:ahLst/>
            <a:cxnLst/>
            <a:rect l="l" t="t" r="r" b="b"/>
            <a:pathLst>
              <a:path w="215067" h="124250">
                <a:moveTo>
                  <a:pt x="0" y="124250"/>
                </a:moveTo>
                <a:lnTo>
                  <a:pt x="215067" y="0"/>
                </a:lnTo>
              </a:path>
            </a:pathLst>
          </a:custGeom>
          <a:ln w="47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6140212" y="3822267"/>
            <a:ext cx="214943" cy="124250"/>
          </a:xfrm>
          <a:custGeom>
            <a:avLst/>
            <a:gdLst/>
            <a:ahLst/>
            <a:cxnLst/>
            <a:rect l="l" t="t" r="r" b="b"/>
            <a:pathLst>
              <a:path w="214943" h="124250">
                <a:moveTo>
                  <a:pt x="0" y="0"/>
                </a:moveTo>
                <a:lnTo>
                  <a:pt x="214943" y="124250"/>
                </a:lnTo>
              </a:path>
            </a:pathLst>
          </a:custGeom>
          <a:ln w="47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6181219" y="3811044"/>
            <a:ext cx="162663" cy="94442"/>
          </a:xfrm>
          <a:custGeom>
            <a:avLst/>
            <a:gdLst/>
            <a:ahLst/>
            <a:cxnLst/>
            <a:rect l="l" t="t" r="r" b="b"/>
            <a:pathLst>
              <a:path w="162663" h="94442">
                <a:moveTo>
                  <a:pt x="0" y="0"/>
                </a:moveTo>
                <a:lnTo>
                  <a:pt x="162663" y="94442"/>
                </a:lnTo>
              </a:path>
            </a:pathLst>
          </a:custGeom>
          <a:ln w="47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6140212" y="3573469"/>
            <a:ext cx="0" cy="248797"/>
          </a:xfrm>
          <a:custGeom>
            <a:avLst/>
            <a:gdLst/>
            <a:ahLst/>
            <a:cxnLst/>
            <a:rect l="l" t="t" r="r" b="b"/>
            <a:pathLst>
              <a:path w="0" h="248797">
                <a:moveTo>
                  <a:pt x="0" y="0"/>
                </a:moveTo>
                <a:lnTo>
                  <a:pt x="0" y="248797"/>
                </a:lnTo>
              </a:path>
            </a:pathLst>
          </a:custGeom>
          <a:ln w="47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6570223" y="3427970"/>
            <a:ext cx="83747" cy="145499"/>
          </a:xfrm>
          <a:custGeom>
            <a:avLst/>
            <a:gdLst/>
            <a:ahLst/>
            <a:cxnLst/>
            <a:rect l="l" t="t" r="r" b="b"/>
            <a:pathLst>
              <a:path w="83747" h="145499">
                <a:moveTo>
                  <a:pt x="0" y="145499"/>
                </a:moveTo>
                <a:lnTo>
                  <a:pt x="83747" y="0"/>
                </a:lnTo>
              </a:path>
            </a:pathLst>
          </a:custGeom>
          <a:ln w="47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6570223" y="3573469"/>
            <a:ext cx="183476" cy="0"/>
          </a:xfrm>
          <a:custGeom>
            <a:avLst/>
            <a:gdLst/>
            <a:ahLst/>
            <a:cxnLst/>
            <a:rect l="l" t="t" r="r" b="b"/>
            <a:pathLst>
              <a:path w="183476" h="0">
                <a:moveTo>
                  <a:pt x="0" y="0"/>
                </a:moveTo>
                <a:lnTo>
                  <a:pt x="183476" y="0"/>
                </a:lnTo>
              </a:path>
            </a:pathLst>
          </a:custGeom>
          <a:ln w="4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6570224" y="3822267"/>
            <a:ext cx="183476" cy="0"/>
          </a:xfrm>
          <a:custGeom>
            <a:avLst/>
            <a:gdLst/>
            <a:ahLst/>
            <a:cxnLst/>
            <a:rect l="l" t="t" r="r" b="b"/>
            <a:pathLst>
              <a:path w="183476" h="0">
                <a:moveTo>
                  <a:pt x="0" y="0"/>
                </a:moveTo>
                <a:lnTo>
                  <a:pt x="183476" y="0"/>
                </a:lnTo>
              </a:path>
            </a:pathLst>
          </a:custGeom>
          <a:ln w="4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6570224" y="3822267"/>
            <a:ext cx="78420" cy="136348"/>
          </a:xfrm>
          <a:custGeom>
            <a:avLst/>
            <a:gdLst/>
            <a:ahLst/>
            <a:cxnLst/>
            <a:rect l="l" t="t" r="r" b="b"/>
            <a:pathLst>
              <a:path w="78420" h="136348">
                <a:moveTo>
                  <a:pt x="0" y="0"/>
                </a:moveTo>
                <a:lnTo>
                  <a:pt x="78420" y="136348"/>
                </a:lnTo>
              </a:path>
            </a:pathLst>
          </a:custGeom>
          <a:ln w="47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6275869" y="4119753"/>
            <a:ext cx="361501" cy="361826"/>
          </a:xfrm>
          <a:custGeom>
            <a:avLst/>
            <a:gdLst/>
            <a:ahLst/>
            <a:cxnLst/>
            <a:rect l="l" t="t" r="r" b="b"/>
            <a:pathLst>
              <a:path w="361501" h="361826">
                <a:moveTo>
                  <a:pt x="26140" y="361826"/>
                </a:moveTo>
                <a:lnTo>
                  <a:pt x="361501" y="26268"/>
                </a:lnTo>
                <a:lnTo>
                  <a:pt x="335361" y="0"/>
                </a:lnTo>
                <a:lnTo>
                  <a:pt x="0" y="335855"/>
                </a:lnTo>
                <a:lnTo>
                  <a:pt x="26140" y="3618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6275869" y="4119753"/>
            <a:ext cx="361501" cy="361826"/>
          </a:xfrm>
          <a:custGeom>
            <a:avLst/>
            <a:gdLst/>
            <a:ahLst/>
            <a:cxnLst/>
            <a:rect l="l" t="t" r="r" b="b"/>
            <a:pathLst>
              <a:path w="361501" h="361826">
                <a:moveTo>
                  <a:pt x="26140" y="361826"/>
                </a:moveTo>
                <a:lnTo>
                  <a:pt x="361501" y="26268"/>
                </a:lnTo>
                <a:lnTo>
                  <a:pt x="335361" y="0"/>
                </a:lnTo>
                <a:lnTo>
                  <a:pt x="0" y="335855"/>
                </a:lnTo>
                <a:lnTo>
                  <a:pt x="26140" y="361826"/>
                </a:lnTo>
                <a:close/>
              </a:path>
            </a:pathLst>
          </a:custGeom>
          <a:ln w="47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3489193" y="5668388"/>
            <a:ext cx="220065" cy="126584"/>
          </a:xfrm>
          <a:custGeom>
            <a:avLst/>
            <a:gdLst/>
            <a:ahLst/>
            <a:cxnLst/>
            <a:rect l="l" t="t" r="r" b="b"/>
            <a:pathLst>
              <a:path w="220065" h="126584">
                <a:moveTo>
                  <a:pt x="220065" y="0"/>
                </a:moveTo>
                <a:lnTo>
                  <a:pt x="0" y="126584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3531138" y="5710173"/>
            <a:ext cx="166871" cy="96301"/>
          </a:xfrm>
          <a:custGeom>
            <a:avLst/>
            <a:gdLst/>
            <a:ahLst/>
            <a:cxnLst/>
            <a:rect l="l" t="t" r="r" b="b"/>
            <a:pathLst>
              <a:path w="166871" h="96301">
                <a:moveTo>
                  <a:pt x="166871" y="0"/>
                </a:moveTo>
                <a:lnTo>
                  <a:pt x="0" y="96301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3709258" y="5668388"/>
            <a:ext cx="220373" cy="126584"/>
          </a:xfrm>
          <a:custGeom>
            <a:avLst/>
            <a:gdLst/>
            <a:ahLst/>
            <a:cxnLst/>
            <a:rect l="l" t="t" r="r" b="b"/>
            <a:pathLst>
              <a:path w="220373" h="126584">
                <a:moveTo>
                  <a:pt x="220373" y="126584"/>
                </a:moveTo>
                <a:lnTo>
                  <a:pt x="0" y="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3929631" y="5794972"/>
            <a:ext cx="0" cy="253776"/>
          </a:xfrm>
          <a:custGeom>
            <a:avLst/>
            <a:gdLst/>
            <a:ahLst/>
            <a:cxnLst/>
            <a:rect l="l" t="t" r="r" b="b"/>
            <a:pathLst>
              <a:path w="0" h="253776">
                <a:moveTo>
                  <a:pt x="0" y="253776"/>
                </a:moveTo>
                <a:lnTo>
                  <a:pt x="0" y="0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3898930" y="5825255"/>
            <a:ext cx="0" cy="193211"/>
          </a:xfrm>
          <a:custGeom>
            <a:avLst/>
            <a:gdLst/>
            <a:ahLst/>
            <a:cxnLst/>
            <a:rect l="l" t="t" r="r" b="b"/>
            <a:pathLst>
              <a:path w="0" h="193211">
                <a:moveTo>
                  <a:pt x="0" y="193211"/>
                </a:moveTo>
                <a:lnTo>
                  <a:pt x="0" y="0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3709258" y="6048749"/>
            <a:ext cx="220373" cy="126584"/>
          </a:xfrm>
          <a:custGeom>
            <a:avLst/>
            <a:gdLst/>
            <a:ahLst/>
            <a:cxnLst/>
            <a:rect l="l" t="t" r="r" b="b"/>
            <a:pathLst>
              <a:path w="220373" h="126584">
                <a:moveTo>
                  <a:pt x="0" y="126584"/>
                </a:moveTo>
                <a:lnTo>
                  <a:pt x="220373" y="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3489193" y="6048749"/>
            <a:ext cx="220065" cy="126584"/>
          </a:xfrm>
          <a:custGeom>
            <a:avLst/>
            <a:gdLst/>
            <a:ahLst/>
            <a:cxnLst/>
            <a:rect l="l" t="t" r="r" b="b"/>
            <a:pathLst>
              <a:path w="220065" h="126584">
                <a:moveTo>
                  <a:pt x="0" y="0"/>
                </a:moveTo>
                <a:lnTo>
                  <a:pt x="220065" y="126584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3531138" y="6037536"/>
            <a:ext cx="166871" cy="95998"/>
          </a:xfrm>
          <a:custGeom>
            <a:avLst/>
            <a:gdLst/>
            <a:ahLst/>
            <a:cxnLst/>
            <a:rect l="l" t="t" r="r" b="b"/>
            <a:pathLst>
              <a:path w="166871" h="95998">
                <a:moveTo>
                  <a:pt x="0" y="0"/>
                </a:moveTo>
                <a:lnTo>
                  <a:pt x="166871" y="95998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3489193" y="5794972"/>
            <a:ext cx="0" cy="253776"/>
          </a:xfrm>
          <a:custGeom>
            <a:avLst/>
            <a:gdLst/>
            <a:ahLst/>
            <a:cxnLst/>
            <a:rect l="l" t="t" r="r" b="b"/>
            <a:pathLst>
              <a:path w="0" h="253776">
                <a:moveTo>
                  <a:pt x="0" y="0"/>
                </a:moveTo>
                <a:lnTo>
                  <a:pt x="0" y="253776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5302647" y="5909142"/>
            <a:ext cx="95362" cy="56933"/>
          </a:xfrm>
          <a:custGeom>
            <a:avLst/>
            <a:gdLst/>
            <a:ahLst/>
            <a:cxnLst/>
            <a:rect l="l" t="t" r="r" b="b"/>
            <a:pathLst>
              <a:path w="95362" h="56933">
                <a:moveTo>
                  <a:pt x="95362" y="28460"/>
                </a:moveTo>
                <a:lnTo>
                  <a:pt x="0" y="0"/>
                </a:lnTo>
                <a:lnTo>
                  <a:pt x="19148" y="28460"/>
                </a:lnTo>
                <a:lnTo>
                  <a:pt x="0" y="56933"/>
                </a:lnTo>
                <a:lnTo>
                  <a:pt x="95362" y="284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4890128" y="5937603"/>
            <a:ext cx="507880" cy="0"/>
          </a:xfrm>
          <a:custGeom>
            <a:avLst/>
            <a:gdLst/>
            <a:ahLst/>
            <a:cxnLst/>
            <a:rect l="l" t="t" r="r" b="b"/>
            <a:pathLst>
              <a:path w="507880" h="0">
                <a:moveTo>
                  <a:pt x="0" y="0"/>
                </a:moveTo>
                <a:lnTo>
                  <a:pt x="507880" y="0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5302647" y="5909142"/>
            <a:ext cx="95362" cy="56933"/>
          </a:xfrm>
          <a:custGeom>
            <a:avLst/>
            <a:gdLst/>
            <a:ahLst/>
            <a:cxnLst/>
            <a:rect l="l" t="t" r="r" b="b"/>
            <a:pathLst>
              <a:path w="95362" h="56933">
                <a:moveTo>
                  <a:pt x="95362" y="28460"/>
                </a:moveTo>
                <a:lnTo>
                  <a:pt x="0" y="56933"/>
                </a:lnTo>
                <a:lnTo>
                  <a:pt x="19148" y="28460"/>
                </a:lnTo>
                <a:lnTo>
                  <a:pt x="0" y="0"/>
                </a:lnTo>
                <a:lnTo>
                  <a:pt x="95362" y="28460"/>
                </a:lnTo>
                <a:close/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5652520" y="5687458"/>
            <a:ext cx="220018" cy="126584"/>
          </a:xfrm>
          <a:custGeom>
            <a:avLst/>
            <a:gdLst/>
            <a:ahLst/>
            <a:cxnLst/>
            <a:rect l="l" t="t" r="r" b="b"/>
            <a:pathLst>
              <a:path w="220018" h="126584">
                <a:moveTo>
                  <a:pt x="220018" y="0"/>
                </a:moveTo>
                <a:lnTo>
                  <a:pt x="0" y="126584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5694368" y="5729256"/>
            <a:ext cx="166884" cy="95998"/>
          </a:xfrm>
          <a:custGeom>
            <a:avLst/>
            <a:gdLst/>
            <a:ahLst/>
            <a:cxnLst/>
            <a:rect l="l" t="t" r="r" b="b"/>
            <a:pathLst>
              <a:path w="166884" h="95998">
                <a:moveTo>
                  <a:pt x="166884" y="0"/>
                </a:moveTo>
                <a:lnTo>
                  <a:pt x="0" y="95998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5872539" y="5687458"/>
            <a:ext cx="220018" cy="126584"/>
          </a:xfrm>
          <a:custGeom>
            <a:avLst/>
            <a:gdLst/>
            <a:ahLst/>
            <a:cxnLst/>
            <a:rect l="l" t="t" r="r" b="b"/>
            <a:pathLst>
              <a:path w="220018" h="126584">
                <a:moveTo>
                  <a:pt x="220018" y="126584"/>
                </a:moveTo>
                <a:lnTo>
                  <a:pt x="0" y="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6092557" y="5814043"/>
            <a:ext cx="0" cy="253776"/>
          </a:xfrm>
          <a:custGeom>
            <a:avLst/>
            <a:gdLst/>
            <a:ahLst/>
            <a:cxnLst/>
            <a:rect l="l" t="t" r="r" b="b"/>
            <a:pathLst>
              <a:path w="0" h="253776">
                <a:moveTo>
                  <a:pt x="0" y="253776"/>
                </a:moveTo>
                <a:lnTo>
                  <a:pt x="0" y="0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5872539" y="6067819"/>
            <a:ext cx="220018" cy="126597"/>
          </a:xfrm>
          <a:custGeom>
            <a:avLst/>
            <a:gdLst/>
            <a:ahLst/>
            <a:cxnLst/>
            <a:rect l="l" t="t" r="r" b="b"/>
            <a:pathLst>
              <a:path w="220018" h="126597">
                <a:moveTo>
                  <a:pt x="0" y="126597"/>
                </a:moveTo>
                <a:lnTo>
                  <a:pt x="220018" y="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5652520" y="6067819"/>
            <a:ext cx="220018" cy="126597"/>
          </a:xfrm>
          <a:custGeom>
            <a:avLst/>
            <a:gdLst/>
            <a:ahLst/>
            <a:cxnLst/>
            <a:rect l="l" t="t" r="r" b="b"/>
            <a:pathLst>
              <a:path w="220018" h="126597">
                <a:moveTo>
                  <a:pt x="0" y="0"/>
                </a:moveTo>
                <a:lnTo>
                  <a:pt x="220018" y="126597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5694368" y="6056620"/>
            <a:ext cx="166884" cy="95998"/>
          </a:xfrm>
          <a:custGeom>
            <a:avLst/>
            <a:gdLst/>
            <a:ahLst/>
            <a:cxnLst/>
            <a:rect l="l" t="t" r="r" b="b"/>
            <a:pathLst>
              <a:path w="166884" h="95998">
                <a:moveTo>
                  <a:pt x="0" y="0"/>
                </a:moveTo>
                <a:lnTo>
                  <a:pt x="166884" y="95998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6092557" y="5665654"/>
            <a:ext cx="104873" cy="148388"/>
          </a:xfrm>
          <a:custGeom>
            <a:avLst/>
            <a:gdLst/>
            <a:ahLst/>
            <a:cxnLst/>
            <a:rect l="l" t="t" r="r" b="b"/>
            <a:pathLst>
              <a:path w="104873" h="148388">
                <a:moveTo>
                  <a:pt x="104873" y="0"/>
                </a:moveTo>
                <a:lnTo>
                  <a:pt x="66956" y="0"/>
                </a:lnTo>
                <a:lnTo>
                  <a:pt x="0" y="148388"/>
                </a:lnTo>
                <a:lnTo>
                  <a:pt x="1048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5652520" y="5814043"/>
            <a:ext cx="0" cy="253776"/>
          </a:xfrm>
          <a:custGeom>
            <a:avLst/>
            <a:gdLst/>
            <a:ahLst/>
            <a:cxnLst/>
            <a:rect l="l" t="t" r="r" b="b"/>
            <a:pathLst>
              <a:path w="0" h="253776">
                <a:moveTo>
                  <a:pt x="0" y="0"/>
                </a:moveTo>
                <a:lnTo>
                  <a:pt x="0" y="253776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6092557" y="5665654"/>
            <a:ext cx="104873" cy="148388"/>
          </a:xfrm>
          <a:custGeom>
            <a:avLst/>
            <a:gdLst/>
            <a:ahLst/>
            <a:cxnLst/>
            <a:rect l="l" t="t" r="r" b="b"/>
            <a:pathLst>
              <a:path w="104873" h="148388">
                <a:moveTo>
                  <a:pt x="0" y="148388"/>
                </a:moveTo>
                <a:lnTo>
                  <a:pt x="104873" y="0"/>
                </a:lnTo>
                <a:lnTo>
                  <a:pt x="66956" y="0"/>
                </a:lnTo>
                <a:lnTo>
                  <a:pt x="0" y="148388"/>
                </a:lnTo>
                <a:close/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6092557" y="6066921"/>
            <a:ext cx="126811" cy="126584"/>
          </a:xfrm>
          <a:custGeom>
            <a:avLst/>
            <a:gdLst/>
            <a:ahLst/>
            <a:cxnLst/>
            <a:rect l="l" t="t" r="r" b="b"/>
            <a:pathLst>
              <a:path w="126811" h="126584">
                <a:moveTo>
                  <a:pt x="0" y="898"/>
                </a:moveTo>
                <a:lnTo>
                  <a:pt x="99166" y="126584"/>
                </a:lnTo>
                <a:lnTo>
                  <a:pt x="126811" y="99933"/>
                </a:lnTo>
                <a:lnTo>
                  <a:pt x="0" y="0"/>
                </a:lnTo>
                <a:lnTo>
                  <a:pt x="0" y="8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6092557" y="6066921"/>
            <a:ext cx="126811" cy="126584"/>
          </a:xfrm>
          <a:custGeom>
            <a:avLst/>
            <a:gdLst/>
            <a:ahLst/>
            <a:cxnLst/>
            <a:rect l="l" t="t" r="r" b="b"/>
            <a:pathLst>
              <a:path w="126811" h="126584">
                <a:moveTo>
                  <a:pt x="0" y="898"/>
                </a:moveTo>
                <a:lnTo>
                  <a:pt x="99166" y="126584"/>
                </a:lnTo>
                <a:lnTo>
                  <a:pt x="126811" y="99933"/>
                </a:lnTo>
                <a:lnTo>
                  <a:pt x="0" y="0"/>
                </a:lnTo>
                <a:lnTo>
                  <a:pt x="0" y="898"/>
                </a:lnTo>
                <a:close/>
              </a:path>
            </a:pathLst>
          </a:custGeom>
          <a:ln w="48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6092557" y="5813144"/>
            <a:ext cx="0" cy="898"/>
          </a:xfrm>
          <a:custGeom>
            <a:avLst/>
            <a:gdLst/>
            <a:ahLst/>
            <a:cxnLst/>
            <a:rect l="l" t="t" r="r" b="b"/>
            <a:pathLst>
              <a:path w="0" h="898">
                <a:moveTo>
                  <a:pt x="0" y="0"/>
                </a:moveTo>
                <a:lnTo>
                  <a:pt x="0" y="898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6139477" y="5809209"/>
            <a:ext cx="0" cy="9377"/>
          </a:xfrm>
          <a:custGeom>
            <a:avLst/>
            <a:gdLst/>
            <a:ahLst/>
            <a:cxnLst/>
            <a:rect l="l" t="t" r="r" b="b"/>
            <a:pathLst>
              <a:path w="0" h="9377">
                <a:moveTo>
                  <a:pt x="0" y="0"/>
                </a:moveTo>
                <a:lnTo>
                  <a:pt x="0" y="9377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6186271" y="5804362"/>
            <a:ext cx="0" cy="19070"/>
          </a:xfrm>
          <a:custGeom>
            <a:avLst/>
            <a:gdLst/>
            <a:ahLst/>
            <a:cxnLst/>
            <a:rect l="l" t="t" r="r" b="b"/>
            <a:pathLst>
              <a:path w="0" h="19070">
                <a:moveTo>
                  <a:pt x="0" y="0"/>
                </a:moveTo>
                <a:lnTo>
                  <a:pt x="0" y="19070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6232684" y="5799819"/>
            <a:ext cx="0" cy="28460"/>
          </a:xfrm>
          <a:custGeom>
            <a:avLst/>
            <a:gdLst/>
            <a:ahLst/>
            <a:cxnLst/>
            <a:rect l="l" t="t" r="r" b="b"/>
            <a:pathLst>
              <a:path w="0" h="28460">
                <a:moveTo>
                  <a:pt x="0" y="0"/>
                </a:moveTo>
                <a:lnTo>
                  <a:pt x="0" y="28460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6092557" y="6066921"/>
            <a:ext cx="0" cy="898"/>
          </a:xfrm>
          <a:custGeom>
            <a:avLst/>
            <a:gdLst/>
            <a:ahLst/>
            <a:cxnLst/>
            <a:rect l="l" t="t" r="r" b="b"/>
            <a:pathLst>
              <a:path w="0" h="898">
                <a:moveTo>
                  <a:pt x="0" y="0"/>
                </a:moveTo>
                <a:lnTo>
                  <a:pt x="0" y="898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6137575" y="6050862"/>
            <a:ext cx="0" cy="9389"/>
          </a:xfrm>
          <a:custGeom>
            <a:avLst/>
            <a:gdLst/>
            <a:ahLst/>
            <a:cxnLst/>
            <a:rect l="l" t="t" r="r" b="b"/>
            <a:pathLst>
              <a:path w="0" h="9389">
                <a:moveTo>
                  <a:pt x="0" y="0"/>
                </a:moveTo>
                <a:lnTo>
                  <a:pt x="0" y="9389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6182340" y="6033601"/>
            <a:ext cx="0" cy="19994"/>
          </a:xfrm>
          <a:custGeom>
            <a:avLst/>
            <a:gdLst/>
            <a:ahLst/>
            <a:cxnLst/>
            <a:rect l="l" t="t" r="r" b="b"/>
            <a:pathLst>
              <a:path w="0" h="19994">
                <a:moveTo>
                  <a:pt x="0" y="0"/>
                </a:moveTo>
                <a:lnTo>
                  <a:pt x="0" y="19994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6280492" y="5794972"/>
            <a:ext cx="0" cy="38153"/>
          </a:xfrm>
          <a:custGeom>
            <a:avLst/>
            <a:gdLst/>
            <a:ahLst/>
            <a:cxnLst/>
            <a:rect l="l" t="t" r="r" b="b"/>
            <a:pathLst>
              <a:path w="0" h="38153">
                <a:moveTo>
                  <a:pt x="0" y="0"/>
                </a:moveTo>
                <a:lnTo>
                  <a:pt x="0" y="38153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6226978" y="6017555"/>
            <a:ext cx="0" cy="28460"/>
          </a:xfrm>
          <a:custGeom>
            <a:avLst/>
            <a:gdLst/>
            <a:ahLst/>
            <a:cxnLst/>
            <a:rect l="l" t="t" r="r" b="b"/>
            <a:pathLst>
              <a:path w="0" h="28460">
                <a:moveTo>
                  <a:pt x="0" y="0"/>
                </a:moveTo>
                <a:lnTo>
                  <a:pt x="0" y="28460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6270981" y="6000294"/>
            <a:ext cx="0" cy="38153"/>
          </a:xfrm>
          <a:custGeom>
            <a:avLst/>
            <a:gdLst/>
            <a:ahLst/>
            <a:cxnLst/>
            <a:rect l="l" t="t" r="r" b="b"/>
            <a:pathLst>
              <a:path w="0" h="38153">
                <a:moveTo>
                  <a:pt x="0" y="0"/>
                </a:moveTo>
                <a:lnTo>
                  <a:pt x="0" y="38153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7761399" y="5890059"/>
            <a:ext cx="95362" cy="56933"/>
          </a:xfrm>
          <a:custGeom>
            <a:avLst/>
            <a:gdLst/>
            <a:ahLst/>
            <a:cxnLst/>
            <a:rect l="l" t="t" r="r" b="b"/>
            <a:pathLst>
              <a:path w="95362" h="56933">
                <a:moveTo>
                  <a:pt x="95362" y="28472"/>
                </a:moveTo>
                <a:lnTo>
                  <a:pt x="0" y="0"/>
                </a:lnTo>
                <a:lnTo>
                  <a:pt x="19148" y="28472"/>
                </a:lnTo>
                <a:lnTo>
                  <a:pt x="0" y="56933"/>
                </a:lnTo>
                <a:lnTo>
                  <a:pt x="95362" y="28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7348881" y="5918532"/>
            <a:ext cx="507880" cy="0"/>
          </a:xfrm>
          <a:custGeom>
            <a:avLst/>
            <a:gdLst/>
            <a:ahLst/>
            <a:cxnLst/>
            <a:rect l="l" t="t" r="r" b="b"/>
            <a:pathLst>
              <a:path w="507880" h="0">
                <a:moveTo>
                  <a:pt x="0" y="0"/>
                </a:moveTo>
                <a:lnTo>
                  <a:pt x="507880" y="0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7761399" y="5890059"/>
            <a:ext cx="95362" cy="56933"/>
          </a:xfrm>
          <a:custGeom>
            <a:avLst/>
            <a:gdLst/>
            <a:ahLst/>
            <a:cxnLst/>
            <a:rect l="l" t="t" r="r" b="b"/>
            <a:pathLst>
              <a:path w="95362" h="56933">
                <a:moveTo>
                  <a:pt x="95362" y="28472"/>
                </a:moveTo>
                <a:lnTo>
                  <a:pt x="0" y="56933"/>
                </a:lnTo>
                <a:lnTo>
                  <a:pt x="19148" y="28472"/>
                </a:lnTo>
                <a:lnTo>
                  <a:pt x="0" y="0"/>
                </a:lnTo>
                <a:lnTo>
                  <a:pt x="95362" y="28472"/>
                </a:lnTo>
                <a:close/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8063465" y="5668388"/>
            <a:ext cx="220145" cy="126584"/>
          </a:xfrm>
          <a:custGeom>
            <a:avLst/>
            <a:gdLst/>
            <a:ahLst/>
            <a:cxnLst/>
            <a:rect l="l" t="t" r="r" b="b"/>
            <a:pathLst>
              <a:path w="220145" h="126584">
                <a:moveTo>
                  <a:pt x="220145" y="0"/>
                </a:moveTo>
                <a:lnTo>
                  <a:pt x="0" y="126584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8283610" y="5668388"/>
            <a:ext cx="220018" cy="126584"/>
          </a:xfrm>
          <a:custGeom>
            <a:avLst/>
            <a:gdLst/>
            <a:ahLst/>
            <a:cxnLst/>
            <a:rect l="l" t="t" r="r" b="b"/>
            <a:pathLst>
              <a:path w="220018" h="126584">
                <a:moveTo>
                  <a:pt x="220018" y="126584"/>
                </a:moveTo>
                <a:lnTo>
                  <a:pt x="0" y="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8503628" y="5794972"/>
            <a:ext cx="0" cy="253776"/>
          </a:xfrm>
          <a:custGeom>
            <a:avLst/>
            <a:gdLst/>
            <a:ahLst/>
            <a:cxnLst/>
            <a:rect l="l" t="t" r="r" b="b"/>
            <a:pathLst>
              <a:path w="0" h="253776">
                <a:moveTo>
                  <a:pt x="0" y="253776"/>
                </a:moveTo>
                <a:lnTo>
                  <a:pt x="0" y="0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8283610" y="6048749"/>
            <a:ext cx="220018" cy="126584"/>
          </a:xfrm>
          <a:custGeom>
            <a:avLst/>
            <a:gdLst/>
            <a:ahLst/>
            <a:cxnLst/>
            <a:rect l="l" t="t" r="r" b="b"/>
            <a:pathLst>
              <a:path w="220018" h="126584">
                <a:moveTo>
                  <a:pt x="0" y="126584"/>
                </a:moveTo>
                <a:lnTo>
                  <a:pt x="220018" y="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8063465" y="6048749"/>
            <a:ext cx="220145" cy="126584"/>
          </a:xfrm>
          <a:custGeom>
            <a:avLst/>
            <a:gdLst/>
            <a:ahLst/>
            <a:cxnLst/>
            <a:rect l="l" t="t" r="r" b="b"/>
            <a:pathLst>
              <a:path w="220145" h="126584">
                <a:moveTo>
                  <a:pt x="0" y="0"/>
                </a:moveTo>
                <a:lnTo>
                  <a:pt x="220145" y="126584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8063465" y="5794972"/>
            <a:ext cx="0" cy="253776"/>
          </a:xfrm>
          <a:custGeom>
            <a:avLst/>
            <a:gdLst/>
            <a:ahLst/>
            <a:cxnLst/>
            <a:rect l="l" t="t" r="r" b="b"/>
            <a:pathLst>
              <a:path w="0" h="253776">
                <a:moveTo>
                  <a:pt x="0" y="0"/>
                </a:moveTo>
                <a:lnTo>
                  <a:pt x="0" y="253776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1037336" y="395205"/>
            <a:ext cx="225355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3.</a:t>
            </a:r>
            <a:r>
              <a:rPr dirty="0" smtClean="0" baseline="1494" sz="2400" spc="-13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Propriétés</a:t>
            </a:r>
            <a:r>
              <a:rPr dirty="0" smtClean="0" baseline="1494" sz="2400" spc="-52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ch</a:t>
            </a:r>
            <a:r>
              <a:rPr dirty="0" smtClean="0" baseline="1494" sz="2400" spc="-4">
                <a:solidFill>
                  <a:srgbClr val="EC7C30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m</a:t>
            </a:r>
            <a:r>
              <a:rPr dirty="0" smtClean="0" baseline="1494" sz="2400" spc="-4">
                <a:solidFill>
                  <a:srgbClr val="EC7C30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solidFill>
                  <a:srgbClr val="EC7C30"/>
                </a:solidFill>
                <a:latin typeface="Comic Sans MS"/>
                <a:cs typeface="Comic Sans MS"/>
              </a:rPr>
              <a:t>ques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87756" y="877784"/>
            <a:ext cx="12641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89152" y="877784"/>
            <a:ext cx="99608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réac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ivité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articulière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très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ér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nte</a:t>
            </a:r>
            <a:r>
              <a:rPr dirty="0" smtClean="0" baseline="1708" sz="2100" spc="-1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alcè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es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ubl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cycle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enz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nique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très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eu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réac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ives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02156" y="1091144"/>
            <a:ext cx="126412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82242" y="1091144"/>
            <a:ext cx="4662570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tro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ubl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-2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lia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ns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nt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dél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calisées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aut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ur</a:t>
            </a:r>
            <a:r>
              <a:rPr dirty="0" smtClean="0" baseline="3417" sz="2100" spc="-2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u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cycle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;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sta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il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sati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im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rta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électr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279650" y="1859559"/>
            <a:ext cx="7796549" cy="710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2270"/>
              </a:lnSpc>
              <a:spcBef>
                <a:spcPts val="113"/>
              </a:spcBef>
            </a:pPr>
            <a:r>
              <a:rPr dirty="0" smtClean="0" baseline="3587" sz="3000" spc="0" b="1">
                <a:solidFill>
                  <a:srgbClr val="FF0000"/>
                </a:solidFill>
                <a:latin typeface="Comic Sans MS"/>
                <a:cs typeface="Comic Sans MS"/>
              </a:rPr>
              <a:t>Réact</a:t>
            </a:r>
            <a:r>
              <a:rPr dirty="0" smtClean="0" baseline="3587" sz="3000" spc="4" b="1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3587" sz="3000" spc="0" b="1">
                <a:solidFill>
                  <a:srgbClr val="FF0000"/>
                </a:solidFill>
                <a:latin typeface="Comic Sans MS"/>
                <a:cs typeface="Comic Sans MS"/>
              </a:rPr>
              <a:t>on</a:t>
            </a:r>
            <a:r>
              <a:rPr dirty="0" smtClean="0" baseline="3587" sz="3000" spc="-34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587" sz="3000" spc="0" b="1">
                <a:solidFill>
                  <a:srgbClr val="FF0000"/>
                </a:solidFill>
                <a:latin typeface="Comic Sans MS"/>
                <a:cs typeface="Comic Sans MS"/>
              </a:rPr>
              <a:t>d’add</a:t>
            </a:r>
            <a:r>
              <a:rPr dirty="0" smtClean="0" baseline="3587" sz="3000" spc="4" b="1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3587" sz="3000" spc="0" b="1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3587" sz="3000" spc="4" b="1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3587" sz="3000" spc="0" b="1">
                <a:solidFill>
                  <a:srgbClr val="FF0000"/>
                </a:solidFill>
                <a:latin typeface="Comic Sans MS"/>
                <a:cs typeface="Comic Sans MS"/>
              </a:rPr>
              <a:t>on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ts val="1935"/>
              </a:lnSpc>
              <a:spcBef>
                <a:spcPts val="1373"/>
              </a:spcBef>
            </a:pPr>
            <a:r>
              <a:rPr dirty="0" smtClean="0" sz="1400" spc="4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dirty="0" smtClean="0" sz="1400" spc="0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dirty="0" smtClean="0" sz="1400" spc="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sz="1400" spc="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sz="1400" spc="0">
                <a:solidFill>
                  <a:srgbClr val="FF3300"/>
                </a:solidFill>
                <a:latin typeface="Comic Sans MS"/>
                <a:cs typeface="Comic Sans MS"/>
              </a:rPr>
              <a:t>el</a:t>
            </a:r>
            <a:r>
              <a:rPr dirty="0" smtClean="0" sz="1400" spc="-25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0">
                <a:solidFill>
                  <a:srgbClr val="FF3300"/>
                </a:solidFill>
                <a:latin typeface="Comic Sans MS"/>
                <a:cs typeface="Comic Sans MS"/>
              </a:rPr>
              <a:t>:</a:t>
            </a:r>
            <a:r>
              <a:rPr dirty="0" smtClean="0" sz="14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0" u="heavy">
                <a:latin typeface="Comic Sans MS"/>
                <a:cs typeface="Comic Sans MS"/>
              </a:rPr>
              <a:t>réac</a:t>
            </a:r>
            <a:r>
              <a:rPr dirty="0" smtClean="0" sz="1400" spc="-4" u="heavy">
                <a:latin typeface="Comic Sans MS"/>
                <a:cs typeface="Comic Sans MS"/>
              </a:rPr>
              <a:t>t</a:t>
            </a:r>
            <a:r>
              <a:rPr dirty="0" smtClean="0" sz="1400" spc="0" u="heavy">
                <a:latin typeface="Comic Sans MS"/>
                <a:cs typeface="Comic Sans MS"/>
              </a:rPr>
              <a:t>i</a:t>
            </a:r>
            <a:r>
              <a:rPr dirty="0" smtClean="0" sz="1400" spc="4" u="heavy">
                <a:latin typeface="Comic Sans MS"/>
                <a:cs typeface="Comic Sans MS"/>
              </a:rPr>
              <a:t>o</a:t>
            </a:r>
            <a:r>
              <a:rPr dirty="0" smtClean="0" sz="1400" spc="0" u="heavy">
                <a:latin typeface="Comic Sans MS"/>
                <a:cs typeface="Comic Sans MS"/>
              </a:rPr>
              <a:t>ns</a:t>
            </a:r>
            <a:r>
              <a:rPr dirty="0" smtClean="0" sz="1400" spc="-25" u="heavy">
                <a:latin typeface="Comic Sans MS"/>
                <a:cs typeface="Comic Sans MS"/>
              </a:rPr>
              <a:t> </a:t>
            </a:r>
            <a:r>
              <a:rPr dirty="0" smtClean="0" sz="1400" spc="0" u="heavy">
                <a:latin typeface="Comic Sans MS"/>
                <a:cs typeface="Comic Sans MS"/>
              </a:rPr>
              <a:t>d’</a:t>
            </a:r>
            <a:r>
              <a:rPr dirty="0" smtClean="0" sz="1400" spc="4" u="heavy">
                <a:latin typeface="Comic Sans MS"/>
                <a:cs typeface="Comic Sans MS"/>
              </a:rPr>
              <a:t>a</a:t>
            </a:r>
            <a:r>
              <a:rPr dirty="0" smtClean="0" sz="1400" spc="0" u="heavy">
                <a:latin typeface="Comic Sans MS"/>
                <a:cs typeface="Comic Sans MS"/>
              </a:rPr>
              <a:t>d</a:t>
            </a:r>
            <a:r>
              <a:rPr dirty="0" smtClean="0" sz="1400" spc="4" u="heavy">
                <a:latin typeface="Comic Sans MS"/>
                <a:cs typeface="Comic Sans MS"/>
              </a:rPr>
              <a:t>d</a:t>
            </a:r>
            <a:r>
              <a:rPr dirty="0" smtClean="0" sz="1400" spc="0" u="heavy">
                <a:latin typeface="Comic Sans MS"/>
                <a:cs typeface="Comic Sans MS"/>
              </a:rPr>
              <a:t>it</a:t>
            </a:r>
            <a:r>
              <a:rPr dirty="0" smtClean="0" sz="1400" spc="4" u="heavy">
                <a:latin typeface="Comic Sans MS"/>
                <a:cs typeface="Comic Sans MS"/>
              </a:rPr>
              <a:t>i</a:t>
            </a:r>
            <a:r>
              <a:rPr dirty="0" smtClean="0" sz="1400" spc="4" u="heavy">
                <a:latin typeface="Comic Sans MS"/>
                <a:cs typeface="Comic Sans MS"/>
              </a:rPr>
              <a:t>o</a:t>
            </a:r>
            <a:r>
              <a:rPr dirty="0" smtClean="0" sz="1400" spc="0" u="heavy">
                <a:latin typeface="Comic Sans MS"/>
                <a:cs typeface="Comic Sans MS"/>
              </a:rPr>
              <a:t>n</a:t>
            </a:r>
            <a:r>
              <a:rPr dirty="0" smtClean="0" sz="1400" spc="-329" u="heavy">
                <a:latin typeface="Comic Sans MS"/>
                <a:cs typeface="Comic Sans MS"/>
              </a:rPr>
              <a:t> </a:t>
            </a:r>
            <a:r>
              <a:rPr dirty="0" smtClean="0" sz="1400" spc="0" u="heavy">
                <a:latin typeface="Comic Sans MS"/>
                <a:cs typeface="Comic Sans MS"/>
              </a:rPr>
              <a:t>éle</a:t>
            </a:r>
            <a:r>
              <a:rPr dirty="0" smtClean="0" sz="1400" spc="-4" u="heavy">
                <a:latin typeface="Comic Sans MS"/>
                <a:cs typeface="Comic Sans MS"/>
              </a:rPr>
              <a:t>c</a:t>
            </a:r>
            <a:r>
              <a:rPr dirty="0" smtClean="0" sz="1400" spc="0" u="heavy">
                <a:latin typeface="Comic Sans MS"/>
                <a:cs typeface="Comic Sans MS"/>
              </a:rPr>
              <a:t>tro</a:t>
            </a:r>
            <a:r>
              <a:rPr dirty="0" smtClean="0" sz="1400" spc="4" u="heavy">
                <a:latin typeface="Comic Sans MS"/>
                <a:cs typeface="Comic Sans MS"/>
              </a:rPr>
              <a:t>p</a:t>
            </a:r>
            <a:r>
              <a:rPr dirty="0" smtClean="0" sz="1400" spc="4" u="heavy">
                <a:latin typeface="Comic Sans MS"/>
                <a:cs typeface="Comic Sans MS"/>
              </a:rPr>
              <a:t>h</a:t>
            </a:r>
            <a:r>
              <a:rPr dirty="0" smtClean="0" sz="1400" spc="0" u="heavy">
                <a:latin typeface="Comic Sans MS"/>
                <a:cs typeface="Comic Sans MS"/>
              </a:rPr>
              <a:t>ile</a:t>
            </a:r>
            <a:r>
              <a:rPr dirty="0" smtClean="0" sz="1400" spc="-2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sur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</a:t>
            </a:r>
            <a:r>
              <a:rPr dirty="0" smtClean="0" sz="1400" spc="9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uble</a:t>
            </a:r>
            <a:r>
              <a:rPr dirty="0" smtClean="0" sz="1400" spc="-3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lia</a:t>
            </a:r>
            <a:r>
              <a:rPr dirty="0" smtClean="0" sz="1400" spc="4">
                <a:latin typeface="Comic Sans MS"/>
                <a:cs typeface="Comic Sans MS"/>
              </a:rPr>
              <a:t>i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nt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 i="1">
                <a:latin typeface="Comic Sans MS"/>
                <a:cs typeface="Comic Sans MS"/>
              </a:rPr>
              <a:t>très</a:t>
            </a:r>
            <a:r>
              <a:rPr dirty="0" smtClean="0" sz="1400" spc="-9" i="1">
                <a:latin typeface="Comic Sans MS"/>
                <a:cs typeface="Comic Sans MS"/>
              </a:rPr>
              <a:t> </a:t>
            </a:r>
            <a:r>
              <a:rPr dirty="0" smtClean="0" sz="1400" spc="-4" i="1">
                <a:latin typeface="Comic Sans MS"/>
                <a:cs typeface="Comic Sans MS"/>
              </a:rPr>
              <a:t>f</a:t>
            </a:r>
            <a:r>
              <a:rPr dirty="0" smtClean="0" sz="1400" spc="0" i="1">
                <a:latin typeface="Comic Sans MS"/>
                <a:cs typeface="Comic Sans MS"/>
              </a:rPr>
              <a:t>aciles</a:t>
            </a:r>
            <a:r>
              <a:rPr dirty="0" smtClean="0" sz="1400" spc="-4" i="1">
                <a:latin typeface="Comic Sans MS"/>
                <a:cs typeface="Comic Sans MS"/>
              </a:rPr>
              <a:t> </a:t>
            </a:r>
            <a:r>
              <a:rPr dirty="0" smtClean="0" sz="1400" spc="4" i="1">
                <a:latin typeface="Comic Sans MS"/>
                <a:cs typeface="Comic Sans MS"/>
              </a:rPr>
              <a:t>p</a:t>
            </a:r>
            <a:r>
              <a:rPr dirty="0" smtClean="0" sz="1400" spc="4" i="1">
                <a:latin typeface="Comic Sans MS"/>
                <a:cs typeface="Comic Sans MS"/>
              </a:rPr>
              <a:t>o</a:t>
            </a:r>
            <a:r>
              <a:rPr dirty="0" smtClean="0" sz="1400" spc="0" i="1">
                <a:latin typeface="Comic Sans MS"/>
                <a:cs typeface="Comic Sans MS"/>
              </a:rPr>
              <a:t>ur</a:t>
            </a:r>
            <a:r>
              <a:rPr dirty="0" smtClean="0" sz="1400" spc="-19" i="1">
                <a:latin typeface="Comic Sans MS"/>
                <a:cs typeface="Comic Sans MS"/>
              </a:rPr>
              <a:t> </a:t>
            </a:r>
            <a:r>
              <a:rPr dirty="0" smtClean="0" sz="1400" spc="0" i="1">
                <a:latin typeface="Comic Sans MS"/>
                <a:cs typeface="Comic Sans MS"/>
              </a:rPr>
              <a:t>les</a:t>
            </a:r>
            <a:r>
              <a:rPr dirty="0" smtClean="0" sz="1400" spc="0" i="1">
                <a:latin typeface="Comic Sans MS"/>
                <a:cs typeface="Comic Sans MS"/>
              </a:rPr>
              <a:t> </a:t>
            </a:r>
            <a:r>
              <a:rPr dirty="0" smtClean="0" sz="1400" spc="0" i="1">
                <a:latin typeface="Comic Sans MS"/>
                <a:cs typeface="Comic Sans MS"/>
              </a:rPr>
              <a:t>alcè</a:t>
            </a:r>
            <a:r>
              <a:rPr dirty="0" smtClean="0" sz="1400" spc="-4" i="1">
                <a:latin typeface="Comic Sans MS"/>
                <a:cs typeface="Comic Sans MS"/>
              </a:rPr>
              <a:t>n</a:t>
            </a:r>
            <a:r>
              <a:rPr dirty="0" smtClean="0" sz="1400" spc="0" i="1">
                <a:latin typeface="Comic Sans MS"/>
                <a:cs typeface="Comic Sans MS"/>
              </a:rPr>
              <a:t>es</a:t>
            </a:r>
            <a:r>
              <a:rPr dirty="0" smtClean="0" sz="1400" spc="-9" i="1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;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78254" y="1919819"/>
            <a:ext cx="20898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a)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78254" y="2366351"/>
            <a:ext cx="12641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778254" y="2793452"/>
            <a:ext cx="12641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281174" y="2793452"/>
            <a:ext cx="815799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u="heavy">
                <a:latin typeface="Comic Sans MS"/>
                <a:cs typeface="Comic Sans MS"/>
              </a:rPr>
              <a:t>réac</a:t>
            </a:r>
            <a:r>
              <a:rPr dirty="0" smtClean="0" baseline="1708" sz="2100" spc="-14" u="heavy">
                <a:latin typeface="Comic Sans MS"/>
                <a:cs typeface="Comic Sans MS"/>
              </a:rPr>
              <a:t>t</a:t>
            </a:r>
            <a:r>
              <a:rPr dirty="0" smtClean="0" baseline="1708" sz="2100" spc="0" u="heavy">
                <a:latin typeface="Comic Sans MS"/>
                <a:cs typeface="Comic Sans MS"/>
              </a:rPr>
              <a:t>i</a:t>
            </a:r>
            <a:r>
              <a:rPr dirty="0" smtClean="0" baseline="1708" sz="2100" spc="4" u="heavy">
                <a:latin typeface="Comic Sans MS"/>
                <a:cs typeface="Comic Sans MS"/>
              </a:rPr>
              <a:t>o</a:t>
            </a:r>
            <a:r>
              <a:rPr dirty="0" smtClean="0" baseline="1708" sz="2100" spc="0" u="heavy">
                <a:latin typeface="Comic Sans MS"/>
                <a:cs typeface="Comic Sans MS"/>
              </a:rPr>
              <a:t>ns</a:t>
            </a:r>
            <a:r>
              <a:rPr dirty="0" smtClean="0" baseline="1708" sz="2100" spc="39" u="heavy"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d</a:t>
            </a:r>
            <a:r>
              <a:rPr dirty="0" smtClean="0" baseline="1708" sz="2100" spc="-9" u="heavy">
                <a:latin typeface="Comic Sans MS"/>
                <a:cs typeface="Comic Sans MS"/>
              </a:rPr>
              <a:t>’</a:t>
            </a:r>
            <a:r>
              <a:rPr dirty="0" smtClean="0" baseline="1708" sz="2100" spc="0" u="heavy">
                <a:latin typeface="Comic Sans MS"/>
                <a:cs typeface="Comic Sans MS"/>
              </a:rPr>
              <a:t>a</a:t>
            </a:r>
            <a:r>
              <a:rPr dirty="0" smtClean="0" baseline="1708" sz="2100" spc="4" u="heavy">
                <a:latin typeface="Comic Sans MS"/>
                <a:cs typeface="Comic Sans MS"/>
              </a:rPr>
              <a:t>d</a:t>
            </a:r>
            <a:r>
              <a:rPr dirty="0" smtClean="0" baseline="1708" sz="2100" spc="-9" u="heavy">
                <a:latin typeface="Comic Sans MS"/>
                <a:cs typeface="Comic Sans MS"/>
              </a:rPr>
              <a:t>d</a:t>
            </a:r>
            <a:r>
              <a:rPr dirty="0" smtClean="0" baseline="1708" sz="2100" spc="0" u="heavy">
                <a:latin typeface="Comic Sans MS"/>
                <a:cs typeface="Comic Sans MS"/>
              </a:rPr>
              <a:t>it</a:t>
            </a:r>
            <a:r>
              <a:rPr dirty="0" smtClean="0" baseline="1708" sz="2100" spc="-4" u="heavy">
                <a:latin typeface="Comic Sans MS"/>
                <a:cs typeface="Comic Sans MS"/>
              </a:rPr>
              <a:t>i</a:t>
            </a:r>
            <a:r>
              <a:rPr dirty="0" smtClean="0" baseline="1708" sz="2100" spc="4" u="heavy">
                <a:latin typeface="Comic Sans MS"/>
                <a:cs typeface="Comic Sans MS"/>
              </a:rPr>
              <a:t>o</a:t>
            </a:r>
            <a:r>
              <a:rPr dirty="0" smtClean="0" baseline="1708" sz="2100" spc="0" u="heavy">
                <a:latin typeface="Comic Sans MS"/>
                <a:cs typeface="Comic Sans MS"/>
              </a:rPr>
              <a:t>n</a:t>
            </a:r>
            <a:r>
              <a:rPr dirty="0" smtClean="0" baseline="1708" sz="2100" spc="-259" u="heavy"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éle</a:t>
            </a:r>
            <a:r>
              <a:rPr dirty="0" smtClean="0" baseline="1708" sz="2100" spc="-4" u="heavy">
                <a:latin typeface="Comic Sans MS"/>
                <a:cs typeface="Comic Sans MS"/>
              </a:rPr>
              <a:t>c</a:t>
            </a:r>
            <a:r>
              <a:rPr dirty="0" smtClean="0" baseline="1708" sz="2100" spc="0" u="heavy">
                <a:latin typeface="Comic Sans MS"/>
                <a:cs typeface="Comic Sans MS"/>
              </a:rPr>
              <a:t>tro</a:t>
            </a:r>
            <a:r>
              <a:rPr dirty="0" smtClean="0" baseline="1708" sz="2100" spc="4" u="heavy">
                <a:latin typeface="Comic Sans MS"/>
                <a:cs typeface="Comic Sans MS"/>
              </a:rPr>
              <a:t>p</a:t>
            </a:r>
            <a:r>
              <a:rPr dirty="0" smtClean="0" baseline="1708" sz="2100" spc="-4" u="heavy">
                <a:latin typeface="Comic Sans MS"/>
                <a:cs typeface="Comic Sans MS"/>
              </a:rPr>
              <a:t>h</a:t>
            </a:r>
            <a:r>
              <a:rPr dirty="0" smtClean="0" baseline="1708" sz="2100" spc="0" u="heavy">
                <a:latin typeface="Comic Sans MS"/>
                <a:cs typeface="Comic Sans MS"/>
              </a:rPr>
              <a:t>ile</a:t>
            </a:r>
            <a:r>
              <a:rPr dirty="0" smtClean="0" baseline="1708" sz="2100" spc="44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s</a:t>
            </a:r>
            <a:r>
              <a:rPr dirty="0" smtClean="0" baseline="1708" sz="2100" spc="-9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une</a:t>
            </a:r>
            <a:r>
              <a:rPr dirty="0" smtClean="0" baseline="1708" sz="2100" spc="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dou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-9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ai</a:t>
            </a:r>
            <a:r>
              <a:rPr dirty="0" smtClean="0" baseline="1708" sz="2100" spc="-4">
                <a:latin typeface="Comic Sans MS"/>
                <a:cs typeface="Comic Sans MS"/>
              </a:rPr>
              <a:t>s</a:t>
            </a: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3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39"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cycle</a:t>
            </a:r>
            <a:r>
              <a:rPr dirty="0" smtClean="0" baseline="1708" sz="2100" spc="34" u="heavy">
                <a:latin typeface="Comic Sans MS"/>
                <a:cs typeface="Comic Sans MS"/>
              </a:rPr>
              <a:t> </a:t>
            </a:r>
            <a:r>
              <a:rPr dirty="0" smtClean="0" baseline="1708" sz="2100" spc="-4" u="heavy">
                <a:latin typeface="Comic Sans MS"/>
                <a:cs typeface="Comic Sans MS"/>
              </a:rPr>
              <a:t>b</a:t>
            </a:r>
            <a:r>
              <a:rPr dirty="0" smtClean="0" baseline="1708" sz="2100" spc="0" u="heavy">
                <a:latin typeface="Comic Sans MS"/>
                <a:cs typeface="Comic Sans MS"/>
              </a:rPr>
              <a:t>en</a:t>
            </a:r>
            <a:r>
              <a:rPr dirty="0" smtClean="0" baseline="1708" sz="2100" spc="-14" u="heavy">
                <a:latin typeface="Comic Sans MS"/>
                <a:cs typeface="Comic Sans MS"/>
              </a:rPr>
              <a:t>z</a:t>
            </a:r>
            <a:r>
              <a:rPr dirty="0" smtClean="0" baseline="1708" sz="2100" spc="0" u="heavy">
                <a:latin typeface="Comic Sans MS"/>
                <a:cs typeface="Comic Sans MS"/>
              </a:rPr>
              <a:t>én</a:t>
            </a:r>
            <a:r>
              <a:rPr dirty="0" smtClean="0" baseline="1708" sz="2100" spc="-14" u="heavy">
                <a:latin typeface="Comic Sans MS"/>
                <a:cs typeface="Comic Sans MS"/>
              </a:rPr>
              <a:t>i</a:t>
            </a:r>
            <a:r>
              <a:rPr dirty="0" smtClean="0" baseline="1708" sz="2100" spc="0" u="heavy">
                <a:latin typeface="Comic Sans MS"/>
                <a:cs typeface="Comic Sans MS"/>
              </a:rPr>
              <a:t>q</a:t>
            </a:r>
            <a:r>
              <a:rPr dirty="0" smtClean="0" baseline="1708" sz="2100" spc="-9" u="heavy">
                <a:latin typeface="Comic Sans MS"/>
                <a:cs typeface="Comic Sans MS"/>
              </a:rPr>
              <a:t>u</a:t>
            </a:r>
            <a:r>
              <a:rPr dirty="0" smtClean="0" baseline="1708" sz="2100" spc="0" u="heavy">
                <a:latin typeface="Comic Sans MS"/>
                <a:cs typeface="Comic Sans MS"/>
              </a:rPr>
              <a:t>e</a:t>
            </a:r>
            <a:r>
              <a:rPr dirty="0" smtClean="0" baseline="1708" sz="2100" spc="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25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riser</a:t>
            </a:r>
            <a:r>
              <a:rPr dirty="0" smtClean="0" baseline="1708" sz="2100" spc="3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’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ar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atici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4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78254" y="3220172"/>
            <a:ext cx="104581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défav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ra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le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2971" y="3275168"/>
            <a:ext cx="156326" cy="1749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0">
                <a:latin typeface="Arial"/>
                <a:cs typeface="Arial"/>
              </a:rPr>
              <a:t>H</a:t>
            </a:r>
            <a:endParaRPr sz="11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57601" y="3490618"/>
            <a:ext cx="156326" cy="4240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0">
              <a:lnSpc>
                <a:spcPts val="1300"/>
              </a:lnSpc>
              <a:spcBef>
                <a:spcPts val="65"/>
              </a:spcBef>
            </a:pPr>
            <a:r>
              <a:rPr dirty="0" smtClean="0" sz="1150" spc="0">
                <a:latin typeface="Arial"/>
                <a:cs typeface="Arial"/>
              </a:rPr>
              <a:t>H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73"/>
              </a:spcBef>
            </a:pPr>
            <a:r>
              <a:rPr dirty="0" smtClean="0" sz="1150" spc="0">
                <a:latin typeface="Arial"/>
                <a:cs typeface="Arial"/>
              </a:rPr>
              <a:t>H</a:t>
            </a:r>
            <a:endParaRPr sz="11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52482" y="3630506"/>
            <a:ext cx="379973" cy="1749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-4">
                <a:latin typeface="Arial"/>
                <a:cs typeface="Arial"/>
              </a:rPr>
              <a:t>H</a:t>
            </a:r>
            <a:r>
              <a:rPr dirty="0" smtClean="0" sz="1150" spc="-4">
                <a:latin typeface="Arial"/>
                <a:cs typeface="Arial"/>
              </a:rPr>
              <a:t>H</a:t>
            </a:r>
            <a:r>
              <a:rPr dirty="0" smtClean="0" sz="1150" spc="-4">
                <a:latin typeface="Arial"/>
                <a:cs typeface="Arial"/>
              </a:rPr>
              <a:t>a</a:t>
            </a:r>
            <a:r>
              <a:rPr dirty="0" smtClean="0" sz="1150" spc="0">
                <a:latin typeface="Arial"/>
                <a:cs typeface="Arial"/>
              </a:rPr>
              <a:t>l</a:t>
            </a:r>
            <a:endParaRPr sz="11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19180" y="3630506"/>
            <a:ext cx="827751" cy="1749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-4">
                <a:latin typeface="Arial"/>
                <a:cs typeface="Arial"/>
              </a:rPr>
              <a:t>d</a:t>
            </a:r>
            <a:r>
              <a:rPr dirty="0" smtClean="0" sz="1150" spc="-4">
                <a:latin typeface="Arial"/>
                <a:cs typeface="Arial"/>
              </a:rPr>
              <a:t>é</a:t>
            </a:r>
            <a:r>
              <a:rPr dirty="0" smtClean="0" sz="1150" spc="-4">
                <a:latin typeface="Arial"/>
                <a:cs typeface="Arial"/>
              </a:rPr>
              <a:t>f</a:t>
            </a:r>
            <a:r>
              <a:rPr dirty="0" smtClean="0" sz="1150" spc="-4">
                <a:latin typeface="Arial"/>
                <a:cs typeface="Arial"/>
              </a:rPr>
              <a:t>a</a:t>
            </a:r>
            <a:r>
              <a:rPr dirty="0" smtClean="0" sz="1150" spc="0">
                <a:latin typeface="Arial"/>
                <a:cs typeface="Arial"/>
              </a:rPr>
              <a:t>v</a:t>
            </a:r>
            <a:r>
              <a:rPr dirty="0" smtClean="0" sz="1150" spc="-4">
                <a:latin typeface="Arial"/>
                <a:cs typeface="Arial"/>
              </a:rPr>
              <a:t>o</a:t>
            </a:r>
            <a:r>
              <a:rPr dirty="0" smtClean="0" sz="1150" spc="-4">
                <a:latin typeface="Arial"/>
                <a:cs typeface="Arial"/>
              </a:rPr>
              <a:t>r</a:t>
            </a:r>
            <a:r>
              <a:rPr dirty="0" smtClean="0" sz="1150" spc="-4">
                <a:latin typeface="Arial"/>
                <a:cs typeface="Arial"/>
              </a:rPr>
              <a:t>a</a:t>
            </a:r>
            <a:r>
              <a:rPr dirty="0" smtClean="0" sz="1150" spc="-4">
                <a:latin typeface="Arial"/>
                <a:cs typeface="Arial"/>
              </a:rPr>
              <a:t>b</a:t>
            </a:r>
            <a:r>
              <a:rPr dirty="0" smtClean="0" sz="1150" spc="0">
                <a:latin typeface="Arial"/>
                <a:cs typeface="Arial"/>
              </a:rPr>
              <a:t>le</a:t>
            </a:r>
            <a:endParaRPr sz="11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58872" y="3658550"/>
            <a:ext cx="135590" cy="1749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0">
                <a:latin typeface="Arial"/>
                <a:cs typeface="Arial"/>
              </a:rPr>
              <a:t>+</a:t>
            </a:r>
            <a:endParaRPr sz="11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62224" y="3955149"/>
            <a:ext cx="820414" cy="4473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 algn="r">
              <a:lnSpc>
                <a:spcPts val="1300"/>
              </a:lnSpc>
              <a:spcBef>
                <a:spcPts val="65"/>
              </a:spcBef>
            </a:pPr>
            <a:r>
              <a:rPr dirty="0" smtClean="0" sz="1150" spc="-4">
                <a:latin typeface="Arial"/>
                <a:cs typeface="Arial"/>
              </a:rPr>
              <a:t>H</a:t>
            </a:r>
            <a:r>
              <a:rPr dirty="0" smtClean="0" sz="1150" spc="-4">
                <a:latin typeface="Arial"/>
                <a:cs typeface="Arial"/>
              </a:rPr>
              <a:t>a</a:t>
            </a:r>
            <a:r>
              <a:rPr dirty="0" smtClean="0" sz="1150" spc="0">
                <a:latin typeface="Arial"/>
                <a:cs typeface="Arial"/>
              </a:rPr>
              <a:t>l</a:t>
            </a:r>
            <a:endParaRPr sz="1150">
              <a:latin typeface="Arial"/>
              <a:cs typeface="Arial"/>
            </a:endParaRPr>
          </a:p>
          <a:p>
            <a:pPr marR="62241" algn="r">
              <a:lnSpc>
                <a:spcPct val="95825"/>
              </a:lnSpc>
              <a:spcBef>
                <a:spcPts val="757"/>
              </a:spcBef>
            </a:pPr>
            <a:r>
              <a:rPr dirty="0" smtClean="0" sz="1150" spc="-4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mtClean="0" sz="1150" spc="-4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mtClean="0" sz="1150" spc="-4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mtClean="0" sz="1150" spc="-9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dirty="0" smtClean="0" sz="1150" spc="-4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mtClean="0" sz="1150" spc="-4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mtClean="0" sz="1150" spc="-4">
                <a:solidFill>
                  <a:srgbClr val="FF0000"/>
                </a:solidFill>
                <a:latin typeface="Arial"/>
                <a:cs typeface="Arial"/>
              </a:rPr>
              <a:t>q</a:t>
            </a:r>
            <a:r>
              <a:rPr dirty="0" smtClean="0" sz="1150" spc="-4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dirty="0" smtClean="0" sz="1150" spc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11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95419" y="4190072"/>
            <a:ext cx="793285" cy="1749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-4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mtClean="0" sz="1150" spc="-4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mtClean="0" sz="1150" spc="-4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mtClean="0" sz="1150" spc="-9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dirty="0" smtClean="0" sz="1150" spc="-4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mtClean="0" sz="1150" spc="-4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mtClean="0" sz="1150" spc="-4">
                <a:solidFill>
                  <a:srgbClr val="FF0000"/>
                </a:solidFill>
                <a:latin typeface="Arial"/>
                <a:cs typeface="Arial"/>
              </a:rPr>
              <a:t>q</a:t>
            </a:r>
            <a:r>
              <a:rPr dirty="0" smtClean="0" sz="1150" spc="-4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dirty="0" smtClean="0" sz="1150" spc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11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78254" y="4927306"/>
            <a:ext cx="12641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79650" y="4927306"/>
            <a:ext cx="708052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 u="heavy">
                <a:latin typeface="Comic Sans MS"/>
                <a:cs typeface="Comic Sans MS"/>
              </a:rPr>
              <a:t>h</a:t>
            </a:r>
            <a:r>
              <a:rPr dirty="0" smtClean="0" baseline="1708" sz="2100" spc="0" u="heavy">
                <a:latin typeface="Comic Sans MS"/>
                <a:cs typeface="Comic Sans MS"/>
              </a:rPr>
              <a:t>y</a:t>
            </a:r>
            <a:r>
              <a:rPr dirty="0" smtClean="0" baseline="1708" sz="2100" spc="4" u="heavy">
                <a:latin typeface="Comic Sans MS"/>
                <a:cs typeface="Comic Sans MS"/>
              </a:rPr>
              <a:t>d</a:t>
            </a:r>
            <a:r>
              <a:rPr dirty="0" smtClean="0" baseline="1708" sz="2100" spc="0" u="heavy">
                <a:latin typeface="Comic Sans MS"/>
                <a:cs typeface="Comic Sans MS"/>
              </a:rPr>
              <a:t>rogénati</a:t>
            </a:r>
            <a:r>
              <a:rPr dirty="0" smtClean="0" baseline="1708" sz="2100" spc="4" u="heavy">
                <a:latin typeface="Comic Sans MS"/>
                <a:cs typeface="Comic Sans MS"/>
              </a:rPr>
              <a:t>o</a:t>
            </a:r>
            <a:r>
              <a:rPr dirty="0" smtClean="0" baseline="1708" sz="2100" spc="0" u="heavy">
                <a:latin typeface="Comic Sans MS"/>
                <a:cs typeface="Comic Sans MS"/>
              </a:rPr>
              <a:t>n</a:t>
            </a:r>
            <a:r>
              <a:rPr dirty="0" smtClean="0" baseline="1708" sz="2100" spc="-29" u="heavy"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(rédu</a:t>
            </a:r>
            <a:r>
              <a:rPr dirty="0" smtClean="0" baseline="1708" sz="2100" spc="0" u="heavy">
                <a:latin typeface="Comic Sans MS"/>
                <a:cs typeface="Comic Sans MS"/>
              </a:rPr>
              <a:t>cti</a:t>
            </a:r>
            <a:r>
              <a:rPr dirty="0" smtClean="0" baseline="1708" sz="2100" spc="4" u="heavy">
                <a:latin typeface="Comic Sans MS"/>
                <a:cs typeface="Comic Sans MS"/>
              </a:rPr>
              <a:t>o</a:t>
            </a:r>
            <a:r>
              <a:rPr dirty="0" smtClean="0" baseline="1708" sz="2100" spc="0" u="heavy">
                <a:latin typeface="Comic Sans MS"/>
                <a:cs typeface="Comic Sans MS"/>
              </a:rPr>
              <a:t>n)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cycle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enz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nique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très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icile</a:t>
            </a: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-2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les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mêmes</a:t>
            </a:r>
            <a:r>
              <a:rPr dirty="0" smtClean="0" baseline="1708" sz="2100" spc="-1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rais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10599" y="5311829"/>
            <a:ext cx="743384" cy="519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ca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0">
                <a:latin typeface="Arial"/>
                <a:cs typeface="Arial"/>
              </a:rPr>
              <a:t>a</a:t>
            </a:r>
            <a:r>
              <a:rPr dirty="0" smtClean="0" sz="1200" spc="4">
                <a:latin typeface="Arial"/>
                <a:cs typeface="Arial"/>
              </a:rPr>
              <a:t>l</a:t>
            </a:r>
            <a:r>
              <a:rPr dirty="0" smtClean="0" sz="1200" spc="0">
                <a:latin typeface="Arial"/>
                <a:cs typeface="Arial"/>
              </a:rPr>
              <a:t>yseur</a:t>
            </a:r>
            <a:endParaRPr sz="1200">
              <a:latin typeface="Arial"/>
              <a:cs typeface="Arial"/>
            </a:endParaRPr>
          </a:p>
          <a:p>
            <a:pPr marL="12700" marR="22841">
              <a:lnSpc>
                <a:spcPts val="1345"/>
              </a:lnSpc>
              <a:spcBef>
                <a:spcPts val="0"/>
              </a:spcBef>
            </a:pPr>
            <a:r>
              <a:rPr dirty="0" smtClean="0" sz="1200" spc="0">
                <a:latin typeface="Arial"/>
                <a:cs typeface="Arial"/>
              </a:rPr>
              <a:t>150°C</a:t>
            </a:r>
            <a:endParaRPr sz="1200">
              <a:latin typeface="Arial"/>
              <a:cs typeface="Arial"/>
            </a:endParaRPr>
          </a:p>
          <a:p>
            <a:pPr marL="12700" marR="22841">
              <a:lnSpc>
                <a:spcPts val="1345"/>
              </a:lnSpc>
            </a:pPr>
            <a:r>
              <a:rPr dirty="0" smtClean="0" sz="1200" spc="0">
                <a:latin typeface="Arial"/>
                <a:cs typeface="Arial"/>
              </a:rPr>
              <a:t>150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a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0"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57085" y="5510494"/>
            <a:ext cx="158412" cy="1776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75401" y="5730052"/>
            <a:ext cx="167796" cy="3660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084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  <a:p>
            <a:pPr marL="12700" marR="9384">
              <a:lnSpc>
                <a:spcPct val="95825"/>
              </a:lnSpc>
              <a:spcBef>
                <a:spcPts val="33"/>
              </a:spcBef>
            </a:pP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10247" y="5828694"/>
            <a:ext cx="165453" cy="2158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5"/>
              </a:lnSpc>
              <a:spcBef>
                <a:spcPts val="81"/>
              </a:spcBef>
            </a:pPr>
            <a:r>
              <a:rPr dirty="0" smtClean="0" sz="1500" spc="0">
                <a:latin typeface="Arial"/>
                <a:cs typeface="Arial"/>
              </a:rPr>
              <a:t>+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84731" y="5825139"/>
            <a:ext cx="225833" cy="1992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dirty="0" smtClean="0" baseline="7246" sz="1800" spc="4">
                <a:latin typeface="Arial"/>
                <a:cs typeface="Arial"/>
              </a:rPr>
              <a:t>H</a:t>
            </a:r>
            <a:r>
              <a:rPr dirty="0" smtClean="0" baseline="-6441" sz="1350" spc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83300" y="5828694"/>
            <a:ext cx="348181" cy="2158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5"/>
              </a:lnSpc>
              <a:spcBef>
                <a:spcPts val="81"/>
              </a:spcBef>
            </a:pPr>
            <a:r>
              <a:rPr dirty="0" smtClean="0" sz="1500" spc="0">
                <a:latin typeface="Arial"/>
                <a:cs typeface="Arial"/>
              </a:rPr>
              <a:t>+</a:t>
            </a:r>
            <a:r>
              <a:rPr dirty="0" smtClean="0" sz="1500" spc="355">
                <a:latin typeface="Arial"/>
                <a:cs typeface="Arial"/>
              </a:rPr>
              <a:t> </a:t>
            </a:r>
            <a:r>
              <a:rPr dirty="0" smtClean="0" baseline="2415" sz="1800" spc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43445" y="5825139"/>
            <a:ext cx="225897" cy="1992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dirty="0" smtClean="0" baseline="7246" sz="1800" spc="4">
                <a:latin typeface="Arial"/>
                <a:cs typeface="Arial"/>
              </a:rPr>
              <a:t>H</a:t>
            </a:r>
            <a:r>
              <a:rPr dirty="0" smtClean="0" baseline="-6441" sz="1350" spc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53407" y="6091634"/>
            <a:ext cx="810637" cy="1776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0">
                <a:latin typeface="Arial"/>
                <a:cs typeface="Arial"/>
              </a:rPr>
              <a:t>ès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</a:t>
            </a:r>
            <a:r>
              <a:rPr dirty="0" smtClean="0" sz="1200" spc="4">
                <a:latin typeface="Arial"/>
                <a:cs typeface="Arial"/>
              </a:rPr>
              <a:t>i</a:t>
            </a:r>
            <a:r>
              <a:rPr dirty="0" smtClean="0" sz="1200" spc="-4">
                <a:latin typeface="Arial"/>
                <a:cs typeface="Arial"/>
              </a:rPr>
              <a:t>f</a:t>
            </a:r>
            <a:r>
              <a:rPr dirty="0" smtClean="0" sz="1200" spc="-4">
                <a:latin typeface="Arial"/>
                <a:cs typeface="Arial"/>
              </a:rPr>
              <a:t>f</a:t>
            </a:r>
            <a:r>
              <a:rPr dirty="0" smtClean="0" sz="1200" spc="4">
                <a:latin typeface="Arial"/>
                <a:cs typeface="Arial"/>
              </a:rPr>
              <a:t>i</a:t>
            </a:r>
            <a:r>
              <a:rPr dirty="0" smtClean="0" sz="1200" spc="0">
                <a:latin typeface="Arial"/>
                <a:cs typeface="Arial"/>
              </a:rPr>
              <a:t>ci</a:t>
            </a:r>
            <a:r>
              <a:rPr dirty="0" smtClean="0" sz="1200" spc="4">
                <a:latin typeface="Arial"/>
                <a:cs typeface="Arial"/>
              </a:rPr>
              <a:t>l</a:t>
            </a:r>
            <a:r>
              <a:rPr dirty="0" smtClean="0" sz="1200" spc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78735" y="6120101"/>
            <a:ext cx="700311" cy="1776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0">
                <a:latin typeface="Arial"/>
                <a:cs typeface="Arial"/>
              </a:rPr>
              <a:t>rès</a:t>
            </a:r>
            <a:r>
              <a:rPr dirty="0" smtClean="0" sz="1200" spc="-4">
                <a:latin typeface="Arial"/>
                <a:cs typeface="Arial"/>
              </a:rPr>
              <a:t> </a:t>
            </a:r>
            <a:r>
              <a:rPr dirty="0" smtClean="0" sz="1200" spc="-4">
                <a:latin typeface="Arial"/>
                <a:cs typeface="Arial"/>
              </a:rPr>
              <a:t>f</a:t>
            </a:r>
            <a:r>
              <a:rPr dirty="0" smtClean="0" sz="1200" spc="0">
                <a:latin typeface="Arial"/>
                <a:cs typeface="Arial"/>
              </a:rPr>
              <a:t>ac</a:t>
            </a:r>
            <a:r>
              <a:rPr dirty="0" smtClean="0" sz="1200" spc="4">
                <a:latin typeface="Arial"/>
                <a:cs typeface="Arial"/>
              </a:rPr>
              <a:t>i</a:t>
            </a:r>
            <a:r>
              <a:rPr dirty="0" smtClean="0" sz="1200" spc="4">
                <a:latin typeface="Arial"/>
                <a:cs typeface="Arial"/>
              </a:rPr>
              <a:t>l</a:t>
            </a:r>
            <a:r>
              <a:rPr dirty="0" smtClean="0" sz="1200" spc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09712" y="6162800"/>
            <a:ext cx="158412" cy="1776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48290" y="6461063"/>
            <a:ext cx="858529" cy="239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201</a:t>
            </a:r>
            <a:r>
              <a:rPr dirty="0" smtClean="0" baseline="-5012" sz="1500" spc="-329">
                <a:latin typeface="Segoe UI"/>
                <a:cs typeface="Segoe UI"/>
              </a:rPr>
              <a:t>5</a:t>
            </a:r>
            <a:r>
              <a:rPr dirty="0" smtClean="0" baseline="18284" sz="1800" spc="4">
                <a:latin typeface="Verdana"/>
                <a:cs typeface="Verdana"/>
              </a:rPr>
              <a:t>91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91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70224" y="3573469"/>
            <a:ext cx="183476" cy="2487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3066706" y="2807462"/>
            <a:ext cx="5812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931143" y="2807462"/>
            <a:ext cx="5779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7548112" y="2807462"/>
            <a:ext cx="5791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object 15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9" name="object 14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2290925" y="3097598"/>
            <a:ext cx="218985" cy="126780"/>
          </a:xfrm>
          <a:custGeom>
            <a:avLst/>
            <a:gdLst/>
            <a:ahLst/>
            <a:cxnLst/>
            <a:rect l="l" t="t" r="r" b="b"/>
            <a:pathLst>
              <a:path w="218985" h="126780">
                <a:moveTo>
                  <a:pt x="218985" y="0"/>
                </a:moveTo>
                <a:lnTo>
                  <a:pt x="0" y="126780"/>
                </a:lnTo>
              </a:path>
            </a:pathLst>
          </a:custGeom>
          <a:ln w="48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2509911" y="3097598"/>
            <a:ext cx="219287" cy="126780"/>
          </a:xfrm>
          <a:custGeom>
            <a:avLst/>
            <a:gdLst/>
            <a:ahLst/>
            <a:cxnLst/>
            <a:rect l="l" t="t" r="r" b="b"/>
            <a:pathLst>
              <a:path w="219287" h="126780">
                <a:moveTo>
                  <a:pt x="219287" y="126780"/>
                </a:moveTo>
                <a:lnTo>
                  <a:pt x="0" y="0"/>
                </a:lnTo>
              </a:path>
            </a:pathLst>
          </a:custGeom>
          <a:ln w="48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2729199" y="3224378"/>
            <a:ext cx="0" cy="253863"/>
          </a:xfrm>
          <a:custGeom>
            <a:avLst/>
            <a:gdLst/>
            <a:ahLst/>
            <a:cxnLst/>
            <a:rect l="l" t="t" r="r" b="b"/>
            <a:pathLst>
              <a:path w="0" h="253863">
                <a:moveTo>
                  <a:pt x="0" y="253863"/>
                </a:moveTo>
                <a:lnTo>
                  <a:pt x="0" y="0"/>
                </a:lnTo>
              </a:path>
            </a:pathLst>
          </a:custGeom>
          <a:ln w="48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2509911" y="3478242"/>
            <a:ext cx="219287" cy="126473"/>
          </a:xfrm>
          <a:custGeom>
            <a:avLst/>
            <a:gdLst/>
            <a:ahLst/>
            <a:cxnLst/>
            <a:rect l="l" t="t" r="r" b="b"/>
            <a:pathLst>
              <a:path w="219287" h="126473">
                <a:moveTo>
                  <a:pt x="0" y="126473"/>
                </a:moveTo>
                <a:lnTo>
                  <a:pt x="219287" y="0"/>
                </a:lnTo>
              </a:path>
            </a:pathLst>
          </a:custGeom>
          <a:ln w="48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2290925" y="3478242"/>
            <a:ext cx="218985" cy="126473"/>
          </a:xfrm>
          <a:custGeom>
            <a:avLst/>
            <a:gdLst/>
            <a:ahLst/>
            <a:cxnLst/>
            <a:rect l="l" t="t" r="r" b="b"/>
            <a:pathLst>
              <a:path w="218985" h="126473">
                <a:moveTo>
                  <a:pt x="0" y="0"/>
                </a:moveTo>
                <a:lnTo>
                  <a:pt x="218985" y="126473"/>
                </a:lnTo>
              </a:path>
            </a:pathLst>
          </a:custGeom>
          <a:ln w="48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2290925" y="3224378"/>
            <a:ext cx="0" cy="253863"/>
          </a:xfrm>
          <a:custGeom>
            <a:avLst/>
            <a:gdLst/>
            <a:ahLst/>
            <a:cxnLst/>
            <a:rect l="l" t="t" r="r" b="b"/>
            <a:pathLst>
              <a:path w="0" h="253863">
                <a:moveTo>
                  <a:pt x="0" y="0"/>
                </a:moveTo>
                <a:lnTo>
                  <a:pt x="0" y="253863"/>
                </a:lnTo>
              </a:path>
            </a:pathLst>
          </a:custGeom>
          <a:ln w="48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2509911" y="2843734"/>
            <a:ext cx="0" cy="253863"/>
          </a:xfrm>
          <a:custGeom>
            <a:avLst/>
            <a:gdLst/>
            <a:ahLst/>
            <a:cxnLst/>
            <a:rect l="l" t="t" r="r" b="b"/>
            <a:pathLst>
              <a:path w="0" h="253863">
                <a:moveTo>
                  <a:pt x="0" y="253863"/>
                </a:moveTo>
                <a:lnTo>
                  <a:pt x="0" y="0"/>
                </a:lnTo>
              </a:path>
            </a:pathLst>
          </a:custGeom>
          <a:ln w="48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2509911" y="2843734"/>
            <a:ext cx="177358" cy="0"/>
          </a:xfrm>
          <a:custGeom>
            <a:avLst/>
            <a:gdLst/>
            <a:ahLst/>
            <a:cxnLst/>
            <a:rect l="l" t="t" r="r" b="b"/>
            <a:pathLst>
              <a:path w="177358" h="0">
                <a:moveTo>
                  <a:pt x="0" y="0"/>
                </a:moveTo>
                <a:lnTo>
                  <a:pt x="177358" y="0"/>
                </a:lnTo>
              </a:path>
            </a:pathLst>
          </a:custGeom>
          <a:ln w="483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2313853" y="2843734"/>
            <a:ext cx="196057" cy="0"/>
          </a:xfrm>
          <a:custGeom>
            <a:avLst/>
            <a:gdLst/>
            <a:ahLst/>
            <a:cxnLst/>
            <a:rect l="l" t="t" r="r" b="b"/>
            <a:pathLst>
              <a:path w="196057" h="0">
                <a:moveTo>
                  <a:pt x="196057" y="0"/>
                </a:moveTo>
                <a:lnTo>
                  <a:pt x="0" y="0"/>
                </a:lnTo>
              </a:path>
            </a:pathLst>
          </a:custGeom>
          <a:ln w="483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2509911" y="2661113"/>
            <a:ext cx="0" cy="182621"/>
          </a:xfrm>
          <a:custGeom>
            <a:avLst/>
            <a:gdLst/>
            <a:ahLst/>
            <a:cxnLst/>
            <a:rect l="l" t="t" r="r" b="b"/>
            <a:pathLst>
              <a:path w="0" h="182621">
                <a:moveTo>
                  <a:pt x="0" y="182621"/>
                </a:moveTo>
                <a:lnTo>
                  <a:pt x="0" y="0"/>
                </a:lnTo>
              </a:path>
            </a:pathLst>
          </a:custGeom>
          <a:ln w="48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2356374" y="3197511"/>
            <a:ext cx="302543" cy="302464"/>
          </a:xfrm>
          <a:custGeom>
            <a:avLst/>
            <a:gdLst/>
            <a:ahLst/>
            <a:cxnLst/>
            <a:rect l="l" t="t" r="r" b="b"/>
            <a:pathLst>
              <a:path w="302543" h="302464">
                <a:moveTo>
                  <a:pt x="0" y="151225"/>
                </a:moveTo>
                <a:lnTo>
                  <a:pt x="702" y="166008"/>
                </a:lnTo>
                <a:lnTo>
                  <a:pt x="2768" y="180375"/>
                </a:lnTo>
                <a:lnTo>
                  <a:pt x="6132" y="194262"/>
                </a:lnTo>
                <a:lnTo>
                  <a:pt x="10730" y="207604"/>
                </a:lnTo>
                <a:lnTo>
                  <a:pt x="16498" y="220339"/>
                </a:lnTo>
                <a:lnTo>
                  <a:pt x="23371" y="232402"/>
                </a:lnTo>
                <a:lnTo>
                  <a:pt x="31286" y="243728"/>
                </a:lnTo>
                <a:lnTo>
                  <a:pt x="40177" y="254255"/>
                </a:lnTo>
                <a:lnTo>
                  <a:pt x="49981" y="263917"/>
                </a:lnTo>
                <a:lnTo>
                  <a:pt x="60633" y="272652"/>
                </a:lnTo>
                <a:lnTo>
                  <a:pt x="72068" y="280395"/>
                </a:lnTo>
                <a:lnTo>
                  <a:pt x="84223" y="287082"/>
                </a:lnTo>
                <a:lnTo>
                  <a:pt x="97033" y="292649"/>
                </a:lnTo>
                <a:lnTo>
                  <a:pt x="110434" y="297033"/>
                </a:lnTo>
                <a:lnTo>
                  <a:pt x="124362" y="300168"/>
                </a:lnTo>
                <a:lnTo>
                  <a:pt x="138751" y="301992"/>
                </a:lnTo>
                <a:lnTo>
                  <a:pt x="150818" y="302464"/>
                </a:lnTo>
                <a:lnTo>
                  <a:pt x="165505" y="301765"/>
                </a:lnTo>
                <a:lnTo>
                  <a:pt x="179802" y="299709"/>
                </a:lnTo>
                <a:lnTo>
                  <a:pt x="193642" y="296361"/>
                </a:lnTo>
                <a:lnTo>
                  <a:pt x="206960" y="291784"/>
                </a:lnTo>
                <a:lnTo>
                  <a:pt x="219690" y="286040"/>
                </a:lnTo>
                <a:lnTo>
                  <a:pt x="231765" y="279194"/>
                </a:lnTo>
                <a:lnTo>
                  <a:pt x="243119" y="271310"/>
                </a:lnTo>
                <a:lnTo>
                  <a:pt x="253688" y="262449"/>
                </a:lnTo>
                <a:lnTo>
                  <a:pt x="263404" y="252676"/>
                </a:lnTo>
                <a:lnTo>
                  <a:pt x="272201" y="242054"/>
                </a:lnTo>
                <a:lnTo>
                  <a:pt x="280015" y="230646"/>
                </a:lnTo>
                <a:lnTo>
                  <a:pt x="286778" y="218517"/>
                </a:lnTo>
                <a:lnTo>
                  <a:pt x="292425" y="205729"/>
                </a:lnTo>
                <a:lnTo>
                  <a:pt x="296889" y="192345"/>
                </a:lnTo>
                <a:lnTo>
                  <a:pt x="300106" y="178430"/>
                </a:lnTo>
                <a:lnTo>
                  <a:pt x="302008" y="164046"/>
                </a:lnTo>
                <a:lnTo>
                  <a:pt x="302543" y="151225"/>
                </a:lnTo>
                <a:lnTo>
                  <a:pt x="301835" y="136535"/>
                </a:lnTo>
                <a:lnTo>
                  <a:pt x="299756" y="122247"/>
                </a:lnTo>
                <a:lnTo>
                  <a:pt x="296371" y="108424"/>
                </a:lnTo>
                <a:lnTo>
                  <a:pt x="291746" y="95133"/>
                </a:lnTo>
                <a:lnTo>
                  <a:pt x="285948" y="82436"/>
                </a:lnTo>
                <a:lnTo>
                  <a:pt x="279042" y="70400"/>
                </a:lnTo>
                <a:lnTo>
                  <a:pt x="271095" y="59088"/>
                </a:lnTo>
                <a:lnTo>
                  <a:pt x="262172" y="48564"/>
                </a:lnTo>
                <a:lnTo>
                  <a:pt x="252339" y="38895"/>
                </a:lnTo>
                <a:lnTo>
                  <a:pt x="241663" y="30143"/>
                </a:lnTo>
                <a:lnTo>
                  <a:pt x="230209" y="22374"/>
                </a:lnTo>
                <a:lnTo>
                  <a:pt x="218043" y="15653"/>
                </a:lnTo>
                <a:lnTo>
                  <a:pt x="205232" y="10043"/>
                </a:lnTo>
                <a:lnTo>
                  <a:pt x="191840" y="5609"/>
                </a:lnTo>
                <a:lnTo>
                  <a:pt x="177935" y="2416"/>
                </a:lnTo>
                <a:lnTo>
                  <a:pt x="163582" y="529"/>
                </a:lnTo>
                <a:lnTo>
                  <a:pt x="150818" y="0"/>
                </a:lnTo>
                <a:lnTo>
                  <a:pt x="136098" y="706"/>
                </a:lnTo>
                <a:lnTo>
                  <a:pt x="121787" y="2782"/>
                </a:lnTo>
                <a:lnTo>
                  <a:pt x="107950" y="6162"/>
                </a:lnTo>
                <a:lnTo>
                  <a:pt x="94652" y="10782"/>
                </a:lnTo>
                <a:lnTo>
                  <a:pt x="81956" y="16575"/>
                </a:lnTo>
                <a:lnTo>
                  <a:pt x="69927" y="23477"/>
                </a:lnTo>
                <a:lnTo>
                  <a:pt x="58629" y="31423"/>
                </a:lnTo>
                <a:lnTo>
                  <a:pt x="48127" y="40348"/>
                </a:lnTo>
                <a:lnTo>
                  <a:pt x="38484" y="50186"/>
                </a:lnTo>
                <a:lnTo>
                  <a:pt x="29766" y="60873"/>
                </a:lnTo>
                <a:lnTo>
                  <a:pt x="22037" y="72342"/>
                </a:lnTo>
                <a:lnTo>
                  <a:pt x="15360" y="84530"/>
                </a:lnTo>
                <a:lnTo>
                  <a:pt x="9801" y="97370"/>
                </a:lnTo>
                <a:lnTo>
                  <a:pt x="5423" y="110798"/>
                </a:lnTo>
                <a:lnTo>
                  <a:pt x="2292" y="124749"/>
                </a:lnTo>
                <a:lnTo>
                  <a:pt x="470" y="139157"/>
                </a:lnTo>
                <a:lnTo>
                  <a:pt x="0" y="151225"/>
                </a:lnTo>
                <a:close/>
              </a:path>
            </a:pathLst>
          </a:custGeom>
          <a:ln w="48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3713125" y="3300439"/>
            <a:ext cx="94757" cy="57051"/>
          </a:xfrm>
          <a:custGeom>
            <a:avLst/>
            <a:gdLst/>
            <a:ahLst/>
            <a:cxnLst/>
            <a:rect l="l" t="t" r="r" b="b"/>
            <a:pathLst>
              <a:path w="94757" h="57051">
                <a:moveTo>
                  <a:pt x="94757" y="28380"/>
                </a:moveTo>
                <a:lnTo>
                  <a:pt x="0" y="0"/>
                </a:lnTo>
                <a:lnTo>
                  <a:pt x="19001" y="28380"/>
                </a:lnTo>
                <a:lnTo>
                  <a:pt x="0" y="57051"/>
                </a:lnTo>
                <a:lnTo>
                  <a:pt x="94757" y="28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3011520" y="3328820"/>
            <a:ext cx="796362" cy="0"/>
          </a:xfrm>
          <a:custGeom>
            <a:avLst/>
            <a:gdLst/>
            <a:ahLst/>
            <a:cxnLst/>
            <a:rect l="l" t="t" r="r" b="b"/>
            <a:pathLst>
              <a:path w="796362" h="0">
                <a:moveTo>
                  <a:pt x="0" y="0"/>
                </a:moveTo>
                <a:lnTo>
                  <a:pt x="796362" y="0"/>
                </a:lnTo>
              </a:path>
            </a:pathLst>
          </a:custGeom>
          <a:ln w="483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3713125" y="3300439"/>
            <a:ext cx="94757" cy="57051"/>
          </a:xfrm>
          <a:custGeom>
            <a:avLst/>
            <a:gdLst/>
            <a:ahLst/>
            <a:cxnLst/>
            <a:rect l="l" t="t" r="r" b="b"/>
            <a:pathLst>
              <a:path w="94757" h="57051">
                <a:moveTo>
                  <a:pt x="94757" y="28380"/>
                </a:moveTo>
                <a:lnTo>
                  <a:pt x="0" y="57051"/>
                </a:lnTo>
                <a:lnTo>
                  <a:pt x="19001" y="28380"/>
                </a:lnTo>
                <a:lnTo>
                  <a:pt x="0" y="0"/>
                </a:lnTo>
                <a:lnTo>
                  <a:pt x="94757" y="28380"/>
                </a:lnTo>
                <a:close/>
              </a:path>
            </a:pathLst>
          </a:custGeom>
          <a:ln w="48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3346303" y="3093978"/>
            <a:ext cx="263633" cy="458517"/>
          </a:xfrm>
          <a:custGeom>
            <a:avLst/>
            <a:gdLst/>
            <a:ahLst/>
            <a:cxnLst/>
            <a:rect l="l" t="t" r="r" b="b"/>
            <a:pathLst>
              <a:path w="263633" h="458517">
                <a:moveTo>
                  <a:pt x="263633" y="0"/>
                </a:moveTo>
                <a:lnTo>
                  <a:pt x="0" y="458517"/>
                </a:lnTo>
              </a:path>
            </a:pathLst>
          </a:custGeom>
          <a:ln w="48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3401169" y="3125373"/>
            <a:ext cx="263633" cy="458514"/>
          </a:xfrm>
          <a:custGeom>
            <a:avLst/>
            <a:gdLst/>
            <a:ahLst/>
            <a:cxnLst/>
            <a:rect l="l" t="t" r="r" b="b"/>
            <a:pathLst>
              <a:path w="263633" h="458514">
                <a:moveTo>
                  <a:pt x="263633" y="0"/>
                </a:moveTo>
                <a:lnTo>
                  <a:pt x="0" y="458514"/>
                </a:lnTo>
              </a:path>
            </a:pathLst>
          </a:custGeom>
          <a:ln w="48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2205058" y="4950073"/>
            <a:ext cx="269315" cy="155995"/>
          </a:xfrm>
          <a:custGeom>
            <a:avLst/>
            <a:gdLst/>
            <a:ahLst/>
            <a:cxnLst/>
            <a:rect l="l" t="t" r="r" b="b"/>
            <a:pathLst>
              <a:path w="269315" h="155995">
                <a:moveTo>
                  <a:pt x="269315" y="0"/>
                </a:moveTo>
                <a:lnTo>
                  <a:pt x="0" y="155995"/>
                </a:lnTo>
              </a:path>
            </a:pathLst>
          </a:custGeom>
          <a:ln w="5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2256391" y="5001571"/>
            <a:ext cx="204217" cy="118571"/>
          </a:xfrm>
          <a:custGeom>
            <a:avLst/>
            <a:gdLst/>
            <a:ahLst/>
            <a:cxnLst/>
            <a:rect l="l" t="t" r="r" b="b"/>
            <a:pathLst>
              <a:path w="204217" h="118571">
                <a:moveTo>
                  <a:pt x="204217" y="0"/>
                </a:moveTo>
                <a:lnTo>
                  <a:pt x="0" y="118571"/>
                </a:lnTo>
              </a:path>
            </a:pathLst>
          </a:custGeom>
          <a:ln w="5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2474373" y="4950073"/>
            <a:ext cx="269692" cy="155995"/>
          </a:xfrm>
          <a:custGeom>
            <a:avLst/>
            <a:gdLst/>
            <a:ahLst/>
            <a:cxnLst/>
            <a:rect l="l" t="t" r="r" b="b"/>
            <a:pathLst>
              <a:path w="269692" h="155995">
                <a:moveTo>
                  <a:pt x="269692" y="155995"/>
                </a:moveTo>
                <a:lnTo>
                  <a:pt x="0" y="0"/>
                </a:lnTo>
              </a:path>
            </a:pathLst>
          </a:custGeom>
          <a:ln w="5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2744066" y="5106068"/>
            <a:ext cx="0" cy="313089"/>
          </a:xfrm>
          <a:custGeom>
            <a:avLst/>
            <a:gdLst/>
            <a:ahLst/>
            <a:cxnLst/>
            <a:rect l="l" t="t" r="r" b="b"/>
            <a:pathLst>
              <a:path w="0" h="313089">
                <a:moveTo>
                  <a:pt x="0" y="313089"/>
                </a:moveTo>
                <a:lnTo>
                  <a:pt x="0" y="0"/>
                </a:lnTo>
              </a:path>
            </a:pathLst>
          </a:custGeom>
          <a:ln w="59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2706494" y="5143491"/>
            <a:ext cx="0" cy="237871"/>
          </a:xfrm>
          <a:custGeom>
            <a:avLst/>
            <a:gdLst/>
            <a:ahLst/>
            <a:cxnLst/>
            <a:rect l="l" t="t" r="r" b="b"/>
            <a:pathLst>
              <a:path w="0" h="237871">
                <a:moveTo>
                  <a:pt x="0" y="237871"/>
                </a:moveTo>
                <a:lnTo>
                  <a:pt x="0" y="0"/>
                </a:lnTo>
              </a:path>
            </a:pathLst>
          </a:custGeom>
          <a:ln w="59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2474373" y="5419158"/>
            <a:ext cx="269692" cy="155995"/>
          </a:xfrm>
          <a:custGeom>
            <a:avLst/>
            <a:gdLst/>
            <a:ahLst/>
            <a:cxnLst/>
            <a:rect l="l" t="t" r="r" b="b"/>
            <a:pathLst>
              <a:path w="269692" h="155995">
                <a:moveTo>
                  <a:pt x="0" y="155995"/>
                </a:moveTo>
                <a:lnTo>
                  <a:pt x="269692" y="0"/>
                </a:lnTo>
              </a:path>
            </a:pathLst>
          </a:custGeom>
          <a:ln w="5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2205058" y="5419158"/>
            <a:ext cx="269315" cy="155995"/>
          </a:xfrm>
          <a:custGeom>
            <a:avLst/>
            <a:gdLst/>
            <a:ahLst/>
            <a:cxnLst/>
            <a:rect l="l" t="t" r="r" b="b"/>
            <a:pathLst>
              <a:path w="269315" h="155995">
                <a:moveTo>
                  <a:pt x="0" y="0"/>
                </a:moveTo>
                <a:lnTo>
                  <a:pt x="269315" y="155995"/>
                </a:lnTo>
              </a:path>
            </a:pathLst>
          </a:custGeom>
          <a:ln w="5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2256391" y="5405084"/>
            <a:ext cx="204217" cy="118200"/>
          </a:xfrm>
          <a:custGeom>
            <a:avLst/>
            <a:gdLst/>
            <a:ahLst/>
            <a:cxnLst/>
            <a:rect l="l" t="t" r="r" b="b"/>
            <a:pathLst>
              <a:path w="204217" h="118200">
                <a:moveTo>
                  <a:pt x="0" y="0"/>
                </a:moveTo>
                <a:lnTo>
                  <a:pt x="204217" y="118200"/>
                </a:lnTo>
              </a:path>
            </a:pathLst>
          </a:custGeom>
          <a:ln w="5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2205058" y="5106068"/>
            <a:ext cx="0" cy="313089"/>
          </a:xfrm>
          <a:custGeom>
            <a:avLst/>
            <a:gdLst/>
            <a:ahLst/>
            <a:cxnLst/>
            <a:rect l="l" t="t" r="r" b="b"/>
            <a:pathLst>
              <a:path w="0" h="313089">
                <a:moveTo>
                  <a:pt x="0" y="0"/>
                </a:moveTo>
                <a:lnTo>
                  <a:pt x="0" y="313089"/>
                </a:lnTo>
              </a:path>
            </a:pathLst>
          </a:custGeom>
          <a:ln w="59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2474373" y="4724789"/>
            <a:ext cx="0" cy="225283"/>
          </a:xfrm>
          <a:custGeom>
            <a:avLst/>
            <a:gdLst/>
            <a:ahLst/>
            <a:cxnLst/>
            <a:rect l="l" t="t" r="r" b="b"/>
            <a:pathLst>
              <a:path w="0" h="225283">
                <a:moveTo>
                  <a:pt x="0" y="225283"/>
                </a:moveTo>
                <a:lnTo>
                  <a:pt x="0" y="0"/>
                </a:lnTo>
              </a:path>
            </a:pathLst>
          </a:custGeom>
          <a:ln w="59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2744066" y="5419158"/>
            <a:ext cx="181900" cy="105240"/>
          </a:xfrm>
          <a:custGeom>
            <a:avLst/>
            <a:gdLst/>
            <a:ahLst/>
            <a:cxnLst/>
            <a:rect l="l" t="t" r="r" b="b"/>
            <a:pathLst>
              <a:path w="181900" h="105240">
                <a:moveTo>
                  <a:pt x="0" y="0"/>
                </a:moveTo>
                <a:lnTo>
                  <a:pt x="181900" y="105240"/>
                </a:lnTo>
              </a:path>
            </a:pathLst>
          </a:custGeom>
          <a:ln w="5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4296017" y="5223154"/>
            <a:ext cx="116704" cy="70403"/>
          </a:xfrm>
          <a:custGeom>
            <a:avLst/>
            <a:gdLst/>
            <a:ahLst/>
            <a:cxnLst/>
            <a:rect l="l" t="t" r="r" b="b"/>
            <a:pathLst>
              <a:path w="116704" h="70403">
                <a:moveTo>
                  <a:pt x="116704" y="35193"/>
                </a:moveTo>
                <a:lnTo>
                  <a:pt x="0" y="0"/>
                </a:lnTo>
                <a:lnTo>
                  <a:pt x="23433" y="35193"/>
                </a:lnTo>
                <a:lnTo>
                  <a:pt x="0" y="70403"/>
                </a:lnTo>
                <a:lnTo>
                  <a:pt x="116704" y="35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3791178" y="5258347"/>
            <a:ext cx="621544" cy="0"/>
          </a:xfrm>
          <a:custGeom>
            <a:avLst/>
            <a:gdLst/>
            <a:ahLst/>
            <a:cxnLst/>
            <a:rect l="l" t="t" r="r" b="b"/>
            <a:pathLst>
              <a:path w="621544" h="0">
                <a:moveTo>
                  <a:pt x="0" y="0"/>
                </a:moveTo>
                <a:lnTo>
                  <a:pt x="621544" y="0"/>
                </a:lnTo>
              </a:path>
            </a:pathLst>
          </a:custGeom>
          <a:ln w="59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4296017" y="5223154"/>
            <a:ext cx="116704" cy="70403"/>
          </a:xfrm>
          <a:custGeom>
            <a:avLst/>
            <a:gdLst/>
            <a:ahLst/>
            <a:cxnLst/>
            <a:rect l="l" t="t" r="r" b="b"/>
            <a:pathLst>
              <a:path w="116704" h="70403">
                <a:moveTo>
                  <a:pt x="116704" y="35193"/>
                </a:moveTo>
                <a:lnTo>
                  <a:pt x="0" y="70403"/>
                </a:lnTo>
                <a:lnTo>
                  <a:pt x="23433" y="35193"/>
                </a:lnTo>
                <a:lnTo>
                  <a:pt x="0" y="0"/>
                </a:lnTo>
                <a:lnTo>
                  <a:pt x="116704" y="35193"/>
                </a:lnTo>
                <a:close/>
              </a:path>
            </a:pathLst>
          </a:custGeom>
          <a:ln w="5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4898939" y="4961933"/>
            <a:ext cx="269413" cy="155623"/>
          </a:xfrm>
          <a:custGeom>
            <a:avLst/>
            <a:gdLst/>
            <a:ahLst/>
            <a:cxnLst/>
            <a:rect l="l" t="t" r="r" b="b"/>
            <a:pathLst>
              <a:path w="269413" h="155623">
                <a:moveTo>
                  <a:pt x="269413" y="0"/>
                </a:moveTo>
                <a:lnTo>
                  <a:pt x="0" y="155623"/>
                </a:lnTo>
              </a:path>
            </a:pathLst>
          </a:custGeom>
          <a:ln w="5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4950307" y="5013431"/>
            <a:ext cx="204232" cy="118200"/>
          </a:xfrm>
          <a:custGeom>
            <a:avLst/>
            <a:gdLst/>
            <a:ahLst/>
            <a:cxnLst/>
            <a:rect l="l" t="t" r="r" b="b"/>
            <a:pathLst>
              <a:path w="204232" h="118200">
                <a:moveTo>
                  <a:pt x="204232" y="0"/>
                </a:moveTo>
                <a:lnTo>
                  <a:pt x="0" y="118200"/>
                </a:lnTo>
              </a:path>
            </a:pathLst>
          </a:custGeom>
          <a:ln w="5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5168352" y="4961933"/>
            <a:ext cx="269258" cy="155623"/>
          </a:xfrm>
          <a:custGeom>
            <a:avLst/>
            <a:gdLst/>
            <a:ahLst/>
            <a:cxnLst/>
            <a:rect l="l" t="t" r="r" b="b"/>
            <a:pathLst>
              <a:path w="269258" h="155623">
                <a:moveTo>
                  <a:pt x="269258" y="155623"/>
                </a:moveTo>
                <a:lnTo>
                  <a:pt x="0" y="0"/>
                </a:lnTo>
              </a:path>
            </a:pathLst>
          </a:custGeom>
          <a:ln w="5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5437610" y="5117557"/>
            <a:ext cx="0" cy="313089"/>
          </a:xfrm>
          <a:custGeom>
            <a:avLst/>
            <a:gdLst/>
            <a:ahLst/>
            <a:cxnLst/>
            <a:rect l="l" t="t" r="r" b="b"/>
            <a:pathLst>
              <a:path w="0" h="313089">
                <a:moveTo>
                  <a:pt x="0" y="313089"/>
                </a:moveTo>
                <a:lnTo>
                  <a:pt x="0" y="0"/>
                </a:lnTo>
              </a:path>
            </a:pathLst>
          </a:custGeom>
          <a:ln w="59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5400364" y="5155336"/>
            <a:ext cx="0" cy="237887"/>
          </a:xfrm>
          <a:custGeom>
            <a:avLst/>
            <a:gdLst/>
            <a:ahLst/>
            <a:cxnLst/>
            <a:rect l="l" t="t" r="r" b="b"/>
            <a:pathLst>
              <a:path w="0" h="237887">
                <a:moveTo>
                  <a:pt x="0" y="237887"/>
                </a:moveTo>
                <a:lnTo>
                  <a:pt x="0" y="0"/>
                </a:lnTo>
              </a:path>
            </a:pathLst>
          </a:custGeom>
          <a:ln w="59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5168352" y="5430647"/>
            <a:ext cx="269258" cy="155993"/>
          </a:xfrm>
          <a:custGeom>
            <a:avLst/>
            <a:gdLst/>
            <a:ahLst/>
            <a:cxnLst/>
            <a:rect l="l" t="t" r="r" b="b"/>
            <a:pathLst>
              <a:path w="269258" h="155993">
                <a:moveTo>
                  <a:pt x="0" y="155993"/>
                </a:moveTo>
                <a:lnTo>
                  <a:pt x="269258" y="0"/>
                </a:lnTo>
              </a:path>
            </a:pathLst>
          </a:custGeom>
          <a:ln w="5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4898939" y="5430647"/>
            <a:ext cx="269413" cy="155993"/>
          </a:xfrm>
          <a:custGeom>
            <a:avLst/>
            <a:gdLst/>
            <a:ahLst/>
            <a:cxnLst/>
            <a:rect l="l" t="t" r="r" b="b"/>
            <a:pathLst>
              <a:path w="269413" h="155993">
                <a:moveTo>
                  <a:pt x="0" y="0"/>
                </a:moveTo>
                <a:lnTo>
                  <a:pt x="269413" y="155993"/>
                </a:lnTo>
              </a:path>
            </a:pathLst>
          </a:custGeom>
          <a:ln w="5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4950307" y="5416572"/>
            <a:ext cx="204232" cy="118571"/>
          </a:xfrm>
          <a:custGeom>
            <a:avLst/>
            <a:gdLst/>
            <a:ahLst/>
            <a:cxnLst/>
            <a:rect l="l" t="t" r="r" b="b"/>
            <a:pathLst>
              <a:path w="204232" h="118571">
                <a:moveTo>
                  <a:pt x="0" y="0"/>
                </a:moveTo>
                <a:lnTo>
                  <a:pt x="204232" y="118571"/>
                </a:lnTo>
              </a:path>
            </a:pathLst>
          </a:custGeom>
          <a:ln w="5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4898939" y="5117557"/>
            <a:ext cx="0" cy="313089"/>
          </a:xfrm>
          <a:custGeom>
            <a:avLst/>
            <a:gdLst/>
            <a:ahLst/>
            <a:cxnLst/>
            <a:rect l="l" t="t" r="r" b="b"/>
            <a:pathLst>
              <a:path w="0" h="313089">
                <a:moveTo>
                  <a:pt x="0" y="0"/>
                </a:moveTo>
                <a:lnTo>
                  <a:pt x="0" y="313089"/>
                </a:lnTo>
              </a:path>
            </a:pathLst>
          </a:custGeom>
          <a:ln w="59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5168352" y="4736650"/>
            <a:ext cx="0" cy="225283"/>
          </a:xfrm>
          <a:custGeom>
            <a:avLst/>
            <a:gdLst/>
            <a:ahLst/>
            <a:cxnLst/>
            <a:rect l="l" t="t" r="r" b="b"/>
            <a:pathLst>
              <a:path w="0" h="225283">
                <a:moveTo>
                  <a:pt x="0" y="225283"/>
                </a:moveTo>
                <a:lnTo>
                  <a:pt x="0" y="0"/>
                </a:lnTo>
              </a:path>
            </a:pathLst>
          </a:custGeom>
          <a:ln w="59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5437610" y="5430647"/>
            <a:ext cx="182350" cy="105596"/>
          </a:xfrm>
          <a:custGeom>
            <a:avLst/>
            <a:gdLst/>
            <a:ahLst/>
            <a:cxnLst/>
            <a:rect l="l" t="t" r="r" b="b"/>
            <a:pathLst>
              <a:path w="182350" h="105596">
                <a:moveTo>
                  <a:pt x="0" y="0"/>
                </a:moveTo>
                <a:lnTo>
                  <a:pt x="182350" y="105596"/>
                </a:lnTo>
              </a:path>
            </a:pathLst>
          </a:custGeom>
          <a:ln w="5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5096660" y="2425536"/>
            <a:ext cx="216078" cy="124260"/>
          </a:xfrm>
          <a:custGeom>
            <a:avLst/>
            <a:gdLst/>
            <a:ahLst/>
            <a:cxnLst/>
            <a:rect l="l" t="t" r="r" b="b"/>
            <a:pathLst>
              <a:path w="216078" h="124260">
                <a:moveTo>
                  <a:pt x="216078" y="0"/>
                </a:moveTo>
                <a:lnTo>
                  <a:pt x="0" y="12426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5312739" y="2425536"/>
            <a:ext cx="216078" cy="124260"/>
          </a:xfrm>
          <a:custGeom>
            <a:avLst/>
            <a:gdLst/>
            <a:ahLst/>
            <a:cxnLst/>
            <a:rect l="l" t="t" r="r" b="b"/>
            <a:pathLst>
              <a:path w="216078" h="124260">
                <a:moveTo>
                  <a:pt x="216078" y="124260"/>
                </a:moveTo>
                <a:lnTo>
                  <a:pt x="0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5528817" y="2549796"/>
            <a:ext cx="0" cy="249391"/>
          </a:xfrm>
          <a:custGeom>
            <a:avLst/>
            <a:gdLst/>
            <a:ahLst/>
            <a:cxnLst/>
            <a:rect l="l" t="t" r="r" b="b"/>
            <a:pathLst>
              <a:path w="0" h="249391">
                <a:moveTo>
                  <a:pt x="0" y="249391"/>
                </a:moveTo>
                <a:lnTo>
                  <a:pt x="0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5312739" y="2799188"/>
            <a:ext cx="216078" cy="124509"/>
          </a:xfrm>
          <a:custGeom>
            <a:avLst/>
            <a:gdLst/>
            <a:ahLst/>
            <a:cxnLst/>
            <a:rect l="l" t="t" r="r" b="b"/>
            <a:pathLst>
              <a:path w="216078" h="124509">
                <a:moveTo>
                  <a:pt x="0" y="124509"/>
                </a:moveTo>
                <a:lnTo>
                  <a:pt x="216078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5096660" y="2799188"/>
            <a:ext cx="216078" cy="124509"/>
          </a:xfrm>
          <a:custGeom>
            <a:avLst/>
            <a:gdLst/>
            <a:ahLst/>
            <a:cxnLst/>
            <a:rect l="l" t="t" r="r" b="b"/>
            <a:pathLst>
              <a:path w="216078" h="124509">
                <a:moveTo>
                  <a:pt x="0" y="0"/>
                </a:moveTo>
                <a:lnTo>
                  <a:pt x="216078" y="124509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5096660" y="2549796"/>
            <a:ext cx="0" cy="249391"/>
          </a:xfrm>
          <a:custGeom>
            <a:avLst/>
            <a:gdLst/>
            <a:ahLst/>
            <a:cxnLst/>
            <a:rect l="l" t="t" r="r" b="b"/>
            <a:pathLst>
              <a:path w="0" h="249391">
                <a:moveTo>
                  <a:pt x="0" y="0"/>
                </a:moveTo>
                <a:lnTo>
                  <a:pt x="0" y="249391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5312739" y="2175895"/>
            <a:ext cx="0" cy="249640"/>
          </a:xfrm>
          <a:custGeom>
            <a:avLst/>
            <a:gdLst/>
            <a:ahLst/>
            <a:cxnLst/>
            <a:rect l="l" t="t" r="r" b="b"/>
            <a:pathLst>
              <a:path w="0" h="249640">
                <a:moveTo>
                  <a:pt x="0" y="249640"/>
                </a:moveTo>
                <a:lnTo>
                  <a:pt x="0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5312739" y="2175895"/>
            <a:ext cx="174889" cy="0"/>
          </a:xfrm>
          <a:custGeom>
            <a:avLst/>
            <a:gdLst/>
            <a:ahLst/>
            <a:cxnLst/>
            <a:rect l="l" t="t" r="r" b="b"/>
            <a:pathLst>
              <a:path w="174889" h="0">
                <a:moveTo>
                  <a:pt x="0" y="0"/>
                </a:moveTo>
                <a:lnTo>
                  <a:pt x="174889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5119048" y="2175895"/>
            <a:ext cx="193691" cy="0"/>
          </a:xfrm>
          <a:custGeom>
            <a:avLst/>
            <a:gdLst/>
            <a:ahLst/>
            <a:cxnLst/>
            <a:rect l="l" t="t" r="r" b="b"/>
            <a:pathLst>
              <a:path w="193691" h="0">
                <a:moveTo>
                  <a:pt x="193691" y="0"/>
                </a:moveTo>
                <a:lnTo>
                  <a:pt x="0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5312739" y="1996477"/>
            <a:ext cx="0" cy="179417"/>
          </a:xfrm>
          <a:custGeom>
            <a:avLst/>
            <a:gdLst/>
            <a:ahLst/>
            <a:cxnLst/>
            <a:rect l="l" t="t" r="r" b="b"/>
            <a:pathLst>
              <a:path w="0" h="179417">
                <a:moveTo>
                  <a:pt x="0" y="179417"/>
                </a:moveTo>
                <a:lnTo>
                  <a:pt x="0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5161120" y="2523525"/>
            <a:ext cx="298455" cy="297078"/>
          </a:xfrm>
          <a:custGeom>
            <a:avLst/>
            <a:gdLst/>
            <a:ahLst/>
            <a:cxnLst/>
            <a:rect l="l" t="t" r="r" b="b"/>
            <a:pathLst>
              <a:path w="298455" h="297078">
                <a:moveTo>
                  <a:pt x="0" y="148788"/>
                </a:moveTo>
                <a:lnTo>
                  <a:pt x="717" y="163498"/>
                </a:lnTo>
                <a:lnTo>
                  <a:pt x="2827" y="177790"/>
                </a:lnTo>
                <a:lnTo>
                  <a:pt x="6260" y="191598"/>
                </a:lnTo>
                <a:lnTo>
                  <a:pt x="10950" y="204855"/>
                </a:lnTo>
                <a:lnTo>
                  <a:pt x="16829" y="217495"/>
                </a:lnTo>
                <a:lnTo>
                  <a:pt x="23831" y="229452"/>
                </a:lnTo>
                <a:lnTo>
                  <a:pt x="31888" y="240659"/>
                </a:lnTo>
                <a:lnTo>
                  <a:pt x="40933" y="251051"/>
                </a:lnTo>
                <a:lnTo>
                  <a:pt x="50898" y="260560"/>
                </a:lnTo>
                <a:lnTo>
                  <a:pt x="61717" y="269121"/>
                </a:lnTo>
                <a:lnTo>
                  <a:pt x="73323" y="276668"/>
                </a:lnTo>
                <a:lnTo>
                  <a:pt x="85647" y="283133"/>
                </a:lnTo>
                <a:lnTo>
                  <a:pt x="98624" y="288452"/>
                </a:lnTo>
                <a:lnTo>
                  <a:pt x="112185" y="292557"/>
                </a:lnTo>
                <a:lnTo>
                  <a:pt x="126263" y="295383"/>
                </a:lnTo>
                <a:lnTo>
                  <a:pt x="140792" y="296862"/>
                </a:lnTo>
                <a:lnTo>
                  <a:pt x="148929" y="297078"/>
                </a:lnTo>
                <a:lnTo>
                  <a:pt x="163655" y="296368"/>
                </a:lnTo>
                <a:lnTo>
                  <a:pt x="177980" y="294281"/>
                </a:lnTo>
                <a:lnTo>
                  <a:pt x="191837" y="290883"/>
                </a:lnTo>
                <a:lnTo>
                  <a:pt x="205156" y="286239"/>
                </a:lnTo>
                <a:lnTo>
                  <a:pt x="217870" y="280417"/>
                </a:lnTo>
                <a:lnTo>
                  <a:pt x="229910" y="273481"/>
                </a:lnTo>
                <a:lnTo>
                  <a:pt x="241207" y="265498"/>
                </a:lnTo>
                <a:lnTo>
                  <a:pt x="251694" y="256533"/>
                </a:lnTo>
                <a:lnTo>
                  <a:pt x="261302" y="246652"/>
                </a:lnTo>
                <a:lnTo>
                  <a:pt x="269963" y="235921"/>
                </a:lnTo>
                <a:lnTo>
                  <a:pt x="277608" y="224407"/>
                </a:lnTo>
                <a:lnTo>
                  <a:pt x="284169" y="212174"/>
                </a:lnTo>
                <a:lnTo>
                  <a:pt x="289579" y="199289"/>
                </a:lnTo>
                <a:lnTo>
                  <a:pt x="293767" y="185817"/>
                </a:lnTo>
                <a:lnTo>
                  <a:pt x="296667" y="171825"/>
                </a:lnTo>
                <a:lnTo>
                  <a:pt x="298209" y="157378"/>
                </a:lnTo>
                <a:lnTo>
                  <a:pt x="298455" y="148788"/>
                </a:lnTo>
                <a:lnTo>
                  <a:pt x="297736" y="134106"/>
                </a:lnTo>
                <a:lnTo>
                  <a:pt x="295625" y="119834"/>
                </a:lnTo>
                <a:lnTo>
                  <a:pt x="292189" y="106039"/>
                </a:lnTo>
                <a:lnTo>
                  <a:pt x="287497" y="92787"/>
                </a:lnTo>
                <a:lnTo>
                  <a:pt x="281616" y="80144"/>
                </a:lnTo>
                <a:lnTo>
                  <a:pt x="274615" y="68177"/>
                </a:lnTo>
                <a:lnTo>
                  <a:pt x="266561" y="56952"/>
                </a:lnTo>
                <a:lnTo>
                  <a:pt x="257523" y="46535"/>
                </a:lnTo>
                <a:lnTo>
                  <a:pt x="247569" y="36993"/>
                </a:lnTo>
                <a:lnTo>
                  <a:pt x="236765" y="28392"/>
                </a:lnTo>
                <a:lnTo>
                  <a:pt x="225182" y="20799"/>
                </a:lnTo>
                <a:lnTo>
                  <a:pt x="212885" y="14279"/>
                </a:lnTo>
                <a:lnTo>
                  <a:pt x="199944" y="8900"/>
                </a:lnTo>
                <a:lnTo>
                  <a:pt x="186427" y="4727"/>
                </a:lnTo>
                <a:lnTo>
                  <a:pt x="172401" y="1826"/>
                </a:lnTo>
                <a:lnTo>
                  <a:pt x="157934" y="266"/>
                </a:lnTo>
                <a:lnTo>
                  <a:pt x="148929" y="0"/>
                </a:lnTo>
                <a:lnTo>
                  <a:pt x="134206" y="714"/>
                </a:lnTo>
                <a:lnTo>
                  <a:pt x="119895" y="2814"/>
                </a:lnTo>
                <a:lnTo>
                  <a:pt x="106062" y="6232"/>
                </a:lnTo>
                <a:lnTo>
                  <a:pt x="92776" y="10902"/>
                </a:lnTo>
                <a:lnTo>
                  <a:pt x="80102" y="16757"/>
                </a:lnTo>
                <a:lnTo>
                  <a:pt x="68107" y="23730"/>
                </a:lnTo>
                <a:lnTo>
                  <a:pt x="56859" y="31754"/>
                </a:lnTo>
                <a:lnTo>
                  <a:pt x="46423" y="40762"/>
                </a:lnTo>
                <a:lnTo>
                  <a:pt x="36868" y="50689"/>
                </a:lnTo>
                <a:lnTo>
                  <a:pt x="28260" y="61466"/>
                </a:lnTo>
                <a:lnTo>
                  <a:pt x="20665" y="73028"/>
                </a:lnTo>
                <a:lnTo>
                  <a:pt x="14151" y="85307"/>
                </a:lnTo>
                <a:lnTo>
                  <a:pt x="8785" y="98237"/>
                </a:lnTo>
                <a:lnTo>
                  <a:pt x="4632" y="111751"/>
                </a:lnTo>
                <a:lnTo>
                  <a:pt x="1761" y="125783"/>
                </a:lnTo>
                <a:lnTo>
                  <a:pt x="239" y="140265"/>
                </a:lnTo>
                <a:lnTo>
                  <a:pt x="0" y="148788"/>
                </a:lnTo>
                <a:close/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6555756" y="2596612"/>
            <a:ext cx="93757" cy="56029"/>
          </a:xfrm>
          <a:custGeom>
            <a:avLst/>
            <a:gdLst/>
            <a:ahLst/>
            <a:cxnLst/>
            <a:rect l="l" t="t" r="r" b="b"/>
            <a:pathLst>
              <a:path w="93757" h="56029">
                <a:moveTo>
                  <a:pt x="93757" y="28014"/>
                </a:moveTo>
                <a:lnTo>
                  <a:pt x="0" y="0"/>
                </a:lnTo>
                <a:lnTo>
                  <a:pt x="18801" y="28014"/>
                </a:lnTo>
                <a:lnTo>
                  <a:pt x="0" y="56029"/>
                </a:lnTo>
                <a:lnTo>
                  <a:pt x="93757" y="280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5863668" y="2624626"/>
            <a:ext cx="785846" cy="0"/>
          </a:xfrm>
          <a:custGeom>
            <a:avLst/>
            <a:gdLst/>
            <a:ahLst/>
            <a:cxnLst/>
            <a:rect l="l" t="t" r="r" b="b"/>
            <a:pathLst>
              <a:path w="785846" h="0">
                <a:moveTo>
                  <a:pt x="0" y="0"/>
                </a:moveTo>
                <a:lnTo>
                  <a:pt x="785846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6555756" y="2596612"/>
            <a:ext cx="93757" cy="56029"/>
          </a:xfrm>
          <a:custGeom>
            <a:avLst/>
            <a:gdLst/>
            <a:ahLst/>
            <a:cxnLst/>
            <a:rect l="l" t="t" r="r" b="b"/>
            <a:pathLst>
              <a:path w="93757" h="56029">
                <a:moveTo>
                  <a:pt x="93757" y="28014"/>
                </a:moveTo>
                <a:lnTo>
                  <a:pt x="0" y="56029"/>
                </a:lnTo>
                <a:lnTo>
                  <a:pt x="18801" y="28014"/>
                </a:lnTo>
                <a:lnTo>
                  <a:pt x="0" y="0"/>
                </a:lnTo>
                <a:lnTo>
                  <a:pt x="93757" y="28014"/>
                </a:lnTo>
                <a:close/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9146855" y="2378721"/>
            <a:ext cx="216153" cy="124260"/>
          </a:xfrm>
          <a:custGeom>
            <a:avLst/>
            <a:gdLst/>
            <a:ahLst/>
            <a:cxnLst/>
            <a:rect l="l" t="t" r="r" b="b"/>
            <a:pathLst>
              <a:path w="216153" h="124260">
                <a:moveTo>
                  <a:pt x="216153" y="0"/>
                </a:moveTo>
                <a:lnTo>
                  <a:pt x="0" y="12426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9363008" y="2378721"/>
            <a:ext cx="216028" cy="124260"/>
          </a:xfrm>
          <a:custGeom>
            <a:avLst/>
            <a:gdLst/>
            <a:ahLst/>
            <a:cxnLst/>
            <a:rect l="l" t="t" r="r" b="b"/>
            <a:pathLst>
              <a:path w="216028" h="124260">
                <a:moveTo>
                  <a:pt x="216028" y="124260"/>
                </a:moveTo>
                <a:lnTo>
                  <a:pt x="0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9579037" y="2502981"/>
            <a:ext cx="0" cy="249391"/>
          </a:xfrm>
          <a:custGeom>
            <a:avLst/>
            <a:gdLst/>
            <a:ahLst/>
            <a:cxnLst/>
            <a:rect l="l" t="t" r="r" b="b"/>
            <a:pathLst>
              <a:path w="0" h="249391">
                <a:moveTo>
                  <a:pt x="0" y="249391"/>
                </a:moveTo>
                <a:lnTo>
                  <a:pt x="0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9363008" y="2752373"/>
            <a:ext cx="216028" cy="124633"/>
          </a:xfrm>
          <a:custGeom>
            <a:avLst/>
            <a:gdLst/>
            <a:ahLst/>
            <a:cxnLst/>
            <a:rect l="l" t="t" r="r" b="b"/>
            <a:pathLst>
              <a:path w="216028" h="124633">
                <a:moveTo>
                  <a:pt x="0" y="124633"/>
                </a:moveTo>
                <a:lnTo>
                  <a:pt x="216028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9146855" y="2752373"/>
            <a:ext cx="216153" cy="124633"/>
          </a:xfrm>
          <a:custGeom>
            <a:avLst/>
            <a:gdLst/>
            <a:ahLst/>
            <a:cxnLst/>
            <a:rect l="l" t="t" r="r" b="b"/>
            <a:pathLst>
              <a:path w="216153" h="124633">
                <a:moveTo>
                  <a:pt x="0" y="0"/>
                </a:moveTo>
                <a:lnTo>
                  <a:pt x="216153" y="124633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9146855" y="2502981"/>
            <a:ext cx="0" cy="249391"/>
          </a:xfrm>
          <a:custGeom>
            <a:avLst/>
            <a:gdLst/>
            <a:ahLst/>
            <a:cxnLst/>
            <a:rect l="l" t="t" r="r" b="b"/>
            <a:pathLst>
              <a:path w="0" h="249391">
                <a:moveTo>
                  <a:pt x="0" y="0"/>
                </a:moveTo>
                <a:lnTo>
                  <a:pt x="0" y="249391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9363008" y="2129080"/>
            <a:ext cx="0" cy="249640"/>
          </a:xfrm>
          <a:custGeom>
            <a:avLst/>
            <a:gdLst/>
            <a:ahLst/>
            <a:cxnLst/>
            <a:rect l="l" t="t" r="r" b="b"/>
            <a:pathLst>
              <a:path w="0" h="249640">
                <a:moveTo>
                  <a:pt x="0" y="249640"/>
                </a:moveTo>
                <a:lnTo>
                  <a:pt x="0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9363008" y="2129080"/>
            <a:ext cx="179671" cy="0"/>
          </a:xfrm>
          <a:custGeom>
            <a:avLst/>
            <a:gdLst/>
            <a:ahLst/>
            <a:cxnLst/>
            <a:rect l="l" t="t" r="r" b="b"/>
            <a:pathLst>
              <a:path w="179671" h="0">
                <a:moveTo>
                  <a:pt x="0" y="0"/>
                </a:moveTo>
                <a:lnTo>
                  <a:pt x="179671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9169267" y="2129080"/>
            <a:ext cx="193740" cy="0"/>
          </a:xfrm>
          <a:custGeom>
            <a:avLst/>
            <a:gdLst/>
            <a:ahLst/>
            <a:cxnLst/>
            <a:rect l="l" t="t" r="r" b="b"/>
            <a:pathLst>
              <a:path w="193740" h="0">
                <a:moveTo>
                  <a:pt x="193740" y="0"/>
                </a:moveTo>
                <a:lnTo>
                  <a:pt x="0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9363008" y="1949662"/>
            <a:ext cx="0" cy="179417"/>
          </a:xfrm>
          <a:custGeom>
            <a:avLst/>
            <a:gdLst/>
            <a:ahLst/>
            <a:cxnLst/>
            <a:rect l="l" t="t" r="r" b="b"/>
            <a:pathLst>
              <a:path w="0" h="179417">
                <a:moveTo>
                  <a:pt x="0" y="179417"/>
                </a:moveTo>
                <a:lnTo>
                  <a:pt x="0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9211352" y="2476834"/>
            <a:ext cx="298455" cy="297328"/>
          </a:xfrm>
          <a:custGeom>
            <a:avLst/>
            <a:gdLst/>
            <a:ahLst/>
            <a:cxnLst/>
            <a:rect l="l" t="t" r="r" b="b"/>
            <a:pathLst>
              <a:path w="298455" h="297328">
                <a:moveTo>
                  <a:pt x="0" y="148664"/>
                </a:moveTo>
                <a:lnTo>
                  <a:pt x="716" y="163360"/>
                </a:lnTo>
                <a:lnTo>
                  <a:pt x="2822" y="177647"/>
                </a:lnTo>
                <a:lnTo>
                  <a:pt x="6249" y="191457"/>
                </a:lnTo>
                <a:lnTo>
                  <a:pt x="10930" y="204723"/>
                </a:lnTo>
                <a:lnTo>
                  <a:pt x="16799" y="217378"/>
                </a:lnTo>
                <a:lnTo>
                  <a:pt x="23788" y="229355"/>
                </a:lnTo>
                <a:lnTo>
                  <a:pt x="31830" y="240587"/>
                </a:lnTo>
                <a:lnTo>
                  <a:pt x="40857" y="251007"/>
                </a:lnTo>
                <a:lnTo>
                  <a:pt x="50803" y="260548"/>
                </a:lnTo>
                <a:lnTo>
                  <a:pt x="61600" y="269143"/>
                </a:lnTo>
                <a:lnTo>
                  <a:pt x="73182" y="276725"/>
                </a:lnTo>
                <a:lnTo>
                  <a:pt x="85480" y="283227"/>
                </a:lnTo>
                <a:lnTo>
                  <a:pt x="98428" y="288582"/>
                </a:lnTo>
                <a:lnTo>
                  <a:pt x="111959" y="292723"/>
                </a:lnTo>
                <a:lnTo>
                  <a:pt x="126006" y="295583"/>
                </a:lnTo>
                <a:lnTo>
                  <a:pt x="140500" y="297095"/>
                </a:lnTo>
                <a:lnTo>
                  <a:pt x="148916" y="297328"/>
                </a:lnTo>
                <a:lnTo>
                  <a:pt x="163572" y="296615"/>
                </a:lnTo>
                <a:lnTo>
                  <a:pt x="177841" y="294522"/>
                </a:lnTo>
                <a:lnTo>
                  <a:pt x="191655" y="291115"/>
                </a:lnTo>
                <a:lnTo>
                  <a:pt x="204943" y="286461"/>
                </a:lnTo>
                <a:lnTo>
                  <a:pt x="217637" y="280626"/>
                </a:lnTo>
                <a:lnTo>
                  <a:pt x="229667" y="273677"/>
                </a:lnTo>
                <a:lnTo>
                  <a:pt x="240964" y="265680"/>
                </a:lnTo>
                <a:lnTo>
                  <a:pt x="251458" y="256702"/>
                </a:lnTo>
                <a:lnTo>
                  <a:pt x="261080" y="246810"/>
                </a:lnTo>
                <a:lnTo>
                  <a:pt x="269761" y="236071"/>
                </a:lnTo>
                <a:lnTo>
                  <a:pt x="277431" y="224549"/>
                </a:lnTo>
                <a:lnTo>
                  <a:pt x="284020" y="212314"/>
                </a:lnTo>
                <a:lnTo>
                  <a:pt x="289460" y="199430"/>
                </a:lnTo>
                <a:lnTo>
                  <a:pt x="293682" y="185965"/>
                </a:lnTo>
                <a:lnTo>
                  <a:pt x="296615" y="171985"/>
                </a:lnTo>
                <a:lnTo>
                  <a:pt x="298190" y="157557"/>
                </a:lnTo>
                <a:lnTo>
                  <a:pt x="298455" y="148664"/>
                </a:lnTo>
                <a:lnTo>
                  <a:pt x="297732" y="133977"/>
                </a:lnTo>
                <a:lnTo>
                  <a:pt x="295610" y="119704"/>
                </a:lnTo>
                <a:lnTo>
                  <a:pt x="292158" y="105910"/>
                </a:lnTo>
                <a:lnTo>
                  <a:pt x="287444" y="92661"/>
                </a:lnTo>
                <a:lnTo>
                  <a:pt x="281540" y="80024"/>
                </a:lnTo>
                <a:lnTo>
                  <a:pt x="274514" y="68063"/>
                </a:lnTo>
                <a:lnTo>
                  <a:pt x="266434" y="56847"/>
                </a:lnTo>
                <a:lnTo>
                  <a:pt x="257372" y="46439"/>
                </a:lnTo>
                <a:lnTo>
                  <a:pt x="247396" y="36908"/>
                </a:lnTo>
                <a:lnTo>
                  <a:pt x="236575" y="28318"/>
                </a:lnTo>
                <a:lnTo>
                  <a:pt x="224979" y="20737"/>
                </a:lnTo>
                <a:lnTo>
                  <a:pt x="212678" y="14229"/>
                </a:lnTo>
                <a:lnTo>
                  <a:pt x="199740" y="8861"/>
                </a:lnTo>
                <a:lnTo>
                  <a:pt x="186235" y="4700"/>
                </a:lnTo>
                <a:lnTo>
                  <a:pt x="172232" y="1811"/>
                </a:lnTo>
                <a:lnTo>
                  <a:pt x="157801" y="260"/>
                </a:lnTo>
                <a:lnTo>
                  <a:pt x="148916" y="0"/>
                </a:lnTo>
                <a:lnTo>
                  <a:pt x="134197" y="714"/>
                </a:lnTo>
                <a:lnTo>
                  <a:pt x="119887" y="2812"/>
                </a:lnTo>
                <a:lnTo>
                  <a:pt x="106055" y="6227"/>
                </a:lnTo>
                <a:lnTo>
                  <a:pt x="92767" y="10894"/>
                </a:lnTo>
                <a:lnTo>
                  <a:pt x="80091" y="16745"/>
                </a:lnTo>
                <a:lnTo>
                  <a:pt x="68094" y="23713"/>
                </a:lnTo>
                <a:lnTo>
                  <a:pt x="56842" y="31733"/>
                </a:lnTo>
                <a:lnTo>
                  <a:pt x="46404" y="40738"/>
                </a:lnTo>
                <a:lnTo>
                  <a:pt x="36846" y="50661"/>
                </a:lnTo>
                <a:lnTo>
                  <a:pt x="28236" y="61436"/>
                </a:lnTo>
                <a:lnTo>
                  <a:pt x="20640" y="72996"/>
                </a:lnTo>
                <a:lnTo>
                  <a:pt x="14126" y="85275"/>
                </a:lnTo>
                <a:lnTo>
                  <a:pt x="8761" y="98207"/>
                </a:lnTo>
                <a:lnTo>
                  <a:pt x="4613" y="111724"/>
                </a:lnTo>
                <a:lnTo>
                  <a:pt x="1747" y="125760"/>
                </a:lnTo>
                <a:lnTo>
                  <a:pt x="233" y="140249"/>
                </a:lnTo>
                <a:lnTo>
                  <a:pt x="0" y="148664"/>
                </a:lnTo>
                <a:close/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8033716" y="2605826"/>
            <a:ext cx="93633" cy="56029"/>
          </a:xfrm>
          <a:custGeom>
            <a:avLst/>
            <a:gdLst/>
            <a:ahLst/>
            <a:cxnLst/>
            <a:rect l="l" t="t" r="r" b="b"/>
            <a:pathLst>
              <a:path w="93633" h="56029">
                <a:moveTo>
                  <a:pt x="74831" y="28014"/>
                </a:moveTo>
                <a:lnTo>
                  <a:pt x="93633" y="0"/>
                </a:lnTo>
                <a:lnTo>
                  <a:pt x="0" y="28014"/>
                </a:lnTo>
                <a:lnTo>
                  <a:pt x="93633" y="56029"/>
                </a:lnTo>
                <a:lnTo>
                  <a:pt x="74831" y="280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8033716" y="2633840"/>
            <a:ext cx="785796" cy="0"/>
          </a:xfrm>
          <a:custGeom>
            <a:avLst/>
            <a:gdLst/>
            <a:ahLst/>
            <a:cxnLst/>
            <a:rect l="l" t="t" r="r" b="b"/>
            <a:pathLst>
              <a:path w="785796" h="0">
                <a:moveTo>
                  <a:pt x="785796" y="0"/>
                </a:moveTo>
                <a:lnTo>
                  <a:pt x="0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8033716" y="2605826"/>
            <a:ext cx="93633" cy="56029"/>
          </a:xfrm>
          <a:custGeom>
            <a:avLst/>
            <a:gdLst/>
            <a:ahLst/>
            <a:cxnLst/>
            <a:rect l="l" t="t" r="r" b="b"/>
            <a:pathLst>
              <a:path w="93633" h="56029">
                <a:moveTo>
                  <a:pt x="0" y="28014"/>
                </a:moveTo>
                <a:lnTo>
                  <a:pt x="93633" y="0"/>
                </a:lnTo>
                <a:lnTo>
                  <a:pt x="74831" y="28014"/>
                </a:lnTo>
                <a:lnTo>
                  <a:pt x="93633" y="56029"/>
                </a:lnTo>
                <a:lnTo>
                  <a:pt x="0" y="28014"/>
                </a:lnTo>
                <a:close/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7192014" y="4210637"/>
            <a:ext cx="216153" cy="124247"/>
          </a:xfrm>
          <a:custGeom>
            <a:avLst/>
            <a:gdLst/>
            <a:ahLst/>
            <a:cxnLst/>
            <a:rect l="l" t="t" r="r" b="b"/>
            <a:pathLst>
              <a:path w="216153" h="124247">
                <a:moveTo>
                  <a:pt x="216153" y="0"/>
                </a:moveTo>
                <a:lnTo>
                  <a:pt x="0" y="124247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7408167" y="4210637"/>
            <a:ext cx="216028" cy="124247"/>
          </a:xfrm>
          <a:custGeom>
            <a:avLst/>
            <a:gdLst/>
            <a:ahLst/>
            <a:cxnLst/>
            <a:rect l="l" t="t" r="r" b="b"/>
            <a:pathLst>
              <a:path w="216028" h="124247">
                <a:moveTo>
                  <a:pt x="216028" y="124247"/>
                </a:moveTo>
                <a:lnTo>
                  <a:pt x="0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7624196" y="4334885"/>
            <a:ext cx="0" cy="249690"/>
          </a:xfrm>
          <a:custGeom>
            <a:avLst/>
            <a:gdLst/>
            <a:ahLst/>
            <a:cxnLst/>
            <a:rect l="l" t="t" r="r" b="b"/>
            <a:pathLst>
              <a:path w="0" h="249690">
                <a:moveTo>
                  <a:pt x="0" y="249690"/>
                </a:moveTo>
                <a:lnTo>
                  <a:pt x="0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7408167" y="4584576"/>
            <a:ext cx="216028" cy="124246"/>
          </a:xfrm>
          <a:custGeom>
            <a:avLst/>
            <a:gdLst/>
            <a:ahLst/>
            <a:cxnLst/>
            <a:rect l="l" t="t" r="r" b="b"/>
            <a:pathLst>
              <a:path w="216028" h="124246">
                <a:moveTo>
                  <a:pt x="0" y="124246"/>
                </a:moveTo>
                <a:lnTo>
                  <a:pt x="216028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7192014" y="4584576"/>
            <a:ext cx="216153" cy="124246"/>
          </a:xfrm>
          <a:custGeom>
            <a:avLst/>
            <a:gdLst/>
            <a:ahLst/>
            <a:cxnLst/>
            <a:rect l="l" t="t" r="r" b="b"/>
            <a:pathLst>
              <a:path w="216153" h="124246">
                <a:moveTo>
                  <a:pt x="0" y="0"/>
                </a:moveTo>
                <a:lnTo>
                  <a:pt x="216153" y="124246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7192014" y="4334885"/>
            <a:ext cx="0" cy="249690"/>
          </a:xfrm>
          <a:custGeom>
            <a:avLst/>
            <a:gdLst/>
            <a:ahLst/>
            <a:cxnLst/>
            <a:rect l="l" t="t" r="r" b="b"/>
            <a:pathLst>
              <a:path w="0" h="249690">
                <a:moveTo>
                  <a:pt x="0" y="0"/>
                </a:moveTo>
                <a:lnTo>
                  <a:pt x="0" y="24969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7408167" y="3961233"/>
            <a:ext cx="0" cy="249404"/>
          </a:xfrm>
          <a:custGeom>
            <a:avLst/>
            <a:gdLst/>
            <a:ahLst/>
            <a:cxnLst/>
            <a:rect l="l" t="t" r="r" b="b"/>
            <a:pathLst>
              <a:path w="0" h="249404">
                <a:moveTo>
                  <a:pt x="0" y="249404"/>
                </a:moveTo>
                <a:lnTo>
                  <a:pt x="0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7408167" y="3961233"/>
            <a:ext cx="179297" cy="0"/>
          </a:xfrm>
          <a:custGeom>
            <a:avLst/>
            <a:gdLst/>
            <a:ahLst/>
            <a:cxnLst/>
            <a:rect l="l" t="t" r="r" b="b"/>
            <a:pathLst>
              <a:path w="179297" h="0">
                <a:moveTo>
                  <a:pt x="0" y="0"/>
                </a:moveTo>
                <a:lnTo>
                  <a:pt x="179297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7228496" y="3961233"/>
            <a:ext cx="179671" cy="0"/>
          </a:xfrm>
          <a:custGeom>
            <a:avLst/>
            <a:gdLst/>
            <a:ahLst/>
            <a:cxnLst/>
            <a:rect l="l" t="t" r="r" b="b"/>
            <a:pathLst>
              <a:path w="179671" h="0">
                <a:moveTo>
                  <a:pt x="179671" y="0"/>
                </a:moveTo>
                <a:lnTo>
                  <a:pt x="0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7408167" y="3781566"/>
            <a:ext cx="0" cy="179666"/>
          </a:xfrm>
          <a:custGeom>
            <a:avLst/>
            <a:gdLst/>
            <a:ahLst/>
            <a:cxnLst/>
            <a:rect l="l" t="t" r="r" b="b"/>
            <a:pathLst>
              <a:path w="0" h="179666">
                <a:moveTo>
                  <a:pt x="0" y="179666"/>
                </a:moveTo>
                <a:lnTo>
                  <a:pt x="0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7256511" y="4308962"/>
            <a:ext cx="298455" cy="296170"/>
          </a:xfrm>
          <a:custGeom>
            <a:avLst/>
            <a:gdLst/>
            <a:ahLst/>
            <a:cxnLst/>
            <a:rect l="l" t="t" r="r" b="b"/>
            <a:pathLst>
              <a:path w="298455" h="296170">
                <a:moveTo>
                  <a:pt x="0" y="147493"/>
                </a:moveTo>
                <a:lnTo>
                  <a:pt x="714" y="162209"/>
                </a:lnTo>
                <a:lnTo>
                  <a:pt x="2811" y="176513"/>
                </a:lnTo>
                <a:lnTo>
                  <a:pt x="6227" y="190338"/>
                </a:lnTo>
                <a:lnTo>
                  <a:pt x="10894" y="203616"/>
                </a:lnTo>
                <a:lnTo>
                  <a:pt x="16747" y="216281"/>
                </a:lnTo>
                <a:lnTo>
                  <a:pt x="23718" y="228265"/>
                </a:lnTo>
                <a:lnTo>
                  <a:pt x="31743" y="239502"/>
                </a:lnTo>
                <a:lnTo>
                  <a:pt x="40754" y="249925"/>
                </a:lnTo>
                <a:lnTo>
                  <a:pt x="50686" y="259466"/>
                </a:lnTo>
                <a:lnTo>
                  <a:pt x="61473" y="268059"/>
                </a:lnTo>
                <a:lnTo>
                  <a:pt x="73047" y="275637"/>
                </a:lnTo>
                <a:lnTo>
                  <a:pt x="85344" y="282132"/>
                </a:lnTo>
                <a:lnTo>
                  <a:pt x="98297" y="287477"/>
                </a:lnTo>
                <a:lnTo>
                  <a:pt x="111839" y="291606"/>
                </a:lnTo>
                <a:lnTo>
                  <a:pt x="125904" y="294452"/>
                </a:lnTo>
                <a:lnTo>
                  <a:pt x="140427" y="295947"/>
                </a:lnTo>
                <a:lnTo>
                  <a:pt x="148667" y="296170"/>
                </a:lnTo>
                <a:lnTo>
                  <a:pt x="163353" y="295459"/>
                </a:lnTo>
                <a:lnTo>
                  <a:pt x="177647" y="293370"/>
                </a:lnTo>
                <a:lnTo>
                  <a:pt x="191482" y="289971"/>
                </a:lnTo>
                <a:lnTo>
                  <a:pt x="204789" y="285326"/>
                </a:lnTo>
                <a:lnTo>
                  <a:pt x="217498" y="279503"/>
                </a:lnTo>
                <a:lnTo>
                  <a:pt x="229541" y="272567"/>
                </a:lnTo>
                <a:lnTo>
                  <a:pt x="240849" y="264585"/>
                </a:lnTo>
                <a:lnTo>
                  <a:pt x="251353" y="255623"/>
                </a:lnTo>
                <a:lnTo>
                  <a:pt x="260984" y="245747"/>
                </a:lnTo>
                <a:lnTo>
                  <a:pt x="269673" y="235024"/>
                </a:lnTo>
                <a:lnTo>
                  <a:pt x="277352" y="223519"/>
                </a:lnTo>
                <a:lnTo>
                  <a:pt x="283951" y="211300"/>
                </a:lnTo>
                <a:lnTo>
                  <a:pt x="289402" y="198432"/>
                </a:lnTo>
                <a:lnTo>
                  <a:pt x="293637" y="184981"/>
                </a:lnTo>
                <a:lnTo>
                  <a:pt x="296585" y="171015"/>
                </a:lnTo>
                <a:lnTo>
                  <a:pt x="298178" y="156598"/>
                </a:lnTo>
                <a:lnTo>
                  <a:pt x="298455" y="147493"/>
                </a:lnTo>
                <a:lnTo>
                  <a:pt x="297728" y="132926"/>
                </a:lnTo>
                <a:lnTo>
                  <a:pt x="295592" y="118760"/>
                </a:lnTo>
                <a:lnTo>
                  <a:pt x="292118" y="105061"/>
                </a:lnTo>
                <a:lnTo>
                  <a:pt x="287375" y="91898"/>
                </a:lnTo>
                <a:lnTo>
                  <a:pt x="281433" y="79338"/>
                </a:lnTo>
                <a:lnTo>
                  <a:pt x="274362" y="67447"/>
                </a:lnTo>
                <a:lnTo>
                  <a:pt x="266231" y="56294"/>
                </a:lnTo>
                <a:lnTo>
                  <a:pt x="257109" y="45946"/>
                </a:lnTo>
                <a:lnTo>
                  <a:pt x="247068" y="36470"/>
                </a:lnTo>
                <a:lnTo>
                  <a:pt x="236175" y="27934"/>
                </a:lnTo>
                <a:lnTo>
                  <a:pt x="224501" y="20404"/>
                </a:lnTo>
                <a:lnTo>
                  <a:pt x="212116" y="13949"/>
                </a:lnTo>
                <a:lnTo>
                  <a:pt x="199090" y="8635"/>
                </a:lnTo>
                <a:lnTo>
                  <a:pt x="185491" y="4531"/>
                </a:lnTo>
                <a:lnTo>
                  <a:pt x="171390" y="1703"/>
                </a:lnTo>
                <a:lnTo>
                  <a:pt x="156856" y="219"/>
                </a:lnTo>
                <a:lnTo>
                  <a:pt x="148667" y="0"/>
                </a:lnTo>
                <a:lnTo>
                  <a:pt x="133861" y="718"/>
                </a:lnTo>
                <a:lnTo>
                  <a:pt x="119478" y="2828"/>
                </a:lnTo>
                <a:lnTo>
                  <a:pt x="105587" y="6260"/>
                </a:lnTo>
                <a:lnTo>
                  <a:pt x="92254" y="10948"/>
                </a:lnTo>
                <a:lnTo>
                  <a:pt x="79547" y="16823"/>
                </a:lnTo>
                <a:lnTo>
                  <a:pt x="67531" y="23816"/>
                </a:lnTo>
                <a:lnTo>
                  <a:pt x="56274" y="31860"/>
                </a:lnTo>
                <a:lnTo>
                  <a:pt x="45844" y="40886"/>
                </a:lnTo>
                <a:lnTo>
                  <a:pt x="36306" y="50827"/>
                </a:lnTo>
                <a:lnTo>
                  <a:pt x="27728" y="61614"/>
                </a:lnTo>
                <a:lnTo>
                  <a:pt x="20178" y="73178"/>
                </a:lnTo>
                <a:lnTo>
                  <a:pt x="13721" y="85453"/>
                </a:lnTo>
                <a:lnTo>
                  <a:pt x="8425" y="98369"/>
                </a:lnTo>
                <a:lnTo>
                  <a:pt x="4357" y="111859"/>
                </a:lnTo>
                <a:lnTo>
                  <a:pt x="1584" y="125854"/>
                </a:lnTo>
                <a:lnTo>
                  <a:pt x="173" y="140287"/>
                </a:lnTo>
                <a:lnTo>
                  <a:pt x="0" y="147493"/>
                </a:lnTo>
                <a:close/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7378907" y="3023554"/>
            <a:ext cx="56404" cy="93506"/>
          </a:xfrm>
          <a:custGeom>
            <a:avLst/>
            <a:gdLst/>
            <a:ahLst/>
            <a:cxnLst/>
            <a:rect l="l" t="t" r="r" b="b"/>
            <a:pathLst>
              <a:path w="56404" h="93506">
                <a:moveTo>
                  <a:pt x="28015" y="0"/>
                </a:moveTo>
                <a:lnTo>
                  <a:pt x="0" y="93506"/>
                </a:lnTo>
                <a:lnTo>
                  <a:pt x="28015" y="74830"/>
                </a:lnTo>
                <a:lnTo>
                  <a:pt x="56404" y="93506"/>
                </a:lnTo>
                <a:lnTo>
                  <a:pt x="280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7406922" y="3023554"/>
            <a:ext cx="0" cy="498186"/>
          </a:xfrm>
          <a:custGeom>
            <a:avLst/>
            <a:gdLst/>
            <a:ahLst/>
            <a:cxnLst/>
            <a:rect l="l" t="t" r="r" b="b"/>
            <a:pathLst>
              <a:path w="0" h="498186">
                <a:moveTo>
                  <a:pt x="0" y="498186"/>
                </a:moveTo>
                <a:lnTo>
                  <a:pt x="0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7378907" y="3023554"/>
            <a:ext cx="56404" cy="93506"/>
          </a:xfrm>
          <a:custGeom>
            <a:avLst/>
            <a:gdLst/>
            <a:ahLst/>
            <a:cxnLst/>
            <a:rect l="l" t="t" r="r" b="b"/>
            <a:pathLst>
              <a:path w="56404" h="93506">
                <a:moveTo>
                  <a:pt x="28015" y="0"/>
                </a:moveTo>
                <a:lnTo>
                  <a:pt x="56404" y="93506"/>
                </a:lnTo>
                <a:lnTo>
                  <a:pt x="28015" y="74830"/>
                </a:lnTo>
                <a:lnTo>
                  <a:pt x="0" y="93506"/>
                </a:lnTo>
                <a:lnTo>
                  <a:pt x="28015" y="0"/>
                </a:lnTo>
                <a:close/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7182551" y="2378721"/>
            <a:ext cx="216028" cy="124260"/>
          </a:xfrm>
          <a:custGeom>
            <a:avLst/>
            <a:gdLst/>
            <a:ahLst/>
            <a:cxnLst/>
            <a:rect l="l" t="t" r="r" b="b"/>
            <a:pathLst>
              <a:path w="216028" h="124260">
                <a:moveTo>
                  <a:pt x="216028" y="0"/>
                </a:moveTo>
                <a:lnTo>
                  <a:pt x="0" y="12426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7398579" y="2378721"/>
            <a:ext cx="216153" cy="124260"/>
          </a:xfrm>
          <a:custGeom>
            <a:avLst/>
            <a:gdLst/>
            <a:ahLst/>
            <a:cxnLst/>
            <a:rect l="l" t="t" r="r" b="b"/>
            <a:pathLst>
              <a:path w="216153" h="124260">
                <a:moveTo>
                  <a:pt x="216153" y="124260"/>
                </a:moveTo>
                <a:lnTo>
                  <a:pt x="0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7614732" y="2502981"/>
            <a:ext cx="0" cy="249391"/>
          </a:xfrm>
          <a:custGeom>
            <a:avLst/>
            <a:gdLst/>
            <a:ahLst/>
            <a:cxnLst/>
            <a:rect l="l" t="t" r="r" b="b"/>
            <a:pathLst>
              <a:path w="0" h="249391">
                <a:moveTo>
                  <a:pt x="0" y="249391"/>
                </a:moveTo>
                <a:lnTo>
                  <a:pt x="0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7398579" y="2752373"/>
            <a:ext cx="216153" cy="124633"/>
          </a:xfrm>
          <a:custGeom>
            <a:avLst/>
            <a:gdLst/>
            <a:ahLst/>
            <a:cxnLst/>
            <a:rect l="l" t="t" r="r" b="b"/>
            <a:pathLst>
              <a:path w="216153" h="124633">
                <a:moveTo>
                  <a:pt x="0" y="124633"/>
                </a:moveTo>
                <a:lnTo>
                  <a:pt x="216153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7182551" y="2752373"/>
            <a:ext cx="216028" cy="124633"/>
          </a:xfrm>
          <a:custGeom>
            <a:avLst/>
            <a:gdLst/>
            <a:ahLst/>
            <a:cxnLst/>
            <a:rect l="l" t="t" r="r" b="b"/>
            <a:pathLst>
              <a:path w="216028" h="124633">
                <a:moveTo>
                  <a:pt x="0" y="0"/>
                </a:moveTo>
                <a:lnTo>
                  <a:pt x="216028" y="124633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7182551" y="2502981"/>
            <a:ext cx="0" cy="249391"/>
          </a:xfrm>
          <a:custGeom>
            <a:avLst/>
            <a:gdLst/>
            <a:ahLst/>
            <a:cxnLst/>
            <a:rect l="l" t="t" r="r" b="b"/>
            <a:pathLst>
              <a:path w="0" h="249391">
                <a:moveTo>
                  <a:pt x="0" y="0"/>
                </a:moveTo>
                <a:lnTo>
                  <a:pt x="0" y="249391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7398579" y="2129080"/>
            <a:ext cx="0" cy="249640"/>
          </a:xfrm>
          <a:custGeom>
            <a:avLst/>
            <a:gdLst/>
            <a:ahLst/>
            <a:cxnLst/>
            <a:rect l="l" t="t" r="r" b="b"/>
            <a:pathLst>
              <a:path w="0" h="249640">
                <a:moveTo>
                  <a:pt x="0" y="249640"/>
                </a:moveTo>
                <a:lnTo>
                  <a:pt x="0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7235966" y="2052507"/>
            <a:ext cx="155142" cy="89646"/>
          </a:xfrm>
          <a:custGeom>
            <a:avLst/>
            <a:gdLst/>
            <a:ahLst/>
            <a:cxnLst/>
            <a:rect l="l" t="t" r="r" b="b"/>
            <a:pathLst>
              <a:path w="155142" h="89646">
                <a:moveTo>
                  <a:pt x="0" y="0"/>
                </a:moveTo>
                <a:lnTo>
                  <a:pt x="155142" y="89646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7250908" y="2026235"/>
            <a:ext cx="155142" cy="89771"/>
          </a:xfrm>
          <a:custGeom>
            <a:avLst/>
            <a:gdLst/>
            <a:ahLst/>
            <a:cxnLst/>
            <a:rect l="l" t="t" r="r" b="b"/>
            <a:pathLst>
              <a:path w="155142" h="89771">
                <a:moveTo>
                  <a:pt x="0" y="0"/>
                </a:moveTo>
                <a:lnTo>
                  <a:pt x="155142" y="89771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7398579" y="2045036"/>
            <a:ext cx="145928" cy="84043"/>
          </a:xfrm>
          <a:custGeom>
            <a:avLst/>
            <a:gdLst/>
            <a:ahLst/>
            <a:cxnLst/>
            <a:rect l="l" t="t" r="r" b="b"/>
            <a:pathLst>
              <a:path w="145928" h="84043">
                <a:moveTo>
                  <a:pt x="0" y="84043"/>
                </a:moveTo>
                <a:lnTo>
                  <a:pt x="145928" y="0"/>
                </a:lnTo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7247297" y="2476834"/>
            <a:ext cx="298082" cy="297328"/>
          </a:xfrm>
          <a:custGeom>
            <a:avLst/>
            <a:gdLst/>
            <a:ahLst/>
            <a:cxnLst/>
            <a:rect l="l" t="t" r="r" b="b"/>
            <a:pathLst>
              <a:path w="298082" h="297328">
                <a:moveTo>
                  <a:pt x="0" y="148664"/>
                </a:moveTo>
                <a:lnTo>
                  <a:pt x="714" y="163372"/>
                </a:lnTo>
                <a:lnTo>
                  <a:pt x="2812" y="177670"/>
                </a:lnTo>
                <a:lnTo>
                  <a:pt x="6228" y="191491"/>
                </a:lnTo>
                <a:lnTo>
                  <a:pt x="10895" y="204766"/>
                </a:lnTo>
                <a:lnTo>
                  <a:pt x="16748" y="217429"/>
                </a:lnTo>
                <a:lnTo>
                  <a:pt x="23720" y="229413"/>
                </a:lnTo>
                <a:lnTo>
                  <a:pt x="31745" y="240650"/>
                </a:lnTo>
                <a:lnTo>
                  <a:pt x="40758" y="251074"/>
                </a:lnTo>
                <a:lnTo>
                  <a:pt x="50690" y="260616"/>
                </a:lnTo>
                <a:lnTo>
                  <a:pt x="61477" y="269211"/>
                </a:lnTo>
                <a:lnTo>
                  <a:pt x="73053" y="276790"/>
                </a:lnTo>
                <a:lnTo>
                  <a:pt x="85350" y="283287"/>
                </a:lnTo>
                <a:lnTo>
                  <a:pt x="98304" y="288634"/>
                </a:lnTo>
                <a:lnTo>
                  <a:pt x="111847" y="292764"/>
                </a:lnTo>
                <a:lnTo>
                  <a:pt x="125913" y="295610"/>
                </a:lnTo>
                <a:lnTo>
                  <a:pt x="140437" y="297105"/>
                </a:lnTo>
                <a:lnTo>
                  <a:pt x="148667" y="297328"/>
                </a:lnTo>
                <a:lnTo>
                  <a:pt x="163367" y="296614"/>
                </a:lnTo>
                <a:lnTo>
                  <a:pt x="177669" y="294520"/>
                </a:lnTo>
                <a:lnTo>
                  <a:pt x="191503" y="291110"/>
                </a:lnTo>
                <a:lnTo>
                  <a:pt x="204802" y="286452"/>
                </a:lnTo>
                <a:lnTo>
                  <a:pt x="217497" y="280613"/>
                </a:lnTo>
                <a:lnTo>
                  <a:pt x="229521" y="273658"/>
                </a:lnTo>
                <a:lnTo>
                  <a:pt x="240805" y="265655"/>
                </a:lnTo>
                <a:lnTo>
                  <a:pt x="251280" y="256671"/>
                </a:lnTo>
                <a:lnTo>
                  <a:pt x="260880" y="246771"/>
                </a:lnTo>
                <a:lnTo>
                  <a:pt x="269536" y="236024"/>
                </a:lnTo>
                <a:lnTo>
                  <a:pt x="277179" y="224495"/>
                </a:lnTo>
                <a:lnTo>
                  <a:pt x="283742" y="212251"/>
                </a:lnTo>
                <a:lnTo>
                  <a:pt x="289156" y="199358"/>
                </a:lnTo>
                <a:lnTo>
                  <a:pt x="293353" y="185885"/>
                </a:lnTo>
                <a:lnTo>
                  <a:pt x="296265" y="171896"/>
                </a:lnTo>
                <a:lnTo>
                  <a:pt x="297824" y="157459"/>
                </a:lnTo>
                <a:lnTo>
                  <a:pt x="298082" y="148664"/>
                </a:lnTo>
                <a:lnTo>
                  <a:pt x="297362" y="133971"/>
                </a:lnTo>
                <a:lnTo>
                  <a:pt x="295249" y="119692"/>
                </a:lnTo>
                <a:lnTo>
                  <a:pt x="291810" y="105893"/>
                </a:lnTo>
                <a:lnTo>
                  <a:pt x="287113" y="92639"/>
                </a:lnTo>
                <a:lnTo>
                  <a:pt x="281227" y="79998"/>
                </a:lnTo>
                <a:lnTo>
                  <a:pt x="274220" y="68034"/>
                </a:lnTo>
                <a:lnTo>
                  <a:pt x="266160" y="56815"/>
                </a:lnTo>
                <a:lnTo>
                  <a:pt x="257115" y="46406"/>
                </a:lnTo>
                <a:lnTo>
                  <a:pt x="247154" y="36874"/>
                </a:lnTo>
                <a:lnTo>
                  <a:pt x="236344" y="28284"/>
                </a:lnTo>
                <a:lnTo>
                  <a:pt x="224753" y="20704"/>
                </a:lnTo>
                <a:lnTo>
                  <a:pt x="212450" y="14199"/>
                </a:lnTo>
                <a:lnTo>
                  <a:pt x="199503" y="8835"/>
                </a:lnTo>
                <a:lnTo>
                  <a:pt x="185980" y="4679"/>
                </a:lnTo>
                <a:lnTo>
                  <a:pt x="171949" y="1797"/>
                </a:lnTo>
                <a:lnTo>
                  <a:pt x="157478" y="254"/>
                </a:lnTo>
                <a:lnTo>
                  <a:pt x="148667" y="0"/>
                </a:lnTo>
                <a:lnTo>
                  <a:pt x="133918" y="715"/>
                </a:lnTo>
                <a:lnTo>
                  <a:pt x="119590" y="2816"/>
                </a:lnTo>
                <a:lnTo>
                  <a:pt x="105748" y="6237"/>
                </a:lnTo>
                <a:lnTo>
                  <a:pt x="92459" y="10911"/>
                </a:lnTo>
                <a:lnTo>
                  <a:pt x="79790" y="16771"/>
                </a:lnTo>
                <a:lnTo>
                  <a:pt x="67806" y="23751"/>
                </a:lnTo>
                <a:lnTo>
                  <a:pt x="56573" y="31783"/>
                </a:lnTo>
                <a:lnTo>
                  <a:pt x="46158" y="40802"/>
                </a:lnTo>
                <a:lnTo>
                  <a:pt x="36627" y="50739"/>
                </a:lnTo>
                <a:lnTo>
                  <a:pt x="28046" y="61530"/>
                </a:lnTo>
                <a:lnTo>
                  <a:pt x="20482" y="73106"/>
                </a:lnTo>
                <a:lnTo>
                  <a:pt x="14000" y="85402"/>
                </a:lnTo>
                <a:lnTo>
                  <a:pt x="8666" y="98351"/>
                </a:lnTo>
                <a:lnTo>
                  <a:pt x="4548" y="111885"/>
                </a:lnTo>
                <a:lnTo>
                  <a:pt x="1711" y="125939"/>
                </a:lnTo>
                <a:lnTo>
                  <a:pt x="221" y="140446"/>
                </a:lnTo>
                <a:lnTo>
                  <a:pt x="0" y="148664"/>
                </a:lnTo>
                <a:close/>
              </a:path>
            </a:pathLst>
          </a:custGeom>
          <a:ln w="47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1761870" y="262800"/>
            <a:ext cx="6999089" cy="6245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5471" marR="26746">
              <a:lnSpc>
                <a:spcPts val="2270"/>
              </a:lnSpc>
              <a:spcBef>
                <a:spcPts val="113"/>
              </a:spcBef>
            </a:pPr>
            <a:r>
              <a:rPr dirty="0" smtClean="0" baseline="5125" sz="2100" spc="-4">
                <a:latin typeface="Comic Sans MS"/>
                <a:cs typeface="Comic Sans MS"/>
              </a:rPr>
              <a:t>b</a:t>
            </a:r>
            <a:r>
              <a:rPr dirty="0" smtClean="0" baseline="5125" sz="2100" spc="0">
                <a:latin typeface="Comic Sans MS"/>
                <a:cs typeface="Comic Sans MS"/>
              </a:rPr>
              <a:t>)</a:t>
            </a:r>
            <a:r>
              <a:rPr dirty="0" smtClean="0" baseline="5125" sz="2100" spc="-9">
                <a:latin typeface="Comic Sans MS"/>
                <a:cs typeface="Comic Sans MS"/>
              </a:rPr>
              <a:t> </a:t>
            </a:r>
            <a:r>
              <a:rPr dirty="0" smtClean="0" baseline="3587" sz="3000" spc="0" b="1">
                <a:solidFill>
                  <a:srgbClr val="FF0000"/>
                </a:solidFill>
                <a:latin typeface="Comic Sans MS"/>
                <a:cs typeface="Comic Sans MS"/>
              </a:rPr>
              <a:t>Réacti</a:t>
            </a:r>
            <a:r>
              <a:rPr dirty="0" smtClean="0" baseline="3587" sz="3000" spc="-9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3587" sz="3000" spc="0" b="1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3587" sz="3000" spc="-29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587" sz="3000" spc="0" b="1">
                <a:solidFill>
                  <a:srgbClr val="FF0000"/>
                </a:solidFill>
                <a:latin typeface="Comic Sans MS"/>
                <a:cs typeface="Comic Sans MS"/>
              </a:rPr>
              <a:t>d’oxyda</a:t>
            </a:r>
            <a:r>
              <a:rPr dirty="0" smtClean="0" baseline="3587" sz="3000" spc="-9" b="1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3587" sz="3000" spc="0" b="1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3587" sz="3000" spc="-9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3587" sz="3000" spc="0" b="1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ts val="1935"/>
              </a:lnSpc>
              <a:spcBef>
                <a:spcPts val="694"/>
              </a:spcBef>
            </a:pPr>
            <a:r>
              <a:rPr dirty="0" smtClean="0" sz="1400" spc="0">
                <a:latin typeface="Comic Sans MS"/>
                <a:cs typeface="Comic Sans MS"/>
              </a:rPr>
              <a:t>-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xyd</a:t>
            </a:r>
            <a:r>
              <a:rPr dirty="0" smtClean="0" sz="1400" spc="4">
                <a:latin typeface="Comic Sans MS"/>
                <a:cs typeface="Comic Sans MS"/>
              </a:rPr>
              <a:t>a</a:t>
            </a:r>
            <a:r>
              <a:rPr dirty="0" smtClean="0" sz="1400" spc="0">
                <a:latin typeface="Comic Sans MS"/>
                <a:cs typeface="Comic Sans MS"/>
              </a:rPr>
              <a:t>nts</a:t>
            </a:r>
            <a:r>
              <a:rPr dirty="0" smtClean="0" sz="1400" spc="-25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f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rts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oxy</a:t>
            </a:r>
            <a:r>
              <a:rPr dirty="0" smtClean="0" sz="1400" spc="4">
                <a:latin typeface="Comic Sans MS"/>
                <a:cs typeface="Comic Sans MS"/>
              </a:rPr>
              <a:t>d</a:t>
            </a:r>
            <a:r>
              <a:rPr dirty="0" smtClean="0" sz="1400" spc="0">
                <a:latin typeface="Comic Sans MS"/>
                <a:cs typeface="Comic Sans MS"/>
              </a:rPr>
              <a:t>ent</a:t>
            </a:r>
            <a:r>
              <a:rPr dirty="0" smtClean="0" sz="1400" spc="-2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tr</a:t>
            </a:r>
            <a:r>
              <a:rPr dirty="0" smtClean="0" sz="1400" spc="-4">
                <a:latin typeface="Comic Sans MS"/>
                <a:cs typeface="Comic Sans MS"/>
              </a:rPr>
              <a:t>è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dif</a:t>
            </a:r>
            <a:r>
              <a:rPr dirty="0" smtClean="0" sz="1400" spc="-9">
                <a:latin typeface="Comic Sans MS"/>
                <a:cs typeface="Comic Sans MS"/>
              </a:rPr>
              <a:t>f</a:t>
            </a:r>
            <a:r>
              <a:rPr dirty="0" smtClean="0" sz="1400" spc="0">
                <a:latin typeface="Comic Sans MS"/>
                <a:cs typeface="Comic Sans MS"/>
              </a:rPr>
              <a:t>icilement</a:t>
            </a:r>
            <a:r>
              <a:rPr dirty="0" smtClean="0" sz="1400" spc="-2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le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cycle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(a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contrario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des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alcè</a:t>
            </a:r>
            <a:r>
              <a:rPr dirty="0" smtClean="0" sz="1400" spc="-4">
                <a:latin typeface="Comic Sans MS"/>
                <a:cs typeface="Comic Sans MS"/>
              </a:rPr>
              <a:t>n</a:t>
            </a:r>
            <a:r>
              <a:rPr dirty="0" smtClean="0" sz="1400" spc="0">
                <a:latin typeface="Comic Sans MS"/>
                <a:cs typeface="Comic Sans MS"/>
              </a:rPr>
              <a:t>es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: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</a:t>
            </a:r>
            <a:r>
              <a:rPr dirty="0" smtClean="0" sz="1400" spc="4">
                <a:latin typeface="Comic Sans MS"/>
                <a:cs typeface="Comic Sans MS"/>
              </a:rPr>
              <a:t>i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ls)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761870" y="1110575"/>
            <a:ext cx="12641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914270" y="1110575"/>
            <a:ext cx="179492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r</a:t>
            </a:r>
            <a:r>
              <a:rPr dirty="0" smtClean="0" baseline="1708" sz="2100" spc="-4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acti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latin typeface="Comic Sans MS"/>
                <a:cs typeface="Comic Sans MS"/>
              </a:rPr>
              <a:t>d</a:t>
            </a:r>
            <a:r>
              <a:rPr dirty="0" smtClean="0" baseline="1708" sz="2100" spc="-4" b="1">
                <a:latin typeface="Comic Sans MS"/>
                <a:cs typeface="Comic Sans MS"/>
              </a:rPr>
              <a:t>’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xy</a:t>
            </a:r>
            <a:r>
              <a:rPr dirty="0" smtClean="0" baseline="1708" sz="2100" spc="4" b="1">
                <a:latin typeface="Comic Sans MS"/>
                <a:cs typeface="Comic Sans MS"/>
              </a:rPr>
              <a:t>d</a:t>
            </a:r>
            <a:r>
              <a:rPr dirty="0" smtClean="0" baseline="1708" sz="2100" spc="0" b="1">
                <a:latin typeface="Comic Sans MS"/>
                <a:cs typeface="Comic Sans MS"/>
              </a:rPr>
              <a:t>ati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731407" y="1110575"/>
            <a:ext cx="34332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des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099970" y="1110575"/>
            <a:ext cx="67551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c</a:t>
            </a:r>
            <a:r>
              <a:rPr dirty="0" smtClean="0" baseline="1708" sz="2100" spc="4" b="1">
                <a:latin typeface="Comic Sans MS"/>
                <a:cs typeface="Comic Sans MS"/>
              </a:rPr>
              <a:t>h</a:t>
            </a:r>
            <a:r>
              <a:rPr dirty="0" smtClean="0" baseline="1708" sz="2100" spc="0" b="1">
                <a:latin typeface="Comic Sans MS"/>
                <a:cs typeface="Comic Sans MS"/>
              </a:rPr>
              <a:t>aîn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02503" y="1110575"/>
            <a:ext cx="200755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lat</a:t>
            </a:r>
            <a:r>
              <a:rPr dirty="0" smtClean="0" baseline="1708" sz="2100" spc="-4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ral</a:t>
            </a:r>
            <a:r>
              <a:rPr dirty="0" smtClean="0" baseline="1708" sz="2100" spc="-9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-159" b="1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ssi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latin typeface="Comic Sans MS"/>
                <a:cs typeface="Comic Sans MS"/>
              </a:rPr>
              <a:t>h</a:t>
            </a:r>
            <a:r>
              <a:rPr dirty="0" smtClean="0" baseline="1708" sz="2100" spc="0" b="1">
                <a:latin typeface="Comic Sans MS"/>
                <a:cs typeface="Comic Sans MS"/>
              </a:rPr>
              <a:t>y</a:t>
            </a:r>
            <a:r>
              <a:rPr dirty="0" smtClean="0" baseline="1708" sz="2100" spc="4" b="1">
                <a:latin typeface="Comic Sans MS"/>
                <a:cs typeface="Comic Sans MS"/>
              </a:rPr>
              <a:t>d</a:t>
            </a:r>
            <a:r>
              <a:rPr dirty="0" smtClean="0" baseline="1708" sz="2100" spc="0" b="1">
                <a:latin typeface="Comic Sans MS"/>
                <a:cs typeface="Comic Sans MS"/>
              </a:rPr>
              <a:t>rogè</a:t>
            </a:r>
            <a:r>
              <a:rPr dirty="0" smtClean="0" baseline="1708" sz="2100" spc="-4" b="1">
                <a:latin typeface="Comic Sans MS"/>
                <a:cs typeface="Comic Sans MS"/>
              </a:rPr>
              <a:t>n</a:t>
            </a:r>
            <a:r>
              <a:rPr dirty="0" smtClean="0" baseline="1708" sz="2100" spc="0" b="1"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834748" y="1110575"/>
            <a:ext cx="103469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b</a:t>
            </a:r>
            <a:r>
              <a:rPr dirty="0" smtClean="0" baseline="1708" sz="2100" spc="-9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nzyli</a:t>
            </a:r>
            <a:r>
              <a:rPr dirty="0" smtClean="0" baseline="1708" sz="2100" spc="4" b="1">
                <a:latin typeface="Comic Sans MS"/>
                <a:cs typeface="Comic Sans MS"/>
              </a:rPr>
              <a:t>q</a:t>
            </a:r>
            <a:r>
              <a:rPr dirty="0" smtClean="0" baseline="1708" sz="2100" spc="0" b="1">
                <a:latin typeface="Comic Sans MS"/>
                <a:cs typeface="Comic Sans MS"/>
              </a:rPr>
              <a:t>ue</a:t>
            </a:r>
            <a:r>
              <a:rPr dirty="0" smtClean="0" baseline="1708" sz="2100" spc="-194" b="1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296892" y="1787545"/>
            <a:ext cx="156047" cy="1752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0" b="1">
                <a:latin typeface="Arial"/>
                <a:cs typeface="Arial"/>
              </a:rPr>
              <a:t>H</a:t>
            </a:r>
            <a:endParaRPr sz="11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246909" y="1834360"/>
            <a:ext cx="156047" cy="1752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0" b="1">
                <a:latin typeface="Arial"/>
                <a:cs typeface="Arial"/>
              </a:rPr>
              <a:t>H</a:t>
            </a:r>
            <a:endParaRPr sz="11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116684" y="1922014"/>
            <a:ext cx="164437" cy="1752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0">
                <a:latin typeface="Arial"/>
                <a:cs typeface="Arial"/>
              </a:rPr>
              <a:t>O</a:t>
            </a:r>
            <a:endParaRPr sz="11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548866" y="1922014"/>
            <a:ext cx="271843" cy="1752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-5">
                <a:latin typeface="Arial"/>
                <a:cs typeface="Arial"/>
              </a:rPr>
              <a:t>O</a:t>
            </a:r>
            <a:r>
              <a:rPr dirty="0" smtClean="0" sz="1150" spc="0">
                <a:latin typeface="Arial"/>
                <a:cs typeface="Arial"/>
              </a:rPr>
              <a:t>H</a:t>
            </a:r>
            <a:endParaRPr sz="11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546664" y="2036936"/>
            <a:ext cx="156047" cy="1752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0" b="1">
                <a:latin typeface="Arial"/>
                <a:cs typeface="Arial"/>
              </a:rPr>
              <a:t>H</a:t>
            </a:r>
            <a:endParaRPr sz="11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939667" y="2046524"/>
            <a:ext cx="255563" cy="1752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-5">
                <a:latin typeface="Arial"/>
                <a:cs typeface="Arial"/>
              </a:rPr>
              <a:t>M</a:t>
            </a:r>
            <a:r>
              <a:rPr dirty="0" smtClean="0" sz="1150" spc="0">
                <a:latin typeface="Arial"/>
                <a:cs typeface="Arial"/>
              </a:rPr>
              <a:t>e</a:t>
            </a:r>
            <a:endParaRPr sz="11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889372" y="2092965"/>
            <a:ext cx="255627" cy="1752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-5">
                <a:latin typeface="Arial"/>
                <a:cs typeface="Arial"/>
              </a:rPr>
              <a:t>M</a:t>
            </a:r>
            <a:r>
              <a:rPr dirty="0" smtClean="0" sz="1150" spc="0">
                <a:latin typeface="Arial"/>
                <a:cs typeface="Arial"/>
              </a:rPr>
              <a:t>e</a:t>
            </a:r>
            <a:endParaRPr sz="11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491937" y="2092966"/>
            <a:ext cx="255626" cy="1752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-5">
                <a:latin typeface="Arial"/>
                <a:cs typeface="Arial"/>
              </a:rPr>
              <a:t>M</a:t>
            </a:r>
            <a:r>
              <a:rPr dirty="0" smtClean="0" sz="1150" spc="0">
                <a:latin typeface="Arial"/>
                <a:cs typeface="Arial"/>
              </a:rPr>
              <a:t>e</a:t>
            </a:r>
            <a:endParaRPr sz="11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39263" y="2354933"/>
            <a:ext cx="246534" cy="1752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-4">
                <a:latin typeface="Arial"/>
                <a:cs typeface="Arial"/>
              </a:rPr>
              <a:t>[</a:t>
            </a:r>
            <a:r>
              <a:rPr dirty="0" smtClean="0" sz="1150" spc="-4">
                <a:latin typeface="Arial"/>
                <a:cs typeface="Arial"/>
              </a:rPr>
              <a:t>O</a:t>
            </a:r>
            <a:r>
              <a:rPr dirty="0" smtClean="0" sz="1150" spc="0">
                <a:latin typeface="Arial"/>
                <a:cs typeface="Arial"/>
              </a:rPr>
              <a:t>]</a:t>
            </a:r>
            <a:endParaRPr sz="11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337401" y="2373734"/>
            <a:ext cx="246410" cy="1752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-4">
                <a:latin typeface="Arial"/>
                <a:cs typeface="Arial"/>
              </a:rPr>
              <a:t>[</a:t>
            </a:r>
            <a:r>
              <a:rPr dirty="0" smtClean="0" sz="1150" spc="-4">
                <a:latin typeface="Arial"/>
                <a:cs typeface="Arial"/>
              </a:rPr>
              <a:t>O</a:t>
            </a:r>
            <a:r>
              <a:rPr dirty="0" smtClean="0" sz="1150" spc="0">
                <a:latin typeface="Arial"/>
                <a:cs typeface="Arial"/>
              </a:rPr>
              <a:t>]</a:t>
            </a:r>
            <a:endParaRPr sz="11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38695" y="2505910"/>
            <a:ext cx="258863" cy="1777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M</a:t>
            </a:r>
            <a:r>
              <a:rPr dirty="0" smtClean="0" sz="1200" spc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081260" y="2759774"/>
            <a:ext cx="258864" cy="1777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M</a:t>
            </a:r>
            <a:r>
              <a:rPr dirty="0" smtClean="0" sz="1200" spc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691759" y="2759774"/>
            <a:ext cx="258863" cy="1777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M</a:t>
            </a:r>
            <a:r>
              <a:rPr dirty="0" smtClean="0" sz="1200" spc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71791" y="3054695"/>
            <a:ext cx="250110" cy="1777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[</a:t>
            </a: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]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76649" y="3177316"/>
            <a:ext cx="246783" cy="1752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-4">
                <a:latin typeface="Arial"/>
                <a:cs typeface="Arial"/>
              </a:rPr>
              <a:t>[</a:t>
            </a:r>
            <a:r>
              <a:rPr dirty="0" smtClean="0" sz="1150" spc="-4">
                <a:latin typeface="Arial"/>
                <a:cs typeface="Arial"/>
              </a:rPr>
              <a:t>O</a:t>
            </a:r>
            <a:r>
              <a:rPr dirty="0" smtClean="0" sz="1150" spc="0">
                <a:latin typeface="Arial"/>
                <a:cs typeface="Arial"/>
              </a:rPr>
              <a:t>]</a:t>
            </a:r>
            <a:endParaRPr sz="11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42051" y="3619461"/>
            <a:ext cx="156047" cy="1752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0" b="1">
                <a:latin typeface="Arial"/>
                <a:cs typeface="Arial"/>
              </a:rPr>
              <a:t>H</a:t>
            </a:r>
            <a:endParaRPr sz="11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92280" y="3869152"/>
            <a:ext cx="156047" cy="1752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0" b="1">
                <a:latin typeface="Arial"/>
                <a:cs typeface="Arial"/>
              </a:rPr>
              <a:t>H</a:t>
            </a:r>
            <a:endParaRPr sz="11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91823" y="3869152"/>
            <a:ext cx="156047" cy="1752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dirty="0" smtClean="0" sz="1150" spc="0" b="1">
                <a:latin typeface="Arial"/>
                <a:cs typeface="Arial"/>
              </a:rPr>
              <a:t>H</a:t>
            </a:r>
            <a:endParaRPr sz="11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95468" y="4536565"/>
            <a:ext cx="406535" cy="2395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5997" sz="2175" spc="-4">
                <a:latin typeface="Arial"/>
                <a:cs typeface="Arial"/>
              </a:rPr>
              <a:t>C</a:t>
            </a:r>
            <a:r>
              <a:rPr dirty="0" smtClean="0" baseline="5997" sz="2175" spc="-4">
                <a:latin typeface="Arial"/>
                <a:cs typeface="Arial"/>
              </a:rPr>
              <a:t>H</a:t>
            </a:r>
            <a:r>
              <a:rPr dirty="0" smtClean="0" baseline="-5270" sz="1650" spc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89385" y="4548425"/>
            <a:ext cx="613923" cy="2131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50" spc="-4">
                <a:latin typeface="Arial"/>
                <a:cs typeface="Arial"/>
              </a:rPr>
              <a:t>C</a:t>
            </a:r>
            <a:r>
              <a:rPr dirty="0" smtClean="0" sz="1450" spc="-14">
                <a:latin typeface="Arial"/>
                <a:cs typeface="Arial"/>
              </a:rPr>
              <a:t>O</a:t>
            </a:r>
            <a:r>
              <a:rPr dirty="0" smtClean="0" sz="1450" spc="-14">
                <a:latin typeface="Arial"/>
                <a:cs typeface="Arial"/>
              </a:rPr>
              <a:t>O</a:t>
            </a:r>
            <a:r>
              <a:rPr dirty="0" smtClean="0" sz="1450" spc="0">
                <a:latin typeface="Arial"/>
                <a:cs typeface="Arial"/>
              </a:rPr>
              <a:t>H</a:t>
            </a:r>
            <a:endParaRPr sz="14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94872" y="4947123"/>
            <a:ext cx="302061" cy="2131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50" spc="-9">
                <a:latin typeface="Arial"/>
                <a:cs typeface="Arial"/>
              </a:rPr>
              <a:t>[</a:t>
            </a:r>
            <a:r>
              <a:rPr dirty="0" smtClean="0" sz="1450" spc="-14">
                <a:latin typeface="Arial"/>
                <a:cs typeface="Arial"/>
              </a:rPr>
              <a:t>O</a:t>
            </a:r>
            <a:r>
              <a:rPr dirty="0" smtClean="0" sz="1450" spc="0">
                <a:latin typeface="Arial"/>
                <a:cs typeface="Arial"/>
              </a:rPr>
              <a:t>]</a:t>
            </a:r>
            <a:endParaRPr sz="14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34093" y="5474752"/>
            <a:ext cx="1103973" cy="2391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0"/>
              </a:lnSpc>
              <a:spcBef>
                <a:spcPts val="89"/>
              </a:spcBef>
            </a:pPr>
            <a:r>
              <a:rPr dirty="0" smtClean="0" baseline="5997" sz="2175" spc="-4">
                <a:latin typeface="Arial"/>
                <a:cs typeface="Arial"/>
              </a:rPr>
              <a:t>C</a:t>
            </a:r>
            <a:r>
              <a:rPr dirty="0" smtClean="0" baseline="5997" sz="2175" spc="-4">
                <a:latin typeface="Arial"/>
                <a:cs typeface="Arial"/>
              </a:rPr>
              <a:t>H</a:t>
            </a:r>
            <a:r>
              <a:rPr dirty="0" smtClean="0" baseline="-7905" sz="1650" spc="-4">
                <a:latin typeface="Arial"/>
                <a:cs typeface="Arial"/>
              </a:rPr>
              <a:t>2</a:t>
            </a:r>
            <a:r>
              <a:rPr dirty="0" smtClean="0" baseline="5997" sz="2175" spc="-4">
                <a:latin typeface="Arial"/>
                <a:cs typeface="Arial"/>
              </a:rPr>
              <a:t>C</a:t>
            </a:r>
            <a:r>
              <a:rPr dirty="0" smtClean="0" baseline="5997" sz="2175" spc="-4">
                <a:latin typeface="Arial"/>
                <a:cs typeface="Arial"/>
              </a:rPr>
              <a:t>H</a:t>
            </a:r>
            <a:r>
              <a:rPr dirty="0" smtClean="0" baseline="-7905" sz="1650" spc="-4">
                <a:latin typeface="Arial"/>
                <a:cs typeface="Arial"/>
              </a:rPr>
              <a:t>2</a:t>
            </a:r>
            <a:r>
              <a:rPr dirty="0" smtClean="0" baseline="5997" sz="2175" spc="-4">
                <a:latin typeface="Arial"/>
                <a:cs typeface="Arial"/>
              </a:rPr>
              <a:t>C</a:t>
            </a:r>
            <a:r>
              <a:rPr dirty="0" smtClean="0" baseline="5997" sz="2175" spc="-4">
                <a:latin typeface="Arial"/>
                <a:cs typeface="Arial"/>
              </a:rPr>
              <a:t>H</a:t>
            </a:r>
            <a:r>
              <a:rPr dirty="0" smtClean="0" baseline="-7905" sz="1650" spc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28056" y="5486238"/>
            <a:ext cx="613923" cy="2131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50" spc="-4">
                <a:latin typeface="Arial"/>
                <a:cs typeface="Arial"/>
              </a:rPr>
              <a:t>C</a:t>
            </a:r>
            <a:r>
              <a:rPr dirty="0" smtClean="0" sz="1450" spc="-14">
                <a:latin typeface="Arial"/>
                <a:cs typeface="Arial"/>
              </a:rPr>
              <a:t>O</a:t>
            </a:r>
            <a:r>
              <a:rPr dirty="0" smtClean="0" sz="1450" spc="-14">
                <a:latin typeface="Arial"/>
                <a:cs typeface="Arial"/>
              </a:rPr>
              <a:t>O</a:t>
            </a:r>
            <a:r>
              <a:rPr dirty="0" smtClean="0" sz="1450" spc="0">
                <a:latin typeface="Arial"/>
                <a:cs typeface="Arial"/>
              </a:rPr>
              <a:t>H</a:t>
            </a:r>
            <a:endParaRPr sz="14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448290" y="6461063"/>
            <a:ext cx="858529" cy="239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201</a:t>
            </a:r>
            <a:r>
              <a:rPr dirty="0" smtClean="0" baseline="-5012" sz="1500" spc="-329">
                <a:latin typeface="Segoe UI"/>
                <a:cs typeface="Segoe UI"/>
              </a:rPr>
              <a:t>5</a:t>
            </a:r>
            <a:r>
              <a:rPr dirty="0" smtClean="0" baseline="18284" sz="1800" spc="4">
                <a:latin typeface="Verdana"/>
                <a:cs typeface="Verdana"/>
              </a:rPr>
              <a:t>92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92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28496" y="3781566"/>
            <a:ext cx="179671" cy="1796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7408167" y="3781566"/>
            <a:ext cx="179297" cy="1796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7228496" y="3961233"/>
            <a:ext cx="179671" cy="2494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7408167" y="3961233"/>
            <a:ext cx="179297" cy="2494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2313853" y="2661113"/>
            <a:ext cx="196057" cy="1826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2509911" y="2661113"/>
            <a:ext cx="177358" cy="1826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2313853" y="2843734"/>
            <a:ext cx="196057" cy="2538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2509911" y="2843734"/>
            <a:ext cx="177358" cy="2538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5119048" y="1996477"/>
            <a:ext cx="193691" cy="1794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5312739" y="1996477"/>
            <a:ext cx="174889" cy="1794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5119048" y="2175895"/>
            <a:ext cx="193691" cy="249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5312739" y="2175895"/>
            <a:ext cx="174889" cy="249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9169267" y="1949662"/>
            <a:ext cx="193740" cy="1794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9363008" y="1949662"/>
            <a:ext cx="179671" cy="1794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9169267" y="2129080"/>
            <a:ext cx="193740" cy="249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9363008" y="2129080"/>
            <a:ext cx="179671" cy="249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object 121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2135124" y="260603"/>
            <a:ext cx="6928104" cy="1007363"/>
          </a:xfrm>
          <a:custGeom>
            <a:avLst/>
            <a:gdLst/>
            <a:ahLst/>
            <a:cxnLst/>
            <a:rect l="l" t="t" r="r" b="b"/>
            <a:pathLst>
              <a:path w="6928104" h="1007363">
                <a:moveTo>
                  <a:pt x="0" y="1007363"/>
                </a:moveTo>
                <a:lnTo>
                  <a:pt x="6928104" y="1007363"/>
                </a:lnTo>
                <a:lnTo>
                  <a:pt x="69281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2912973" y="752796"/>
            <a:ext cx="253756" cy="437776"/>
          </a:xfrm>
          <a:custGeom>
            <a:avLst/>
            <a:gdLst/>
            <a:ahLst/>
            <a:cxnLst/>
            <a:rect l="l" t="t" r="r" b="b"/>
            <a:pathLst>
              <a:path w="253756" h="437776">
                <a:moveTo>
                  <a:pt x="0" y="0"/>
                </a:moveTo>
                <a:lnTo>
                  <a:pt x="253756" y="437776"/>
                </a:lnTo>
              </a:path>
            </a:pathLst>
          </a:custGeom>
          <a:ln w="137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2984208" y="752796"/>
            <a:ext cx="219751" cy="377311"/>
          </a:xfrm>
          <a:custGeom>
            <a:avLst/>
            <a:gdLst/>
            <a:ahLst/>
            <a:cxnLst/>
            <a:rect l="l" t="t" r="r" b="b"/>
            <a:pathLst>
              <a:path w="219751" h="377311">
                <a:moveTo>
                  <a:pt x="0" y="0"/>
                </a:moveTo>
                <a:lnTo>
                  <a:pt x="219751" y="377311"/>
                </a:lnTo>
              </a:path>
            </a:pathLst>
          </a:custGeom>
          <a:ln w="137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3166729" y="1190572"/>
            <a:ext cx="507512" cy="0"/>
          </a:xfrm>
          <a:custGeom>
            <a:avLst/>
            <a:gdLst/>
            <a:ahLst/>
            <a:cxnLst/>
            <a:rect l="l" t="t" r="r" b="b"/>
            <a:pathLst>
              <a:path w="507512" h="0">
                <a:moveTo>
                  <a:pt x="0" y="0"/>
                </a:moveTo>
                <a:lnTo>
                  <a:pt x="507512" y="0"/>
                </a:lnTo>
              </a:path>
            </a:pathLst>
          </a:custGeom>
          <a:ln w="169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3674242" y="752796"/>
            <a:ext cx="253671" cy="437776"/>
          </a:xfrm>
          <a:custGeom>
            <a:avLst/>
            <a:gdLst/>
            <a:ahLst/>
            <a:cxnLst/>
            <a:rect l="l" t="t" r="r" b="b"/>
            <a:pathLst>
              <a:path w="253671" h="437776">
                <a:moveTo>
                  <a:pt x="0" y="437776"/>
                </a:moveTo>
                <a:lnTo>
                  <a:pt x="253671" y="0"/>
                </a:lnTo>
              </a:path>
            </a:pathLst>
          </a:custGeom>
          <a:ln w="137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3640236" y="752796"/>
            <a:ext cx="216593" cy="377311"/>
          </a:xfrm>
          <a:custGeom>
            <a:avLst/>
            <a:gdLst/>
            <a:ahLst/>
            <a:cxnLst/>
            <a:rect l="l" t="t" r="r" b="b"/>
            <a:pathLst>
              <a:path w="216593" h="377311">
                <a:moveTo>
                  <a:pt x="0" y="377311"/>
                </a:moveTo>
                <a:lnTo>
                  <a:pt x="216593" y="0"/>
                </a:lnTo>
              </a:path>
            </a:pathLst>
          </a:custGeom>
          <a:ln w="137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3674241" y="314638"/>
            <a:ext cx="253671" cy="438158"/>
          </a:xfrm>
          <a:custGeom>
            <a:avLst/>
            <a:gdLst/>
            <a:ahLst/>
            <a:cxnLst/>
            <a:rect l="l" t="t" r="r" b="b"/>
            <a:pathLst>
              <a:path w="253671" h="438158">
                <a:moveTo>
                  <a:pt x="253671" y="438158"/>
                </a:moveTo>
                <a:lnTo>
                  <a:pt x="0" y="0"/>
                </a:lnTo>
              </a:path>
            </a:pathLst>
          </a:custGeom>
          <a:ln w="137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3166729" y="314638"/>
            <a:ext cx="507512" cy="0"/>
          </a:xfrm>
          <a:custGeom>
            <a:avLst/>
            <a:gdLst/>
            <a:ahLst/>
            <a:cxnLst/>
            <a:rect l="l" t="t" r="r" b="b"/>
            <a:pathLst>
              <a:path w="507512" h="0">
                <a:moveTo>
                  <a:pt x="507512" y="0"/>
                </a:moveTo>
                <a:lnTo>
                  <a:pt x="0" y="0"/>
                </a:lnTo>
              </a:path>
            </a:pathLst>
          </a:custGeom>
          <a:ln w="169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3200734" y="375092"/>
            <a:ext cx="439502" cy="0"/>
          </a:xfrm>
          <a:custGeom>
            <a:avLst/>
            <a:gdLst/>
            <a:ahLst/>
            <a:cxnLst/>
            <a:rect l="l" t="t" r="r" b="b"/>
            <a:pathLst>
              <a:path w="439502" h="0">
                <a:moveTo>
                  <a:pt x="439502" y="0"/>
                </a:moveTo>
                <a:lnTo>
                  <a:pt x="0" y="0"/>
                </a:lnTo>
              </a:path>
            </a:pathLst>
          </a:custGeom>
          <a:ln w="169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2912973" y="314638"/>
            <a:ext cx="253756" cy="438158"/>
          </a:xfrm>
          <a:custGeom>
            <a:avLst/>
            <a:gdLst/>
            <a:ahLst/>
            <a:cxnLst/>
            <a:rect l="l" t="t" r="r" b="b"/>
            <a:pathLst>
              <a:path w="253756" h="438158">
                <a:moveTo>
                  <a:pt x="0" y="438158"/>
                </a:moveTo>
                <a:lnTo>
                  <a:pt x="253756" y="0"/>
                </a:lnTo>
              </a:path>
            </a:pathLst>
          </a:custGeom>
          <a:ln w="137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3927913" y="752796"/>
            <a:ext cx="426163" cy="0"/>
          </a:xfrm>
          <a:custGeom>
            <a:avLst/>
            <a:gdLst/>
            <a:ahLst/>
            <a:cxnLst/>
            <a:rect l="l" t="t" r="r" b="b"/>
            <a:pathLst>
              <a:path w="426163" h="0">
                <a:moveTo>
                  <a:pt x="0" y="0"/>
                </a:moveTo>
                <a:lnTo>
                  <a:pt x="426163" y="0"/>
                </a:lnTo>
              </a:path>
            </a:pathLst>
          </a:custGeom>
          <a:ln w="169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2490456" y="752796"/>
            <a:ext cx="422516" cy="0"/>
          </a:xfrm>
          <a:custGeom>
            <a:avLst/>
            <a:gdLst/>
            <a:ahLst/>
            <a:cxnLst/>
            <a:rect l="l" t="t" r="r" b="b"/>
            <a:pathLst>
              <a:path w="422516" h="0">
                <a:moveTo>
                  <a:pt x="422516" y="0"/>
                </a:moveTo>
                <a:lnTo>
                  <a:pt x="0" y="0"/>
                </a:lnTo>
              </a:path>
            </a:pathLst>
          </a:custGeom>
          <a:ln w="169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5639489" y="685081"/>
            <a:ext cx="253773" cy="131403"/>
          </a:xfrm>
          <a:custGeom>
            <a:avLst/>
            <a:gdLst/>
            <a:ahLst/>
            <a:cxnLst/>
            <a:rect l="l" t="t" r="r" b="b"/>
            <a:pathLst>
              <a:path w="253773" h="131403">
                <a:moveTo>
                  <a:pt x="253773" y="67714"/>
                </a:moveTo>
                <a:lnTo>
                  <a:pt x="0" y="0"/>
                </a:lnTo>
                <a:lnTo>
                  <a:pt x="30392" y="67714"/>
                </a:lnTo>
                <a:lnTo>
                  <a:pt x="0" y="131403"/>
                </a:lnTo>
                <a:lnTo>
                  <a:pt x="253773" y="677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4901977" y="756232"/>
            <a:ext cx="768073" cy="0"/>
          </a:xfrm>
          <a:custGeom>
            <a:avLst/>
            <a:gdLst/>
            <a:ahLst/>
            <a:cxnLst/>
            <a:rect l="l" t="t" r="r" b="b"/>
            <a:pathLst>
              <a:path w="768073" h="0">
                <a:moveTo>
                  <a:pt x="768073" y="0"/>
                </a:moveTo>
                <a:lnTo>
                  <a:pt x="0" y="0"/>
                </a:lnTo>
              </a:path>
            </a:pathLst>
          </a:custGeom>
          <a:ln w="36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4892015" y="754421"/>
            <a:ext cx="777849" cy="0"/>
          </a:xfrm>
          <a:custGeom>
            <a:avLst/>
            <a:gdLst/>
            <a:ahLst/>
            <a:cxnLst/>
            <a:rect l="l" t="t" r="r" b="b"/>
            <a:pathLst>
              <a:path w="777849" h="0">
                <a:moveTo>
                  <a:pt x="0" y="0"/>
                </a:moveTo>
                <a:lnTo>
                  <a:pt x="777849" y="0"/>
                </a:lnTo>
              </a:path>
            </a:pathLst>
          </a:custGeom>
          <a:ln w="182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7073822" y="769338"/>
            <a:ext cx="253266" cy="438165"/>
          </a:xfrm>
          <a:custGeom>
            <a:avLst/>
            <a:gdLst/>
            <a:ahLst/>
            <a:cxnLst/>
            <a:rect l="l" t="t" r="r" b="b"/>
            <a:pathLst>
              <a:path w="253266" h="438165">
                <a:moveTo>
                  <a:pt x="0" y="0"/>
                </a:moveTo>
                <a:lnTo>
                  <a:pt x="253266" y="438165"/>
                </a:lnTo>
              </a:path>
            </a:pathLst>
          </a:custGeom>
          <a:ln w="137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7144568" y="769338"/>
            <a:ext cx="219835" cy="377698"/>
          </a:xfrm>
          <a:custGeom>
            <a:avLst/>
            <a:gdLst/>
            <a:ahLst/>
            <a:cxnLst/>
            <a:rect l="l" t="t" r="r" b="b"/>
            <a:pathLst>
              <a:path w="219835" h="377698">
                <a:moveTo>
                  <a:pt x="0" y="0"/>
                </a:moveTo>
                <a:lnTo>
                  <a:pt x="219835" y="377698"/>
                </a:lnTo>
              </a:path>
            </a:pathLst>
          </a:custGeom>
          <a:ln w="137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7327089" y="1207503"/>
            <a:ext cx="507546" cy="0"/>
          </a:xfrm>
          <a:custGeom>
            <a:avLst/>
            <a:gdLst/>
            <a:ahLst/>
            <a:cxnLst/>
            <a:rect l="l" t="t" r="r" b="b"/>
            <a:pathLst>
              <a:path w="507546" h="0">
                <a:moveTo>
                  <a:pt x="0" y="0"/>
                </a:moveTo>
                <a:lnTo>
                  <a:pt x="507546" y="0"/>
                </a:lnTo>
              </a:path>
            </a:pathLst>
          </a:custGeom>
          <a:ln w="169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7834635" y="769338"/>
            <a:ext cx="253773" cy="438165"/>
          </a:xfrm>
          <a:custGeom>
            <a:avLst/>
            <a:gdLst/>
            <a:ahLst/>
            <a:cxnLst/>
            <a:rect l="l" t="t" r="r" b="b"/>
            <a:pathLst>
              <a:path w="253773" h="438165">
                <a:moveTo>
                  <a:pt x="0" y="438165"/>
                </a:moveTo>
                <a:lnTo>
                  <a:pt x="253773" y="0"/>
                </a:lnTo>
              </a:path>
            </a:pathLst>
          </a:custGeom>
          <a:ln w="137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7800698" y="769338"/>
            <a:ext cx="216458" cy="377698"/>
          </a:xfrm>
          <a:custGeom>
            <a:avLst/>
            <a:gdLst/>
            <a:ahLst/>
            <a:cxnLst/>
            <a:rect l="l" t="t" r="r" b="b"/>
            <a:pathLst>
              <a:path w="216458" h="377698">
                <a:moveTo>
                  <a:pt x="0" y="377698"/>
                </a:moveTo>
                <a:lnTo>
                  <a:pt x="216458" y="0"/>
                </a:lnTo>
              </a:path>
            </a:pathLst>
          </a:custGeom>
          <a:ln w="137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7834635" y="331567"/>
            <a:ext cx="253773" cy="437771"/>
          </a:xfrm>
          <a:custGeom>
            <a:avLst/>
            <a:gdLst/>
            <a:ahLst/>
            <a:cxnLst/>
            <a:rect l="l" t="t" r="r" b="b"/>
            <a:pathLst>
              <a:path w="253773" h="437771">
                <a:moveTo>
                  <a:pt x="253773" y="437771"/>
                </a:moveTo>
                <a:lnTo>
                  <a:pt x="0" y="0"/>
                </a:lnTo>
              </a:path>
            </a:pathLst>
          </a:custGeom>
          <a:ln w="137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7327089" y="331567"/>
            <a:ext cx="507546" cy="0"/>
          </a:xfrm>
          <a:custGeom>
            <a:avLst/>
            <a:gdLst/>
            <a:ahLst/>
            <a:cxnLst/>
            <a:rect l="l" t="t" r="r" b="b"/>
            <a:pathLst>
              <a:path w="507546" h="0">
                <a:moveTo>
                  <a:pt x="507546" y="0"/>
                </a:moveTo>
                <a:lnTo>
                  <a:pt x="0" y="0"/>
                </a:lnTo>
              </a:path>
            </a:pathLst>
          </a:custGeom>
          <a:ln w="169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7361196" y="392021"/>
            <a:ext cx="439502" cy="0"/>
          </a:xfrm>
          <a:custGeom>
            <a:avLst/>
            <a:gdLst/>
            <a:ahLst/>
            <a:cxnLst/>
            <a:rect l="l" t="t" r="r" b="b"/>
            <a:pathLst>
              <a:path w="439502" h="0">
                <a:moveTo>
                  <a:pt x="439502" y="0"/>
                </a:moveTo>
                <a:lnTo>
                  <a:pt x="0" y="0"/>
                </a:lnTo>
              </a:path>
            </a:pathLst>
          </a:custGeom>
          <a:ln w="169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7073822" y="331567"/>
            <a:ext cx="253266" cy="437771"/>
          </a:xfrm>
          <a:custGeom>
            <a:avLst/>
            <a:gdLst/>
            <a:ahLst/>
            <a:cxnLst/>
            <a:rect l="l" t="t" r="r" b="b"/>
            <a:pathLst>
              <a:path w="253266" h="437771">
                <a:moveTo>
                  <a:pt x="0" y="437771"/>
                </a:moveTo>
                <a:lnTo>
                  <a:pt x="253266" y="0"/>
                </a:lnTo>
              </a:path>
            </a:pathLst>
          </a:custGeom>
          <a:ln w="137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6650867" y="769338"/>
            <a:ext cx="422955" cy="0"/>
          </a:xfrm>
          <a:custGeom>
            <a:avLst/>
            <a:gdLst/>
            <a:ahLst/>
            <a:cxnLst/>
            <a:rect l="l" t="t" r="r" b="b"/>
            <a:pathLst>
              <a:path w="422955" h="0">
                <a:moveTo>
                  <a:pt x="422955" y="0"/>
                </a:moveTo>
                <a:lnTo>
                  <a:pt x="0" y="0"/>
                </a:lnTo>
              </a:path>
            </a:pathLst>
          </a:custGeom>
          <a:ln w="169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8088408" y="769338"/>
            <a:ext cx="426163" cy="0"/>
          </a:xfrm>
          <a:custGeom>
            <a:avLst/>
            <a:gdLst/>
            <a:ahLst/>
            <a:cxnLst/>
            <a:rect l="l" t="t" r="r" b="b"/>
            <a:pathLst>
              <a:path w="426163" h="0">
                <a:moveTo>
                  <a:pt x="0" y="0"/>
                </a:moveTo>
                <a:lnTo>
                  <a:pt x="426163" y="0"/>
                </a:lnTo>
              </a:path>
            </a:pathLst>
          </a:custGeom>
          <a:ln w="169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2279904" y="1844039"/>
            <a:ext cx="6955535" cy="720851"/>
          </a:xfrm>
          <a:custGeom>
            <a:avLst/>
            <a:gdLst/>
            <a:ahLst/>
            <a:cxnLst/>
            <a:rect l="l" t="t" r="r" b="b"/>
            <a:pathLst>
              <a:path w="6955535" h="720851">
                <a:moveTo>
                  <a:pt x="0" y="720851"/>
                </a:moveTo>
                <a:lnTo>
                  <a:pt x="6955535" y="720851"/>
                </a:lnTo>
                <a:lnTo>
                  <a:pt x="6955535" y="0"/>
                </a:lnTo>
                <a:lnTo>
                  <a:pt x="0" y="0"/>
                </a:lnTo>
                <a:lnTo>
                  <a:pt x="0" y="720851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4330474" y="2137382"/>
            <a:ext cx="184110" cy="95296"/>
          </a:xfrm>
          <a:custGeom>
            <a:avLst/>
            <a:gdLst/>
            <a:ahLst/>
            <a:cxnLst/>
            <a:rect l="l" t="t" r="r" b="b"/>
            <a:pathLst>
              <a:path w="184110" h="95296">
                <a:moveTo>
                  <a:pt x="184110" y="47639"/>
                </a:moveTo>
                <a:lnTo>
                  <a:pt x="0" y="0"/>
                </a:lnTo>
                <a:lnTo>
                  <a:pt x="22049" y="47639"/>
                </a:lnTo>
                <a:lnTo>
                  <a:pt x="0" y="95296"/>
                </a:lnTo>
                <a:lnTo>
                  <a:pt x="184110" y="47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3402756" y="2188748"/>
            <a:ext cx="949950" cy="0"/>
          </a:xfrm>
          <a:custGeom>
            <a:avLst/>
            <a:gdLst/>
            <a:ahLst/>
            <a:cxnLst/>
            <a:rect l="l" t="t" r="r" b="b"/>
            <a:pathLst>
              <a:path w="949950" h="0">
                <a:moveTo>
                  <a:pt x="949950" y="0"/>
                </a:moveTo>
                <a:lnTo>
                  <a:pt x="0" y="0"/>
                </a:lnTo>
              </a:path>
            </a:pathLst>
          </a:custGeom>
          <a:ln w="39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3391529" y="2186765"/>
            <a:ext cx="960993" cy="0"/>
          </a:xfrm>
          <a:custGeom>
            <a:avLst/>
            <a:gdLst/>
            <a:ahLst/>
            <a:cxnLst/>
            <a:rect l="l" t="t" r="r" b="b"/>
            <a:pathLst>
              <a:path w="960993" h="0">
                <a:moveTo>
                  <a:pt x="0" y="0"/>
                </a:moveTo>
                <a:lnTo>
                  <a:pt x="960993" y="0"/>
                </a:lnTo>
              </a:path>
            </a:pathLst>
          </a:custGeom>
          <a:ln w="196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7128511" y="2100648"/>
            <a:ext cx="184110" cy="95296"/>
          </a:xfrm>
          <a:custGeom>
            <a:avLst/>
            <a:gdLst/>
            <a:ahLst/>
            <a:cxnLst/>
            <a:rect l="l" t="t" r="r" b="b"/>
            <a:pathLst>
              <a:path w="184110" h="95296">
                <a:moveTo>
                  <a:pt x="184110" y="47657"/>
                </a:moveTo>
                <a:lnTo>
                  <a:pt x="0" y="0"/>
                </a:lnTo>
                <a:lnTo>
                  <a:pt x="22049" y="47657"/>
                </a:lnTo>
                <a:lnTo>
                  <a:pt x="0" y="95296"/>
                </a:lnTo>
                <a:lnTo>
                  <a:pt x="184110" y="476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5961560" y="2152014"/>
            <a:ext cx="1189183" cy="0"/>
          </a:xfrm>
          <a:custGeom>
            <a:avLst/>
            <a:gdLst/>
            <a:ahLst/>
            <a:cxnLst/>
            <a:rect l="l" t="t" r="r" b="b"/>
            <a:pathLst>
              <a:path w="1189183" h="0">
                <a:moveTo>
                  <a:pt x="1189183" y="0"/>
                </a:moveTo>
                <a:lnTo>
                  <a:pt x="0" y="0"/>
                </a:lnTo>
              </a:path>
            </a:pathLst>
          </a:custGeom>
          <a:ln w="39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5950351" y="2150049"/>
            <a:ext cx="1200153" cy="0"/>
          </a:xfrm>
          <a:custGeom>
            <a:avLst/>
            <a:gdLst/>
            <a:ahLst/>
            <a:cxnLst/>
            <a:rect l="l" t="t" r="r" b="b"/>
            <a:pathLst>
              <a:path w="1200153" h="0">
                <a:moveTo>
                  <a:pt x="0" y="0"/>
                </a:moveTo>
                <a:lnTo>
                  <a:pt x="1200153" y="0"/>
                </a:lnTo>
              </a:path>
            </a:pathLst>
          </a:custGeom>
          <a:ln w="196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2566416" y="3284220"/>
            <a:ext cx="6841235" cy="1828799"/>
          </a:xfrm>
          <a:custGeom>
            <a:avLst/>
            <a:gdLst/>
            <a:ahLst/>
            <a:cxnLst/>
            <a:rect l="l" t="t" r="r" b="b"/>
            <a:pathLst>
              <a:path w="6841235" h="1828800">
                <a:moveTo>
                  <a:pt x="0" y="1828799"/>
                </a:moveTo>
                <a:lnTo>
                  <a:pt x="6841235" y="1828799"/>
                </a:lnTo>
                <a:lnTo>
                  <a:pt x="6841235" y="0"/>
                </a:lnTo>
                <a:lnTo>
                  <a:pt x="0" y="0"/>
                </a:lnTo>
                <a:lnTo>
                  <a:pt x="0" y="1828799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3424043" y="3930040"/>
            <a:ext cx="352480" cy="0"/>
          </a:xfrm>
          <a:custGeom>
            <a:avLst/>
            <a:gdLst/>
            <a:ahLst/>
            <a:cxnLst/>
            <a:rect l="l" t="t" r="r" b="b"/>
            <a:pathLst>
              <a:path w="352480" h="0">
                <a:moveTo>
                  <a:pt x="0" y="0"/>
                </a:moveTo>
                <a:lnTo>
                  <a:pt x="352480" y="0"/>
                </a:lnTo>
              </a:path>
            </a:pathLst>
          </a:custGeom>
          <a:ln w="123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3447069" y="3887711"/>
            <a:ext cx="306428" cy="0"/>
          </a:xfrm>
          <a:custGeom>
            <a:avLst/>
            <a:gdLst/>
            <a:ahLst/>
            <a:cxnLst/>
            <a:rect l="l" t="t" r="r" b="b"/>
            <a:pathLst>
              <a:path w="306428" h="0">
                <a:moveTo>
                  <a:pt x="0" y="0"/>
                </a:moveTo>
                <a:lnTo>
                  <a:pt x="306428" y="0"/>
                </a:lnTo>
              </a:path>
            </a:pathLst>
          </a:custGeom>
          <a:ln w="123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3776523" y="3625600"/>
            <a:ext cx="177111" cy="304440"/>
          </a:xfrm>
          <a:custGeom>
            <a:avLst/>
            <a:gdLst/>
            <a:ahLst/>
            <a:cxnLst/>
            <a:rect l="l" t="t" r="r" b="b"/>
            <a:pathLst>
              <a:path w="177111" h="304440">
                <a:moveTo>
                  <a:pt x="0" y="304440"/>
                </a:moveTo>
                <a:lnTo>
                  <a:pt x="177111" y="0"/>
                </a:lnTo>
              </a:path>
            </a:pathLst>
          </a:custGeom>
          <a:ln w="88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3776523" y="3321247"/>
            <a:ext cx="177111" cy="304352"/>
          </a:xfrm>
          <a:custGeom>
            <a:avLst/>
            <a:gdLst/>
            <a:ahLst/>
            <a:cxnLst/>
            <a:rect l="l" t="t" r="r" b="b"/>
            <a:pathLst>
              <a:path w="177111" h="304352">
                <a:moveTo>
                  <a:pt x="177111" y="304352"/>
                </a:moveTo>
                <a:lnTo>
                  <a:pt x="0" y="0"/>
                </a:lnTo>
              </a:path>
            </a:pathLst>
          </a:custGeom>
          <a:ln w="88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3753497" y="3363989"/>
            <a:ext cx="150554" cy="261610"/>
          </a:xfrm>
          <a:custGeom>
            <a:avLst/>
            <a:gdLst/>
            <a:ahLst/>
            <a:cxnLst/>
            <a:rect l="l" t="t" r="r" b="b"/>
            <a:pathLst>
              <a:path w="150554" h="261610">
                <a:moveTo>
                  <a:pt x="150554" y="261610"/>
                </a:moveTo>
                <a:lnTo>
                  <a:pt x="0" y="0"/>
                </a:lnTo>
              </a:path>
            </a:pathLst>
          </a:custGeom>
          <a:ln w="88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3424043" y="3321247"/>
            <a:ext cx="352480" cy="0"/>
          </a:xfrm>
          <a:custGeom>
            <a:avLst/>
            <a:gdLst/>
            <a:ahLst/>
            <a:cxnLst/>
            <a:rect l="l" t="t" r="r" b="b"/>
            <a:pathLst>
              <a:path w="352480" h="0">
                <a:moveTo>
                  <a:pt x="352480" y="0"/>
                </a:moveTo>
                <a:lnTo>
                  <a:pt x="0" y="0"/>
                </a:lnTo>
              </a:path>
            </a:pathLst>
          </a:custGeom>
          <a:ln w="123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3246916" y="3321247"/>
            <a:ext cx="177126" cy="304352"/>
          </a:xfrm>
          <a:custGeom>
            <a:avLst/>
            <a:gdLst/>
            <a:ahLst/>
            <a:cxnLst/>
            <a:rect l="l" t="t" r="r" b="b"/>
            <a:pathLst>
              <a:path w="177126" h="304352">
                <a:moveTo>
                  <a:pt x="177126" y="0"/>
                </a:moveTo>
                <a:lnTo>
                  <a:pt x="0" y="304352"/>
                </a:lnTo>
              </a:path>
            </a:pathLst>
          </a:custGeom>
          <a:ln w="88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3296515" y="3363989"/>
            <a:ext cx="152327" cy="261610"/>
          </a:xfrm>
          <a:custGeom>
            <a:avLst/>
            <a:gdLst/>
            <a:ahLst/>
            <a:cxnLst/>
            <a:rect l="l" t="t" r="r" b="b"/>
            <a:pathLst>
              <a:path w="152327" h="261610">
                <a:moveTo>
                  <a:pt x="152327" y="0"/>
                </a:moveTo>
                <a:lnTo>
                  <a:pt x="0" y="261610"/>
                </a:lnTo>
              </a:path>
            </a:pathLst>
          </a:custGeom>
          <a:ln w="88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3246916" y="3625600"/>
            <a:ext cx="177126" cy="304440"/>
          </a:xfrm>
          <a:custGeom>
            <a:avLst/>
            <a:gdLst/>
            <a:ahLst/>
            <a:cxnLst/>
            <a:rect l="l" t="t" r="r" b="b"/>
            <a:pathLst>
              <a:path w="177126" h="304440">
                <a:moveTo>
                  <a:pt x="177126" y="304440"/>
                </a:moveTo>
                <a:lnTo>
                  <a:pt x="0" y="0"/>
                </a:lnTo>
              </a:path>
            </a:pathLst>
          </a:custGeom>
          <a:ln w="88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3953635" y="3625600"/>
            <a:ext cx="297590" cy="0"/>
          </a:xfrm>
          <a:custGeom>
            <a:avLst/>
            <a:gdLst/>
            <a:ahLst/>
            <a:cxnLst/>
            <a:rect l="l" t="t" r="r" b="b"/>
            <a:pathLst>
              <a:path w="297590" h="0">
                <a:moveTo>
                  <a:pt x="0" y="0"/>
                </a:moveTo>
                <a:lnTo>
                  <a:pt x="297590" y="0"/>
                </a:lnTo>
              </a:path>
            </a:pathLst>
          </a:custGeom>
          <a:ln w="123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2950774" y="3625600"/>
            <a:ext cx="296142" cy="0"/>
          </a:xfrm>
          <a:custGeom>
            <a:avLst/>
            <a:gdLst/>
            <a:ahLst/>
            <a:cxnLst/>
            <a:rect l="l" t="t" r="r" b="b"/>
            <a:pathLst>
              <a:path w="296142" h="0">
                <a:moveTo>
                  <a:pt x="296142" y="0"/>
                </a:moveTo>
                <a:lnTo>
                  <a:pt x="0" y="0"/>
                </a:lnTo>
              </a:path>
            </a:pathLst>
          </a:custGeom>
          <a:ln w="123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6653706" y="3570919"/>
            <a:ext cx="118675" cy="61754"/>
          </a:xfrm>
          <a:custGeom>
            <a:avLst/>
            <a:gdLst/>
            <a:ahLst/>
            <a:cxnLst/>
            <a:rect l="l" t="t" r="r" b="b"/>
            <a:pathLst>
              <a:path w="118675" h="61754">
                <a:moveTo>
                  <a:pt x="118675" y="30066"/>
                </a:moveTo>
                <a:lnTo>
                  <a:pt x="0" y="0"/>
                </a:lnTo>
                <a:lnTo>
                  <a:pt x="14187" y="30066"/>
                </a:lnTo>
                <a:lnTo>
                  <a:pt x="0" y="61754"/>
                </a:lnTo>
                <a:lnTo>
                  <a:pt x="118675" y="30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6128902" y="3603934"/>
            <a:ext cx="540173" cy="0"/>
          </a:xfrm>
          <a:custGeom>
            <a:avLst/>
            <a:gdLst/>
            <a:ahLst/>
            <a:cxnLst/>
            <a:rect l="l" t="t" r="r" b="b"/>
            <a:pathLst>
              <a:path w="540173" h="0">
                <a:moveTo>
                  <a:pt x="540173" y="0"/>
                </a:moveTo>
                <a:lnTo>
                  <a:pt x="0" y="0"/>
                </a:lnTo>
              </a:path>
            </a:pathLst>
          </a:custGeom>
          <a:ln w="20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6122399" y="3602770"/>
            <a:ext cx="545538" cy="0"/>
          </a:xfrm>
          <a:custGeom>
            <a:avLst/>
            <a:gdLst/>
            <a:ahLst/>
            <a:cxnLst/>
            <a:rect l="l" t="t" r="r" b="b"/>
            <a:pathLst>
              <a:path w="545538" h="0">
                <a:moveTo>
                  <a:pt x="0" y="0"/>
                </a:moveTo>
                <a:lnTo>
                  <a:pt x="545538" y="0"/>
                </a:lnTo>
              </a:path>
            </a:pathLst>
          </a:custGeom>
          <a:ln w="118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7497145" y="4457343"/>
            <a:ext cx="177200" cy="304381"/>
          </a:xfrm>
          <a:custGeom>
            <a:avLst/>
            <a:gdLst/>
            <a:ahLst/>
            <a:cxnLst/>
            <a:rect l="l" t="t" r="r" b="b"/>
            <a:pathLst>
              <a:path w="177200" h="304381">
                <a:moveTo>
                  <a:pt x="177200" y="304381"/>
                </a:moveTo>
                <a:lnTo>
                  <a:pt x="0" y="0"/>
                </a:lnTo>
              </a:path>
            </a:pathLst>
          </a:custGeom>
          <a:ln w="88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7474090" y="4498258"/>
            <a:ext cx="150598" cy="263467"/>
          </a:xfrm>
          <a:custGeom>
            <a:avLst/>
            <a:gdLst/>
            <a:ahLst/>
            <a:cxnLst/>
            <a:rect l="l" t="t" r="r" b="b"/>
            <a:pathLst>
              <a:path w="150598" h="263467">
                <a:moveTo>
                  <a:pt x="150598" y="263467"/>
                </a:moveTo>
                <a:lnTo>
                  <a:pt x="0" y="0"/>
                </a:lnTo>
              </a:path>
            </a:pathLst>
          </a:custGeom>
          <a:ln w="88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7144665" y="4457343"/>
            <a:ext cx="352480" cy="0"/>
          </a:xfrm>
          <a:custGeom>
            <a:avLst/>
            <a:gdLst/>
            <a:ahLst/>
            <a:cxnLst/>
            <a:rect l="l" t="t" r="r" b="b"/>
            <a:pathLst>
              <a:path w="352480" h="0">
                <a:moveTo>
                  <a:pt x="352480" y="0"/>
                </a:moveTo>
                <a:lnTo>
                  <a:pt x="0" y="0"/>
                </a:lnTo>
              </a:path>
            </a:pathLst>
          </a:custGeom>
          <a:ln w="123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6967169" y="4457343"/>
            <a:ext cx="177496" cy="304381"/>
          </a:xfrm>
          <a:custGeom>
            <a:avLst/>
            <a:gdLst/>
            <a:ahLst/>
            <a:cxnLst/>
            <a:rect l="l" t="t" r="r" b="b"/>
            <a:pathLst>
              <a:path w="177496" h="304381">
                <a:moveTo>
                  <a:pt x="177496" y="0"/>
                </a:moveTo>
                <a:lnTo>
                  <a:pt x="0" y="304381"/>
                </a:lnTo>
              </a:path>
            </a:pathLst>
          </a:custGeom>
          <a:ln w="88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7013575" y="4498258"/>
            <a:ext cx="154145" cy="263467"/>
          </a:xfrm>
          <a:custGeom>
            <a:avLst/>
            <a:gdLst/>
            <a:ahLst/>
            <a:cxnLst/>
            <a:rect l="l" t="t" r="r" b="b"/>
            <a:pathLst>
              <a:path w="154145" h="263467">
                <a:moveTo>
                  <a:pt x="154145" y="0"/>
                </a:moveTo>
                <a:lnTo>
                  <a:pt x="0" y="263467"/>
                </a:lnTo>
              </a:path>
            </a:pathLst>
          </a:custGeom>
          <a:ln w="88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6967169" y="4761725"/>
            <a:ext cx="177496" cy="306148"/>
          </a:xfrm>
          <a:custGeom>
            <a:avLst/>
            <a:gdLst/>
            <a:ahLst/>
            <a:cxnLst/>
            <a:rect l="l" t="t" r="r" b="b"/>
            <a:pathLst>
              <a:path w="177496" h="306148">
                <a:moveTo>
                  <a:pt x="0" y="0"/>
                </a:moveTo>
                <a:lnTo>
                  <a:pt x="177496" y="306148"/>
                </a:lnTo>
              </a:path>
            </a:pathLst>
          </a:custGeom>
          <a:ln w="88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7144665" y="5067874"/>
            <a:ext cx="352480" cy="0"/>
          </a:xfrm>
          <a:custGeom>
            <a:avLst/>
            <a:gdLst/>
            <a:ahLst/>
            <a:cxnLst/>
            <a:rect l="l" t="t" r="r" b="b"/>
            <a:pathLst>
              <a:path w="352480" h="0">
                <a:moveTo>
                  <a:pt x="0" y="0"/>
                </a:moveTo>
                <a:lnTo>
                  <a:pt x="352480" y="0"/>
                </a:lnTo>
              </a:path>
            </a:pathLst>
          </a:custGeom>
          <a:ln w="123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7167721" y="5025547"/>
            <a:ext cx="306369" cy="0"/>
          </a:xfrm>
          <a:custGeom>
            <a:avLst/>
            <a:gdLst/>
            <a:ahLst/>
            <a:cxnLst/>
            <a:rect l="l" t="t" r="r" b="b"/>
            <a:pathLst>
              <a:path w="306369" h="0">
                <a:moveTo>
                  <a:pt x="0" y="0"/>
                </a:moveTo>
                <a:lnTo>
                  <a:pt x="306369" y="0"/>
                </a:lnTo>
              </a:path>
            </a:pathLst>
          </a:custGeom>
          <a:ln w="123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7497145" y="4761725"/>
            <a:ext cx="177200" cy="306148"/>
          </a:xfrm>
          <a:custGeom>
            <a:avLst/>
            <a:gdLst/>
            <a:ahLst/>
            <a:cxnLst/>
            <a:rect l="l" t="t" r="r" b="b"/>
            <a:pathLst>
              <a:path w="177200" h="306148">
                <a:moveTo>
                  <a:pt x="177200" y="0"/>
                </a:moveTo>
                <a:lnTo>
                  <a:pt x="0" y="306148"/>
                </a:lnTo>
              </a:path>
            </a:pathLst>
          </a:custGeom>
          <a:ln w="88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6669667" y="4761725"/>
            <a:ext cx="297501" cy="0"/>
          </a:xfrm>
          <a:custGeom>
            <a:avLst/>
            <a:gdLst/>
            <a:ahLst/>
            <a:cxnLst/>
            <a:rect l="l" t="t" r="r" b="b"/>
            <a:pathLst>
              <a:path w="297501" h="0">
                <a:moveTo>
                  <a:pt x="297501" y="0"/>
                </a:moveTo>
                <a:lnTo>
                  <a:pt x="0" y="0"/>
                </a:lnTo>
              </a:path>
            </a:pathLst>
          </a:custGeom>
          <a:ln w="123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7674346" y="4761725"/>
            <a:ext cx="295728" cy="0"/>
          </a:xfrm>
          <a:custGeom>
            <a:avLst/>
            <a:gdLst/>
            <a:ahLst/>
            <a:cxnLst/>
            <a:rect l="l" t="t" r="r" b="b"/>
            <a:pathLst>
              <a:path w="295728" h="0">
                <a:moveTo>
                  <a:pt x="0" y="0"/>
                </a:moveTo>
                <a:lnTo>
                  <a:pt x="295728" y="0"/>
                </a:lnTo>
              </a:path>
            </a:pathLst>
          </a:custGeom>
          <a:ln w="123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8005544" y="4480616"/>
            <a:ext cx="0" cy="219384"/>
          </a:xfrm>
          <a:custGeom>
            <a:avLst/>
            <a:gdLst/>
            <a:ahLst/>
            <a:cxnLst/>
            <a:rect l="l" t="t" r="r" b="b"/>
            <a:pathLst>
              <a:path w="0" h="219384">
                <a:moveTo>
                  <a:pt x="0" y="219384"/>
                </a:moveTo>
                <a:lnTo>
                  <a:pt x="0" y="0"/>
                </a:lnTo>
              </a:path>
            </a:pathLst>
          </a:custGeom>
          <a:ln w="1239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8047960" y="4480616"/>
            <a:ext cx="0" cy="219384"/>
          </a:xfrm>
          <a:custGeom>
            <a:avLst/>
            <a:gdLst/>
            <a:ahLst/>
            <a:cxnLst/>
            <a:rect l="l" t="t" r="r" b="b"/>
            <a:pathLst>
              <a:path w="0" h="219384">
                <a:moveTo>
                  <a:pt x="0" y="219384"/>
                </a:moveTo>
                <a:lnTo>
                  <a:pt x="0" y="0"/>
                </a:lnTo>
              </a:path>
            </a:pathLst>
          </a:custGeom>
          <a:ln w="1239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8085203" y="4761725"/>
            <a:ext cx="234099" cy="3522"/>
          </a:xfrm>
          <a:custGeom>
            <a:avLst/>
            <a:gdLst/>
            <a:ahLst/>
            <a:cxnLst/>
            <a:rect l="l" t="t" r="r" b="b"/>
            <a:pathLst>
              <a:path w="234099" h="3522">
                <a:moveTo>
                  <a:pt x="0" y="3522"/>
                </a:moveTo>
                <a:lnTo>
                  <a:pt x="234099" y="0"/>
                </a:lnTo>
              </a:path>
            </a:pathLst>
          </a:custGeom>
          <a:ln w="123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8441526" y="4761725"/>
            <a:ext cx="235577" cy="3522"/>
          </a:xfrm>
          <a:custGeom>
            <a:avLst/>
            <a:gdLst/>
            <a:ahLst/>
            <a:cxnLst/>
            <a:rect l="l" t="t" r="r" b="b"/>
            <a:pathLst>
              <a:path w="235577" h="3522">
                <a:moveTo>
                  <a:pt x="0" y="3522"/>
                </a:moveTo>
                <a:lnTo>
                  <a:pt x="235577" y="0"/>
                </a:lnTo>
              </a:path>
            </a:pathLst>
          </a:custGeom>
          <a:ln w="123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927604" y="5300472"/>
            <a:ext cx="5905500" cy="1117091"/>
          </a:xfrm>
          <a:custGeom>
            <a:avLst/>
            <a:gdLst/>
            <a:ahLst/>
            <a:cxnLst/>
            <a:rect l="l" t="t" r="r" b="b"/>
            <a:pathLst>
              <a:path w="5905500" h="1117091">
                <a:moveTo>
                  <a:pt x="0" y="1117091"/>
                </a:moveTo>
                <a:lnTo>
                  <a:pt x="5905500" y="1117091"/>
                </a:lnTo>
                <a:lnTo>
                  <a:pt x="5905500" y="0"/>
                </a:lnTo>
                <a:lnTo>
                  <a:pt x="0" y="0"/>
                </a:lnTo>
                <a:lnTo>
                  <a:pt x="0" y="1117091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113479" y="5510923"/>
            <a:ext cx="172688" cy="302213"/>
          </a:xfrm>
          <a:custGeom>
            <a:avLst/>
            <a:gdLst/>
            <a:ahLst/>
            <a:cxnLst/>
            <a:rect l="l" t="t" r="r" b="b"/>
            <a:pathLst>
              <a:path w="172688" h="302213">
                <a:moveTo>
                  <a:pt x="172688" y="302213"/>
                </a:moveTo>
                <a:lnTo>
                  <a:pt x="0" y="0"/>
                </a:lnTo>
              </a:path>
            </a:pathLst>
          </a:custGeom>
          <a:ln w="99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089661" y="5552639"/>
            <a:ext cx="146882" cy="260496"/>
          </a:xfrm>
          <a:custGeom>
            <a:avLst/>
            <a:gdLst/>
            <a:ahLst/>
            <a:cxnLst/>
            <a:rect l="l" t="t" r="r" b="b"/>
            <a:pathLst>
              <a:path w="146882" h="260496">
                <a:moveTo>
                  <a:pt x="146882" y="260496"/>
                </a:moveTo>
                <a:lnTo>
                  <a:pt x="0" y="0"/>
                </a:lnTo>
              </a:path>
            </a:pathLst>
          </a:custGeom>
          <a:ln w="99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765685" y="5510923"/>
            <a:ext cx="347794" cy="0"/>
          </a:xfrm>
          <a:custGeom>
            <a:avLst/>
            <a:gdLst/>
            <a:ahLst/>
            <a:cxnLst/>
            <a:rect l="l" t="t" r="r" b="b"/>
            <a:pathLst>
              <a:path w="347794" h="0">
                <a:moveTo>
                  <a:pt x="347794" y="0"/>
                </a:moveTo>
                <a:lnTo>
                  <a:pt x="0" y="0"/>
                </a:lnTo>
              </a:path>
            </a:pathLst>
          </a:custGeom>
          <a:ln w="118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3592997" y="5510923"/>
            <a:ext cx="172687" cy="302213"/>
          </a:xfrm>
          <a:custGeom>
            <a:avLst/>
            <a:gdLst/>
            <a:ahLst/>
            <a:cxnLst/>
            <a:rect l="l" t="t" r="r" b="b"/>
            <a:pathLst>
              <a:path w="172687" h="302213">
                <a:moveTo>
                  <a:pt x="172687" y="0"/>
                </a:moveTo>
                <a:lnTo>
                  <a:pt x="0" y="302213"/>
                </a:lnTo>
              </a:path>
            </a:pathLst>
          </a:custGeom>
          <a:ln w="99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3638645" y="5552639"/>
            <a:ext cx="150874" cy="260496"/>
          </a:xfrm>
          <a:custGeom>
            <a:avLst/>
            <a:gdLst/>
            <a:ahLst/>
            <a:cxnLst/>
            <a:rect l="l" t="t" r="r" b="b"/>
            <a:pathLst>
              <a:path w="150874" h="260496">
                <a:moveTo>
                  <a:pt x="150874" y="0"/>
                </a:moveTo>
                <a:lnTo>
                  <a:pt x="0" y="260496"/>
                </a:lnTo>
              </a:path>
            </a:pathLst>
          </a:custGeom>
          <a:ln w="99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3592997" y="5813136"/>
            <a:ext cx="172688" cy="301819"/>
          </a:xfrm>
          <a:custGeom>
            <a:avLst/>
            <a:gdLst/>
            <a:ahLst/>
            <a:cxnLst/>
            <a:rect l="l" t="t" r="r" b="b"/>
            <a:pathLst>
              <a:path w="172688" h="301819">
                <a:moveTo>
                  <a:pt x="0" y="0"/>
                </a:moveTo>
                <a:lnTo>
                  <a:pt x="172688" y="301819"/>
                </a:lnTo>
              </a:path>
            </a:pathLst>
          </a:custGeom>
          <a:ln w="99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3765685" y="6114955"/>
            <a:ext cx="347794" cy="0"/>
          </a:xfrm>
          <a:custGeom>
            <a:avLst/>
            <a:gdLst/>
            <a:ahLst/>
            <a:cxnLst/>
            <a:rect l="l" t="t" r="r" b="b"/>
            <a:pathLst>
              <a:path w="347794" h="0">
                <a:moveTo>
                  <a:pt x="0" y="0"/>
                </a:moveTo>
                <a:lnTo>
                  <a:pt x="347794" y="0"/>
                </a:lnTo>
              </a:path>
            </a:pathLst>
          </a:custGeom>
          <a:ln w="118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3789519" y="6073255"/>
            <a:ext cx="300141" cy="0"/>
          </a:xfrm>
          <a:custGeom>
            <a:avLst/>
            <a:gdLst/>
            <a:ahLst/>
            <a:cxnLst/>
            <a:rect l="l" t="t" r="r" b="b"/>
            <a:pathLst>
              <a:path w="300141" h="0">
                <a:moveTo>
                  <a:pt x="0" y="0"/>
                </a:moveTo>
                <a:lnTo>
                  <a:pt x="300141" y="0"/>
                </a:lnTo>
              </a:path>
            </a:pathLst>
          </a:custGeom>
          <a:ln w="118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4113479" y="5813136"/>
            <a:ext cx="172687" cy="301819"/>
          </a:xfrm>
          <a:custGeom>
            <a:avLst/>
            <a:gdLst/>
            <a:ahLst/>
            <a:cxnLst/>
            <a:rect l="l" t="t" r="r" b="b"/>
            <a:pathLst>
              <a:path w="172687" h="301819">
                <a:moveTo>
                  <a:pt x="172687" y="0"/>
                </a:moveTo>
                <a:lnTo>
                  <a:pt x="0" y="301819"/>
                </a:lnTo>
              </a:path>
            </a:pathLst>
          </a:custGeom>
          <a:ln w="99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3301186" y="5813136"/>
            <a:ext cx="291810" cy="0"/>
          </a:xfrm>
          <a:custGeom>
            <a:avLst/>
            <a:gdLst/>
            <a:ahLst/>
            <a:cxnLst/>
            <a:rect l="l" t="t" r="r" b="b"/>
            <a:pathLst>
              <a:path w="291810" h="0">
                <a:moveTo>
                  <a:pt x="291810" y="0"/>
                </a:moveTo>
                <a:lnTo>
                  <a:pt x="0" y="0"/>
                </a:lnTo>
              </a:path>
            </a:pathLst>
          </a:custGeom>
          <a:ln w="118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4286167" y="5813136"/>
            <a:ext cx="290220" cy="0"/>
          </a:xfrm>
          <a:custGeom>
            <a:avLst/>
            <a:gdLst/>
            <a:ahLst/>
            <a:cxnLst/>
            <a:rect l="l" t="t" r="r" b="b"/>
            <a:pathLst>
              <a:path w="290220" h="0">
                <a:moveTo>
                  <a:pt x="0" y="0"/>
                </a:moveTo>
                <a:lnTo>
                  <a:pt x="290220" y="0"/>
                </a:lnTo>
              </a:path>
            </a:pathLst>
          </a:custGeom>
          <a:ln w="118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612081" y="5534930"/>
            <a:ext cx="0" cy="216428"/>
          </a:xfrm>
          <a:custGeom>
            <a:avLst/>
            <a:gdLst/>
            <a:ahLst/>
            <a:cxnLst/>
            <a:rect l="l" t="t" r="r" b="b"/>
            <a:pathLst>
              <a:path w="0" h="216428">
                <a:moveTo>
                  <a:pt x="0" y="216428"/>
                </a:moveTo>
                <a:lnTo>
                  <a:pt x="0" y="0"/>
                </a:lnTo>
              </a:path>
            </a:pathLst>
          </a:custGeom>
          <a:ln w="119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4653820" y="5534930"/>
            <a:ext cx="0" cy="216428"/>
          </a:xfrm>
          <a:custGeom>
            <a:avLst/>
            <a:gdLst/>
            <a:ahLst/>
            <a:cxnLst/>
            <a:rect l="l" t="t" r="r" b="b"/>
            <a:pathLst>
              <a:path w="0" h="216428">
                <a:moveTo>
                  <a:pt x="0" y="216428"/>
                </a:moveTo>
                <a:lnTo>
                  <a:pt x="0" y="0"/>
                </a:lnTo>
              </a:path>
            </a:pathLst>
          </a:custGeom>
          <a:ln w="119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4689597" y="5813136"/>
            <a:ext cx="228240" cy="1973"/>
          </a:xfrm>
          <a:custGeom>
            <a:avLst/>
            <a:gdLst/>
            <a:ahLst/>
            <a:cxnLst/>
            <a:rect l="l" t="t" r="r" b="b"/>
            <a:pathLst>
              <a:path w="228240" h="1973">
                <a:moveTo>
                  <a:pt x="0" y="1973"/>
                </a:moveTo>
                <a:lnTo>
                  <a:pt x="228240" y="0"/>
                </a:lnTo>
              </a:path>
            </a:pathLst>
          </a:custGeom>
          <a:ln w="118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5039246" y="5813136"/>
            <a:ext cx="230394" cy="1973"/>
          </a:xfrm>
          <a:custGeom>
            <a:avLst/>
            <a:gdLst/>
            <a:ahLst/>
            <a:cxnLst/>
            <a:rect l="l" t="t" r="r" b="b"/>
            <a:pathLst>
              <a:path w="230394" h="1973">
                <a:moveTo>
                  <a:pt x="0" y="1973"/>
                </a:moveTo>
                <a:lnTo>
                  <a:pt x="230394" y="0"/>
                </a:lnTo>
              </a:path>
            </a:pathLst>
          </a:custGeom>
          <a:ln w="118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5772168" y="5813136"/>
            <a:ext cx="248116" cy="1973"/>
          </a:xfrm>
          <a:custGeom>
            <a:avLst/>
            <a:gdLst/>
            <a:ahLst/>
            <a:cxnLst/>
            <a:rect l="l" t="t" r="r" b="b"/>
            <a:pathLst>
              <a:path w="248116" h="1973">
                <a:moveTo>
                  <a:pt x="0" y="1973"/>
                </a:moveTo>
                <a:lnTo>
                  <a:pt x="248116" y="0"/>
                </a:lnTo>
              </a:path>
            </a:pathLst>
          </a:custGeom>
          <a:ln w="118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6141361" y="5813136"/>
            <a:ext cx="230725" cy="0"/>
          </a:xfrm>
          <a:custGeom>
            <a:avLst/>
            <a:gdLst/>
            <a:ahLst/>
            <a:cxnLst/>
            <a:rect l="l" t="t" r="r" b="b"/>
            <a:pathLst>
              <a:path w="230725" h="0">
                <a:moveTo>
                  <a:pt x="0" y="0"/>
                </a:moveTo>
                <a:lnTo>
                  <a:pt x="230725" y="0"/>
                </a:lnTo>
              </a:path>
            </a:pathLst>
          </a:custGeom>
          <a:ln w="118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6405876" y="5534930"/>
            <a:ext cx="0" cy="216428"/>
          </a:xfrm>
          <a:custGeom>
            <a:avLst/>
            <a:gdLst/>
            <a:ahLst/>
            <a:cxnLst/>
            <a:rect l="l" t="t" r="r" b="b"/>
            <a:pathLst>
              <a:path w="0" h="216428">
                <a:moveTo>
                  <a:pt x="0" y="216428"/>
                </a:moveTo>
                <a:lnTo>
                  <a:pt x="0" y="0"/>
                </a:lnTo>
              </a:path>
            </a:pathLst>
          </a:custGeom>
          <a:ln w="119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6447449" y="5534930"/>
            <a:ext cx="0" cy="216428"/>
          </a:xfrm>
          <a:custGeom>
            <a:avLst/>
            <a:gdLst/>
            <a:ahLst/>
            <a:cxnLst/>
            <a:rect l="l" t="t" r="r" b="b"/>
            <a:pathLst>
              <a:path w="0" h="216428">
                <a:moveTo>
                  <a:pt x="0" y="216428"/>
                </a:moveTo>
                <a:lnTo>
                  <a:pt x="0" y="0"/>
                </a:lnTo>
              </a:path>
            </a:pathLst>
          </a:custGeom>
          <a:ln w="119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6485213" y="5813136"/>
            <a:ext cx="287868" cy="1973"/>
          </a:xfrm>
          <a:custGeom>
            <a:avLst/>
            <a:gdLst/>
            <a:ahLst/>
            <a:cxnLst/>
            <a:rect l="l" t="t" r="r" b="b"/>
            <a:pathLst>
              <a:path w="287868" h="1973">
                <a:moveTo>
                  <a:pt x="0" y="1973"/>
                </a:moveTo>
                <a:lnTo>
                  <a:pt x="287868" y="0"/>
                </a:lnTo>
              </a:path>
            </a:pathLst>
          </a:custGeom>
          <a:ln w="118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6773082" y="5813136"/>
            <a:ext cx="175073" cy="301819"/>
          </a:xfrm>
          <a:custGeom>
            <a:avLst/>
            <a:gdLst/>
            <a:ahLst/>
            <a:cxnLst/>
            <a:rect l="l" t="t" r="r" b="b"/>
            <a:pathLst>
              <a:path w="175073" h="301819">
                <a:moveTo>
                  <a:pt x="0" y="0"/>
                </a:moveTo>
                <a:lnTo>
                  <a:pt x="175073" y="301819"/>
                </a:lnTo>
              </a:path>
            </a:pathLst>
          </a:custGeom>
          <a:ln w="99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6822606" y="5813136"/>
            <a:ext cx="149400" cy="260118"/>
          </a:xfrm>
          <a:custGeom>
            <a:avLst/>
            <a:gdLst/>
            <a:ahLst/>
            <a:cxnLst/>
            <a:rect l="l" t="t" r="r" b="b"/>
            <a:pathLst>
              <a:path w="149400" h="260118">
                <a:moveTo>
                  <a:pt x="0" y="0"/>
                </a:moveTo>
                <a:lnTo>
                  <a:pt x="149400" y="260118"/>
                </a:lnTo>
              </a:path>
            </a:pathLst>
          </a:custGeom>
          <a:ln w="99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6948155" y="6114955"/>
            <a:ext cx="345342" cy="0"/>
          </a:xfrm>
          <a:custGeom>
            <a:avLst/>
            <a:gdLst/>
            <a:ahLst/>
            <a:cxnLst/>
            <a:rect l="l" t="t" r="r" b="b"/>
            <a:pathLst>
              <a:path w="345342" h="0">
                <a:moveTo>
                  <a:pt x="0" y="0"/>
                </a:moveTo>
                <a:lnTo>
                  <a:pt x="345342" y="0"/>
                </a:lnTo>
              </a:path>
            </a:pathLst>
          </a:custGeom>
          <a:ln w="118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7293498" y="5813136"/>
            <a:ext cx="172754" cy="301819"/>
          </a:xfrm>
          <a:custGeom>
            <a:avLst/>
            <a:gdLst/>
            <a:ahLst/>
            <a:cxnLst/>
            <a:rect l="l" t="t" r="r" b="b"/>
            <a:pathLst>
              <a:path w="172754" h="301819">
                <a:moveTo>
                  <a:pt x="0" y="301819"/>
                </a:moveTo>
                <a:lnTo>
                  <a:pt x="172754" y="0"/>
                </a:lnTo>
              </a:path>
            </a:pathLst>
          </a:custGeom>
          <a:ln w="99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7269647" y="5813136"/>
            <a:ext cx="150890" cy="260118"/>
          </a:xfrm>
          <a:custGeom>
            <a:avLst/>
            <a:gdLst/>
            <a:ahLst/>
            <a:cxnLst/>
            <a:rect l="l" t="t" r="r" b="b"/>
            <a:pathLst>
              <a:path w="150890" h="260118">
                <a:moveTo>
                  <a:pt x="0" y="260118"/>
                </a:moveTo>
                <a:lnTo>
                  <a:pt x="150890" y="0"/>
                </a:lnTo>
              </a:path>
            </a:pathLst>
          </a:custGeom>
          <a:ln w="99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7293498" y="5510923"/>
            <a:ext cx="172754" cy="302213"/>
          </a:xfrm>
          <a:custGeom>
            <a:avLst/>
            <a:gdLst/>
            <a:ahLst/>
            <a:cxnLst/>
            <a:rect l="l" t="t" r="r" b="b"/>
            <a:pathLst>
              <a:path w="172754" h="302213">
                <a:moveTo>
                  <a:pt x="172754" y="302213"/>
                </a:moveTo>
                <a:lnTo>
                  <a:pt x="0" y="0"/>
                </a:lnTo>
              </a:path>
            </a:pathLst>
          </a:custGeom>
          <a:ln w="99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6948155" y="5510923"/>
            <a:ext cx="345342" cy="0"/>
          </a:xfrm>
          <a:custGeom>
            <a:avLst/>
            <a:gdLst/>
            <a:ahLst/>
            <a:cxnLst/>
            <a:rect l="l" t="t" r="r" b="b"/>
            <a:pathLst>
              <a:path w="345342" h="0">
                <a:moveTo>
                  <a:pt x="345342" y="0"/>
                </a:moveTo>
                <a:lnTo>
                  <a:pt x="0" y="0"/>
                </a:lnTo>
              </a:path>
            </a:pathLst>
          </a:custGeom>
          <a:ln w="118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6972006" y="5552639"/>
            <a:ext cx="297640" cy="0"/>
          </a:xfrm>
          <a:custGeom>
            <a:avLst/>
            <a:gdLst/>
            <a:ahLst/>
            <a:cxnLst/>
            <a:rect l="l" t="t" r="r" b="b"/>
            <a:pathLst>
              <a:path w="297640" h="0">
                <a:moveTo>
                  <a:pt x="297640" y="0"/>
                </a:moveTo>
                <a:lnTo>
                  <a:pt x="0" y="0"/>
                </a:lnTo>
              </a:path>
            </a:pathLst>
          </a:custGeom>
          <a:ln w="118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6773082" y="5510923"/>
            <a:ext cx="175072" cy="302213"/>
          </a:xfrm>
          <a:custGeom>
            <a:avLst/>
            <a:gdLst/>
            <a:ahLst/>
            <a:cxnLst/>
            <a:rect l="l" t="t" r="r" b="b"/>
            <a:pathLst>
              <a:path w="175072" h="302213">
                <a:moveTo>
                  <a:pt x="0" y="302213"/>
                </a:moveTo>
                <a:lnTo>
                  <a:pt x="175072" y="0"/>
                </a:lnTo>
              </a:path>
            </a:pathLst>
          </a:custGeom>
          <a:ln w="99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7466252" y="5813136"/>
            <a:ext cx="292174" cy="0"/>
          </a:xfrm>
          <a:custGeom>
            <a:avLst/>
            <a:gdLst/>
            <a:ahLst/>
            <a:cxnLst/>
            <a:rect l="l" t="t" r="r" b="b"/>
            <a:pathLst>
              <a:path w="292174" h="0">
                <a:moveTo>
                  <a:pt x="0" y="0"/>
                </a:moveTo>
                <a:lnTo>
                  <a:pt x="292174" y="0"/>
                </a:lnTo>
              </a:path>
            </a:pathLst>
          </a:custGeom>
          <a:ln w="118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7792216" y="5534930"/>
            <a:ext cx="0" cy="216428"/>
          </a:xfrm>
          <a:custGeom>
            <a:avLst/>
            <a:gdLst/>
            <a:ahLst/>
            <a:cxnLst/>
            <a:rect l="l" t="t" r="r" b="b"/>
            <a:pathLst>
              <a:path w="0" h="216428">
                <a:moveTo>
                  <a:pt x="0" y="216428"/>
                </a:moveTo>
                <a:lnTo>
                  <a:pt x="0" y="0"/>
                </a:lnTo>
              </a:path>
            </a:pathLst>
          </a:custGeom>
          <a:ln w="119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7833789" y="5534930"/>
            <a:ext cx="0" cy="216428"/>
          </a:xfrm>
          <a:custGeom>
            <a:avLst/>
            <a:gdLst/>
            <a:ahLst/>
            <a:cxnLst/>
            <a:rect l="l" t="t" r="r" b="b"/>
            <a:pathLst>
              <a:path w="0" h="216428">
                <a:moveTo>
                  <a:pt x="0" y="216428"/>
                </a:moveTo>
                <a:lnTo>
                  <a:pt x="0" y="0"/>
                </a:lnTo>
              </a:path>
            </a:pathLst>
          </a:custGeom>
          <a:ln w="119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7871553" y="5813136"/>
            <a:ext cx="228737" cy="1973"/>
          </a:xfrm>
          <a:custGeom>
            <a:avLst/>
            <a:gdLst/>
            <a:ahLst/>
            <a:cxnLst/>
            <a:rect l="l" t="t" r="r" b="b"/>
            <a:pathLst>
              <a:path w="228737" h="1973">
                <a:moveTo>
                  <a:pt x="0" y="1973"/>
                </a:moveTo>
                <a:lnTo>
                  <a:pt x="228737" y="0"/>
                </a:lnTo>
              </a:path>
            </a:pathLst>
          </a:custGeom>
          <a:ln w="118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8219381" y="5813136"/>
            <a:ext cx="232216" cy="0"/>
          </a:xfrm>
          <a:custGeom>
            <a:avLst/>
            <a:gdLst/>
            <a:ahLst/>
            <a:cxnLst/>
            <a:rect l="l" t="t" r="r" b="b"/>
            <a:pathLst>
              <a:path w="232216" h="0">
                <a:moveTo>
                  <a:pt x="0" y="0"/>
                </a:moveTo>
                <a:lnTo>
                  <a:pt x="232216" y="0"/>
                </a:lnTo>
              </a:path>
            </a:pathLst>
          </a:custGeom>
          <a:ln w="118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4913862" y="5332281"/>
            <a:ext cx="141284" cy="1051047"/>
          </a:xfrm>
          <a:custGeom>
            <a:avLst/>
            <a:gdLst/>
            <a:ahLst/>
            <a:cxnLst/>
            <a:rect l="l" t="t" r="r" b="b"/>
            <a:pathLst>
              <a:path w="141284" h="1051047">
                <a:moveTo>
                  <a:pt x="137308" y="0"/>
                </a:moveTo>
                <a:lnTo>
                  <a:pt x="111689" y="48322"/>
                </a:lnTo>
                <a:lnTo>
                  <a:pt x="88619" y="97827"/>
                </a:lnTo>
                <a:lnTo>
                  <a:pt x="68133" y="148399"/>
                </a:lnTo>
                <a:lnTo>
                  <a:pt x="50265" y="199923"/>
                </a:lnTo>
                <a:lnTo>
                  <a:pt x="35051" y="252283"/>
                </a:lnTo>
                <a:lnTo>
                  <a:pt x="22525" y="305363"/>
                </a:lnTo>
                <a:lnTo>
                  <a:pt x="12722" y="359047"/>
                </a:lnTo>
                <a:lnTo>
                  <a:pt x="5677" y="413220"/>
                </a:lnTo>
                <a:lnTo>
                  <a:pt x="1425" y="467767"/>
                </a:lnTo>
                <a:lnTo>
                  <a:pt x="0" y="522571"/>
                </a:lnTo>
                <a:lnTo>
                  <a:pt x="88" y="550292"/>
                </a:lnTo>
                <a:lnTo>
                  <a:pt x="2567" y="605570"/>
                </a:lnTo>
                <a:lnTo>
                  <a:pt x="8077" y="660534"/>
                </a:lnTo>
                <a:lnTo>
                  <a:pt x="16570" y="715066"/>
                </a:lnTo>
                <a:lnTo>
                  <a:pt x="28001" y="769053"/>
                </a:lnTo>
                <a:lnTo>
                  <a:pt x="42322" y="822378"/>
                </a:lnTo>
                <a:lnTo>
                  <a:pt x="59487" y="874925"/>
                </a:lnTo>
                <a:lnTo>
                  <a:pt x="79449" y="926579"/>
                </a:lnTo>
                <a:lnTo>
                  <a:pt x="102161" y="977224"/>
                </a:lnTo>
                <a:lnTo>
                  <a:pt x="127577" y="1026744"/>
                </a:lnTo>
                <a:lnTo>
                  <a:pt x="141284" y="1051047"/>
                </a:lnTo>
              </a:path>
            </a:pathLst>
          </a:custGeom>
          <a:ln w="119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7917268" y="5336211"/>
            <a:ext cx="140952" cy="1043182"/>
          </a:xfrm>
          <a:custGeom>
            <a:avLst/>
            <a:gdLst/>
            <a:ahLst/>
            <a:cxnLst/>
            <a:rect l="l" t="t" r="r" b="b"/>
            <a:pathLst>
              <a:path w="140952" h="1043182">
                <a:moveTo>
                  <a:pt x="0" y="1043182"/>
                </a:moveTo>
                <a:lnTo>
                  <a:pt x="26123" y="994858"/>
                </a:lnTo>
                <a:lnTo>
                  <a:pt x="49704" y="945339"/>
                </a:lnTo>
                <a:lnTo>
                  <a:pt x="70692" y="894729"/>
                </a:lnTo>
                <a:lnTo>
                  <a:pt x="89041" y="843131"/>
                </a:lnTo>
                <a:lnTo>
                  <a:pt x="104700" y="790650"/>
                </a:lnTo>
                <a:lnTo>
                  <a:pt x="117621" y="737390"/>
                </a:lnTo>
                <a:lnTo>
                  <a:pt x="127755" y="683455"/>
                </a:lnTo>
                <a:lnTo>
                  <a:pt x="135054" y="628949"/>
                </a:lnTo>
                <a:lnTo>
                  <a:pt x="139470" y="573977"/>
                </a:lnTo>
                <a:lnTo>
                  <a:pt x="140952" y="518641"/>
                </a:lnTo>
                <a:lnTo>
                  <a:pt x="140595" y="491229"/>
                </a:lnTo>
                <a:lnTo>
                  <a:pt x="137753" y="436650"/>
                </a:lnTo>
                <a:lnTo>
                  <a:pt x="132104" y="382486"/>
                </a:lnTo>
                <a:lnTo>
                  <a:pt x="123684" y="328842"/>
                </a:lnTo>
                <a:lnTo>
                  <a:pt x="112532" y="275822"/>
                </a:lnTo>
                <a:lnTo>
                  <a:pt x="98682" y="223529"/>
                </a:lnTo>
                <a:lnTo>
                  <a:pt x="82173" y="172067"/>
                </a:lnTo>
                <a:lnTo>
                  <a:pt x="63040" y="121541"/>
                </a:lnTo>
                <a:lnTo>
                  <a:pt x="41322" y="72054"/>
                </a:lnTo>
                <a:lnTo>
                  <a:pt x="17053" y="23710"/>
                </a:lnTo>
                <a:lnTo>
                  <a:pt x="3974" y="0"/>
                </a:lnTo>
              </a:path>
            </a:pathLst>
          </a:custGeom>
          <a:ln w="119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814982" y="2031816"/>
            <a:ext cx="966609" cy="2853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5"/>
              </a:lnSpc>
              <a:spcBef>
                <a:spcPts val="108"/>
              </a:spcBef>
            </a:pPr>
            <a:r>
              <a:rPr dirty="0" smtClean="0" baseline="8525" sz="2550" spc="-5">
                <a:latin typeface="Times New Roman"/>
                <a:cs typeface="Times New Roman"/>
              </a:rPr>
              <a:t>C</a:t>
            </a:r>
            <a:r>
              <a:rPr dirty="0" smtClean="0" baseline="8525" sz="2550" spc="-15">
                <a:latin typeface="Times New Roman"/>
                <a:cs typeface="Times New Roman"/>
              </a:rPr>
              <a:t>H</a:t>
            </a:r>
            <a:r>
              <a:rPr dirty="0" smtClean="0" baseline="-6957" sz="1875" spc="0">
                <a:latin typeface="Times New Roman"/>
                <a:cs typeface="Times New Roman"/>
              </a:rPr>
              <a:t>2</a:t>
            </a:r>
            <a:r>
              <a:rPr dirty="0" smtClean="0" baseline="8525" sz="2550" spc="5">
                <a:latin typeface="Times New Roman"/>
                <a:cs typeface="Times New Roman"/>
              </a:rPr>
              <a:t>=</a:t>
            </a:r>
            <a:r>
              <a:rPr dirty="0" smtClean="0" baseline="8525" sz="2550" spc="20">
                <a:latin typeface="Times New Roman"/>
                <a:cs typeface="Times New Roman"/>
              </a:rPr>
              <a:t>C</a:t>
            </a:r>
            <a:r>
              <a:rPr dirty="0" smtClean="0" baseline="8525" sz="2550" spc="-10">
                <a:latin typeface="Times New Roman"/>
                <a:cs typeface="Times New Roman"/>
              </a:rPr>
              <a:t>H</a:t>
            </a:r>
            <a:r>
              <a:rPr dirty="0" smtClean="0" baseline="-6957" sz="1875" spc="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96712" y="2042758"/>
            <a:ext cx="911604" cy="2857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5"/>
              </a:lnSpc>
              <a:spcBef>
                <a:spcPts val="108"/>
              </a:spcBef>
            </a:pPr>
            <a:r>
              <a:rPr dirty="0" smtClean="0" baseline="8525" sz="2550" spc="-34">
                <a:latin typeface="Times New Roman"/>
                <a:cs typeface="Times New Roman"/>
              </a:rPr>
              <a:t>C</a:t>
            </a:r>
            <a:r>
              <a:rPr dirty="0" smtClean="0" baseline="8525" sz="2550" spc="14">
                <a:latin typeface="Times New Roman"/>
                <a:cs typeface="Times New Roman"/>
              </a:rPr>
              <a:t>H</a:t>
            </a:r>
            <a:r>
              <a:rPr dirty="0" smtClean="0" baseline="-6957" sz="1875" spc="0">
                <a:latin typeface="Times New Roman"/>
                <a:cs typeface="Times New Roman"/>
              </a:rPr>
              <a:t>3</a:t>
            </a:r>
            <a:r>
              <a:rPr dirty="0" smtClean="0" baseline="8525" sz="2550" spc="-59">
                <a:latin typeface="Times New Roman"/>
                <a:cs typeface="Times New Roman"/>
              </a:rPr>
              <a:t>-</a:t>
            </a:r>
            <a:r>
              <a:rPr dirty="0" smtClean="0" baseline="8525" sz="2550" spc="54">
                <a:latin typeface="Times New Roman"/>
                <a:cs typeface="Times New Roman"/>
              </a:rPr>
              <a:t>C</a:t>
            </a:r>
            <a:r>
              <a:rPr dirty="0" smtClean="0" baseline="8525" sz="2550" spc="-9">
                <a:latin typeface="Times New Roman"/>
                <a:cs typeface="Times New Roman"/>
              </a:rPr>
              <a:t>H</a:t>
            </a:r>
            <a:r>
              <a:rPr dirty="0" smtClean="0" baseline="-6957" sz="1875" spc="0">
                <a:latin typeface="Times New Roman"/>
                <a:cs typeface="Times New Roman"/>
              </a:rPr>
              <a:t>3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72595" y="2079474"/>
            <a:ext cx="1685646" cy="2853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5"/>
              </a:lnSpc>
              <a:spcBef>
                <a:spcPts val="108"/>
              </a:spcBef>
            </a:pPr>
            <a:r>
              <a:rPr dirty="0" smtClean="0" baseline="8525" sz="2550" spc="-14">
                <a:latin typeface="Times New Roman"/>
                <a:cs typeface="Times New Roman"/>
              </a:rPr>
              <a:t>H</a:t>
            </a:r>
            <a:r>
              <a:rPr dirty="0" smtClean="0" baseline="8525" sz="2550" spc="-69">
                <a:latin typeface="Times New Roman"/>
                <a:cs typeface="Times New Roman"/>
              </a:rPr>
              <a:t>O</a:t>
            </a:r>
            <a:r>
              <a:rPr dirty="0" smtClean="0" baseline="8525" sz="2550" spc="-59">
                <a:latin typeface="Times New Roman"/>
                <a:cs typeface="Times New Roman"/>
              </a:rPr>
              <a:t>-</a:t>
            </a:r>
            <a:r>
              <a:rPr dirty="0" smtClean="0" baseline="8525" sz="2550" spc="-34">
                <a:latin typeface="Times New Roman"/>
                <a:cs typeface="Times New Roman"/>
              </a:rPr>
              <a:t>C</a:t>
            </a:r>
            <a:r>
              <a:rPr dirty="0" smtClean="0" baseline="8525" sz="2550" spc="104">
                <a:latin typeface="Times New Roman"/>
                <a:cs typeface="Times New Roman"/>
              </a:rPr>
              <a:t>H</a:t>
            </a:r>
            <a:r>
              <a:rPr dirty="0" smtClean="0" baseline="-6957" sz="1875" spc="0">
                <a:latin typeface="Times New Roman"/>
                <a:cs typeface="Times New Roman"/>
              </a:rPr>
              <a:t>2</a:t>
            </a:r>
            <a:r>
              <a:rPr dirty="0" smtClean="0" baseline="8525" sz="2550" spc="-54">
                <a:latin typeface="Times New Roman"/>
                <a:cs typeface="Times New Roman"/>
              </a:rPr>
              <a:t>-</a:t>
            </a:r>
            <a:r>
              <a:rPr dirty="0" smtClean="0" baseline="8525" sz="2550" spc="54">
                <a:latin typeface="Times New Roman"/>
                <a:cs typeface="Times New Roman"/>
              </a:rPr>
              <a:t>C</a:t>
            </a:r>
            <a:r>
              <a:rPr dirty="0" smtClean="0" baseline="8525" sz="2550" spc="-14">
                <a:latin typeface="Times New Roman"/>
                <a:cs typeface="Times New Roman"/>
              </a:rPr>
              <a:t>H</a:t>
            </a:r>
            <a:r>
              <a:rPr dirty="0" smtClean="0" baseline="-6957" sz="1875" spc="0">
                <a:latin typeface="Times New Roman"/>
                <a:cs typeface="Times New Roman"/>
              </a:rPr>
              <a:t>2</a:t>
            </a:r>
            <a:r>
              <a:rPr dirty="0" smtClean="0" baseline="8525" sz="2550" spc="-59">
                <a:latin typeface="Times New Roman"/>
                <a:cs typeface="Times New Roman"/>
              </a:rPr>
              <a:t>-</a:t>
            </a:r>
            <a:r>
              <a:rPr dirty="0" smtClean="0" baseline="8525" sz="2550" spc="14">
                <a:latin typeface="Times New Roman"/>
                <a:cs typeface="Times New Roman"/>
              </a:rPr>
              <a:t>O</a:t>
            </a:r>
            <a:r>
              <a:rPr dirty="0" smtClean="0" baseline="8525" sz="2550" spc="0">
                <a:latin typeface="Times New Roman"/>
                <a:cs typeface="Times New Roman"/>
              </a:rPr>
              <a:t>H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58773" y="5893772"/>
            <a:ext cx="387839" cy="1591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5"/>
              </a:lnSpc>
              <a:spcBef>
                <a:spcPts val="58"/>
              </a:spcBef>
            </a:pPr>
            <a:r>
              <a:rPr dirty="0" smtClean="0" baseline="6441" sz="1350" spc="-4">
                <a:latin typeface="Arial"/>
                <a:cs typeface="Arial"/>
              </a:rPr>
              <a:t>H</a:t>
            </a:r>
            <a:r>
              <a:rPr dirty="0" smtClean="0" baseline="-8919" sz="975" spc="-9">
                <a:latin typeface="Arial"/>
                <a:cs typeface="Arial"/>
              </a:rPr>
              <a:t>2</a:t>
            </a:r>
            <a:r>
              <a:rPr dirty="0" smtClean="0" baseline="6441" sz="1350" spc="-9">
                <a:latin typeface="Arial"/>
                <a:cs typeface="Arial"/>
              </a:rPr>
              <a:t>-</a:t>
            </a:r>
            <a:r>
              <a:rPr dirty="0" smtClean="0" baseline="6441" sz="1350" spc="-4">
                <a:latin typeface="Arial"/>
                <a:cs typeface="Arial"/>
              </a:rPr>
              <a:t>O</a:t>
            </a:r>
            <a:r>
              <a:rPr dirty="0" smtClean="0" baseline="6441" sz="1350" spc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12733" y="6453858"/>
            <a:ext cx="482645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70"/>
              </a:lnSpc>
              <a:spcBef>
                <a:spcPts val="98"/>
              </a:spcBef>
            </a:pPr>
            <a:r>
              <a:rPr dirty="0" smtClean="0" sz="1800" spc="-4">
                <a:latin typeface="Verdana"/>
                <a:cs typeface="Verdana"/>
              </a:rPr>
              <a:t>P</a:t>
            </a:r>
            <a:r>
              <a:rPr dirty="0" smtClean="0" sz="1800" spc="0">
                <a:latin typeface="Verdana"/>
                <a:cs typeface="Verdana"/>
              </a:rPr>
              <a:t>ET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48290" y="6461063"/>
            <a:ext cx="858529" cy="239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201</a:t>
            </a:r>
            <a:r>
              <a:rPr dirty="0" smtClean="0" baseline="-5012" sz="1500" spc="-329">
                <a:latin typeface="Segoe UI"/>
                <a:cs typeface="Segoe UI"/>
              </a:rPr>
              <a:t>5</a:t>
            </a:r>
            <a:r>
              <a:rPr dirty="0" smtClean="0" baseline="18284" sz="1800" spc="4">
                <a:latin typeface="Verdana"/>
                <a:cs typeface="Verdana"/>
              </a:rPr>
              <a:t>93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93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27604" y="5300472"/>
            <a:ext cx="5905500" cy="1117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50"/>
              </a:lnSpc>
              <a:spcBef>
                <a:spcPts val="9"/>
              </a:spcBef>
            </a:pPr>
            <a:endParaRPr sz="850"/>
          </a:p>
          <a:p>
            <a:pPr marL="1664601">
              <a:lnSpc>
                <a:spcPct val="95825"/>
              </a:lnSpc>
            </a:pPr>
            <a:r>
              <a:rPr dirty="0" smtClean="0" sz="900" spc="0">
                <a:latin typeface="Arial"/>
                <a:cs typeface="Arial"/>
              </a:rPr>
              <a:t>O</a:t>
            </a:r>
            <a:r>
              <a:rPr dirty="0" smtClean="0" sz="900" spc="0">
                <a:latin typeface="Arial"/>
                <a:cs typeface="Arial"/>
              </a:rPr>
              <a:t>                                                    </a:t>
            </a:r>
            <a:r>
              <a:rPr dirty="0" smtClean="0" sz="900" spc="221">
                <a:latin typeface="Arial"/>
                <a:cs typeface="Arial"/>
              </a:rPr>
              <a:t> </a:t>
            </a:r>
            <a:r>
              <a:rPr dirty="0" smtClean="0" sz="900" spc="0">
                <a:latin typeface="Arial"/>
                <a:cs typeface="Arial"/>
              </a:rPr>
              <a:t>O</a:t>
            </a:r>
            <a:r>
              <a:rPr dirty="0" smtClean="0" sz="900" spc="0">
                <a:latin typeface="Arial"/>
                <a:cs typeface="Arial"/>
              </a:rPr>
              <a:t>                                       </a:t>
            </a:r>
            <a:r>
              <a:rPr dirty="0" smtClean="0" sz="900" spc="236">
                <a:latin typeface="Arial"/>
                <a:cs typeface="Arial"/>
              </a:rPr>
              <a:t> </a:t>
            </a:r>
            <a:r>
              <a:rPr dirty="0" smtClean="0" sz="900" spc="0">
                <a:latin typeface="Arial"/>
                <a:cs typeface="Arial"/>
              </a:rPr>
              <a:t>O</a:t>
            </a:r>
            <a:endParaRPr sz="900">
              <a:latin typeface="Arial"/>
              <a:cs typeface="Arial"/>
            </a:endParaRPr>
          </a:p>
          <a:p>
            <a:pPr marL="17864">
              <a:lnSpc>
                <a:spcPts val="966"/>
              </a:lnSpc>
              <a:spcBef>
                <a:spcPts val="1704"/>
              </a:spcBef>
            </a:pPr>
            <a:r>
              <a:rPr dirty="0" smtClean="0" sz="900" spc="-4">
                <a:latin typeface="Arial"/>
                <a:cs typeface="Arial"/>
              </a:rPr>
              <a:t>H</a:t>
            </a:r>
            <a:r>
              <a:rPr dirty="0" smtClean="0" sz="900" spc="4">
                <a:latin typeface="Arial"/>
                <a:cs typeface="Arial"/>
              </a:rPr>
              <a:t>O</a:t>
            </a:r>
            <a:r>
              <a:rPr dirty="0" smtClean="0" sz="900" spc="-25">
                <a:latin typeface="Arial"/>
                <a:cs typeface="Arial"/>
              </a:rPr>
              <a:t>O</a:t>
            </a:r>
            <a:r>
              <a:rPr dirty="0" smtClean="0" sz="900" spc="0">
                <a:latin typeface="Arial"/>
                <a:cs typeface="Arial"/>
              </a:rPr>
              <a:t>C</a:t>
            </a:r>
            <a:r>
              <a:rPr dirty="0" smtClean="0" sz="900" spc="0">
                <a:latin typeface="Arial"/>
                <a:cs typeface="Arial"/>
              </a:rPr>
              <a:t>                                        </a:t>
            </a:r>
            <a:r>
              <a:rPr dirty="0" smtClean="0" sz="900" spc="96">
                <a:latin typeface="Arial"/>
                <a:cs typeface="Arial"/>
              </a:rPr>
              <a:t> </a:t>
            </a:r>
            <a:r>
              <a:rPr dirty="0" smtClean="0" sz="900" spc="0">
                <a:latin typeface="Arial"/>
                <a:cs typeface="Arial"/>
              </a:rPr>
              <a:t>C</a:t>
            </a:r>
            <a:r>
              <a:rPr dirty="0" smtClean="0" sz="900" spc="0">
                <a:latin typeface="Arial"/>
                <a:cs typeface="Arial"/>
              </a:rPr>
              <a:t>       </a:t>
            </a:r>
            <a:r>
              <a:rPr dirty="0" smtClean="0" sz="900" spc="41">
                <a:latin typeface="Arial"/>
                <a:cs typeface="Arial"/>
              </a:rPr>
              <a:t> </a:t>
            </a:r>
            <a:r>
              <a:rPr dirty="0" smtClean="0" sz="900" spc="0">
                <a:latin typeface="Arial"/>
                <a:cs typeface="Arial"/>
              </a:rPr>
              <a:t>O</a:t>
            </a:r>
            <a:r>
              <a:rPr dirty="0" smtClean="0" sz="900" spc="0">
                <a:latin typeface="Arial"/>
                <a:cs typeface="Arial"/>
              </a:rPr>
              <a:t>       </a:t>
            </a:r>
            <a:r>
              <a:rPr dirty="0" smtClean="0" sz="900" spc="66">
                <a:latin typeface="Arial"/>
                <a:cs typeface="Arial"/>
              </a:rPr>
              <a:t> </a:t>
            </a:r>
            <a:r>
              <a:rPr dirty="0" smtClean="0" sz="900" spc="-4">
                <a:latin typeface="Arial"/>
                <a:cs typeface="Arial"/>
              </a:rPr>
              <a:t>C</a:t>
            </a:r>
            <a:r>
              <a:rPr dirty="0" smtClean="0" sz="900" spc="-19">
                <a:latin typeface="Arial"/>
                <a:cs typeface="Arial"/>
              </a:rPr>
              <a:t>H</a:t>
            </a:r>
            <a:r>
              <a:rPr dirty="0" smtClean="0" baseline="-17838" sz="975" spc="4">
                <a:latin typeface="Arial"/>
                <a:cs typeface="Arial"/>
              </a:rPr>
              <a:t>2</a:t>
            </a:r>
            <a:r>
              <a:rPr dirty="0" smtClean="0" sz="900" spc="-25">
                <a:latin typeface="Arial"/>
                <a:cs typeface="Arial"/>
              </a:rPr>
              <a:t>-</a:t>
            </a:r>
            <a:r>
              <a:rPr dirty="0" smtClean="0" sz="900" spc="-4">
                <a:latin typeface="Arial"/>
                <a:cs typeface="Arial"/>
              </a:rPr>
              <a:t>C</a:t>
            </a:r>
            <a:r>
              <a:rPr dirty="0" smtClean="0" sz="900" spc="14">
                <a:latin typeface="Arial"/>
                <a:cs typeface="Arial"/>
              </a:rPr>
              <a:t>H</a:t>
            </a:r>
            <a:r>
              <a:rPr dirty="0" smtClean="0" baseline="-17838" sz="975" spc="0">
                <a:latin typeface="Arial"/>
                <a:cs typeface="Arial"/>
              </a:rPr>
              <a:t>2</a:t>
            </a:r>
            <a:r>
              <a:rPr dirty="0" smtClean="0" baseline="-17838" sz="975" spc="0">
                <a:latin typeface="Arial"/>
                <a:cs typeface="Arial"/>
              </a:rPr>
              <a:t>           </a:t>
            </a:r>
            <a:r>
              <a:rPr dirty="0" smtClean="0" baseline="-17838" sz="975" spc="137">
                <a:latin typeface="Arial"/>
                <a:cs typeface="Arial"/>
              </a:rPr>
              <a:t> </a:t>
            </a:r>
            <a:r>
              <a:rPr dirty="0" smtClean="0" sz="900" spc="0">
                <a:latin typeface="Arial"/>
                <a:cs typeface="Arial"/>
              </a:rPr>
              <a:t>O</a:t>
            </a:r>
            <a:r>
              <a:rPr dirty="0" smtClean="0" sz="900" spc="0">
                <a:latin typeface="Arial"/>
                <a:cs typeface="Arial"/>
              </a:rPr>
              <a:t>       </a:t>
            </a:r>
            <a:r>
              <a:rPr dirty="0" smtClean="0" sz="900" spc="51">
                <a:latin typeface="Arial"/>
                <a:cs typeface="Arial"/>
              </a:rPr>
              <a:t> </a:t>
            </a:r>
            <a:r>
              <a:rPr dirty="0" smtClean="0" sz="900" spc="0">
                <a:latin typeface="Arial"/>
                <a:cs typeface="Arial"/>
              </a:rPr>
              <a:t>C</a:t>
            </a:r>
            <a:r>
              <a:rPr dirty="0" smtClean="0" sz="900" spc="0">
                <a:latin typeface="Arial"/>
                <a:cs typeface="Arial"/>
              </a:rPr>
              <a:t>                                        </a:t>
            </a:r>
            <a:r>
              <a:rPr dirty="0" smtClean="0" sz="900" spc="41">
                <a:latin typeface="Arial"/>
                <a:cs typeface="Arial"/>
              </a:rPr>
              <a:t> </a:t>
            </a:r>
            <a:r>
              <a:rPr dirty="0" smtClean="0" sz="900" spc="0">
                <a:latin typeface="Arial"/>
                <a:cs typeface="Arial"/>
              </a:rPr>
              <a:t>C</a:t>
            </a:r>
            <a:r>
              <a:rPr dirty="0" smtClean="0" sz="900" spc="0">
                <a:latin typeface="Arial"/>
                <a:cs typeface="Arial"/>
              </a:rPr>
              <a:t>       </a:t>
            </a:r>
            <a:r>
              <a:rPr dirty="0" smtClean="0" sz="900" spc="41">
                <a:latin typeface="Arial"/>
                <a:cs typeface="Arial"/>
              </a:rPr>
              <a:t> </a:t>
            </a:r>
            <a:r>
              <a:rPr dirty="0" smtClean="0" sz="900" spc="0">
                <a:latin typeface="Arial"/>
                <a:cs typeface="Arial"/>
              </a:rPr>
              <a:t>O</a:t>
            </a:r>
            <a:r>
              <a:rPr dirty="0" smtClean="0" sz="900" spc="0">
                <a:latin typeface="Arial"/>
                <a:cs typeface="Arial"/>
              </a:rPr>
              <a:t>       </a:t>
            </a:r>
            <a:r>
              <a:rPr dirty="0" smtClean="0" sz="900" spc="66">
                <a:latin typeface="Arial"/>
                <a:cs typeface="Arial"/>
              </a:rPr>
              <a:t> </a:t>
            </a:r>
            <a:r>
              <a:rPr dirty="0" smtClean="0" sz="900" spc="-19">
                <a:latin typeface="Arial"/>
                <a:cs typeface="Arial"/>
              </a:rPr>
              <a:t>C</a:t>
            </a:r>
            <a:r>
              <a:rPr dirty="0" smtClean="0" sz="900" spc="9">
                <a:latin typeface="Arial"/>
                <a:cs typeface="Arial"/>
              </a:rPr>
              <a:t>H</a:t>
            </a:r>
            <a:r>
              <a:rPr dirty="0" smtClean="0" baseline="-17838" sz="975" spc="-9">
                <a:latin typeface="Arial"/>
                <a:cs typeface="Arial"/>
              </a:rPr>
              <a:t>2</a:t>
            </a:r>
            <a:r>
              <a:rPr dirty="0" smtClean="0" sz="900" spc="-19">
                <a:latin typeface="Arial"/>
                <a:cs typeface="Arial"/>
              </a:rPr>
              <a:t>-</a:t>
            </a:r>
            <a:r>
              <a:rPr dirty="0" smtClean="0" sz="900" spc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  <a:p>
            <a:pPr marR="660553" algn="r">
              <a:lnSpc>
                <a:spcPct val="95825"/>
              </a:lnSpc>
              <a:spcBef>
                <a:spcPts val="2575"/>
              </a:spcBef>
            </a:pPr>
            <a:r>
              <a:rPr dirty="0" smtClean="0" sz="1100" spc="0">
                <a:latin typeface="Times New Roman"/>
                <a:cs typeface="Times New Roman"/>
              </a:rPr>
              <a:t>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66416" y="3284220"/>
            <a:ext cx="6841235" cy="182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00"/>
              </a:lnSpc>
              <a:spcBef>
                <a:spcPts val="0"/>
              </a:spcBef>
            </a:pPr>
            <a:endParaRPr sz="800"/>
          </a:p>
          <a:p>
            <a:pPr marL="15940">
              <a:lnSpc>
                <a:spcPts val="1223"/>
              </a:lnSpc>
              <a:spcBef>
                <a:spcPts val="1000"/>
              </a:spcBef>
            </a:pPr>
            <a:r>
              <a:rPr dirty="0" smtClean="0" baseline="-16104" sz="1350" spc="4">
                <a:latin typeface="Arial"/>
                <a:cs typeface="Arial"/>
              </a:rPr>
              <a:t>H</a:t>
            </a:r>
            <a:r>
              <a:rPr dirty="0" smtClean="0" baseline="-16104" sz="1350" spc="-34">
                <a:latin typeface="Arial"/>
                <a:cs typeface="Arial"/>
              </a:rPr>
              <a:t>O</a:t>
            </a:r>
            <a:r>
              <a:rPr dirty="0" smtClean="0" baseline="-16104" sz="1350" spc="4">
                <a:latin typeface="Arial"/>
                <a:cs typeface="Arial"/>
              </a:rPr>
              <a:t>O</a:t>
            </a:r>
            <a:r>
              <a:rPr dirty="0" smtClean="0" baseline="-16104" sz="1350" spc="0">
                <a:latin typeface="Arial"/>
                <a:cs typeface="Arial"/>
              </a:rPr>
              <a:t>C</a:t>
            </a:r>
            <a:r>
              <a:rPr dirty="0" smtClean="0" baseline="-16104" sz="1350" spc="0">
                <a:latin typeface="Arial"/>
                <a:cs typeface="Arial"/>
              </a:rPr>
              <a:t>                                         </a:t>
            </a:r>
            <a:r>
              <a:rPr dirty="0" smtClean="0" baseline="-16104" sz="1350" spc="118">
                <a:latin typeface="Arial"/>
                <a:cs typeface="Arial"/>
              </a:rPr>
              <a:t> </a:t>
            </a:r>
            <a:r>
              <a:rPr dirty="0" smtClean="0" baseline="-16104" sz="1350" spc="-25">
                <a:latin typeface="Arial"/>
                <a:cs typeface="Arial"/>
              </a:rPr>
              <a:t>C</a:t>
            </a:r>
            <a:r>
              <a:rPr dirty="0" smtClean="0" baseline="-16104" sz="1350" spc="-4">
                <a:latin typeface="Arial"/>
                <a:cs typeface="Arial"/>
              </a:rPr>
              <a:t>O</a:t>
            </a:r>
            <a:r>
              <a:rPr dirty="0" smtClean="0" baseline="-16104" sz="1350" spc="4">
                <a:latin typeface="Arial"/>
                <a:cs typeface="Arial"/>
              </a:rPr>
              <a:t>O</a:t>
            </a:r>
            <a:r>
              <a:rPr dirty="0" smtClean="0" baseline="-16104" sz="1350" spc="0">
                <a:latin typeface="Arial"/>
                <a:cs typeface="Arial"/>
              </a:rPr>
              <a:t>H</a:t>
            </a:r>
            <a:r>
              <a:rPr dirty="0" smtClean="0" baseline="-16104" sz="1350" spc="0">
                <a:latin typeface="Arial"/>
                <a:cs typeface="Arial"/>
              </a:rPr>
              <a:t>    </a:t>
            </a:r>
            <a:r>
              <a:rPr dirty="0" smtClean="0" baseline="-16104" sz="1350" spc="93">
                <a:latin typeface="Arial"/>
                <a:cs typeface="Arial"/>
              </a:rPr>
              <a:t> </a:t>
            </a:r>
            <a:r>
              <a:rPr dirty="0" smtClean="0" baseline="-7905" sz="1650" spc="0">
                <a:latin typeface="Times New Roman"/>
                <a:cs typeface="Times New Roman"/>
              </a:rPr>
              <a:t>+</a:t>
            </a:r>
            <a:r>
              <a:rPr dirty="0" smtClean="0" baseline="-7905" sz="1650" spc="0">
                <a:latin typeface="Times New Roman"/>
                <a:cs typeface="Times New Roman"/>
              </a:rPr>
              <a:t>  </a:t>
            </a:r>
            <a:r>
              <a:rPr dirty="0" smtClean="0" baseline="-7905" sz="1650" spc="111">
                <a:latin typeface="Times New Roman"/>
                <a:cs typeface="Times New Roman"/>
              </a:rPr>
              <a:t> </a:t>
            </a:r>
            <a:r>
              <a:rPr dirty="0" smtClean="0" sz="1100" spc="-14">
                <a:latin typeface="Times New Roman"/>
                <a:cs typeface="Times New Roman"/>
              </a:rPr>
              <a:t>O</a:t>
            </a:r>
            <a:r>
              <a:rPr dirty="0" smtClean="0" sz="1100" spc="0">
                <a:latin typeface="Times New Roman"/>
                <a:cs typeface="Times New Roman"/>
              </a:rPr>
              <a:t>H</a:t>
            </a:r>
            <a:r>
              <a:rPr dirty="0" smtClean="0" sz="1100" spc="-9">
                <a:latin typeface="Times New Roman"/>
                <a:cs typeface="Times New Roman"/>
              </a:rPr>
              <a:t>-</a:t>
            </a:r>
            <a:r>
              <a:rPr dirty="0" smtClean="0" sz="1100" spc="-19">
                <a:latin typeface="Times New Roman"/>
                <a:cs typeface="Times New Roman"/>
              </a:rPr>
              <a:t>C</a:t>
            </a:r>
            <a:r>
              <a:rPr dirty="0" smtClean="0" sz="1100" spc="0">
                <a:latin typeface="Times New Roman"/>
                <a:cs typeface="Times New Roman"/>
              </a:rPr>
              <a:t>H</a:t>
            </a:r>
            <a:r>
              <a:rPr dirty="0" smtClean="0" baseline="-18117" sz="1200" spc="0">
                <a:latin typeface="Times New Roman"/>
                <a:cs typeface="Times New Roman"/>
              </a:rPr>
              <a:t>2</a:t>
            </a:r>
            <a:r>
              <a:rPr dirty="0" smtClean="0" sz="1100" spc="-25">
                <a:latin typeface="Times New Roman"/>
                <a:cs typeface="Times New Roman"/>
              </a:rPr>
              <a:t>-</a:t>
            </a:r>
            <a:r>
              <a:rPr dirty="0" smtClean="0" sz="1100" spc="19">
                <a:latin typeface="Times New Roman"/>
                <a:cs typeface="Times New Roman"/>
              </a:rPr>
              <a:t>C</a:t>
            </a:r>
            <a:r>
              <a:rPr dirty="0" smtClean="0" sz="1100" spc="-9">
                <a:latin typeface="Times New Roman"/>
                <a:cs typeface="Times New Roman"/>
              </a:rPr>
              <a:t>H</a:t>
            </a:r>
            <a:r>
              <a:rPr dirty="0" smtClean="0" baseline="-18117" sz="1200" spc="0">
                <a:latin typeface="Times New Roman"/>
                <a:cs typeface="Times New Roman"/>
              </a:rPr>
              <a:t>2</a:t>
            </a:r>
            <a:r>
              <a:rPr dirty="0" smtClean="0" sz="1100" spc="-39">
                <a:latin typeface="Times New Roman"/>
                <a:cs typeface="Times New Roman"/>
              </a:rPr>
              <a:t>-</a:t>
            </a:r>
            <a:r>
              <a:rPr dirty="0" smtClean="0" sz="1100" spc="14">
                <a:latin typeface="Times New Roman"/>
                <a:cs typeface="Times New Roman"/>
              </a:rPr>
              <a:t>O</a:t>
            </a:r>
            <a:r>
              <a:rPr dirty="0" smtClean="0" sz="1100" spc="0">
                <a:latin typeface="Times New Roman"/>
                <a:cs typeface="Times New Roman"/>
              </a:rPr>
              <a:t>H</a:t>
            </a:r>
            <a:endParaRPr sz="1100">
              <a:latin typeface="Times New Roman"/>
              <a:cs typeface="Times New Roman"/>
            </a:endParaRPr>
          </a:p>
          <a:p>
            <a:pPr marL="219631" marR="3358076" indent="2384730">
              <a:lnSpc>
                <a:spcPts val="1264"/>
              </a:lnSpc>
              <a:spcBef>
                <a:spcPts val="2156"/>
              </a:spcBef>
            </a:pPr>
            <a:r>
              <a:rPr dirty="0" smtClean="0" sz="1100" spc="-9">
                <a:latin typeface="Times New Roman"/>
                <a:cs typeface="Times New Roman"/>
              </a:rPr>
              <a:t>é</a:t>
            </a:r>
            <a:r>
              <a:rPr dirty="0" smtClean="0" sz="1100" spc="-4">
                <a:latin typeface="Times New Roman"/>
                <a:cs typeface="Times New Roman"/>
              </a:rPr>
              <a:t>t</a:t>
            </a:r>
            <a:r>
              <a:rPr dirty="0" smtClean="0" sz="1100" spc="0">
                <a:latin typeface="Times New Roman"/>
                <a:cs typeface="Times New Roman"/>
              </a:rPr>
              <a:t>h</a:t>
            </a:r>
            <a:r>
              <a:rPr dirty="0" smtClean="0" sz="1100" spc="-29">
                <a:latin typeface="Times New Roman"/>
                <a:cs typeface="Times New Roman"/>
              </a:rPr>
              <a:t>y</a:t>
            </a:r>
            <a:r>
              <a:rPr dirty="0" smtClean="0" sz="1100" spc="-19">
                <a:latin typeface="Times New Roman"/>
                <a:cs typeface="Times New Roman"/>
              </a:rPr>
              <a:t>l</a:t>
            </a:r>
            <a:r>
              <a:rPr dirty="0" smtClean="0" sz="1100" spc="-9">
                <a:latin typeface="Times New Roman"/>
                <a:cs typeface="Times New Roman"/>
              </a:rPr>
              <a:t>è</a:t>
            </a:r>
            <a:r>
              <a:rPr dirty="0" smtClean="0" sz="1100" spc="0">
                <a:latin typeface="Times New Roman"/>
                <a:cs typeface="Times New Roman"/>
              </a:rPr>
              <a:t>ne</a:t>
            </a:r>
            <a:r>
              <a:rPr dirty="0" smtClean="0" sz="1100" spc="53">
                <a:latin typeface="Times New Roman"/>
                <a:cs typeface="Times New Roman"/>
              </a:rPr>
              <a:t> </a:t>
            </a:r>
            <a:r>
              <a:rPr dirty="0" smtClean="0" sz="1100" spc="0">
                <a:latin typeface="Times New Roman"/>
                <a:cs typeface="Times New Roman"/>
              </a:rPr>
              <a:t>g</a:t>
            </a:r>
            <a:r>
              <a:rPr dirty="0" smtClean="0" sz="1100" spc="-19">
                <a:latin typeface="Times New Roman"/>
                <a:cs typeface="Times New Roman"/>
              </a:rPr>
              <a:t>l</a:t>
            </a:r>
            <a:r>
              <a:rPr dirty="0" smtClean="0" sz="1100" spc="-44">
                <a:latin typeface="Times New Roman"/>
                <a:cs typeface="Times New Roman"/>
              </a:rPr>
              <a:t>y</a:t>
            </a:r>
            <a:r>
              <a:rPr dirty="0" smtClean="0" sz="1100" spc="-9">
                <a:latin typeface="Times New Roman"/>
                <a:cs typeface="Times New Roman"/>
              </a:rPr>
              <a:t>c</a:t>
            </a:r>
            <a:r>
              <a:rPr dirty="0" smtClean="0" sz="1100" spc="0">
                <a:latin typeface="Times New Roman"/>
                <a:cs typeface="Times New Roman"/>
              </a:rPr>
              <a:t>o</a:t>
            </a:r>
            <a:r>
              <a:rPr dirty="0" smtClean="0" sz="1100" spc="0">
                <a:latin typeface="Times New Roman"/>
                <a:cs typeface="Times New Roman"/>
              </a:rPr>
              <a:t>l</a:t>
            </a:r>
            <a:r>
              <a:rPr dirty="0" smtClean="0" sz="1100" spc="0">
                <a:latin typeface="Times New Roman"/>
                <a:cs typeface="Times New Roman"/>
              </a:rPr>
              <a:t> </a:t>
            </a:r>
            <a:endParaRPr sz="1100">
              <a:latin typeface="Times New Roman"/>
              <a:cs typeface="Times New Roman"/>
            </a:endParaRPr>
          </a:p>
          <a:p>
            <a:pPr marL="219631" marR="3358076">
              <a:lnSpc>
                <a:spcPts val="1264"/>
              </a:lnSpc>
              <a:spcBef>
                <a:spcPts val="112"/>
              </a:spcBef>
            </a:pPr>
            <a:r>
              <a:rPr dirty="0" smtClean="0" sz="1100" spc="-19">
                <a:latin typeface="Times New Roman"/>
                <a:cs typeface="Times New Roman"/>
              </a:rPr>
              <a:t>a</a:t>
            </a:r>
            <a:r>
              <a:rPr dirty="0" smtClean="0" sz="1100" spc="4">
                <a:latin typeface="Times New Roman"/>
                <a:cs typeface="Times New Roman"/>
              </a:rPr>
              <a:t>c</a:t>
            </a:r>
            <a:r>
              <a:rPr dirty="0" smtClean="0" sz="1100" spc="-4">
                <a:latin typeface="Times New Roman"/>
                <a:cs typeface="Times New Roman"/>
              </a:rPr>
              <a:t>i</a:t>
            </a:r>
            <a:r>
              <a:rPr dirty="0" smtClean="0" sz="1100" spc="0">
                <a:latin typeface="Times New Roman"/>
                <a:cs typeface="Times New Roman"/>
              </a:rPr>
              <a:t>de</a:t>
            </a:r>
            <a:r>
              <a:rPr dirty="0" smtClean="0" sz="1100" spc="36">
                <a:latin typeface="Times New Roman"/>
                <a:cs typeface="Times New Roman"/>
              </a:rPr>
              <a:t> </a:t>
            </a:r>
            <a:r>
              <a:rPr dirty="0" smtClean="0" sz="1100" spc="-4">
                <a:latin typeface="Times New Roman"/>
                <a:cs typeface="Times New Roman"/>
              </a:rPr>
              <a:t>t</a:t>
            </a:r>
            <a:r>
              <a:rPr dirty="0" smtClean="0" sz="1100" spc="-4">
                <a:latin typeface="Times New Roman"/>
                <a:cs typeface="Times New Roman"/>
              </a:rPr>
              <a:t>é</a:t>
            </a:r>
            <a:r>
              <a:rPr dirty="0" smtClean="0" sz="1100" spc="-25">
                <a:latin typeface="Times New Roman"/>
                <a:cs typeface="Times New Roman"/>
              </a:rPr>
              <a:t>r</a:t>
            </a:r>
            <a:r>
              <a:rPr dirty="0" smtClean="0" sz="1100" spc="4">
                <a:latin typeface="Times New Roman"/>
                <a:cs typeface="Times New Roman"/>
              </a:rPr>
              <a:t>é</a:t>
            </a:r>
            <a:r>
              <a:rPr dirty="0" smtClean="0" sz="1100" spc="0">
                <a:latin typeface="Times New Roman"/>
                <a:cs typeface="Times New Roman"/>
              </a:rPr>
              <a:t>ph</a:t>
            </a:r>
            <a:r>
              <a:rPr dirty="0" smtClean="0" sz="1100" spc="-9">
                <a:latin typeface="Times New Roman"/>
                <a:cs typeface="Times New Roman"/>
              </a:rPr>
              <a:t>a</a:t>
            </a:r>
            <a:r>
              <a:rPr dirty="0" smtClean="0" sz="1100" spc="-19">
                <a:latin typeface="Times New Roman"/>
                <a:cs typeface="Times New Roman"/>
              </a:rPr>
              <a:t>l</a:t>
            </a:r>
            <a:r>
              <a:rPr dirty="0" smtClean="0" sz="1100" spc="9">
                <a:latin typeface="Times New Roman"/>
                <a:cs typeface="Times New Roman"/>
              </a:rPr>
              <a:t>i</a:t>
            </a:r>
            <a:r>
              <a:rPr dirty="0" smtClean="0" sz="1100" spc="0">
                <a:latin typeface="Times New Roman"/>
                <a:cs typeface="Times New Roman"/>
              </a:rPr>
              <a:t>que</a:t>
            </a:r>
            <a:endParaRPr sz="1100">
              <a:latin typeface="Times New Roman"/>
              <a:cs typeface="Times New Roman"/>
            </a:endParaRPr>
          </a:p>
          <a:p>
            <a:pPr marR="1332560" algn="r">
              <a:lnSpc>
                <a:spcPct val="95825"/>
              </a:lnSpc>
              <a:spcBef>
                <a:spcPts val="577"/>
              </a:spcBef>
            </a:pPr>
            <a:r>
              <a:rPr dirty="0" smtClean="0" sz="900" spc="0">
                <a:latin typeface="Arial"/>
                <a:cs typeface="Arial"/>
              </a:rPr>
              <a:t>O</a:t>
            </a:r>
            <a:endParaRPr sz="900">
              <a:latin typeface="Arial"/>
              <a:cs typeface="Arial"/>
            </a:endParaRPr>
          </a:p>
          <a:p>
            <a:pPr marL="3736583">
              <a:lnSpc>
                <a:spcPts val="1034"/>
              </a:lnSpc>
              <a:spcBef>
                <a:spcPts val="1739"/>
              </a:spcBef>
            </a:pPr>
            <a:r>
              <a:rPr dirty="0" smtClean="0" sz="900" spc="-19">
                <a:latin typeface="Arial"/>
                <a:cs typeface="Arial"/>
              </a:rPr>
              <a:t>H</a:t>
            </a:r>
            <a:r>
              <a:rPr dirty="0" smtClean="0" sz="900" spc="-19">
                <a:latin typeface="Arial"/>
                <a:cs typeface="Arial"/>
              </a:rPr>
              <a:t>O</a:t>
            </a:r>
            <a:r>
              <a:rPr dirty="0" smtClean="0" sz="900" spc="-4">
                <a:latin typeface="Arial"/>
                <a:cs typeface="Arial"/>
              </a:rPr>
              <a:t>O</a:t>
            </a:r>
            <a:r>
              <a:rPr dirty="0" smtClean="0" sz="900" spc="0">
                <a:latin typeface="Arial"/>
                <a:cs typeface="Arial"/>
              </a:rPr>
              <a:t>C</a:t>
            </a:r>
            <a:r>
              <a:rPr dirty="0" smtClean="0" sz="900" spc="0">
                <a:latin typeface="Arial"/>
                <a:cs typeface="Arial"/>
              </a:rPr>
              <a:t>                                         </a:t>
            </a:r>
            <a:r>
              <a:rPr dirty="0" smtClean="0" sz="900" spc="122">
                <a:latin typeface="Arial"/>
                <a:cs typeface="Arial"/>
              </a:rPr>
              <a:t> </a:t>
            </a:r>
            <a:r>
              <a:rPr dirty="0" smtClean="0" sz="900" spc="0">
                <a:latin typeface="Arial"/>
                <a:cs typeface="Arial"/>
              </a:rPr>
              <a:t>C</a:t>
            </a:r>
            <a:r>
              <a:rPr dirty="0" smtClean="0" sz="900" spc="0">
                <a:latin typeface="Arial"/>
                <a:cs typeface="Arial"/>
              </a:rPr>
              <a:t>       </a:t>
            </a:r>
            <a:r>
              <a:rPr dirty="0" smtClean="0" sz="900" spc="105">
                <a:latin typeface="Arial"/>
                <a:cs typeface="Arial"/>
              </a:rPr>
              <a:t> </a:t>
            </a:r>
            <a:r>
              <a:rPr dirty="0" smtClean="0" sz="900" spc="0">
                <a:latin typeface="Arial"/>
                <a:cs typeface="Arial"/>
              </a:rPr>
              <a:t>O</a:t>
            </a:r>
            <a:r>
              <a:rPr dirty="0" smtClean="0" sz="900" spc="0">
                <a:latin typeface="Arial"/>
                <a:cs typeface="Arial"/>
              </a:rPr>
              <a:t>       </a:t>
            </a:r>
            <a:r>
              <a:rPr dirty="0" smtClean="0" sz="900" spc="122">
                <a:latin typeface="Arial"/>
                <a:cs typeface="Arial"/>
              </a:rPr>
              <a:t> </a:t>
            </a:r>
            <a:r>
              <a:rPr dirty="0" smtClean="0" sz="900" spc="-19">
                <a:latin typeface="Arial"/>
                <a:cs typeface="Arial"/>
              </a:rPr>
              <a:t>C</a:t>
            </a:r>
            <a:r>
              <a:rPr dirty="0" smtClean="0" sz="900" spc="9">
                <a:latin typeface="Arial"/>
                <a:cs typeface="Arial"/>
              </a:rPr>
              <a:t>H</a:t>
            </a:r>
            <a:r>
              <a:rPr dirty="0" smtClean="0" baseline="-16564" sz="1050" spc="-4">
                <a:latin typeface="Arial"/>
                <a:cs typeface="Arial"/>
              </a:rPr>
              <a:t>2</a:t>
            </a:r>
            <a:r>
              <a:rPr dirty="0" smtClean="0" sz="900" spc="-19">
                <a:latin typeface="Arial"/>
                <a:cs typeface="Arial"/>
              </a:rPr>
              <a:t>-</a:t>
            </a:r>
            <a:r>
              <a:rPr dirty="0" smtClean="0" sz="900" spc="-9">
                <a:latin typeface="Arial"/>
                <a:cs typeface="Arial"/>
              </a:rPr>
              <a:t>C</a:t>
            </a:r>
            <a:r>
              <a:rPr dirty="0" smtClean="0" sz="900" spc="4">
                <a:latin typeface="Arial"/>
                <a:cs typeface="Arial"/>
              </a:rPr>
              <a:t>H</a:t>
            </a:r>
            <a:r>
              <a:rPr dirty="0" smtClean="0" baseline="-16564" sz="1050" spc="-4">
                <a:latin typeface="Arial"/>
                <a:cs typeface="Arial"/>
              </a:rPr>
              <a:t>2</a:t>
            </a:r>
            <a:r>
              <a:rPr dirty="0" smtClean="0" sz="900" spc="-19">
                <a:latin typeface="Arial"/>
                <a:cs typeface="Arial"/>
              </a:rPr>
              <a:t>-</a:t>
            </a:r>
            <a:r>
              <a:rPr dirty="0" smtClean="0" sz="900" spc="-19">
                <a:latin typeface="Arial"/>
                <a:cs typeface="Arial"/>
              </a:rPr>
              <a:t>O</a:t>
            </a:r>
            <a:r>
              <a:rPr dirty="0" smtClean="0" sz="900" spc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9904" y="1844039"/>
            <a:ext cx="6955535" cy="7208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5643">
              <a:lnSpc>
                <a:spcPts val="2745"/>
              </a:lnSpc>
              <a:spcBef>
                <a:spcPts val="137"/>
              </a:spcBef>
            </a:pPr>
            <a:r>
              <a:rPr dirty="0" smtClean="0" baseline="5115" sz="2550" spc="-59">
                <a:latin typeface="Times New Roman"/>
                <a:cs typeface="Times New Roman"/>
              </a:rPr>
              <a:t>-</a:t>
            </a:r>
            <a:r>
              <a:rPr dirty="0" smtClean="0" baseline="5115" sz="2550" spc="14">
                <a:latin typeface="Times New Roman"/>
                <a:cs typeface="Times New Roman"/>
              </a:rPr>
              <a:t>H</a:t>
            </a:r>
            <a:r>
              <a:rPr dirty="0" smtClean="0" baseline="-11595" sz="1875" spc="0">
                <a:latin typeface="Times New Roman"/>
                <a:cs typeface="Times New Roman"/>
              </a:rPr>
              <a:t>2</a:t>
            </a:r>
            <a:r>
              <a:rPr dirty="0" smtClean="0" baseline="-11595" sz="1875" spc="0">
                <a:latin typeface="Times New Roman"/>
                <a:cs typeface="Times New Roman"/>
              </a:rPr>
              <a:t>                                                           </a:t>
            </a:r>
            <a:r>
              <a:rPr dirty="0" smtClean="0" baseline="-11595" sz="1875" spc="168">
                <a:latin typeface="Times New Roman"/>
                <a:cs typeface="Times New Roman"/>
              </a:rPr>
              <a:t> </a:t>
            </a:r>
            <a:r>
              <a:rPr dirty="0" smtClean="0" baseline="23872" sz="2550" spc="-15">
                <a:latin typeface="Times New Roman"/>
                <a:cs typeface="Times New Roman"/>
              </a:rPr>
              <a:t>K</a:t>
            </a:r>
            <a:r>
              <a:rPr dirty="0" smtClean="0" baseline="23872" sz="2550" spc="15">
                <a:latin typeface="Times New Roman"/>
                <a:cs typeface="Times New Roman"/>
              </a:rPr>
              <a:t>M</a:t>
            </a:r>
            <a:r>
              <a:rPr dirty="0" smtClean="0" baseline="23872" sz="2550" spc="-30">
                <a:latin typeface="Times New Roman"/>
                <a:cs typeface="Times New Roman"/>
              </a:rPr>
              <a:t>n</a:t>
            </a:r>
            <a:r>
              <a:rPr dirty="0" smtClean="0" baseline="23872" sz="2550" spc="20">
                <a:latin typeface="Times New Roman"/>
                <a:cs typeface="Times New Roman"/>
              </a:rPr>
              <a:t>O</a:t>
            </a:r>
            <a:r>
              <a:rPr dirty="0" smtClean="0" baseline="13914" sz="1875" spc="0">
                <a:latin typeface="Times New Roman"/>
                <a:cs typeface="Times New Roman"/>
              </a:rPr>
              <a:t>4</a:t>
            </a:r>
            <a:endParaRPr sz="1250">
              <a:latin typeface="Times New Roman"/>
              <a:cs typeface="Times New Roman"/>
            </a:endParaRPr>
          </a:p>
          <a:p>
            <a:pPr marL="1038073">
              <a:lnSpc>
                <a:spcPct val="95825"/>
              </a:lnSpc>
              <a:spcBef>
                <a:spcPts val="526"/>
              </a:spcBef>
            </a:pPr>
            <a:r>
              <a:rPr dirty="0" smtClean="0" sz="1700">
                <a:latin typeface="Times New Roman"/>
                <a:cs typeface="Times New Roman"/>
              </a:rPr>
              <a:t>C</a:t>
            </a:r>
            <a:r>
              <a:rPr dirty="0" smtClean="0" sz="1700" spc="4">
                <a:latin typeface="Times New Roman"/>
                <a:cs typeface="Times New Roman"/>
              </a:rPr>
              <a:t>a</a:t>
            </a:r>
            <a:r>
              <a:rPr dirty="0" smtClean="0" sz="1700" spc="-19">
                <a:latin typeface="Times New Roman"/>
                <a:cs typeface="Times New Roman"/>
              </a:rPr>
              <a:t>t</a:t>
            </a:r>
            <a:r>
              <a:rPr dirty="0" smtClean="0" sz="1700" spc="9">
                <a:latin typeface="Times New Roman"/>
                <a:cs typeface="Times New Roman"/>
              </a:rPr>
              <a:t>a</a:t>
            </a:r>
            <a:r>
              <a:rPr dirty="0" smtClean="0" sz="1700" spc="-19">
                <a:latin typeface="Times New Roman"/>
                <a:cs typeface="Times New Roman"/>
              </a:rPr>
              <a:t>l</a:t>
            </a:r>
            <a:r>
              <a:rPr dirty="0" smtClean="0" sz="1700" spc="-59">
                <a:latin typeface="Times New Roman"/>
                <a:cs typeface="Times New Roman"/>
              </a:rPr>
              <a:t>y</a:t>
            </a:r>
            <a:r>
              <a:rPr dirty="0" smtClean="0" sz="1700" spc="-14">
                <a:latin typeface="Times New Roman"/>
                <a:cs typeface="Times New Roman"/>
              </a:rPr>
              <a:t>s</a:t>
            </a:r>
            <a:r>
              <a:rPr dirty="0" smtClean="0" sz="1700" spc="-19">
                <a:latin typeface="Times New Roman"/>
                <a:cs typeface="Times New Roman"/>
              </a:rPr>
              <a:t>e</a:t>
            </a:r>
            <a:r>
              <a:rPr dirty="0" smtClean="0" sz="1700" spc="0">
                <a:latin typeface="Times New Roman"/>
                <a:cs typeface="Times New Roman"/>
              </a:rPr>
              <a:t>ur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5124" y="260603"/>
            <a:ext cx="6956825" cy="10073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28721">
              <a:lnSpc>
                <a:spcPts val="700"/>
              </a:lnSpc>
              <a:spcBef>
                <a:spcPts val="34"/>
              </a:spcBef>
            </a:pPr>
            <a:endParaRPr sz="700"/>
          </a:p>
          <a:p>
            <a:pPr marL="2860887" marR="3773100" algn="ctr">
              <a:lnSpc>
                <a:spcPct val="95825"/>
              </a:lnSpc>
            </a:pPr>
            <a:r>
              <a:rPr dirty="0" smtClean="0" sz="1600" spc="-54">
                <a:latin typeface="Times New Roman"/>
                <a:cs typeface="Times New Roman"/>
              </a:rPr>
              <a:t>[</a:t>
            </a:r>
            <a:r>
              <a:rPr dirty="0" smtClean="0" sz="1600" spc="-59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]</a:t>
            </a:r>
            <a:endParaRPr sz="1600">
              <a:latin typeface="Times New Roman"/>
              <a:cs typeface="Times New Roman"/>
            </a:endParaRPr>
          </a:p>
          <a:p>
            <a:pPr marL="20235">
              <a:lnSpc>
                <a:spcPts val="1562"/>
              </a:lnSpc>
              <a:spcBef>
                <a:spcPts val="592"/>
              </a:spcBef>
            </a:pPr>
            <a:r>
              <a:rPr dirty="0" smtClean="0" baseline="6689" sz="1950" spc="-4">
                <a:latin typeface="Arial"/>
                <a:cs typeface="Arial"/>
              </a:rPr>
              <a:t>H</a:t>
            </a:r>
            <a:r>
              <a:rPr dirty="0" smtClean="0" baseline="-8696" sz="1500" spc="0">
                <a:latin typeface="Arial"/>
                <a:cs typeface="Arial"/>
              </a:rPr>
              <a:t>3</a:t>
            </a:r>
            <a:r>
              <a:rPr dirty="0" smtClean="0" baseline="6689" sz="1950" spc="0">
                <a:latin typeface="Arial"/>
                <a:cs typeface="Arial"/>
              </a:rPr>
              <a:t>C</a:t>
            </a:r>
            <a:r>
              <a:rPr dirty="0" smtClean="0" baseline="6689" sz="1950" spc="0">
                <a:latin typeface="Arial"/>
                <a:cs typeface="Arial"/>
              </a:rPr>
              <a:t>                                        </a:t>
            </a:r>
            <a:r>
              <a:rPr dirty="0" smtClean="0" baseline="6689" sz="1950" spc="293">
                <a:latin typeface="Arial"/>
                <a:cs typeface="Arial"/>
              </a:rPr>
              <a:t> </a:t>
            </a:r>
            <a:r>
              <a:rPr dirty="0" smtClean="0" baseline="6689" sz="1950" spc="25">
                <a:latin typeface="Arial"/>
                <a:cs typeface="Arial"/>
              </a:rPr>
              <a:t>C</a:t>
            </a:r>
            <a:r>
              <a:rPr dirty="0" smtClean="0" baseline="6689" sz="1950" spc="-29">
                <a:latin typeface="Arial"/>
                <a:cs typeface="Arial"/>
              </a:rPr>
              <a:t>H</a:t>
            </a:r>
            <a:r>
              <a:rPr dirty="0" smtClean="0" baseline="-8696" sz="1500" spc="0">
                <a:latin typeface="Arial"/>
                <a:cs typeface="Arial"/>
              </a:rPr>
              <a:t>3</a:t>
            </a:r>
            <a:r>
              <a:rPr dirty="0" smtClean="0" baseline="-8696" sz="1500" spc="0">
                <a:latin typeface="Arial"/>
                <a:cs typeface="Arial"/>
              </a:rPr>
              <a:t>                                       </a:t>
            </a:r>
            <a:r>
              <a:rPr dirty="0" smtClean="0" baseline="-8696" sz="1500" spc="225">
                <a:latin typeface="Arial"/>
                <a:cs typeface="Arial"/>
              </a:rPr>
              <a:t> </a:t>
            </a:r>
            <a:r>
              <a:rPr dirty="0" smtClean="0" sz="1300" spc="25">
                <a:latin typeface="Arial"/>
                <a:cs typeface="Arial"/>
              </a:rPr>
              <a:t>H</a:t>
            </a:r>
            <a:r>
              <a:rPr dirty="0" smtClean="0" sz="1300" spc="4">
                <a:latin typeface="Arial"/>
                <a:cs typeface="Arial"/>
              </a:rPr>
              <a:t>O</a:t>
            </a:r>
            <a:r>
              <a:rPr dirty="0" smtClean="0" sz="1300" spc="0">
                <a:latin typeface="Arial"/>
                <a:cs typeface="Arial"/>
              </a:rPr>
              <a:t>OC</a:t>
            </a:r>
            <a:r>
              <a:rPr dirty="0" smtClean="0" sz="1300" spc="0">
                <a:latin typeface="Arial"/>
                <a:cs typeface="Arial"/>
              </a:rPr>
              <a:t>                                        </a:t>
            </a:r>
            <a:r>
              <a:rPr dirty="0" smtClean="0" sz="1300" spc="303">
                <a:latin typeface="Arial"/>
                <a:cs typeface="Arial"/>
              </a:rPr>
              <a:t> </a:t>
            </a:r>
            <a:r>
              <a:rPr dirty="0" smtClean="0" sz="1300" spc="25">
                <a:latin typeface="Arial"/>
                <a:cs typeface="Arial"/>
              </a:rPr>
              <a:t>C</a:t>
            </a:r>
            <a:r>
              <a:rPr dirty="0" smtClean="0" sz="1300" spc="0">
                <a:latin typeface="Arial"/>
                <a:cs typeface="Arial"/>
              </a:rPr>
              <a:t>O</a:t>
            </a:r>
            <a:r>
              <a:rPr dirty="0" smtClean="0" sz="1300" spc="4">
                <a:latin typeface="Arial"/>
                <a:cs typeface="Arial"/>
              </a:rPr>
              <a:t>O</a:t>
            </a:r>
            <a:r>
              <a:rPr dirty="0" smtClean="0" sz="1300" spc="0">
                <a:latin typeface="Arial"/>
                <a:cs typeface="Arial"/>
              </a:rPr>
              <a:t>H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6141361" y="5673436"/>
            <a:ext cx="23072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8219381" y="5673436"/>
            <a:ext cx="23221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bject 125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2639568" y="1557527"/>
            <a:ext cx="6986016" cy="4177284"/>
          </a:xfrm>
          <a:custGeom>
            <a:avLst/>
            <a:gdLst/>
            <a:ahLst/>
            <a:cxnLst/>
            <a:rect l="l" t="t" r="r" b="b"/>
            <a:pathLst>
              <a:path w="6986016" h="4177284">
                <a:moveTo>
                  <a:pt x="0" y="4177284"/>
                </a:moveTo>
                <a:lnTo>
                  <a:pt x="6986016" y="4177284"/>
                </a:lnTo>
                <a:lnTo>
                  <a:pt x="6986016" y="0"/>
                </a:lnTo>
                <a:lnTo>
                  <a:pt x="0" y="0"/>
                </a:lnTo>
                <a:lnTo>
                  <a:pt x="0" y="417728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2639568" y="1557527"/>
            <a:ext cx="6986016" cy="4177284"/>
          </a:xfrm>
          <a:custGeom>
            <a:avLst/>
            <a:gdLst/>
            <a:ahLst/>
            <a:cxnLst/>
            <a:rect l="l" t="t" r="r" b="b"/>
            <a:pathLst>
              <a:path w="6986016" h="4177284">
                <a:moveTo>
                  <a:pt x="0" y="4177284"/>
                </a:moveTo>
                <a:lnTo>
                  <a:pt x="6986016" y="4177284"/>
                </a:lnTo>
                <a:lnTo>
                  <a:pt x="6986016" y="0"/>
                </a:lnTo>
                <a:lnTo>
                  <a:pt x="0" y="0"/>
                </a:lnTo>
                <a:lnTo>
                  <a:pt x="0" y="417728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118388" y="2318187"/>
            <a:ext cx="275251" cy="158954"/>
          </a:xfrm>
          <a:custGeom>
            <a:avLst/>
            <a:gdLst/>
            <a:ahLst/>
            <a:cxnLst/>
            <a:rect l="l" t="t" r="r" b="b"/>
            <a:pathLst>
              <a:path w="275251" h="158954">
                <a:moveTo>
                  <a:pt x="275251" y="0"/>
                </a:moveTo>
                <a:lnTo>
                  <a:pt x="0" y="158954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3393639" y="2318187"/>
            <a:ext cx="274351" cy="158954"/>
          </a:xfrm>
          <a:custGeom>
            <a:avLst/>
            <a:gdLst/>
            <a:ahLst/>
            <a:cxnLst/>
            <a:rect l="l" t="t" r="r" b="b"/>
            <a:pathLst>
              <a:path w="274351" h="158954">
                <a:moveTo>
                  <a:pt x="274351" y="158954"/>
                </a:moveTo>
                <a:lnTo>
                  <a:pt x="0" y="0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3667991" y="2477142"/>
            <a:ext cx="0" cy="317275"/>
          </a:xfrm>
          <a:custGeom>
            <a:avLst/>
            <a:gdLst/>
            <a:ahLst/>
            <a:cxnLst/>
            <a:rect l="l" t="t" r="r" b="b"/>
            <a:pathLst>
              <a:path w="0" h="317275">
                <a:moveTo>
                  <a:pt x="0" y="317275"/>
                </a:moveTo>
                <a:lnTo>
                  <a:pt x="0" y="0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3617501" y="2527845"/>
            <a:ext cx="0" cy="215995"/>
          </a:xfrm>
          <a:custGeom>
            <a:avLst/>
            <a:gdLst/>
            <a:ahLst/>
            <a:cxnLst/>
            <a:rect l="l" t="t" r="r" b="b"/>
            <a:pathLst>
              <a:path w="0" h="215995">
                <a:moveTo>
                  <a:pt x="0" y="215995"/>
                </a:moveTo>
                <a:lnTo>
                  <a:pt x="0" y="0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3393639" y="2794417"/>
            <a:ext cx="274351" cy="158954"/>
          </a:xfrm>
          <a:custGeom>
            <a:avLst/>
            <a:gdLst/>
            <a:ahLst/>
            <a:cxnLst/>
            <a:rect l="l" t="t" r="r" b="b"/>
            <a:pathLst>
              <a:path w="274351" h="158954">
                <a:moveTo>
                  <a:pt x="0" y="158954"/>
                </a:moveTo>
                <a:lnTo>
                  <a:pt x="274351" y="0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3118388" y="2794417"/>
            <a:ext cx="275251" cy="158954"/>
          </a:xfrm>
          <a:custGeom>
            <a:avLst/>
            <a:gdLst/>
            <a:ahLst/>
            <a:cxnLst/>
            <a:rect l="l" t="t" r="r" b="b"/>
            <a:pathLst>
              <a:path w="275251" h="158954">
                <a:moveTo>
                  <a:pt x="0" y="0"/>
                </a:moveTo>
                <a:lnTo>
                  <a:pt x="275251" y="158954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3118388" y="2477142"/>
            <a:ext cx="0" cy="317275"/>
          </a:xfrm>
          <a:custGeom>
            <a:avLst/>
            <a:gdLst/>
            <a:ahLst/>
            <a:cxnLst/>
            <a:rect l="l" t="t" r="r" b="b"/>
            <a:pathLst>
              <a:path w="0" h="317275">
                <a:moveTo>
                  <a:pt x="0" y="0"/>
                </a:moveTo>
                <a:lnTo>
                  <a:pt x="0" y="317275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4626069" y="2621012"/>
            <a:ext cx="95168" cy="114335"/>
          </a:xfrm>
          <a:custGeom>
            <a:avLst/>
            <a:gdLst/>
            <a:ahLst/>
            <a:cxnLst/>
            <a:rect l="l" t="t" r="r" b="b"/>
            <a:pathLst>
              <a:path w="95168" h="114335">
                <a:moveTo>
                  <a:pt x="95168" y="56027"/>
                </a:moveTo>
                <a:lnTo>
                  <a:pt x="0" y="0"/>
                </a:lnTo>
                <a:lnTo>
                  <a:pt x="19160" y="57294"/>
                </a:lnTo>
                <a:lnTo>
                  <a:pt x="888" y="114335"/>
                </a:lnTo>
                <a:lnTo>
                  <a:pt x="95168" y="560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3918613" y="2677039"/>
            <a:ext cx="802624" cy="9760"/>
          </a:xfrm>
          <a:custGeom>
            <a:avLst/>
            <a:gdLst/>
            <a:ahLst/>
            <a:cxnLst/>
            <a:rect l="l" t="t" r="r" b="b"/>
            <a:pathLst>
              <a:path w="802624" h="9760">
                <a:moveTo>
                  <a:pt x="0" y="9760"/>
                </a:moveTo>
                <a:lnTo>
                  <a:pt x="802624" y="0"/>
                </a:lnTo>
              </a:path>
            </a:pathLst>
          </a:custGeom>
          <a:ln w="191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626069" y="2621012"/>
            <a:ext cx="95168" cy="114335"/>
          </a:xfrm>
          <a:custGeom>
            <a:avLst/>
            <a:gdLst/>
            <a:ahLst/>
            <a:cxnLst/>
            <a:rect l="l" t="t" r="r" b="b"/>
            <a:pathLst>
              <a:path w="95168" h="114335">
                <a:moveTo>
                  <a:pt x="95168" y="56027"/>
                </a:moveTo>
                <a:lnTo>
                  <a:pt x="888" y="114335"/>
                </a:lnTo>
                <a:lnTo>
                  <a:pt x="19160" y="57294"/>
                </a:lnTo>
                <a:lnTo>
                  <a:pt x="0" y="0"/>
                </a:lnTo>
                <a:lnTo>
                  <a:pt x="95168" y="56027"/>
                </a:lnTo>
                <a:close/>
              </a:path>
            </a:pathLst>
          </a:custGeom>
          <a:ln w="191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5004078" y="2422889"/>
            <a:ext cx="275353" cy="158954"/>
          </a:xfrm>
          <a:custGeom>
            <a:avLst/>
            <a:gdLst/>
            <a:ahLst/>
            <a:cxnLst/>
            <a:rect l="l" t="t" r="r" b="b"/>
            <a:pathLst>
              <a:path w="275353" h="158954">
                <a:moveTo>
                  <a:pt x="275353" y="0"/>
                </a:moveTo>
                <a:lnTo>
                  <a:pt x="0" y="158954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5279432" y="2422889"/>
            <a:ext cx="274338" cy="158954"/>
          </a:xfrm>
          <a:custGeom>
            <a:avLst/>
            <a:gdLst/>
            <a:ahLst/>
            <a:cxnLst/>
            <a:rect l="l" t="t" r="r" b="b"/>
            <a:pathLst>
              <a:path w="274338" h="158954">
                <a:moveTo>
                  <a:pt x="274338" y="158954"/>
                </a:moveTo>
                <a:lnTo>
                  <a:pt x="0" y="0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5553770" y="2581844"/>
            <a:ext cx="0" cy="317275"/>
          </a:xfrm>
          <a:custGeom>
            <a:avLst/>
            <a:gdLst/>
            <a:ahLst/>
            <a:cxnLst/>
            <a:rect l="l" t="t" r="r" b="b"/>
            <a:pathLst>
              <a:path w="0" h="317275">
                <a:moveTo>
                  <a:pt x="0" y="317275"/>
                </a:moveTo>
                <a:lnTo>
                  <a:pt x="0" y="0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5279432" y="2899120"/>
            <a:ext cx="274338" cy="158954"/>
          </a:xfrm>
          <a:custGeom>
            <a:avLst/>
            <a:gdLst/>
            <a:ahLst/>
            <a:cxnLst/>
            <a:rect l="l" t="t" r="r" b="b"/>
            <a:pathLst>
              <a:path w="274338" h="158954">
                <a:moveTo>
                  <a:pt x="0" y="158954"/>
                </a:moveTo>
                <a:lnTo>
                  <a:pt x="274338" y="0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5004078" y="2899120"/>
            <a:ext cx="275353" cy="158954"/>
          </a:xfrm>
          <a:custGeom>
            <a:avLst/>
            <a:gdLst/>
            <a:ahLst/>
            <a:cxnLst/>
            <a:rect l="l" t="t" r="r" b="b"/>
            <a:pathLst>
              <a:path w="275353" h="158954">
                <a:moveTo>
                  <a:pt x="0" y="0"/>
                </a:moveTo>
                <a:lnTo>
                  <a:pt x="275353" y="158954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5553770" y="2446846"/>
            <a:ext cx="184626" cy="134997"/>
          </a:xfrm>
          <a:custGeom>
            <a:avLst/>
            <a:gdLst/>
            <a:ahLst/>
            <a:cxnLst/>
            <a:rect l="l" t="t" r="r" b="b"/>
            <a:pathLst>
              <a:path w="184626" h="134997">
                <a:moveTo>
                  <a:pt x="184626" y="0"/>
                </a:moveTo>
                <a:lnTo>
                  <a:pt x="0" y="134997"/>
                </a:lnTo>
                <a:lnTo>
                  <a:pt x="184626" y="57041"/>
                </a:lnTo>
                <a:lnTo>
                  <a:pt x="1846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5004078" y="2581844"/>
            <a:ext cx="0" cy="317275"/>
          </a:xfrm>
          <a:custGeom>
            <a:avLst/>
            <a:gdLst/>
            <a:ahLst/>
            <a:cxnLst/>
            <a:rect l="l" t="t" r="r" b="b"/>
            <a:pathLst>
              <a:path w="0" h="317275">
                <a:moveTo>
                  <a:pt x="0" y="0"/>
                </a:moveTo>
                <a:lnTo>
                  <a:pt x="0" y="317275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5553770" y="2446846"/>
            <a:ext cx="184626" cy="134997"/>
          </a:xfrm>
          <a:custGeom>
            <a:avLst/>
            <a:gdLst/>
            <a:ahLst/>
            <a:cxnLst/>
            <a:rect l="l" t="t" r="r" b="b"/>
            <a:pathLst>
              <a:path w="184626" h="134997">
                <a:moveTo>
                  <a:pt x="0" y="134997"/>
                </a:moveTo>
                <a:lnTo>
                  <a:pt x="184626" y="57041"/>
                </a:lnTo>
                <a:lnTo>
                  <a:pt x="184626" y="0"/>
                </a:lnTo>
                <a:lnTo>
                  <a:pt x="0" y="134997"/>
                </a:lnTo>
                <a:close/>
              </a:path>
            </a:pathLst>
          </a:custGeom>
          <a:ln w="191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5553770" y="2899120"/>
            <a:ext cx="184626" cy="135251"/>
          </a:xfrm>
          <a:custGeom>
            <a:avLst/>
            <a:gdLst/>
            <a:ahLst/>
            <a:cxnLst/>
            <a:rect l="l" t="t" r="r" b="b"/>
            <a:pathLst>
              <a:path w="184626" h="135251">
                <a:moveTo>
                  <a:pt x="0" y="887"/>
                </a:moveTo>
                <a:lnTo>
                  <a:pt x="184626" y="135251"/>
                </a:lnTo>
                <a:lnTo>
                  <a:pt x="184626" y="77956"/>
                </a:lnTo>
                <a:lnTo>
                  <a:pt x="0" y="0"/>
                </a:lnTo>
                <a:lnTo>
                  <a:pt x="0" y="8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5553770" y="2899120"/>
            <a:ext cx="184626" cy="135251"/>
          </a:xfrm>
          <a:custGeom>
            <a:avLst/>
            <a:gdLst/>
            <a:ahLst/>
            <a:cxnLst/>
            <a:rect l="l" t="t" r="r" b="b"/>
            <a:pathLst>
              <a:path w="184626" h="135251">
                <a:moveTo>
                  <a:pt x="0" y="887"/>
                </a:moveTo>
                <a:lnTo>
                  <a:pt x="184626" y="135251"/>
                </a:lnTo>
                <a:lnTo>
                  <a:pt x="184626" y="77956"/>
                </a:lnTo>
                <a:lnTo>
                  <a:pt x="0" y="0"/>
                </a:lnTo>
                <a:lnTo>
                  <a:pt x="0" y="887"/>
                </a:lnTo>
                <a:close/>
              </a:path>
            </a:pathLst>
          </a:custGeom>
          <a:ln w="191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6889807" y="2403749"/>
            <a:ext cx="275353" cy="159335"/>
          </a:xfrm>
          <a:custGeom>
            <a:avLst/>
            <a:gdLst/>
            <a:ahLst/>
            <a:cxnLst/>
            <a:rect l="l" t="t" r="r" b="b"/>
            <a:pathLst>
              <a:path w="275353" h="159335">
                <a:moveTo>
                  <a:pt x="275353" y="0"/>
                </a:moveTo>
                <a:lnTo>
                  <a:pt x="0" y="159335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6959216" y="2473592"/>
            <a:ext cx="186783" cy="108251"/>
          </a:xfrm>
          <a:custGeom>
            <a:avLst/>
            <a:gdLst/>
            <a:ahLst/>
            <a:cxnLst/>
            <a:rect l="l" t="t" r="r" b="b"/>
            <a:pathLst>
              <a:path w="186783" h="108251">
                <a:moveTo>
                  <a:pt x="186783" y="0"/>
                </a:moveTo>
                <a:lnTo>
                  <a:pt x="0" y="108251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7165160" y="2403749"/>
            <a:ext cx="273957" cy="159335"/>
          </a:xfrm>
          <a:custGeom>
            <a:avLst/>
            <a:gdLst/>
            <a:ahLst/>
            <a:cxnLst/>
            <a:rect l="l" t="t" r="r" b="b"/>
            <a:pathLst>
              <a:path w="273957" h="159335">
                <a:moveTo>
                  <a:pt x="273957" y="159335"/>
                </a:moveTo>
                <a:lnTo>
                  <a:pt x="0" y="0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7439118" y="2563084"/>
            <a:ext cx="0" cy="316895"/>
          </a:xfrm>
          <a:custGeom>
            <a:avLst/>
            <a:gdLst/>
            <a:ahLst/>
            <a:cxnLst/>
            <a:rect l="l" t="t" r="r" b="b"/>
            <a:pathLst>
              <a:path w="0" h="316895">
                <a:moveTo>
                  <a:pt x="0" y="316895"/>
                </a:moveTo>
                <a:lnTo>
                  <a:pt x="0" y="0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7388616" y="2613407"/>
            <a:ext cx="0" cy="216249"/>
          </a:xfrm>
          <a:custGeom>
            <a:avLst/>
            <a:gdLst/>
            <a:ahLst/>
            <a:cxnLst/>
            <a:rect l="l" t="t" r="r" b="b"/>
            <a:pathLst>
              <a:path w="0" h="216249">
                <a:moveTo>
                  <a:pt x="0" y="216249"/>
                </a:moveTo>
                <a:lnTo>
                  <a:pt x="0" y="0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7165160" y="2879979"/>
            <a:ext cx="273957" cy="158954"/>
          </a:xfrm>
          <a:custGeom>
            <a:avLst/>
            <a:gdLst/>
            <a:ahLst/>
            <a:cxnLst/>
            <a:rect l="l" t="t" r="r" b="b"/>
            <a:pathLst>
              <a:path w="273957" h="158954">
                <a:moveTo>
                  <a:pt x="0" y="158954"/>
                </a:moveTo>
                <a:lnTo>
                  <a:pt x="273957" y="0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6889807" y="2879979"/>
            <a:ext cx="275353" cy="158954"/>
          </a:xfrm>
          <a:custGeom>
            <a:avLst/>
            <a:gdLst/>
            <a:ahLst/>
            <a:cxnLst/>
            <a:rect l="l" t="t" r="r" b="b"/>
            <a:pathLst>
              <a:path w="275353" h="158954">
                <a:moveTo>
                  <a:pt x="0" y="0"/>
                </a:moveTo>
                <a:lnTo>
                  <a:pt x="275353" y="158954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6959216" y="2860965"/>
            <a:ext cx="186783" cy="108505"/>
          </a:xfrm>
          <a:custGeom>
            <a:avLst/>
            <a:gdLst/>
            <a:ahLst/>
            <a:cxnLst/>
            <a:rect l="l" t="t" r="r" b="b"/>
            <a:pathLst>
              <a:path w="186783" h="108505">
                <a:moveTo>
                  <a:pt x="0" y="0"/>
                </a:moveTo>
                <a:lnTo>
                  <a:pt x="186783" y="108505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6889807" y="2563084"/>
            <a:ext cx="0" cy="316895"/>
          </a:xfrm>
          <a:custGeom>
            <a:avLst/>
            <a:gdLst/>
            <a:ahLst/>
            <a:cxnLst/>
            <a:rect l="l" t="t" r="r" b="b"/>
            <a:pathLst>
              <a:path w="0" h="316895">
                <a:moveTo>
                  <a:pt x="0" y="0"/>
                </a:moveTo>
                <a:lnTo>
                  <a:pt x="0" y="316895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8397273" y="2706828"/>
            <a:ext cx="95168" cy="114082"/>
          </a:xfrm>
          <a:custGeom>
            <a:avLst/>
            <a:gdLst/>
            <a:ahLst/>
            <a:cxnLst/>
            <a:rect l="l" t="t" r="r" b="b"/>
            <a:pathLst>
              <a:path w="95168" h="114082">
                <a:moveTo>
                  <a:pt x="95168" y="56153"/>
                </a:moveTo>
                <a:lnTo>
                  <a:pt x="0" y="0"/>
                </a:lnTo>
                <a:lnTo>
                  <a:pt x="19160" y="57041"/>
                </a:lnTo>
                <a:lnTo>
                  <a:pt x="888" y="114082"/>
                </a:lnTo>
                <a:lnTo>
                  <a:pt x="95168" y="561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7689728" y="2762981"/>
            <a:ext cx="802713" cy="9380"/>
          </a:xfrm>
          <a:custGeom>
            <a:avLst/>
            <a:gdLst/>
            <a:ahLst/>
            <a:cxnLst/>
            <a:rect l="l" t="t" r="r" b="b"/>
            <a:pathLst>
              <a:path w="802713" h="9380">
                <a:moveTo>
                  <a:pt x="0" y="9380"/>
                </a:moveTo>
                <a:lnTo>
                  <a:pt x="802713" y="0"/>
                </a:lnTo>
              </a:path>
            </a:pathLst>
          </a:custGeom>
          <a:ln w="191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8397273" y="2706828"/>
            <a:ext cx="95168" cy="114082"/>
          </a:xfrm>
          <a:custGeom>
            <a:avLst/>
            <a:gdLst/>
            <a:ahLst/>
            <a:cxnLst/>
            <a:rect l="l" t="t" r="r" b="b"/>
            <a:pathLst>
              <a:path w="95168" h="114082">
                <a:moveTo>
                  <a:pt x="95168" y="56153"/>
                </a:moveTo>
                <a:lnTo>
                  <a:pt x="888" y="114082"/>
                </a:lnTo>
                <a:lnTo>
                  <a:pt x="19160" y="57041"/>
                </a:lnTo>
                <a:lnTo>
                  <a:pt x="0" y="0"/>
                </a:lnTo>
                <a:lnTo>
                  <a:pt x="95168" y="56153"/>
                </a:lnTo>
                <a:close/>
              </a:path>
            </a:pathLst>
          </a:custGeom>
          <a:ln w="191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3118388" y="3470672"/>
            <a:ext cx="275251" cy="158954"/>
          </a:xfrm>
          <a:custGeom>
            <a:avLst/>
            <a:gdLst/>
            <a:ahLst/>
            <a:cxnLst/>
            <a:rect l="l" t="t" r="r" b="b"/>
            <a:pathLst>
              <a:path w="275251" h="158954">
                <a:moveTo>
                  <a:pt x="275251" y="0"/>
                </a:moveTo>
                <a:lnTo>
                  <a:pt x="0" y="158954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3393639" y="3470672"/>
            <a:ext cx="274351" cy="158954"/>
          </a:xfrm>
          <a:custGeom>
            <a:avLst/>
            <a:gdLst/>
            <a:ahLst/>
            <a:cxnLst/>
            <a:rect l="l" t="t" r="r" b="b"/>
            <a:pathLst>
              <a:path w="274351" h="158954">
                <a:moveTo>
                  <a:pt x="274351" y="158954"/>
                </a:moveTo>
                <a:lnTo>
                  <a:pt x="0" y="0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3667991" y="3629627"/>
            <a:ext cx="0" cy="316895"/>
          </a:xfrm>
          <a:custGeom>
            <a:avLst/>
            <a:gdLst/>
            <a:ahLst/>
            <a:cxnLst/>
            <a:rect l="l" t="t" r="r" b="b"/>
            <a:pathLst>
              <a:path w="0" h="316895">
                <a:moveTo>
                  <a:pt x="0" y="316895"/>
                </a:moveTo>
                <a:lnTo>
                  <a:pt x="0" y="0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3617501" y="3679950"/>
            <a:ext cx="0" cy="216249"/>
          </a:xfrm>
          <a:custGeom>
            <a:avLst/>
            <a:gdLst/>
            <a:ahLst/>
            <a:cxnLst/>
            <a:rect l="l" t="t" r="r" b="b"/>
            <a:pathLst>
              <a:path w="0" h="216249">
                <a:moveTo>
                  <a:pt x="0" y="216249"/>
                </a:moveTo>
                <a:lnTo>
                  <a:pt x="0" y="0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3393640" y="3946523"/>
            <a:ext cx="274351" cy="159335"/>
          </a:xfrm>
          <a:custGeom>
            <a:avLst/>
            <a:gdLst/>
            <a:ahLst/>
            <a:cxnLst/>
            <a:rect l="l" t="t" r="r" b="b"/>
            <a:pathLst>
              <a:path w="274351" h="159335">
                <a:moveTo>
                  <a:pt x="0" y="159335"/>
                </a:moveTo>
                <a:lnTo>
                  <a:pt x="274351" y="0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3118388" y="3946523"/>
            <a:ext cx="275251" cy="159335"/>
          </a:xfrm>
          <a:custGeom>
            <a:avLst/>
            <a:gdLst/>
            <a:ahLst/>
            <a:cxnLst/>
            <a:rect l="l" t="t" r="r" b="b"/>
            <a:pathLst>
              <a:path w="275251" h="159335">
                <a:moveTo>
                  <a:pt x="0" y="0"/>
                </a:moveTo>
                <a:lnTo>
                  <a:pt x="275251" y="159335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3118388" y="3629627"/>
            <a:ext cx="0" cy="316895"/>
          </a:xfrm>
          <a:custGeom>
            <a:avLst/>
            <a:gdLst/>
            <a:ahLst/>
            <a:cxnLst/>
            <a:rect l="l" t="t" r="r" b="b"/>
            <a:pathLst>
              <a:path w="0" h="316895">
                <a:moveTo>
                  <a:pt x="0" y="0"/>
                </a:moveTo>
                <a:lnTo>
                  <a:pt x="0" y="316895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4626069" y="3773371"/>
            <a:ext cx="95168" cy="114335"/>
          </a:xfrm>
          <a:custGeom>
            <a:avLst/>
            <a:gdLst/>
            <a:ahLst/>
            <a:cxnLst/>
            <a:rect l="l" t="t" r="r" b="b"/>
            <a:pathLst>
              <a:path w="95168" h="114335">
                <a:moveTo>
                  <a:pt x="95168" y="56153"/>
                </a:moveTo>
                <a:lnTo>
                  <a:pt x="0" y="0"/>
                </a:lnTo>
                <a:lnTo>
                  <a:pt x="19160" y="57041"/>
                </a:lnTo>
                <a:lnTo>
                  <a:pt x="888" y="114335"/>
                </a:lnTo>
                <a:lnTo>
                  <a:pt x="95168" y="561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3918613" y="3829525"/>
            <a:ext cx="802624" cy="9633"/>
          </a:xfrm>
          <a:custGeom>
            <a:avLst/>
            <a:gdLst/>
            <a:ahLst/>
            <a:cxnLst/>
            <a:rect l="l" t="t" r="r" b="b"/>
            <a:pathLst>
              <a:path w="802624" h="9633">
                <a:moveTo>
                  <a:pt x="0" y="9633"/>
                </a:moveTo>
                <a:lnTo>
                  <a:pt x="802624" y="0"/>
                </a:lnTo>
              </a:path>
            </a:pathLst>
          </a:custGeom>
          <a:ln w="191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4626069" y="3773371"/>
            <a:ext cx="95168" cy="114335"/>
          </a:xfrm>
          <a:custGeom>
            <a:avLst/>
            <a:gdLst/>
            <a:ahLst/>
            <a:cxnLst/>
            <a:rect l="l" t="t" r="r" b="b"/>
            <a:pathLst>
              <a:path w="95168" h="114335">
                <a:moveTo>
                  <a:pt x="95168" y="56153"/>
                </a:moveTo>
                <a:lnTo>
                  <a:pt x="888" y="114335"/>
                </a:lnTo>
                <a:lnTo>
                  <a:pt x="19160" y="57041"/>
                </a:lnTo>
                <a:lnTo>
                  <a:pt x="0" y="0"/>
                </a:lnTo>
                <a:lnTo>
                  <a:pt x="95168" y="56153"/>
                </a:lnTo>
                <a:close/>
              </a:path>
            </a:pathLst>
          </a:custGeom>
          <a:ln w="191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5004078" y="3575248"/>
            <a:ext cx="275353" cy="158954"/>
          </a:xfrm>
          <a:custGeom>
            <a:avLst/>
            <a:gdLst/>
            <a:ahLst/>
            <a:cxnLst/>
            <a:rect l="l" t="t" r="r" b="b"/>
            <a:pathLst>
              <a:path w="275353" h="158954">
                <a:moveTo>
                  <a:pt x="275353" y="0"/>
                </a:moveTo>
                <a:lnTo>
                  <a:pt x="0" y="158954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5279432" y="3575248"/>
            <a:ext cx="274338" cy="158954"/>
          </a:xfrm>
          <a:custGeom>
            <a:avLst/>
            <a:gdLst/>
            <a:ahLst/>
            <a:cxnLst/>
            <a:rect l="l" t="t" r="r" b="b"/>
            <a:pathLst>
              <a:path w="274338" h="158954">
                <a:moveTo>
                  <a:pt x="274338" y="158954"/>
                </a:moveTo>
                <a:lnTo>
                  <a:pt x="0" y="0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5553770" y="3734203"/>
            <a:ext cx="0" cy="317275"/>
          </a:xfrm>
          <a:custGeom>
            <a:avLst/>
            <a:gdLst/>
            <a:ahLst/>
            <a:cxnLst/>
            <a:rect l="l" t="t" r="r" b="b"/>
            <a:pathLst>
              <a:path w="0" h="317275">
                <a:moveTo>
                  <a:pt x="0" y="317275"/>
                </a:moveTo>
                <a:lnTo>
                  <a:pt x="0" y="0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5279432" y="4051478"/>
            <a:ext cx="274338" cy="159005"/>
          </a:xfrm>
          <a:custGeom>
            <a:avLst/>
            <a:gdLst/>
            <a:ahLst/>
            <a:cxnLst/>
            <a:rect l="l" t="t" r="r" b="b"/>
            <a:pathLst>
              <a:path w="274338" h="159005">
                <a:moveTo>
                  <a:pt x="0" y="159005"/>
                </a:moveTo>
                <a:lnTo>
                  <a:pt x="274338" y="0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5004078" y="4051478"/>
            <a:ext cx="275353" cy="159005"/>
          </a:xfrm>
          <a:custGeom>
            <a:avLst/>
            <a:gdLst/>
            <a:ahLst/>
            <a:cxnLst/>
            <a:rect l="l" t="t" r="r" b="b"/>
            <a:pathLst>
              <a:path w="275353" h="159005">
                <a:moveTo>
                  <a:pt x="0" y="0"/>
                </a:moveTo>
                <a:lnTo>
                  <a:pt x="275353" y="159005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5553770" y="3596163"/>
            <a:ext cx="189448" cy="138039"/>
          </a:xfrm>
          <a:custGeom>
            <a:avLst/>
            <a:gdLst/>
            <a:ahLst/>
            <a:cxnLst/>
            <a:rect l="l" t="t" r="r" b="b"/>
            <a:pathLst>
              <a:path w="189448" h="138039">
                <a:moveTo>
                  <a:pt x="189448" y="0"/>
                </a:moveTo>
                <a:lnTo>
                  <a:pt x="0" y="138039"/>
                </a:lnTo>
                <a:lnTo>
                  <a:pt x="189448" y="57041"/>
                </a:lnTo>
                <a:lnTo>
                  <a:pt x="1894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5004078" y="3734203"/>
            <a:ext cx="0" cy="317275"/>
          </a:xfrm>
          <a:custGeom>
            <a:avLst/>
            <a:gdLst/>
            <a:ahLst/>
            <a:cxnLst/>
            <a:rect l="l" t="t" r="r" b="b"/>
            <a:pathLst>
              <a:path w="0" h="317275">
                <a:moveTo>
                  <a:pt x="0" y="0"/>
                </a:moveTo>
                <a:lnTo>
                  <a:pt x="0" y="317275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5553770" y="3596163"/>
            <a:ext cx="189448" cy="138039"/>
          </a:xfrm>
          <a:custGeom>
            <a:avLst/>
            <a:gdLst/>
            <a:ahLst/>
            <a:cxnLst/>
            <a:rect l="l" t="t" r="r" b="b"/>
            <a:pathLst>
              <a:path w="189448" h="138039">
                <a:moveTo>
                  <a:pt x="0" y="138039"/>
                </a:moveTo>
                <a:lnTo>
                  <a:pt x="189448" y="57041"/>
                </a:lnTo>
                <a:lnTo>
                  <a:pt x="189448" y="0"/>
                </a:lnTo>
                <a:lnTo>
                  <a:pt x="0" y="138039"/>
                </a:lnTo>
                <a:close/>
              </a:path>
            </a:pathLst>
          </a:custGeom>
          <a:ln w="191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5553770" y="4051478"/>
            <a:ext cx="0" cy="1014"/>
          </a:xfrm>
          <a:custGeom>
            <a:avLst/>
            <a:gdLst/>
            <a:ahLst/>
            <a:cxnLst/>
            <a:rect l="l" t="t" r="r" b="b"/>
            <a:pathLst>
              <a:path w="0" h="1014">
                <a:moveTo>
                  <a:pt x="0" y="0"/>
                </a:moveTo>
                <a:lnTo>
                  <a:pt x="0" y="1014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5601228" y="4071506"/>
            <a:ext cx="0" cy="15210"/>
          </a:xfrm>
          <a:custGeom>
            <a:avLst/>
            <a:gdLst/>
            <a:ahLst/>
            <a:cxnLst/>
            <a:rect l="l" t="t" r="r" b="b"/>
            <a:pathLst>
              <a:path w="0" h="15210">
                <a:moveTo>
                  <a:pt x="0" y="0"/>
                </a:moveTo>
                <a:lnTo>
                  <a:pt x="0" y="15210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5648939" y="4091281"/>
            <a:ext cx="0" cy="29661"/>
          </a:xfrm>
          <a:custGeom>
            <a:avLst/>
            <a:gdLst/>
            <a:ahLst/>
            <a:cxnLst/>
            <a:rect l="l" t="t" r="r" b="b"/>
            <a:pathLst>
              <a:path w="0" h="29661">
                <a:moveTo>
                  <a:pt x="0" y="0"/>
                </a:moveTo>
                <a:lnTo>
                  <a:pt x="0" y="29661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5695508" y="4112449"/>
            <a:ext cx="0" cy="42818"/>
          </a:xfrm>
          <a:custGeom>
            <a:avLst/>
            <a:gdLst/>
            <a:ahLst/>
            <a:cxnLst/>
            <a:rect l="l" t="t" r="r" b="b"/>
            <a:pathLst>
              <a:path w="0" h="42818">
                <a:moveTo>
                  <a:pt x="0" y="0"/>
                </a:moveTo>
                <a:lnTo>
                  <a:pt x="0" y="42818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5743219" y="4132223"/>
            <a:ext cx="0" cy="57320"/>
          </a:xfrm>
          <a:custGeom>
            <a:avLst/>
            <a:gdLst/>
            <a:ahLst/>
            <a:cxnLst/>
            <a:rect l="l" t="t" r="r" b="b"/>
            <a:pathLst>
              <a:path w="0" h="57320">
                <a:moveTo>
                  <a:pt x="0" y="0"/>
                </a:moveTo>
                <a:lnTo>
                  <a:pt x="0" y="57320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6889807" y="3556107"/>
            <a:ext cx="275353" cy="158954"/>
          </a:xfrm>
          <a:custGeom>
            <a:avLst/>
            <a:gdLst/>
            <a:ahLst/>
            <a:cxnLst/>
            <a:rect l="l" t="t" r="r" b="b"/>
            <a:pathLst>
              <a:path w="275353" h="158954">
                <a:moveTo>
                  <a:pt x="275353" y="0"/>
                </a:moveTo>
                <a:lnTo>
                  <a:pt x="0" y="158954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6959216" y="3625571"/>
            <a:ext cx="186783" cy="108631"/>
          </a:xfrm>
          <a:custGeom>
            <a:avLst/>
            <a:gdLst/>
            <a:ahLst/>
            <a:cxnLst/>
            <a:rect l="l" t="t" r="r" b="b"/>
            <a:pathLst>
              <a:path w="186783" h="108631">
                <a:moveTo>
                  <a:pt x="186783" y="0"/>
                </a:moveTo>
                <a:lnTo>
                  <a:pt x="0" y="108631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7165161" y="3556107"/>
            <a:ext cx="273957" cy="158954"/>
          </a:xfrm>
          <a:custGeom>
            <a:avLst/>
            <a:gdLst/>
            <a:ahLst/>
            <a:cxnLst/>
            <a:rect l="l" t="t" r="r" b="b"/>
            <a:pathLst>
              <a:path w="273957" h="158954">
                <a:moveTo>
                  <a:pt x="273957" y="158954"/>
                </a:moveTo>
                <a:lnTo>
                  <a:pt x="0" y="0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7439118" y="3715062"/>
            <a:ext cx="0" cy="317402"/>
          </a:xfrm>
          <a:custGeom>
            <a:avLst/>
            <a:gdLst/>
            <a:ahLst/>
            <a:cxnLst/>
            <a:rect l="l" t="t" r="r" b="b"/>
            <a:pathLst>
              <a:path w="0" h="317402">
                <a:moveTo>
                  <a:pt x="0" y="317402"/>
                </a:moveTo>
                <a:lnTo>
                  <a:pt x="0" y="0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7388616" y="3765766"/>
            <a:ext cx="0" cy="215995"/>
          </a:xfrm>
          <a:custGeom>
            <a:avLst/>
            <a:gdLst/>
            <a:ahLst/>
            <a:cxnLst/>
            <a:rect l="l" t="t" r="r" b="b"/>
            <a:pathLst>
              <a:path w="0" h="215995">
                <a:moveTo>
                  <a:pt x="0" y="215995"/>
                </a:moveTo>
                <a:lnTo>
                  <a:pt x="0" y="0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7165161" y="4032465"/>
            <a:ext cx="273957" cy="158904"/>
          </a:xfrm>
          <a:custGeom>
            <a:avLst/>
            <a:gdLst/>
            <a:ahLst/>
            <a:cxnLst/>
            <a:rect l="l" t="t" r="r" b="b"/>
            <a:pathLst>
              <a:path w="273957" h="158904">
                <a:moveTo>
                  <a:pt x="0" y="158904"/>
                </a:moveTo>
                <a:lnTo>
                  <a:pt x="273957" y="0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6889807" y="4032465"/>
            <a:ext cx="275353" cy="158904"/>
          </a:xfrm>
          <a:custGeom>
            <a:avLst/>
            <a:gdLst/>
            <a:ahLst/>
            <a:cxnLst/>
            <a:rect l="l" t="t" r="r" b="b"/>
            <a:pathLst>
              <a:path w="275353" h="158904">
                <a:moveTo>
                  <a:pt x="0" y="0"/>
                </a:moveTo>
                <a:lnTo>
                  <a:pt x="275353" y="158904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6959216" y="4013324"/>
            <a:ext cx="186783" cy="108631"/>
          </a:xfrm>
          <a:custGeom>
            <a:avLst/>
            <a:gdLst/>
            <a:ahLst/>
            <a:cxnLst/>
            <a:rect l="l" t="t" r="r" b="b"/>
            <a:pathLst>
              <a:path w="186783" h="108631">
                <a:moveTo>
                  <a:pt x="0" y="0"/>
                </a:moveTo>
                <a:lnTo>
                  <a:pt x="186783" y="108631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6889807" y="3715062"/>
            <a:ext cx="0" cy="317402"/>
          </a:xfrm>
          <a:custGeom>
            <a:avLst/>
            <a:gdLst/>
            <a:ahLst/>
            <a:cxnLst/>
            <a:rect l="l" t="t" r="r" b="b"/>
            <a:pathLst>
              <a:path w="0" h="317402">
                <a:moveTo>
                  <a:pt x="0" y="0"/>
                </a:moveTo>
                <a:lnTo>
                  <a:pt x="0" y="317402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8397273" y="3858933"/>
            <a:ext cx="95168" cy="114335"/>
          </a:xfrm>
          <a:custGeom>
            <a:avLst/>
            <a:gdLst/>
            <a:ahLst/>
            <a:cxnLst/>
            <a:rect l="l" t="t" r="r" b="b"/>
            <a:pathLst>
              <a:path w="95168" h="114335">
                <a:moveTo>
                  <a:pt x="95168" y="56407"/>
                </a:moveTo>
                <a:lnTo>
                  <a:pt x="0" y="0"/>
                </a:lnTo>
                <a:lnTo>
                  <a:pt x="19160" y="57294"/>
                </a:lnTo>
                <a:lnTo>
                  <a:pt x="888" y="114335"/>
                </a:lnTo>
                <a:lnTo>
                  <a:pt x="95168" y="56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7689728" y="3915340"/>
            <a:ext cx="802713" cy="9380"/>
          </a:xfrm>
          <a:custGeom>
            <a:avLst/>
            <a:gdLst/>
            <a:ahLst/>
            <a:cxnLst/>
            <a:rect l="l" t="t" r="r" b="b"/>
            <a:pathLst>
              <a:path w="802713" h="9380">
                <a:moveTo>
                  <a:pt x="0" y="9380"/>
                </a:moveTo>
                <a:lnTo>
                  <a:pt x="802713" y="0"/>
                </a:lnTo>
              </a:path>
            </a:pathLst>
          </a:custGeom>
          <a:ln w="191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8397273" y="3858933"/>
            <a:ext cx="95168" cy="114335"/>
          </a:xfrm>
          <a:custGeom>
            <a:avLst/>
            <a:gdLst/>
            <a:ahLst/>
            <a:cxnLst/>
            <a:rect l="l" t="t" r="r" b="b"/>
            <a:pathLst>
              <a:path w="95168" h="114335">
                <a:moveTo>
                  <a:pt x="95168" y="56407"/>
                </a:moveTo>
                <a:lnTo>
                  <a:pt x="888" y="114335"/>
                </a:lnTo>
                <a:lnTo>
                  <a:pt x="19160" y="57294"/>
                </a:lnTo>
                <a:lnTo>
                  <a:pt x="0" y="0"/>
                </a:lnTo>
                <a:lnTo>
                  <a:pt x="95168" y="56407"/>
                </a:lnTo>
                <a:close/>
              </a:path>
            </a:pathLst>
          </a:custGeom>
          <a:ln w="191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3128121" y="4575091"/>
            <a:ext cx="275250" cy="159258"/>
          </a:xfrm>
          <a:custGeom>
            <a:avLst/>
            <a:gdLst/>
            <a:ahLst/>
            <a:cxnLst/>
            <a:rect l="l" t="t" r="r" b="b"/>
            <a:pathLst>
              <a:path w="275250" h="159258">
                <a:moveTo>
                  <a:pt x="275250" y="0"/>
                </a:moveTo>
                <a:lnTo>
                  <a:pt x="0" y="159258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3403372" y="4575091"/>
            <a:ext cx="274046" cy="159259"/>
          </a:xfrm>
          <a:custGeom>
            <a:avLst/>
            <a:gdLst/>
            <a:ahLst/>
            <a:cxnLst/>
            <a:rect l="l" t="t" r="r" b="b"/>
            <a:pathLst>
              <a:path w="274046" h="159259">
                <a:moveTo>
                  <a:pt x="274046" y="159259"/>
                </a:moveTo>
                <a:lnTo>
                  <a:pt x="0" y="0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3677419" y="4734350"/>
            <a:ext cx="0" cy="316996"/>
          </a:xfrm>
          <a:custGeom>
            <a:avLst/>
            <a:gdLst/>
            <a:ahLst/>
            <a:cxnLst/>
            <a:rect l="l" t="t" r="r" b="b"/>
            <a:pathLst>
              <a:path w="0" h="316996">
                <a:moveTo>
                  <a:pt x="0" y="316996"/>
                </a:moveTo>
                <a:lnTo>
                  <a:pt x="0" y="0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3626929" y="4784711"/>
            <a:ext cx="0" cy="216274"/>
          </a:xfrm>
          <a:custGeom>
            <a:avLst/>
            <a:gdLst/>
            <a:ahLst/>
            <a:cxnLst/>
            <a:rect l="l" t="t" r="r" b="b"/>
            <a:pathLst>
              <a:path w="0" h="216274">
                <a:moveTo>
                  <a:pt x="0" y="216274"/>
                </a:moveTo>
                <a:lnTo>
                  <a:pt x="0" y="0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3403372" y="5051347"/>
            <a:ext cx="274046" cy="158954"/>
          </a:xfrm>
          <a:custGeom>
            <a:avLst/>
            <a:gdLst/>
            <a:ahLst/>
            <a:cxnLst/>
            <a:rect l="l" t="t" r="r" b="b"/>
            <a:pathLst>
              <a:path w="274046" h="158954">
                <a:moveTo>
                  <a:pt x="0" y="158954"/>
                </a:moveTo>
                <a:lnTo>
                  <a:pt x="274046" y="0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3128121" y="5051347"/>
            <a:ext cx="275250" cy="158954"/>
          </a:xfrm>
          <a:custGeom>
            <a:avLst/>
            <a:gdLst/>
            <a:ahLst/>
            <a:cxnLst/>
            <a:rect l="l" t="t" r="r" b="b"/>
            <a:pathLst>
              <a:path w="275250" h="158954">
                <a:moveTo>
                  <a:pt x="0" y="0"/>
                </a:moveTo>
                <a:lnTo>
                  <a:pt x="275250" y="158954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3128121" y="4734350"/>
            <a:ext cx="0" cy="316996"/>
          </a:xfrm>
          <a:custGeom>
            <a:avLst/>
            <a:gdLst/>
            <a:ahLst/>
            <a:cxnLst/>
            <a:rect l="l" t="t" r="r" b="b"/>
            <a:pathLst>
              <a:path w="0" h="316996">
                <a:moveTo>
                  <a:pt x="0" y="0"/>
                </a:moveTo>
                <a:lnTo>
                  <a:pt x="0" y="316996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4635460" y="4878132"/>
            <a:ext cx="95295" cy="114057"/>
          </a:xfrm>
          <a:custGeom>
            <a:avLst/>
            <a:gdLst/>
            <a:ahLst/>
            <a:cxnLst/>
            <a:rect l="l" t="t" r="r" b="b"/>
            <a:pathLst>
              <a:path w="95295" h="114057">
                <a:moveTo>
                  <a:pt x="95295" y="56128"/>
                </a:moveTo>
                <a:lnTo>
                  <a:pt x="0" y="0"/>
                </a:lnTo>
                <a:lnTo>
                  <a:pt x="19160" y="57028"/>
                </a:lnTo>
                <a:lnTo>
                  <a:pt x="888" y="114057"/>
                </a:lnTo>
                <a:lnTo>
                  <a:pt x="95295" y="561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3928042" y="4934261"/>
            <a:ext cx="802713" cy="9392"/>
          </a:xfrm>
          <a:custGeom>
            <a:avLst/>
            <a:gdLst/>
            <a:ahLst/>
            <a:cxnLst/>
            <a:rect l="l" t="t" r="r" b="b"/>
            <a:pathLst>
              <a:path w="802713" h="9392">
                <a:moveTo>
                  <a:pt x="0" y="9392"/>
                </a:moveTo>
                <a:lnTo>
                  <a:pt x="802713" y="0"/>
                </a:lnTo>
              </a:path>
            </a:pathLst>
          </a:custGeom>
          <a:ln w="191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4635460" y="4878132"/>
            <a:ext cx="95295" cy="114057"/>
          </a:xfrm>
          <a:custGeom>
            <a:avLst/>
            <a:gdLst/>
            <a:ahLst/>
            <a:cxnLst/>
            <a:rect l="l" t="t" r="r" b="b"/>
            <a:pathLst>
              <a:path w="95295" h="114057">
                <a:moveTo>
                  <a:pt x="95295" y="56128"/>
                </a:moveTo>
                <a:lnTo>
                  <a:pt x="888" y="114057"/>
                </a:lnTo>
                <a:lnTo>
                  <a:pt x="19160" y="57028"/>
                </a:lnTo>
                <a:lnTo>
                  <a:pt x="0" y="0"/>
                </a:lnTo>
                <a:lnTo>
                  <a:pt x="95295" y="56128"/>
                </a:lnTo>
                <a:close/>
              </a:path>
            </a:pathLst>
          </a:custGeom>
          <a:ln w="191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5013595" y="4680047"/>
            <a:ext cx="275226" cy="158954"/>
          </a:xfrm>
          <a:custGeom>
            <a:avLst/>
            <a:gdLst/>
            <a:ahLst/>
            <a:cxnLst/>
            <a:rect l="l" t="t" r="r" b="b"/>
            <a:pathLst>
              <a:path w="275226" h="158954">
                <a:moveTo>
                  <a:pt x="275226" y="0"/>
                </a:moveTo>
                <a:lnTo>
                  <a:pt x="0" y="158954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5288822" y="4680047"/>
            <a:ext cx="274338" cy="158954"/>
          </a:xfrm>
          <a:custGeom>
            <a:avLst/>
            <a:gdLst/>
            <a:ahLst/>
            <a:cxnLst/>
            <a:rect l="l" t="t" r="r" b="b"/>
            <a:pathLst>
              <a:path w="274338" h="158954">
                <a:moveTo>
                  <a:pt x="274338" y="158954"/>
                </a:moveTo>
                <a:lnTo>
                  <a:pt x="0" y="0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5563160" y="4839002"/>
            <a:ext cx="0" cy="316996"/>
          </a:xfrm>
          <a:custGeom>
            <a:avLst/>
            <a:gdLst/>
            <a:ahLst/>
            <a:cxnLst/>
            <a:rect l="l" t="t" r="r" b="b"/>
            <a:pathLst>
              <a:path w="0" h="316996">
                <a:moveTo>
                  <a:pt x="0" y="316996"/>
                </a:moveTo>
                <a:lnTo>
                  <a:pt x="0" y="0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5288822" y="5155999"/>
            <a:ext cx="274338" cy="159253"/>
          </a:xfrm>
          <a:custGeom>
            <a:avLst/>
            <a:gdLst/>
            <a:ahLst/>
            <a:cxnLst/>
            <a:rect l="l" t="t" r="r" b="b"/>
            <a:pathLst>
              <a:path w="274338" h="159253">
                <a:moveTo>
                  <a:pt x="0" y="159253"/>
                </a:moveTo>
                <a:lnTo>
                  <a:pt x="274338" y="0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5013595" y="5155999"/>
            <a:ext cx="275226" cy="159253"/>
          </a:xfrm>
          <a:custGeom>
            <a:avLst/>
            <a:gdLst/>
            <a:ahLst/>
            <a:cxnLst/>
            <a:rect l="l" t="t" r="r" b="b"/>
            <a:pathLst>
              <a:path w="275226" h="159253">
                <a:moveTo>
                  <a:pt x="0" y="0"/>
                </a:moveTo>
                <a:lnTo>
                  <a:pt x="275226" y="159253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5013595" y="4839002"/>
            <a:ext cx="0" cy="316996"/>
          </a:xfrm>
          <a:custGeom>
            <a:avLst/>
            <a:gdLst/>
            <a:ahLst/>
            <a:cxnLst/>
            <a:rect l="l" t="t" r="r" b="b"/>
            <a:pathLst>
              <a:path w="0" h="316996">
                <a:moveTo>
                  <a:pt x="0" y="0"/>
                </a:moveTo>
                <a:lnTo>
                  <a:pt x="0" y="316996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6880163" y="4717973"/>
            <a:ext cx="275226" cy="158954"/>
          </a:xfrm>
          <a:custGeom>
            <a:avLst/>
            <a:gdLst/>
            <a:ahLst/>
            <a:cxnLst/>
            <a:rect l="l" t="t" r="r" b="b"/>
            <a:pathLst>
              <a:path w="275226" h="158954">
                <a:moveTo>
                  <a:pt x="275226" y="0"/>
                </a:moveTo>
                <a:lnTo>
                  <a:pt x="0" y="158954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6949826" y="4787437"/>
            <a:ext cx="186656" cy="108593"/>
          </a:xfrm>
          <a:custGeom>
            <a:avLst/>
            <a:gdLst/>
            <a:ahLst/>
            <a:cxnLst/>
            <a:rect l="l" t="t" r="r" b="b"/>
            <a:pathLst>
              <a:path w="186656" h="108593">
                <a:moveTo>
                  <a:pt x="186656" y="0"/>
                </a:moveTo>
                <a:lnTo>
                  <a:pt x="0" y="108593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7155390" y="4717973"/>
            <a:ext cx="274338" cy="158954"/>
          </a:xfrm>
          <a:custGeom>
            <a:avLst/>
            <a:gdLst/>
            <a:ahLst/>
            <a:cxnLst/>
            <a:rect l="l" t="t" r="r" b="b"/>
            <a:pathLst>
              <a:path w="274338" h="158954">
                <a:moveTo>
                  <a:pt x="274338" y="158954"/>
                </a:moveTo>
                <a:lnTo>
                  <a:pt x="0" y="0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7429729" y="4876928"/>
            <a:ext cx="0" cy="317288"/>
          </a:xfrm>
          <a:custGeom>
            <a:avLst/>
            <a:gdLst/>
            <a:ahLst/>
            <a:cxnLst/>
            <a:rect l="l" t="t" r="r" b="b"/>
            <a:pathLst>
              <a:path w="0" h="317288">
                <a:moveTo>
                  <a:pt x="0" y="317288"/>
                </a:moveTo>
                <a:lnTo>
                  <a:pt x="0" y="0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7379226" y="4927580"/>
            <a:ext cx="0" cy="216287"/>
          </a:xfrm>
          <a:custGeom>
            <a:avLst/>
            <a:gdLst/>
            <a:ahLst/>
            <a:cxnLst/>
            <a:rect l="l" t="t" r="r" b="b"/>
            <a:pathLst>
              <a:path w="0" h="216287">
                <a:moveTo>
                  <a:pt x="0" y="216287"/>
                </a:moveTo>
                <a:lnTo>
                  <a:pt x="0" y="0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7155390" y="5194216"/>
            <a:ext cx="274338" cy="158954"/>
          </a:xfrm>
          <a:custGeom>
            <a:avLst/>
            <a:gdLst/>
            <a:ahLst/>
            <a:cxnLst/>
            <a:rect l="l" t="t" r="r" b="b"/>
            <a:pathLst>
              <a:path w="274338" h="158954">
                <a:moveTo>
                  <a:pt x="0" y="158954"/>
                </a:moveTo>
                <a:lnTo>
                  <a:pt x="274338" y="0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6880163" y="5194216"/>
            <a:ext cx="275226" cy="158954"/>
          </a:xfrm>
          <a:custGeom>
            <a:avLst/>
            <a:gdLst/>
            <a:ahLst/>
            <a:cxnLst/>
            <a:rect l="l" t="t" r="r" b="b"/>
            <a:pathLst>
              <a:path w="275226" h="158954">
                <a:moveTo>
                  <a:pt x="0" y="0"/>
                </a:moveTo>
                <a:lnTo>
                  <a:pt x="275226" y="158954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6949827" y="5175114"/>
            <a:ext cx="186656" cy="108591"/>
          </a:xfrm>
          <a:custGeom>
            <a:avLst/>
            <a:gdLst/>
            <a:ahLst/>
            <a:cxnLst/>
            <a:rect l="l" t="t" r="r" b="b"/>
            <a:pathLst>
              <a:path w="186656" h="108591">
                <a:moveTo>
                  <a:pt x="0" y="0"/>
                </a:moveTo>
                <a:lnTo>
                  <a:pt x="186656" y="108591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6880163" y="4876928"/>
            <a:ext cx="0" cy="317288"/>
          </a:xfrm>
          <a:custGeom>
            <a:avLst/>
            <a:gdLst/>
            <a:ahLst/>
            <a:cxnLst/>
            <a:rect l="l" t="t" r="r" b="b"/>
            <a:pathLst>
              <a:path w="0" h="317288">
                <a:moveTo>
                  <a:pt x="0" y="0"/>
                </a:moveTo>
                <a:lnTo>
                  <a:pt x="0" y="317288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8492442" y="5021014"/>
            <a:ext cx="95549" cy="114057"/>
          </a:xfrm>
          <a:custGeom>
            <a:avLst/>
            <a:gdLst/>
            <a:ahLst/>
            <a:cxnLst/>
            <a:rect l="l" t="t" r="r" b="b"/>
            <a:pathLst>
              <a:path w="95549" h="114057">
                <a:moveTo>
                  <a:pt x="95549" y="56115"/>
                </a:moveTo>
                <a:lnTo>
                  <a:pt x="0" y="0"/>
                </a:lnTo>
                <a:lnTo>
                  <a:pt x="19160" y="57028"/>
                </a:lnTo>
                <a:lnTo>
                  <a:pt x="1142" y="114057"/>
                </a:lnTo>
                <a:lnTo>
                  <a:pt x="95549" y="561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7680339" y="5077130"/>
            <a:ext cx="907652" cy="9405"/>
          </a:xfrm>
          <a:custGeom>
            <a:avLst/>
            <a:gdLst/>
            <a:ahLst/>
            <a:cxnLst/>
            <a:rect l="l" t="t" r="r" b="b"/>
            <a:pathLst>
              <a:path w="907652" h="9405">
                <a:moveTo>
                  <a:pt x="0" y="9405"/>
                </a:moveTo>
                <a:lnTo>
                  <a:pt x="907652" y="0"/>
                </a:lnTo>
              </a:path>
            </a:pathLst>
          </a:custGeom>
          <a:ln w="191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8492442" y="5021014"/>
            <a:ext cx="95549" cy="114057"/>
          </a:xfrm>
          <a:custGeom>
            <a:avLst/>
            <a:gdLst/>
            <a:ahLst/>
            <a:cxnLst/>
            <a:rect l="l" t="t" r="r" b="b"/>
            <a:pathLst>
              <a:path w="95549" h="114057">
                <a:moveTo>
                  <a:pt x="95549" y="56115"/>
                </a:moveTo>
                <a:lnTo>
                  <a:pt x="1142" y="114057"/>
                </a:lnTo>
                <a:lnTo>
                  <a:pt x="19160" y="57028"/>
                </a:lnTo>
                <a:lnTo>
                  <a:pt x="0" y="0"/>
                </a:lnTo>
                <a:lnTo>
                  <a:pt x="95549" y="56115"/>
                </a:lnTo>
                <a:close/>
              </a:path>
            </a:pathLst>
          </a:custGeom>
          <a:ln w="191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8813603" y="4765596"/>
            <a:ext cx="275226" cy="158954"/>
          </a:xfrm>
          <a:custGeom>
            <a:avLst/>
            <a:gdLst/>
            <a:ahLst/>
            <a:cxnLst/>
            <a:rect l="l" t="t" r="r" b="b"/>
            <a:pathLst>
              <a:path w="275226" h="158954">
                <a:moveTo>
                  <a:pt x="275226" y="0"/>
                </a:moveTo>
                <a:lnTo>
                  <a:pt x="0" y="158954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9088830" y="4765596"/>
            <a:ext cx="274084" cy="158954"/>
          </a:xfrm>
          <a:custGeom>
            <a:avLst/>
            <a:gdLst/>
            <a:ahLst/>
            <a:cxnLst/>
            <a:rect l="l" t="t" r="r" b="b"/>
            <a:pathLst>
              <a:path w="274084" h="158954">
                <a:moveTo>
                  <a:pt x="274084" y="158954"/>
                </a:moveTo>
                <a:lnTo>
                  <a:pt x="0" y="0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9362915" y="4924551"/>
            <a:ext cx="0" cy="317288"/>
          </a:xfrm>
          <a:custGeom>
            <a:avLst/>
            <a:gdLst/>
            <a:ahLst/>
            <a:cxnLst/>
            <a:rect l="l" t="t" r="r" b="b"/>
            <a:pathLst>
              <a:path w="0" h="317288">
                <a:moveTo>
                  <a:pt x="0" y="317288"/>
                </a:moveTo>
                <a:lnTo>
                  <a:pt x="0" y="0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9088830" y="5241839"/>
            <a:ext cx="274084" cy="158956"/>
          </a:xfrm>
          <a:custGeom>
            <a:avLst/>
            <a:gdLst/>
            <a:ahLst/>
            <a:cxnLst/>
            <a:rect l="l" t="t" r="r" b="b"/>
            <a:pathLst>
              <a:path w="274084" h="158956">
                <a:moveTo>
                  <a:pt x="0" y="158956"/>
                </a:moveTo>
                <a:lnTo>
                  <a:pt x="274084" y="0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8813603" y="5241839"/>
            <a:ext cx="275226" cy="158956"/>
          </a:xfrm>
          <a:custGeom>
            <a:avLst/>
            <a:gdLst/>
            <a:ahLst/>
            <a:cxnLst/>
            <a:rect l="l" t="t" r="r" b="b"/>
            <a:pathLst>
              <a:path w="275226" h="158956">
                <a:moveTo>
                  <a:pt x="0" y="0"/>
                </a:moveTo>
                <a:lnTo>
                  <a:pt x="275226" y="158956"/>
                </a:lnTo>
              </a:path>
            </a:pathLst>
          </a:custGeom>
          <a:ln w="191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8813603" y="4924551"/>
            <a:ext cx="0" cy="317288"/>
          </a:xfrm>
          <a:custGeom>
            <a:avLst/>
            <a:gdLst/>
            <a:ahLst/>
            <a:cxnLst/>
            <a:rect l="l" t="t" r="r" b="b"/>
            <a:pathLst>
              <a:path w="0" h="317288">
                <a:moveTo>
                  <a:pt x="0" y="0"/>
                </a:moveTo>
                <a:lnTo>
                  <a:pt x="0" y="317288"/>
                </a:lnTo>
              </a:path>
            </a:pathLst>
          </a:custGeom>
          <a:ln w="191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541903" y="620517"/>
            <a:ext cx="505414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solidFill>
                  <a:srgbClr val="006FC0"/>
                </a:solidFill>
                <a:latin typeface="Verdana"/>
                <a:cs typeface="Verdana"/>
              </a:rPr>
              <a:t>Compa</a:t>
            </a:r>
            <a:r>
              <a:rPr dirty="0" smtClean="0" sz="1800" spc="-39">
                <a:solidFill>
                  <a:srgbClr val="006FC0"/>
                </a:solidFill>
                <a:latin typeface="Verdana"/>
                <a:cs typeface="Verdana"/>
              </a:rPr>
              <a:t>r</a:t>
            </a:r>
            <a:r>
              <a:rPr dirty="0" smtClean="0" sz="1800" spc="0">
                <a:solidFill>
                  <a:srgbClr val="006FC0"/>
                </a:solidFill>
                <a:latin typeface="Verdana"/>
                <a:cs typeface="Verdana"/>
              </a:rPr>
              <a:t>a</a:t>
            </a:r>
            <a:r>
              <a:rPr dirty="0" smtClean="0" sz="1800" spc="9">
                <a:solidFill>
                  <a:srgbClr val="006FC0"/>
                </a:solidFill>
                <a:latin typeface="Verdana"/>
                <a:cs typeface="Verdana"/>
              </a:rPr>
              <a:t>i</a:t>
            </a:r>
            <a:r>
              <a:rPr dirty="0" smtClean="0" sz="1800" spc="0">
                <a:solidFill>
                  <a:srgbClr val="006FC0"/>
                </a:solidFill>
                <a:latin typeface="Verdana"/>
                <a:cs typeface="Verdana"/>
              </a:rPr>
              <a:t>son</a:t>
            </a:r>
            <a:r>
              <a:rPr dirty="0" smtClean="0" sz="1800" spc="-25">
                <a:solidFill>
                  <a:srgbClr val="006FC0"/>
                </a:solidFill>
                <a:latin typeface="Verdana"/>
                <a:cs typeface="Verdana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Verdana"/>
                <a:cs typeface="Verdana"/>
              </a:rPr>
              <a:t>r</a:t>
            </a:r>
            <a:r>
              <a:rPr dirty="0" smtClean="0" sz="1800" spc="-4">
                <a:solidFill>
                  <a:srgbClr val="006FC0"/>
                </a:solidFill>
                <a:latin typeface="Verdana"/>
                <a:cs typeface="Verdana"/>
              </a:rPr>
              <a:t>é</a:t>
            </a:r>
            <a:r>
              <a:rPr dirty="0" smtClean="0" sz="1800" spc="0">
                <a:solidFill>
                  <a:srgbClr val="006FC0"/>
                </a:solidFill>
                <a:latin typeface="Verdana"/>
                <a:cs typeface="Verdana"/>
              </a:rPr>
              <a:t>act</a:t>
            </a:r>
            <a:r>
              <a:rPr dirty="0" smtClean="0" sz="1800" spc="4">
                <a:solidFill>
                  <a:srgbClr val="006FC0"/>
                </a:solidFill>
                <a:latin typeface="Verdana"/>
                <a:cs typeface="Verdana"/>
              </a:rPr>
              <a:t>i</a:t>
            </a:r>
            <a:r>
              <a:rPr dirty="0" smtClean="0" sz="1800" spc="0">
                <a:solidFill>
                  <a:srgbClr val="006FC0"/>
                </a:solidFill>
                <a:latin typeface="Verdana"/>
                <a:cs typeface="Verdana"/>
              </a:rPr>
              <a:t>on</a:t>
            </a:r>
            <a:r>
              <a:rPr dirty="0" smtClean="0" sz="1800" spc="-37">
                <a:solidFill>
                  <a:srgbClr val="006FC0"/>
                </a:solidFill>
                <a:latin typeface="Verdana"/>
                <a:cs typeface="Verdana"/>
              </a:rPr>
              <a:t> </a:t>
            </a:r>
            <a:r>
              <a:rPr dirty="0" smtClean="0" sz="1800" spc="-4">
                <a:solidFill>
                  <a:srgbClr val="006FC0"/>
                </a:solidFill>
                <a:latin typeface="Verdana"/>
                <a:cs typeface="Verdana"/>
              </a:rPr>
              <a:t>d</a:t>
            </a:r>
            <a:r>
              <a:rPr dirty="0" smtClean="0" sz="1800" spc="0">
                <a:solidFill>
                  <a:srgbClr val="006FC0"/>
                </a:solidFill>
                <a:latin typeface="Verdana"/>
                <a:cs typeface="Verdana"/>
              </a:rPr>
              <a:t>’</a:t>
            </a:r>
            <a:r>
              <a:rPr dirty="0" smtClean="0" sz="1800" spc="-4">
                <a:solidFill>
                  <a:srgbClr val="006FC0"/>
                </a:solidFill>
                <a:latin typeface="Verdana"/>
                <a:cs typeface="Verdana"/>
              </a:rPr>
              <a:t>a</a:t>
            </a:r>
            <a:r>
              <a:rPr dirty="0" smtClean="0" sz="1800" spc="-4">
                <a:solidFill>
                  <a:srgbClr val="006FC0"/>
                </a:solidFill>
                <a:latin typeface="Verdana"/>
                <a:cs typeface="Verdana"/>
              </a:rPr>
              <a:t>d</a:t>
            </a:r>
            <a:r>
              <a:rPr dirty="0" smtClean="0" sz="1800" spc="-4">
                <a:solidFill>
                  <a:srgbClr val="006FC0"/>
                </a:solidFill>
                <a:latin typeface="Verdana"/>
                <a:cs typeface="Verdana"/>
              </a:rPr>
              <a:t>d</a:t>
            </a:r>
            <a:r>
              <a:rPr dirty="0" smtClean="0" sz="1800" spc="14">
                <a:solidFill>
                  <a:srgbClr val="006FC0"/>
                </a:solidFill>
                <a:latin typeface="Verdana"/>
                <a:cs typeface="Verdana"/>
              </a:rPr>
              <a:t>i</a:t>
            </a:r>
            <a:r>
              <a:rPr dirty="0" smtClean="0" sz="1800" spc="0">
                <a:solidFill>
                  <a:srgbClr val="006FC0"/>
                </a:solidFill>
                <a:latin typeface="Verdana"/>
                <a:cs typeface="Verdana"/>
              </a:rPr>
              <a:t>t</a:t>
            </a:r>
            <a:r>
              <a:rPr dirty="0" smtClean="0" sz="1800" spc="9">
                <a:solidFill>
                  <a:srgbClr val="006FC0"/>
                </a:solidFill>
                <a:latin typeface="Verdana"/>
                <a:cs typeface="Verdana"/>
              </a:rPr>
              <a:t>i</a:t>
            </a:r>
            <a:r>
              <a:rPr dirty="0" smtClean="0" sz="1800" spc="0">
                <a:solidFill>
                  <a:srgbClr val="006FC0"/>
                </a:solidFill>
                <a:latin typeface="Verdana"/>
                <a:cs typeface="Verdana"/>
              </a:rPr>
              <a:t>on,</a:t>
            </a:r>
            <a:r>
              <a:rPr dirty="0" smtClean="0" sz="1800" spc="2">
                <a:solidFill>
                  <a:srgbClr val="006FC0"/>
                </a:solidFill>
                <a:latin typeface="Verdana"/>
                <a:cs typeface="Verdana"/>
              </a:rPr>
              <a:t> </a:t>
            </a:r>
            <a:r>
              <a:rPr dirty="0" smtClean="0" sz="1800" spc="-14">
                <a:solidFill>
                  <a:srgbClr val="006FC0"/>
                </a:solidFill>
                <a:latin typeface="Verdana"/>
                <a:cs typeface="Verdana"/>
              </a:rPr>
              <a:t>o</a:t>
            </a:r>
            <a:r>
              <a:rPr dirty="0" smtClean="0" sz="1800" spc="0">
                <a:solidFill>
                  <a:srgbClr val="006FC0"/>
                </a:solidFill>
                <a:latin typeface="Verdana"/>
                <a:cs typeface="Verdana"/>
              </a:rPr>
              <a:t>x</a:t>
            </a:r>
            <a:r>
              <a:rPr dirty="0" smtClean="0" sz="1800" spc="-4">
                <a:solidFill>
                  <a:srgbClr val="006FC0"/>
                </a:solidFill>
                <a:latin typeface="Verdana"/>
                <a:cs typeface="Verdana"/>
              </a:rPr>
              <a:t>y</a:t>
            </a:r>
            <a:r>
              <a:rPr dirty="0" smtClean="0" sz="1800" spc="-4">
                <a:solidFill>
                  <a:srgbClr val="006FC0"/>
                </a:solidFill>
                <a:latin typeface="Verdana"/>
                <a:cs typeface="Verdana"/>
              </a:rPr>
              <a:t>d</a:t>
            </a:r>
            <a:r>
              <a:rPr dirty="0" smtClean="0" sz="1800" spc="0">
                <a:solidFill>
                  <a:srgbClr val="006FC0"/>
                </a:solidFill>
                <a:latin typeface="Verdana"/>
                <a:cs typeface="Verdana"/>
              </a:rPr>
              <a:t>at</a:t>
            </a:r>
            <a:r>
              <a:rPr dirty="0" smtClean="0" sz="1800" spc="9">
                <a:solidFill>
                  <a:srgbClr val="006FC0"/>
                </a:solidFill>
                <a:latin typeface="Verdana"/>
                <a:cs typeface="Verdana"/>
              </a:rPr>
              <a:t>i</a:t>
            </a:r>
            <a:r>
              <a:rPr dirty="0" smtClean="0" sz="1800" spc="0">
                <a:solidFill>
                  <a:srgbClr val="006FC0"/>
                </a:solidFill>
                <a:latin typeface="Verdana"/>
                <a:cs typeface="Verdana"/>
              </a:rPr>
              <a:t>on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15680" y="620517"/>
            <a:ext cx="28600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solidFill>
                  <a:srgbClr val="006FC0"/>
                </a:solidFill>
                <a:latin typeface="Verdana"/>
                <a:cs typeface="Verdana"/>
              </a:rPr>
              <a:t>et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40607" y="894837"/>
            <a:ext cx="113542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solidFill>
                  <a:srgbClr val="006FC0"/>
                </a:solidFill>
                <a:latin typeface="Verdana"/>
                <a:cs typeface="Verdana"/>
              </a:rPr>
              <a:t>r</a:t>
            </a:r>
            <a:r>
              <a:rPr dirty="0" smtClean="0" sz="1800" spc="-4">
                <a:solidFill>
                  <a:srgbClr val="006FC0"/>
                </a:solidFill>
                <a:latin typeface="Verdana"/>
                <a:cs typeface="Verdana"/>
              </a:rPr>
              <a:t>é</a:t>
            </a:r>
            <a:r>
              <a:rPr dirty="0" smtClean="0" sz="1800" spc="-4">
                <a:solidFill>
                  <a:srgbClr val="006FC0"/>
                </a:solidFill>
                <a:latin typeface="Verdana"/>
                <a:cs typeface="Verdana"/>
              </a:rPr>
              <a:t>d</a:t>
            </a:r>
            <a:r>
              <a:rPr dirty="0" smtClean="0" sz="1800" spc="0">
                <a:solidFill>
                  <a:srgbClr val="006FC0"/>
                </a:solidFill>
                <a:latin typeface="Verdana"/>
                <a:cs typeface="Verdana"/>
              </a:rPr>
              <a:t>uct</a:t>
            </a:r>
            <a:r>
              <a:rPr dirty="0" smtClean="0" sz="1800" spc="4">
                <a:solidFill>
                  <a:srgbClr val="006FC0"/>
                </a:solidFill>
                <a:latin typeface="Verdana"/>
                <a:cs typeface="Verdana"/>
              </a:rPr>
              <a:t>i</a:t>
            </a:r>
            <a:r>
              <a:rPr dirty="0" smtClean="0" sz="1800" spc="0">
                <a:solidFill>
                  <a:srgbClr val="006FC0"/>
                </a:solidFill>
                <a:latin typeface="Verdana"/>
                <a:cs typeface="Verdana"/>
              </a:rPr>
              <a:t>on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96865" y="894837"/>
            <a:ext cx="42100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solidFill>
                  <a:srgbClr val="006FC0"/>
                </a:solidFill>
                <a:latin typeface="Verdana"/>
                <a:cs typeface="Verdana"/>
              </a:rPr>
              <a:t>sur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38749" y="894837"/>
            <a:ext cx="79635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solidFill>
                  <a:srgbClr val="006FC0"/>
                </a:solidFill>
                <a:latin typeface="Verdana"/>
                <a:cs typeface="Verdana"/>
              </a:rPr>
              <a:t>a</a:t>
            </a:r>
            <a:r>
              <a:rPr dirty="0" smtClean="0" sz="1800" spc="9">
                <a:solidFill>
                  <a:srgbClr val="006FC0"/>
                </a:solidFill>
                <a:latin typeface="Verdana"/>
                <a:cs typeface="Verdana"/>
              </a:rPr>
              <a:t>l</a:t>
            </a:r>
            <a:r>
              <a:rPr dirty="0" smtClean="0" sz="1800" spc="0">
                <a:solidFill>
                  <a:srgbClr val="006FC0"/>
                </a:solidFill>
                <a:latin typeface="Verdana"/>
                <a:cs typeface="Verdana"/>
              </a:rPr>
              <a:t>c</a:t>
            </a:r>
            <a:r>
              <a:rPr dirty="0" smtClean="0" sz="1800" spc="-4">
                <a:solidFill>
                  <a:srgbClr val="006FC0"/>
                </a:solidFill>
                <a:latin typeface="Verdana"/>
                <a:cs typeface="Verdana"/>
              </a:rPr>
              <a:t>è</a:t>
            </a:r>
            <a:r>
              <a:rPr dirty="0" smtClean="0" sz="1800" spc="0">
                <a:solidFill>
                  <a:srgbClr val="006FC0"/>
                </a:solidFill>
                <a:latin typeface="Verdana"/>
                <a:cs typeface="Verdana"/>
              </a:rPr>
              <a:t>ne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55994" y="894837"/>
            <a:ext cx="98152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solidFill>
                  <a:srgbClr val="006FC0"/>
                </a:solidFill>
                <a:latin typeface="Verdana"/>
                <a:cs typeface="Verdana"/>
              </a:rPr>
              <a:t>c</a:t>
            </a:r>
            <a:r>
              <a:rPr dirty="0" smtClean="0" sz="1800" spc="-9">
                <a:solidFill>
                  <a:srgbClr val="006FC0"/>
                </a:solidFill>
                <a:latin typeface="Verdana"/>
                <a:cs typeface="Verdana"/>
              </a:rPr>
              <a:t>y</a:t>
            </a:r>
            <a:r>
              <a:rPr dirty="0" smtClean="0" sz="1800" spc="0">
                <a:solidFill>
                  <a:srgbClr val="006FC0"/>
                </a:solidFill>
                <a:latin typeface="Verdana"/>
                <a:cs typeface="Verdana"/>
              </a:rPr>
              <a:t>c</a:t>
            </a:r>
            <a:r>
              <a:rPr dirty="0" smtClean="0" sz="1800" spc="4">
                <a:solidFill>
                  <a:srgbClr val="006FC0"/>
                </a:solidFill>
                <a:latin typeface="Verdana"/>
                <a:cs typeface="Verdana"/>
              </a:rPr>
              <a:t>l</a:t>
            </a:r>
            <a:r>
              <a:rPr dirty="0" smtClean="0" sz="1800" spc="9">
                <a:solidFill>
                  <a:srgbClr val="006FC0"/>
                </a:solidFill>
                <a:latin typeface="Verdana"/>
                <a:cs typeface="Verdana"/>
              </a:rPr>
              <a:t>i</a:t>
            </a:r>
            <a:r>
              <a:rPr dirty="0" smtClean="0" sz="1800" spc="-4">
                <a:solidFill>
                  <a:srgbClr val="006FC0"/>
                </a:solidFill>
                <a:latin typeface="Verdana"/>
                <a:cs typeface="Verdana"/>
              </a:rPr>
              <a:t>q</a:t>
            </a:r>
            <a:r>
              <a:rPr dirty="0" smtClean="0" sz="1800" spc="0">
                <a:solidFill>
                  <a:srgbClr val="006FC0"/>
                </a:solidFill>
                <a:latin typeface="Verdana"/>
                <a:cs typeface="Verdana"/>
              </a:rPr>
              <a:t>ue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58405" y="894837"/>
            <a:ext cx="28509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-4">
                <a:solidFill>
                  <a:srgbClr val="006FC0"/>
                </a:solidFill>
                <a:latin typeface="Verdana"/>
                <a:cs typeface="Verdana"/>
              </a:rPr>
              <a:t>e</a:t>
            </a:r>
            <a:r>
              <a:rPr dirty="0" smtClean="0" sz="1800" spc="0">
                <a:solidFill>
                  <a:srgbClr val="006FC0"/>
                </a:solidFill>
                <a:latin typeface="Verdana"/>
                <a:cs typeface="Verdana"/>
              </a:rPr>
              <a:t>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67244" y="894837"/>
            <a:ext cx="103436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solidFill>
                  <a:srgbClr val="006FC0"/>
                </a:solidFill>
                <a:latin typeface="Verdana"/>
                <a:cs typeface="Verdana"/>
              </a:rPr>
              <a:t>Benzène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0387" y="2429294"/>
            <a:ext cx="652852" cy="232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55"/>
              </a:lnSpc>
              <a:spcBef>
                <a:spcPts val="87"/>
              </a:spcBef>
            </a:pPr>
            <a:r>
              <a:rPr dirty="0" smtClean="0" baseline="6211" sz="2100" spc="-4" b="1">
                <a:solidFill>
                  <a:srgbClr val="0000FF"/>
                </a:solidFill>
                <a:latin typeface="Arial"/>
                <a:cs typeface="Arial"/>
              </a:rPr>
              <a:t>K</a:t>
            </a:r>
            <a:r>
              <a:rPr dirty="0" smtClean="0" baseline="6211" sz="2100" spc="-4" b="1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dirty="0" smtClean="0" baseline="6211" sz="2100" spc="0" b="1">
                <a:solidFill>
                  <a:srgbClr val="0000FF"/>
                </a:solidFill>
                <a:latin typeface="Arial"/>
                <a:cs typeface="Arial"/>
              </a:rPr>
              <a:t>nO</a:t>
            </a:r>
            <a:r>
              <a:rPr dirty="0" smtClean="0" baseline="-8282" sz="1575" spc="0" b="1">
                <a:solidFill>
                  <a:srgbClr val="0000FF"/>
                </a:solidFill>
                <a:latin typeface="Arial"/>
                <a:cs typeface="Arial"/>
              </a:rPr>
              <a:t>4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22709" y="2429294"/>
            <a:ext cx="652826" cy="232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55"/>
              </a:lnSpc>
              <a:spcBef>
                <a:spcPts val="87"/>
              </a:spcBef>
            </a:pPr>
            <a:r>
              <a:rPr dirty="0" smtClean="0" baseline="6211" sz="2100" spc="-4" b="1">
                <a:solidFill>
                  <a:srgbClr val="0000FF"/>
                </a:solidFill>
                <a:latin typeface="Arial"/>
                <a:cs typeface="Arial"/>
              </a:rPr>
              <a:t>K</a:t>
            </a:r>
            <a:r>
              <a:rPr dirty="0" smtClean="0" baseline="6211" sz="2100" spc="-4" b="1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dirty="0" smtClean="0" baseline="6211" sz="2100" spc="0" b="1">
                <a:solidFill>
                  <a:srgbClr val="0000FF"/>
                </a:solidFill>
                <a:latin typeface="Arial"/>
                <a:cs typeface="Arial"/>
              </a:rPr>
              <a:t>nO</a:t>
            </a:r>
            <a:r>
              <a:rPr dirty="0" smtClean="0" baseline="-8282" sz="1575" spc="0" b="1">
                <a:solidFill>
                  <a:srgbClr val="0000FF"/>
                </a:solidFill>
                <a:latin typeface="Arial"/>
                <a:cs typeface="Arial"/>
              </a:rPr>
              <a:t>4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22709" y="4810232"/>
            <a:ext cx="791952" cy="5216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615">
              <a:lnSpc>
                <a:spcPts val="1755"/>
              </a:lnSpc>
              <a:spcBef>
                <a:spcPts val="87"/>
              </a:spcBef>
            </a:pPr>
            <a:r>
              <a:rPr dirty="0" smtClean="0" baseline="6211" sz="2100" spc="-4" b="1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dirty="0" smtClean="0" baseline="-8282" sz="1575" spc="-34" b="1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dirty="0" smtClean="0" baseline="6211" sz="2100" spc="0" b="1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dirty="0" smtClean="0" baseline="6211" sz="21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baseline="6211" sz="2100" spc="-4" b="1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dirty="0" smtClean="0" baseline="6211" sz="2100" spc="0" b="1">
                <a:solidFill>
                  <a:srgbClr val="0000FF"/>
                </a:solidFill>
                <a:latin typeface="Arial"/>
                <a:cs typeface="Arial"/>
              </a:rPr>
              <a:t>d/</a:t>
            </a:r>
            <a:r>
              <a:rPr dirty="0" smtClean="0" baseline="6211" sz="2100" spc="0" b="1">
                <a:solidFill>
                  <a:srgbClr val="0000FF"/>
                </a:solidFill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  <a:p>
            <a:pPr marL="14476">
              <a:lnSpc>
                <a:spcPct val="95825"/>
              </a:lnSpc>
              <a:spcBef>
                <a:spcPts val="586"/>
              </a:spcBef>
            </a:pPr>
            <a:r>
              <a:rPr dirty="0" smtClean="0" sz="1400" spc="0" b="1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dirty="0" smtClean="0" sz="1400" spc="-4" b="1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dirty="0" smtClean="0" sz="1400" spc="-4" b="1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smtClean="0" sz="1400" spc="-4" b="1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dirty="0" smtClean="0" sz="1400" spc="-4" b="1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dirty="0" smtClean="0" sz="1400" spc="0" b="1">
                <a:solidFill>
                  <a:srgbClr val="0000FF"/>
                </a:solidFill>
                <a:latin typeface="Arial"/>
                <a:cs typeface="Arial"/>
              </a:rPr>
              <a:t>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461063"/>
            <a:ext cx="858529" cy="239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201</a:t>
            </a:r>
            <a:r>
              <a:rPr dirty="0" smtClean="0" baseline="-5012" sz="1500" spc="-329">
                <a:latin typeface="Segoe UI"/>
                <a:cs typeface="Segoe UI"/>
              </a:rPr>
              <a:t>5</a:t>
            </a:r>
            <a:r>
              <a:rPr dirty="0" smtClean="0" baseline="18284" sz="1800" spc="4">
                <a:latin typeface="Verdana"/>
                <a:cs typeface="Verdana"/>
              </a:rPr>
              <a:t>94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94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39568" y="1557527"/>
            <a:ext cx="6986016" cy="41772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0"/>
              </a:lnSpc>
              <a:spcBef>
                <a:spcPts val="6"/>
              </a:spcBef>
            </a:pPr>
            <a:endParaRPr sz="900"/>
          </a:p>
          <a:p>
            <a:pPr marL="3099595" marR="3568104" algn="ctr">
              <a:lnSpc>
                <a:spcPct val="95825"/>
              </a:lnSpc>
              <a:spcBef>
                <a:spcPts val="5000"/>
              </a:spcBef>
            </a:pPr>
            <a:r>
              <a:rPr dirty="0" smtClean="0" sz="1400" b="1">
                <a:latin typeface="Arial"/>
                <a:cs typeface="Arial"/>
              </a:rPr>
              <a:t>O</a:t>
            </a:r>
            <a:r>
              <a:rPr dirty="0" smtClean="0" sz="1400" b="1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marL="1345650">
              <a:lnSpc>
                <a:spcPts val="2759"/>
              </a:lnSpc>
              <a:spcBef>
                <a:spcPts val="714"/>
              </a:spcBef>
            </a:pPr>
            <a:r>
              <a:rPr dirty="0" smtClean="0" sz="1400" spc="-4" b="1" i="1">
                <a:latin typeface="Arial"/>
                <a:cs typeface="Arial"/>
              </a:rPr>
              <a:t>r</a:t>
            </a:r>
            <a:r>
              <a:rPr dirty="0" smtClean="0" sz="1400" spc="-4" b="1" i="1">
                <a:latin typeface="Arial"/>
                <a:cs typeface="Arial"/>
              </a:rPr>
              <a:t>a</a:t>
            </a:r>
            <a:r>
              <a:rPr dirty="0" smtClean="0" sz="1400" spc="0" b="1" i="1">
                <a:latin typeface="Arial"/>
                <a:cs typeface="Arial"/>
              </a:rPr>
              <a:t>pid</a:t>
            </a:r>
            <a:r>
              <a:rPr dirty="0" smtClean="0" sz="1400" spc="0" b="1" i="1">
                <a:latin typeface="Arial"/>
                <a:cs typeface="Arial"/>
              </a:rPr>
              <a:t>e</a:t>
            </a:r>
            <a:r>
              <a:rPr dirty="0" smtClean="0" sz="1400" spc="0" b="1" i="1">
                <a:latin typeface="Arial"/>
                <a:cs typeface="Arial"/>
              </a:rPr>
              <a:t>                                                                   </a:t>
            </a:r>
            <a:r>
              <a:rPr dirty="0" smtClean="0" sz="1400" spc="316" b="1" i="1">
                <a:latin typeface="Arial"/>
                <a:cs typeface="Arial"/>
              </a:rPr>
              <a:t> </a:t>
            </a:r>
            <a:r>
              <a:rPr dirty="0" smtClean="0" baseline="1207" sz="3600" spc="0" b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  <a:p>
            <a:pPr marL="3099595" marR="3568104" algn="ctr">
              <a:lnSpc>
                <a:spcPts val="1525"/>
              </a:lnSpc>
              <a:spcBef>
                <a:spcPts val="76"/>
              </a:spcBef>
            </a:pPr>
            <a:r>
              <a:rPr dirty="0" smtClean="0" sz="1400" b="1">
                <a:latin typeface="Arial"/>
                <a:cs typeface="Arial"/>
              </a:rPr>
              <a:t>O</a:t>
            </a:r>
            <a:r>
              <a:rPr dirty="0" smtClean="0" sz="1400" b="1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marR="1467193" algn="r">
              <a:lnSpc>
                <a:spcPts val="2104"/>
              </a:lnSpc>
              <a:spcBef>
                <a:spcPts val="2362"/>
              </a:spcBef>
            </a:pPr>
            <a:r>
              <a:rPr dirty="0" smtClean="0" sz="1400" spc="-4" b="1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dirty="0" smtClean="0" sz="1400" spc="-4" b="1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dirty="0" smtClean="0" baseline="-16564" sz="1575" spc="0" b="1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dirty="0" smtClean="0" baseline="-16564" sz="1575" spc="0" b="1">
                <a:solidFill>
                  <a:srgbClr val="0000FF"/>
                </a:solidFill>
                <a:latin typeface="Arial"/>
                <a:cs typeface="Arial"/>
              </a:rPr>
              <a:t>                                     </a:t>
            </a:r>
            <a:r>
              <a:rPr dirty="0" smtClean="0" baseline="-16564" sz="1575" spc="44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baseline="24846" sz="2100" spc="-4" b="1">
                <a:latin typeface="Arial"/>
                <a:cs typeface="Arial"/>
              </a:rPr>
              <a:t>B</a:t>
            </a:r>
            <a:r>
              <a:rPr dirty="0" smtClean="0" baseline="24846" sz="2100" spc="0" b="1">
                <a:latin typeface="Arial"/>
                <a:cs typeface="Arial"/>
              </a:rPr>
              <a:t>r</a:t>
            </a:r>
            <a:r>
              <a:rPr dirty="0" smtClean="0" baseline="24846" sz="2100" spc="0" b="1">
                <a:latin typeface="Arial"/>
                <a:cs typeface="Arial"/>
              </a:rPr>
              <a:t>                                     </a:t>
            </a:r>
            <a:r>
              <a:rPr dirty="0" smtClean="0" baseline="24846" sz="2100" spc="377" b="1"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dirty="0" smtClean="0" sz="1400" spc="-4" b="1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dirty="0" smtClean="0" baseline="-16564" sz="1575" spc="0" b="1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  <a:p>
            <a:pPr marR="1512960" algn="r">
              <a:lnSpc>
                <a:spcPts val="2655"/>
              </a:lnSpc>
              <a:spcBef>
                <a:spcPts val="432"/>
              </a:spcBef>
            </a:pPr>
            <a:r>
              <a:rPr dirty="0" smtClean="0" sz="2400" spc="0" b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  <a:p>
            <a:pPr marL="3104036" marR="3633089" algn="ctr">
              <a:lnSpc>
                <a:spcPts val="1540"/>
              </a:lnSpc>
            </a:pPr>
            <a:r>
              <a:rPr dirty="0" smtClean="0" sz="1400" spc="-4" b="1">
                <a:latin typeface="Arial"/>
                <a:cs typeface="Arial"/>
              </a:rPr>
              <a:t>B</a:t>
            </a:r>
            <a:r>
              <a:rPr dirty="0" smtClean="0" sz="1400" spc="0" b="1"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  <a:p>
            <a:pPr marL="1305502">
              <a:lnSpc>
                <a:spcPts val="1504"/>
              </a:lnSpc>
              <a:spcBef>
                <a:spcPts val="2739"/>
              </a:spcBef>
            </a:pPr>
            <a:r>
              <a:rPr dirty="0" smtClean="0" sz="1400" spc="-4" b="1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dirty="0" smtClean="0" baseline="-16564" sz="1575" spc="-34" b="1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dirty="0" smtClean="0" sz="1400" spc="0" b="1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dirty="0" smtClean="0" sz="14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dirty="0" smtClean="0" sz="1400" spc="0" b="1">
                <a:solidFill>
                  <a:srgbClr val="0000FF"/>
                </a:solidFill>
                <a:latin typeface="Arial"/>
                <a:cs typeface="Arial"/>
              </a:rPr>
              <a:t>d/</a:t>
            </a:r>
            <a:r>
              <a:rPr dirty="0" smtClean="0" sz="1400" spc="0" b="1">
                <a:solidFill>
                  <a:srgbClr val="0000FF"/>
                </a:solidFill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  <a:p>
            <a:pPr marL="1383667">
              <a:lnSpc>
                <a:spcPct val="95825"/>
              </a:lnSpc>
              <a:spcBef>
                <a:spcPts val="1125"/>
              </a:spcBef>
            </a:pPr>
            <a:r>
              <a:rPr dirty="0" smtClean="0" sz="1400" spc="0" b="1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dirty="0" smtClean="0" sz="1400" spc="-12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mtClean="0" sz="1400" spc="0" b="1">
                <a:solidFill>
                  <a:srgbClr val="0000FF"/>
                </a:solidFill>
                <a:latin typeface="Arial"/>
                <a:cs typeface="Arial"/>
              </a:rPr>
              <a:t>tm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ject 99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2777132" y="1031230"/>
            <a:ext cx="255666" cy="0"/>
          </a:xfrm>
          <a:custGeom>
            <a:avLst/>
            <a:gdLst/>
            <a:ahLst/>
            <a:cxnLst/>
            <a:rect l="l" t="t" r="r" b="b"/>
            <a:pathLst>
              <a:path w="255666" h="0">
                <a:moveTo>
                  <a:pt x="0" y="0"/>
                </a:moveTo>
                <a:lnTo>
                  <a:pt x="255666" y="0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2777132" y="1000913"/>
            <a:ext cx="255666" cy="0"/>
          </a:xfrm>
          <a:custGeom>
            <a:avLst/>
            <a:gdLst/>
            <a:ahLst/>
            <a:cxnLst/>
            <a:rect l="l" t="t" r="r" b="b"/>
            <a:pathLst>
              <a:path w="255666" h="0">
                <a:moveTo>
                  <a:pt x="0" y="0"/>
                </a:moveTo>
                <a:lnTo>
                  <a:pt x="255666" y="0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2649601" y="1016008"/>
            <a:ext cx="127530" cy="220421"/>
          </a:xfrm>
          <a:custGeom>
            <a:avLst/>
            <a:gdLst/>
            <a:ahLst/>
            <a:cxnLst/>
            <a:rect l="l" t="t" r="r" b="b"/>
            <a:pathLst>
              <a:path w="127530" h="220421">
                <a:moveTo>
                  <a:pt x="0" y="220421"/>
                </a:moveTo>
                <a:lnTo>
                  <a:pt x="127530" y="0"/>
                </a:lnTo>
              </a:path>
            </a:pathLst>
          </a:custGeom>
          <a:ln w="48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2649601" y="795675"/>
            <a:ext cx="127530" cy="220332"/>
          </a:xfrm>
          <a:custGeom>
            <a:avLst/>
            <a:gdLst/>
            <a:ahLst/>
            <a:cxnLst/>
            <a:rect l="l" t="t" r="r" b="b"/>
            <a:pathLst>
              <a:path w="127530" h="220332">
                <a:moveTo>
                  <a:pt x="127530" y="220332"/>
                </a:moveTo>
                <a:lnTo>
                  <a:pt x="0" y="0"/>
                </a:lnTo>
              </a:path>
            </a:pathLst>
          </a:custGeom>
          <a:ln w="48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3032798" y="795675"/>
            <a:ext cx="127233" cy="220332"/>
          </a:xfrm>
          <a:custGeom>
            <a:avLst/>
            <a:gdLst/>
            <a:ahLst/>
            <a:cxnLst/>
            <a:rect l="l" t="t" r="r" b="b"/>
            <a:pathLst>
              <a:path w="127233" h="220332">
                <a:moveTo>
                  <a:pt x="127233" y="0"/>
                </a:moveTo>
                <a:lnTo>
                  <a:pt x="0" y="220332"/>
                </a:lnTo>
              </a:path>
            </a:pathLst>
          </a:custGeom>
          <a:ln w="48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3032798" y="1016008"/>
            <a:ext cx="127233" cy="220421"/>
          </a:xfrm>
          <a:custGeom>
            <a:avLst/>
            <a:gdLst/>
            <a:ahLst/>
            <a:cxnLst/>
            <a:rect l="l" t="t" r="r" b="b"/>
            <a:pathLst>
              <a:path w="127233" h="220421">
                <a:moveTo>
                  <a:pt x="0" y="0"/>
                </a:moveTo>
                <a:lnTo>
                  <a:pt x="127233" y="220421"/>
                </a:lnTo>
              </a:path>
            </a:pathLst>
          </a:custGeom>
          <a:ln w="48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3842963" y="1035162"/>
            <a:ext cx="95693" cy="57081"/>
          </a:xfrm>
          <a:custGeom>
            <a:avLst/>
            <a:gdLst/>
            <a:ahLst/>
            <a:cxnLst/>
            <a:rect l="l" t="t" r="r" b="b"/>
            <a:pathLst>
              <a:path w="95693" h="57081">
                <a:moveTo>
                  <a:pt x="95693" y="28540"/>
                </a:moveTo>
                <a:lnTo>
                  <a:pt x="0" y="0"/>
                </a:lnTo>
                <a:lnTo>
                  <a:pt x="19266" y="28540"/>
                </a:lnTo>
                <a:lnTo>
                  <a:pt x="0" y="57081"/>
                </a:lnTo>
                <a:lnTo>
                  <a:pt x="95693" y="28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3428241" y="1063703"/>
            <a:ext cx="510414" cy="0"/>
          </a:xfrm>
          <a:custGeom>
            <a:avLst/>
            <a:gdLst/>
            <a:ahLst/>
            <a:cxnLst/>
            <a:rect l="l" t="t" r="r" b="b"/>
            <a:pathLst>
              <a:path w="510414" h="0">
                <a:moveTo>
                  <a:pt x="0" y="0"/>
                </a:moveTo>
                <a:lnTo>
                  <a:pt x="510414" y="0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3842963" y="1035162"/>
            <a:ext cx="95693" cy="57081"/>
          </a:xfrm>
          <a:custGeom>
            <a:avLst/>
            <a:gdLst/>
            <a:ahLst/>
            <a:cxnLst/>
            <a:rect l="l" t="t" r="r" b="b"/>
            <a:pathLst>
              <a:path w="95693" h="57081">
                <a:moveTo>
                  <a:pt x="95693" y="28540"/>
                </a:moveTo>
                <a:lnTo>
                  <a:pt x="0" y="57081"/>
                </a:lnTo>
                <a:lnTo>
                  <a:pt x="19266" y="28540"/>
                </a:lnTo>
                <a:lnTo>
                  <a:pt x="0" y="0"/>
                </a:lnTo>
                <a:lnTo>
                  <a:pt x="95693" y="28540"/>
                </a:lnTo>
                <a:close/>
              </a:path>
            </a:pathLst>
          </a:custGeom>
          <a:ln w="48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4452720" y="868232"/>
            <a:ext cx="0" cy="183039"/>
          </a:xfrm>
          <a:custGeom>
            <a:avLst/>
            <a:gdLst/>
            <a:ahLst/>
            <a:cxnLst/>
            <a:rect l="l" t="t" r="r" b="b"/>
            <a:pathLst>
              <a:path w="0" h="183039">
                <a:moveTo>
                  <a:pt x="0" y="0"/>
                </a:moveTo>
                <a:lnTo>
                  <a:pt x="0" y="183039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4197155" y="1051272"/>
            <a:ext cx="255564" cy="0"/>
          </a:xfrm>
          <a:custGeom>
            <a:avLst/>
            <a:gdLst/>
            <a:ahLst/>
            <a:cxnLst/>
            <a:rect l="l" t="t" r="r" b="b"/>
            <a:pathLst>
              <a:path w="255564" h="0">
                <a:moveTo>
                  <a:pt x="255564" y="0"/>
                </a:moveTo>
                <a:lnTo>
                  <a:pt x="0" y="0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4452720" y="1051272"/>
            <a:ext cx="255692" cy="0"/>
          </a:xfrm>
          <a:custGeom>
            <a:avLst/>
            <a:gdLst/>
            <a:ahLst/>
            <a:cxnLst/>
            <a:rect l="l" t="t" r="r" b="b"/>
            <a:pathLst>
              <a:path w="255692" h="0">
                <a:moveTo>
                  <a:pt x="0" y="0"/>
                </a:moveTo>
                <a:lnTo>
                  <a:pt x="255692" y="0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4708412" y="796817"/>
            <a:ext cx="0" cy="254454"/>
          </a:xfrm>
          <a:custGeom>
            <a:avLst/>
            <a:gdLst/>
            <a:ahLst/>
            <a:cxnLst/>
            <a:rect l="l" t="t" r="r" b="b"/>
            <a:pathLst>
              <a:path w="0" h="254454">
                <a:moveTo>
                  <a:pt x="0" y="254454"/>
                </a:move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4708412" y="1051272"/>
            <a:ext cx="254799" cy="0"/>
          </a:xfrm>
          <a:custGeom>
            <a:avLst/>
            <a:gdLst/>
            <a:ahLst/>
            <a:cxnLst/>
            <a:rect l="l" t="t" r="r" b="b"/>
            <a:pathLst>
              <a:path w="254799" h="0">
                <a:moveTo>
                  <a:pt x="0" y="0"/>
                </a:moveTo>
                <a:lnTo>
                  <a:pt x="254799" y="0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4708412" y="1051272"/>
            <a:ext cx="0" cy="172714"/>
          </a:xfrm>
          <a:custGeom>
            <a:avLst/>
            <a:gdLst/>
            <a:ahLst/>
            <a:cxnLst/>
            <a:rect l="l" t="t" r="r" b="b"/>
            <a:pathLst>
              <a:path w="0" h="172714">
                <a:moveTo>
                  <a:pt x="0" y="0"/>
                </a:moveTo>
                <a:lnTo>
                  <a:pt x="0" y="172714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4452720" y="1051272"/>
            <a:ext cx="0" cy="253756"/>
          </a:xfrm>
          <a:custGeom>
            <a:avLst/>
            <a:gdLst/>
            <a:ahLst/>
            <a:cxnLst/>
            <a:rect l="l" t="t" r="r" b="b"/>
            <a:pathLst>
              <a:path w="0" h="253756">
                <a:moveTo>
                  <a:pt x="0" y="0"/>
                </a:moveTo>
                <a:lnTo>
                  <a:pt x="0" y="253756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2595163" y="1804678"/>
            <a:ext cx="221113" cy="126580"/>
          </a:xfrm>
          <a:custGeom>
            <a:avLst/>
            <a:gdLst/>
            <a:ahLst/>
            <a:cxnLst/>
            <a:rect l="l" t="t" r="r" b="b"/>
            <a:pathLst>
              <a:path w="221113" h="126580">
                <a:moveTo>
                  <a:pt x="221113" y="0"/>
                </a:moveTo>
                <a:lnTo>
                  <a:pt x="0" y="126580"/>
                </a:lnTo>
              </a:path>
            </a:pathLst>
          </a:custGeom>
          <a:ln w="48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2816277" y="1804678"/>
            <a:ext cx="221421" cy="126580"/>
          </a:xfrm>
          <a:custGeom>
            <a:avLst/>
            <a:gdLst/>
            <a:ahLst/>
            <a:cxnLst/>
            <a:rect l="l" t="t" r="r" b="b"/>
            <a:pathLst>
              <a:path w="221421" h="126580">
                <a:moveTo>
                  <a:pt x="221421" y="126580"/>
                </a:moveTo>
                <a:lnTo>
                  <a:pt x="0" y="0"/>
                </a:lnTo>
              </a:path>
            </a:pathLst>
          </a:custGeom>
          <a:ln w="48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3037698" y="1931258"/>
            <a:ext cx="0" cy="254682"/>
          </a:xfrm>
          <a:custGeom>
            <a:avLst/>
            <a:gdLst/>
            <a:ahLst/>
            <a:cxnLst/>
            <a:rect l="l" t="t" r="r" b="b"/>
            <a:pathLst>
              <a:path w="0" h="254682">
                <a:moveTo>
                  <a:pt x="0" y="254682"/>
                </a:move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2816277" y="2185941"/>
            <a:ext cx="221421" cy="126891"/>
          </a:xfrm>
          <a:custGeom>
            <a:avLst/>
            <a:gdLst/>
            <a:ahLst/>
            <a:cxnLst/>
            <a:rect l="l" t="t" r="r" b="b"/>
            <a:pathLst>
              <a:path w="221421" h="126891">
                <a:moveTo>
                  <a:pt x="0" y="126891"/>
                </a:moveTo>
                <a:lnTo>
                  <a:pt x="221421" y="0"/>
                </a:lnTo>
              </a:path>
            </a:pathLst>
          </a:custGeom>
          <a:ln w="48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2595163" y="2185941"/>
            <a:ext cx="221113" cy="126891"/>
          </a:xfrm>
          <a:custGeom>
            <a:avLst/>
            <a:gdLst/>
            <a:ahLst/>
            <a:cxnLst/>
            <a:rect l="l" t="t" r="r" b="b"/>
            <a:pathLst>
              <a:path w="221113" h="126891">
                <a:moveTo>
                  <a:pt x="0" y="0"/>
                </a:moveTo>
                <a:lnTo>
                  <a:pt x="221113" y="126891"/>
                </a:lnTo>
              </a:path>
            </a:pathLst>
          </a:custGeom>
          <a:ln w="48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2595163" y="1931258"/>
            <a:ext cx="0" cy="254682"/>
          </a:xfrm>
          <a:custGeom>
            <a:avLst/>
            <a:gdLst/>
            <a:ahLst/>
            <a:cxnLst/>
            <a:rect l="l" t="t" r="r" b="b"/>
            <a:pathLst>
              <a:path w="0" h="254682">
                <a:moveTo>
                  <a:pt x="0" y="0"/>
                </a:moveTo>
                <a:lnTo>
                  <a:pt x="0" y="254682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3037698" y="1842630"/>
            <a:ext cx="154129" cy="88627"/>
          </a:xfrm>
          <a:custGeom>
            <a:avLst/>
            <a:gdLst/>
            <a:ahLst/>
            <a:cxnLst/>
            <a:rect l="l" t="t" r="r" b="b"/>
            <a:pathLst>
              <a:path w="154129" h="88627">
                <a:moveTo>
                  <a:pt x="0" y="88627"/>
                </a:moveTo>
                <a:lnTo>
                  <a:pt x="154129" y="0"/>
                </a:lnTo>
              </a:path>
            </a:pathLst>
          </a:custGeom>
          <a:ln w="48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2661222" y="1904557"/>
            <a:ext cx="305522" cy="303239"/>
          </a:xfrm>
          <a:custGeom>
            <a:avLst/>
            <a:gdLst/>
            <a:ahLst/>
            <a:cxnLst/>
            <a:rect l="l" t="t" r="r" b="b"/>
            <a:pathLst>
              <a:path w="305522" h="303239">
                <a:moveTo>
                  <a:pt x="0" y="151772"/>
                </a:moveTo>
                <a:lnTo>
                  <a:pt x="701" y="166453"/>
                </a:lnTo>
                <a:lnTo>
                  <a:pt x="2763" y="180733"/>
                </a:lnTo>
                <a:lnTo>
                  <a:pt x="6121" y="194548"/>
                </a:lnTo>
                <a:lnTo>
                  <a:pt x="10713" y="207832"/>
                </a:lnTo>
                <a:lnTo>
                  <a:pt x="16474" y="220524"/>
                </a:lnTo>
                <a:lnTo>
                  <a:pt x="23340" y="232557"/>
                </a:lnTo>
                <a:lnTo>
                  <a:pt x="31248" y="243870"/>
                </a:lnTo>
                <a:lnTo>
                  <a:pt x="40134" y="254396"/>
                </a:lnTo>
                <a:lnTo>
                  <a:pt x="49934" y="264074"/>
                </a:lnTo>
                <a:lnTo>
                  <a:pt x="60585" y="272838"/>
                </a:lnTo>
                <a:lnTo>
                  <a:pt x="72022" y="280624"/>
                </a:lnTo>
                <a:lnTo>
                  <a:pt x="84183" y="287369"/>
                </a:lnTo>
                <a:lnTo>
                  <a:pt x="97003" y="293009"/>
                </a:lnTo>
                <a:lnTo>
                  <a:pt x="110418" y="297479"/>
                </a:lnTo>
                <a:lnTo>
                  <a:pt x="124366" y="300716"/>
                </a:lnTo>
                <a:lnTo>
                  <a:pt x="138781" y="302656"/>
                </a:lnTo>
                <a:lnTo>
                  <a:pt x="152298" y="303239"/>
                </a:lnTo>
                <a:lnTo>
                  <a:pt x="167004" y="302544"/>
                </a:lnTo>
                <a:lnTo>
                  <a:pt x="181331" y="300502"/>
                </a:lnTo>
                <a:lnTo>
                  <a:pt x="195213" y="297175"/>
                </a:lnTo>
                <a:lnTo>
                  <a:pt x="208582" y="292627"/>
                </a:lnTo>
                <a:lnTo>
                  <a:pt x="221373" y="286922"/>
                </a:lnTo>
                <a:lnTo>
                  <a:pt x="233518" y="280122"/>
                </a:lnTo>
                <a:lnTo>
                  <a:pt x="244952" y="272292"/>
                </a:lnTo>
                <a:lnTo>
                  <a:pt x="255608" y="263495"/>
                </a:lnTo>
                <a:lnTo>
                  <a:pt x="265420" y="253794"/>
                </a:lnTo>
                <a:lnTo>
                  <a:pt x="274320" y="243252"/>
                </a:lnTo>
                <a:lnTo>
                  <a:pt x="282242" y="231933"/>
                </a:lnTo>
                <a:lnTo>
                  <a:pt x="289120" y="219900"/>
                </a:lnTo>
                <a:lnTo>
                  <a:pt x="294888" y="207217"/>
                </a:lnTo>
                <a:lnTo>
                  <a:pt x="299478" y="193947"/>
                </a:lnTo>
                <a:lnTo>
                  <a:pt x="302825" y="180154"/>
                </a:lnTo>
                <a:lnTo>
                  <a:pt x="304862" y="165900"/>
                </a:lnTo>
                <a:lnTo>
                  <a:pt x="305522" y="151772"/>
                </a:lnTo>
                <a:lnTo>
                  <a:pt x="304814" y="137098"/>
                </a:lnTo>
                <a:lnTo>
                  <a:pt x="302735" y="122828"/>
                </a:lnTo>
                <a:lnTo>
                  <a:pt x="299350" y="109025"/>
                </a:lnTo>
                <a:lnTo>
                  <a:pt x="294725" y="95752"/>
                </a:lnTo>
                <a:lnTo>
                  <a:pt x="288928" y="83072"/>
                </a:lnTo>
                <a:lnTo>
                  <a:pt x="282025" y="71047"/>
                </a:lnTo>
                <a:lnTo>
                  <a:pt x="274081" y="59740"/>
                </a:lnTo>
                <a:lnTo>
                  <a:pt x="265164" y="49215"/>
                </a:lnTo>
                <a:lnTo>
                  <a:pt x="255339" y="39533"/>
                </a:lnTo>
                <a:lnTo>
                  <a:pt x="244673" y="30758"/>
                </a:lnTo>
                <a:lnTo>
                  <a:pt x="233232" y="22952"/>
                </a:lnTo>
                <a:lnTo>
                  <a:pt x="221082" y="16179"/>
                </a:lnTo>
                <a:lnTo>
                  <a:pt x="208290" y="10502"/>
                </a:lnTo>
                <a:lnTo>
                  <a:pt x="194922" y="5982"/>
                </a:lnTo>
                <a:lnTo>
                  <a:pt x="181045" y="2683"/>
                </a:lnTo>
                <a:lnTo>
                  <a:pt x="166724" y="668"/>
                </a:lnTo>
                <a:lnTo>
                  <a:pt x="152298" y="0"/>
                </a:lnTo>
                <a:lnTo>
                  <a:pt x="137526" y="697"/>
                </a:lnTo>
                <a:lnTo>
                  <a:pt x="123162" y="2749"/>
                </a:lnTo>
                <a:lnTo>
                  <a:pt x="109271" y="6090"/>
                </a:lnTo>
                <a:lnTo>
                  <a:pt x="95916" y="10658"/>
                </a:lnTo>
                <a:lnTo>
                  <a:pt x="83161" y="16389"/>
                </a:lnTo>
                <a:lnTo>
                  <a:pt x="71069" y="23221"/>
                </a:lnTo>
                <a:lnTo>
                  <a:pt x="59704" y="31088"/>
                </a:lnTo>
                <a:lnTo>
                  <a:pt x="49129" y="39929"/>
                </a:lnTo>
                <a:lnTo>
                  <a:pt x="39408" y="49679"/>
                </a:lnTo>
                <a:lnTo>
                  <a:pt x="30604" y="60275"/>
                </a:lnTo>
                <a:lnTo>
                  <a:pt x="22781" y="71654"/>
                </a:lnTo>
                <a:lnTo>
                  <a:pt x="16003" y="83752"/>
                </a:lnTo>
                <a:lnTo>
                  <a:pt x="10333" y="96507"/>
                </a:lnTo>
                <a:lnTo>
                  <a:pt x="5834" y="109854"/>
                </a:lnTo>
                <a:lnTo>
                  <a:pt x="2570" y="123730"/>
                </a:lnTo>
                <a:lnTo>
                  <a:pt x="606" y="138071"/>
                </a:lnTo>
                <a:lnTo>
                  <a:pt x="0" y="151772"/>
                </a:lnTo>
                <a:close/>
              </a:path>
            </a:pathLst>
          </a:custGeom>
          <a:ln w="487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3814191" y="2074544"/>
            <a:ext cx="95756" cy="57068"/>
          </a:xfrm>
          <a:custGeom>
            <a:avLst/>
            <a:gdLst/>
            <a:ahLst/>
            <a:cxnLst/>
            <a:rect l="l" t="t" r="r" b="b"/>
            <a:pathLst>
              <a:path w="95756" h="57068">
                <a:moveTo>
                  <a:pt x="95756" y="28527"/>
                </a:moveTo>
                <a:lnTo>
                  <a:pt x="0" y="0"/>
                </a:lnTo>
                <a:lnTo>
                  <a:pt x="19266" y="28527"/>
                </a:lnTo>
                <a:lnTo>
                  <a:pt x="0" y="57068"/>
                </a:lnTo>
                <a:lnTo>
                  <a:pt x="95756" y="28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3399495" y="2103072"/>
            <a:ext cx="510453" cy="0"/>
          </a:xfrm>
          <a:custGeom>
            <a:avLst/>
            <a:gdLst/>
            <a:ahLst/>
            <a:cxnLst/>
            <a:rect l="l" t="t" r="r" b="b"/>
            <a:pathLst>
              <a:path w="510453" h="0">
                <a:moveTo>
                  <a:pt x="0" y="0"/>
                </a:moveTo>
                <a:lnTo>
                  <a:pt x="510453" y="0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3814191" y="2074544"/>
            <a:ext cx="95756" cy="57068"/>
          </a:xfrm>
          <a:custGeom>
            <a:avLst/>
            <a:gdLst/>
            <a:ahLst/>
            <a:cxnLst/>
            <a:rect l="l" t="t" r="r" b="b"/>
            <a:pathLst>
              <a:path w="95756" h="57068">
                <a:moveTo>
                  <a:pt x="95756" y="28527"/>
                </a:moveTo>
                <a:lnTo>
                  <a:pt x="0" y="57068"/>
                </a:lnTo>
                <a:lnTo>
                  <a:pt x="19266" y="28527"/>
                </a:lnTo>
                <a:lnTo>
                  <a:pt x="0" y="0"/>
                </a:lnTo>
                <a:lnTo>
                  <a:pt x="95756" y="28527"/>
                </a:lnTo>
                <a:close/>
              </a:path>
            </a:pathLst>
          </a:custGeom>
          <a:ln w="48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4223056" y="1842630"/>
            <a:ext cx="221115" cy="126884"/>
          </a:xfrm>
          <a:custGeom>
            <a:avLst/>
            <a:gdLst/>
            <a:ahLst/>
            <a:cxnLst/>
            <a:rect l="l" t="t" r="r" b="b"/>
            <a:pathLst>
              <a:path w="221115" h="126884">
                <a:moveTo>
                  <a:pt x="221115" y="0"/>
                </a:moveTo>
                <a:lnTo>
                  <a:pt x="0" y="126884"/>
                </a:lnTo>
              </a:path>
            </a:pathLst>
          </a:custGeom>
          <a:ln w="48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4444171" y="1842630"/>
            <a:ext cx="221497" cy="126884"/>
          </a:xfrm>
          <a:custGeom>
            <a:avLst/>
            <a:gdLst/>
            <a:ahLst/>
            <a:cxnLst/>
            <a:rect l="l" t="t" r="r" b="b"/>
            <a:pathLst>
              <a:path w="221497" h="126884">
                <a:moveTo>
                  <a:pt x="221497" y="126884"/>
                </a:moveTo>
                <a:lnTo>
                  <a:pt x="0" y="0"/>
                </a:lnTo>
              </a:path>
            </a:pathLst>
          </a:custGeom>
          <a:ln w="48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4665669" y="1969515"/>
            <a:ext cx="0" cy="254682"/>
          </a:xfrm>
          <a:custGeom>
            <a:avLst/>
            <a:gdLst/>
            <a:ahLst/>
            <a:cxnLst/>
            <a:rect l="l" t="t" r="r" b="b"/>
            <a:pathLst>
              <a:path w="0" h="254682">
                <a:moveTo>
                  <a:pt x="0" y="254682"/>
                </a:moveTo>
                <a:lnTo>
                  <a:pt x="0" y="0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4444171" y="2224198"/>
            <a:ext cx="221497" cy="126577"/>
          </a:xfrm>
          <a:custGeom>
            <a:avLst/>
            <a:gdLst/>
            <a:ahLst/>
            <a:cxnLst/>
            <a:rect l="l" t="t" r="r" b="b"/>
            <a:pathLst>
              <a:path w="221497" h="126577">
                <a:moveTo>
                  <a:pt x="0" y="126577"/>
                </a:moveTo>
                <a:lnTo>
                  <a:pt x="221497" y="0"/>
                </a:lnTo>
              </a:path>
            </a:pathLst>
          </a:custGeom>
          <a:ln w="48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4223056" y="2224198"/>
            <a:ext cx="221115" cy="126577"/>
          </a:xfrm>
          <a:custGeom>
            <a:avLst/>
            <a:gdLst/>
            <a:ahLst/>
            <a:cxnLst/>
            <a:rect l="l" t="t" r="r" b="b"/>
            <a:pathLst>
              <a:path w="221115" h="126577">
                <a:moveTo>
                  <a:pt x="0" y="0"/>
                </a:moveTo>
                <a:lnTo>
                  <a:pt x="221115" y="126577"/>
                </a:lnTo>
              </a:path>
            </a:pathLst>
          </a:custGeom>
          <a:ln w="48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4223056" y="1969515"/>
            <a:ext cx="0" cy="254682"/>
          </a:xfrm>
          <a:custGeom>
            <a:avLst/>
            <a:gdLst/>
            <a:ahLst/>
            <a:cxnLst/>
            <a:rect l="l" t="t" r="r" b="b"/>
            <a:pathLst>
              <a:path w="0" h="254682">
                <a:moveTo>
                  <a:pt x="0" y="0"/>
                </a:moveTo>
                <a:lnTo>
                  <a:pt x="0" y="254682"/>
                </a:lnTo>
              </a:path>
            </a:pathLst>
          </a:custGeom>
          <a:ln w="48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4665669" y="1880875"/>
            <a:ext cx="154129" cy="88640"/>
          </a:xfrm>
          <a:custGeom>
            <a:avLst/>
            <a:gdLst/>
            <a:ahLst/>
            <a:cxnLst/>
            <a:rect l="l" t="t" r="r" b="b"/>
            <a:pathLst>
              <a:path w="154129" h="88640">
                <a:moveTo>
                  <a:pt x="0" y="88640"/>
                </a:moveTo>
                <a:lnTo>
                  <a:pt x="154129" y="0"/>
                </a:lnTo>
              </a:path>
            </a:pathLst>
          </a:custGeom>
          <a:ln w="48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4289148" y="1942801"/>
            <a:ext cx="305580" cy="302339"/>
          </a:xfrm>
          <a:custGeom>
            <a:avLst/>
            <a:gdLst/>
            <a:ahLst/>
            <a:cxnLst/>
            <a:rect l="l" t="t" r="r" b="b"/>
            <a:pathLst>
              <a:path w="305580" h="302339">
                <a:moveTo>
                  <a:pt x="0" y="150554"/>
                </a:moveTo>
                <a:lnTo>
                  <a:pt x="699" y="165269"/>
                </a:lnTo>
                <a:lnTo>
                  <a:pt x="2756" y="179578"/>
                </a:lnTo>
                <a:lnTo>
                  <a:pt x="6106" y="193417"/>
                </a:lnTo>
                <a:lnTo>
                  <a:pt x="10686" y="206724"/>
                </a:lnTo>
                <a:lnTo>
                  <a:pt x="16434" y="219433"/>
                </a:lnTo>
                <a:lnTo>
                  <a:pt x="23285" y="231483"/>
                </a:lnTo>
                <a:lnTo>
                  <a:pt x="31175" y="242809"/>
                </a:lnTo>
                <a:lnTo>
                  <a:pt x="40043" y="253348"/>
                </a:lnTo>
                <a:lnTo>
                  <a:pt x="49824" y="263037"/>
                </a:lnTo>
                <a:lnTo>
                  <a:pt x="60455" y="271813"/>
                </a:lnTo>
                <a:lnTo>
                  <a:pt x="71872" y="279612"/>
                </a:lnTo>
                <a:lnTo>
                  <a:pt x="84012" y="286370"/>
                </a:lnTo>
                <a:lnTo>
                  <a:pt x="96813" y="292024"/>
                </a:lnTo>
                <a:lnTo>
                  <a:pt x="110209" y="296511"/>
                </a:lnTo>
                <a:lnTo>
                  <a:pt x="124139" y="299768"/>
                </a:lnTo>
                <a:lnTo>
                  <a:pt x="138538" y="301730"/>
                </a:lnTo>
                <a:lnTo>
                  <a:pt x="152343" y="302339"/>
                </a:lnTo>
                <a:lnTo>
                  <a:pt x="167030" y="301645"/>
                </a:lnTo>
                <a:lnTo>
                  <a:pt x="181339" y="299606"/>
                </a:lnTo>
                <a:lnTo>
                  <a:pt x="195205" y="296284"/>
                </a:lnTo>
                <a:lnTo>
                  <a:pt x="208562" y="291743"/>
                </a:lnTo>
                <a:lnTo>
                  <a:pt x="221342" y="286044"/>
                </a:lnTo>
                <a:lnTo>
                  <a:pt x="233479" y="279252"/>
                </a:lnTo>
                <a:lnTo>
                  <a:pt x="244908" y="271428"/>
                </a:lnTo>
                <a:lnTo>
                  <a:pt x="255560" y="262636"/>
                </a:lnTo>
                <a:lnTo>
                  <a:pt x="265371" y="252939"/>
                </a:lnTo>
                <a:lnTo>
                  <a:pt x="274274" y="242399"/>
                </a:lnTo>
                <a:lnTo>
                  <a:pt x="282202" y="231079"/>
                </a:lnTo>
                <a:lnTo>
                  <a:pt x="289089" y="219042"/>
                </a:lnTo>
                <a:lnTo>
                  <a:pt x="294868" y="206351"/>
                </a:lnTo>
                <a:lnTo>
                  <a:pt x="299473" y="193069"/>
                </a:lnTo>
                <a:lnTo>
                  <a:pt x="302837" y="179258"/>
                </a:lnTo>
                <a:lnTo>
                  <a:pt x="304895" y="164982"/>
                </a:lnTo>
                <a:lnTo>
                  <a:pt x="305580" y="150554"/>
                </a:lnTo>
                <a:lnTo>
                  <a:pt x="304866" y="136027"/>
                </a:lnTo>
                <a:lnTo>
                  <a:pt x="302769" y="121883"/>
                </a:lnTo>
                <a:lnTo>
                  <a:pt x="299356" y="108187"/>
                </a:lnTo>
                <a:lnTo>
                  <a:pt x="294695" y="95006"/>
                </a:lnTo>
                <a:lnTo>
                  <a:pt x="288853" y="82403"/>
                </a:lnTo>
                <a:lnTo>
                  <a:pt x="281897" y="70444"/>
                </a:lnTo>
                <a:lnTo>
                  <a:pt x="273893" y="59194"/>
                </a:lnTo>
                <a:lnTo>
                  <a:pt x="264910" y="48718"/>
                </a:lnTo>
                <a:lnTo>
                  <a:pt x="255015" y="39081"/>
                </a:lnTo>
                <a:lnTo>
                  <a:pt x="244275" y="30348"/>
                </a:lnTo>
                <a:lnTo>
                  <a:pt x="232757" y="22585"/>
                </a:lnTo>
                <a:lnTo>
                  <a:pt x="220528" y="15856"/>
                </a:lnTo>
                <a:lnTo>
                  <a:pt x="207655" y="10226"/>
                </a:lnTo>
                <a:lnTo>
                  <a:pt x="194206" y="5761"/>
                </a:lnTo>
                <a:lnTo>
                  <a:pt x="180249" y="2526"/>
                </a:lnTo>
                <a:lnTo>
                  <a:pt x="165849" y="585"/>
                </a:lnTo>
                <a:lnTo>
                  <a:pt x="152343" y="0"/>
                </a:lnTo>
                <a:lnTo>
                  <a:pt x="137504" y="702"/>
                </a:lnTo>
                <a:lnTo>
                  <a:pt x="123078" y="2768"/>
                </a:lnTo>
                <a:lnTo>
                  <a:pt x="109131" y="6129"/>
                </a:lnTo>
                <a:lnTo>
                  <a:pt x="95727" y="10722"/>
                </a:lnTo>
                <a:lnTo>
                  <a:pt x="82929" y="16479"/>
                </a:lnTo>
                <a:lnTo>
                  <a:pt x="70801" y="23336"/>
                </a:lnTo>
                <a:lnTo>
                  <a:pt x="59408" y="31227"/>
                </a:lnTo>
                <a:lnTo>
                  <a:pt x="48815" y="40086"/>
                </a:lnTo>
                <a:lnTo>
                  <a:pt x="39084" y="49848"/>
                </a:lnTo>
                <a:lnTo>
                  <a:pt x="30281" y="60446"/>
                </a:lnTo>
                <a:lnTo>
                  <a:pt x="22469" y="71815"/>
                </a:lnTo>
                <a:lnTo>
                  <a:pt x="15713" y="83890"/>
                </a:lnTo>
                <a:lnTo>
                  <a:pt x="10077" y="96605"/>
                </a:lnTo>
                <a:lnTo>
                  <a:pt x="5625" y="109893"/>
                </a:lnTo>
                <a:lnTo>
                  <a:pt x="2420" y="123691"/>
                </a:lnTo>
                <a:lnTo>
                  <a:pt x="528" y="137930"/>
                </a:lnTo>
                <a:lnTo>
                  <a:pt x="0" y="150554"/>
                </a:lnTo>
                <a:close/>
              </a:path>
            </a:pathLst>
          </a:custGeom>
          <a:ln w="487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4260978" y="2951848"/>
            <a:ext cx="280754" cy="162024"/>
          </a:xfrm>
          <a:custGeom>
            <a:avLst/>
            <a:gdLst/>
            <a:ahLst/>
            <a:cxnLst/>
            <a:rect l="l" t="t" r="r" b="b"/>
            <a:pathLst>
              <a:path w="280754" h="162024">
                <a:moveTo>
                  <a:pt x="280754" y="0"/>
                </a:moveTo>
                <a:lnTo>
                  <a:pt x="0" y="162024"/>
                </a:lnTo>
              </a:path>
            </a:pathLst>
          </a:custGeom>
          <a:ln w="62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4541733" y="2951848"/>
            <a:ext cx="281144" cy="162024"/>
          </a:xfrm>
          <a:custGeom>
            <a:avLst/>
            <a:gdLst/>
            <a:ahLst/>
            <a:cxnLst/>
            <a:rect l="l" t="t" r="r" b="b"/>
            <a:pathLst>
              <a:path w="281144" h="162024">
                <a:moveTo>
                  <a:pt x="281144" y="162024"/>
                </a:moveTo>
                <a:lnTo>
                  <a:pt x="0" y="0"/>
                </a:lnTo>
              </a:path>
            </a:pathLst>
          </a:custGeom>
          <a:ln w="62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4822877" y="3113872"/>
            <a:ext cx="0" cy="325993"/>
          </a:xfrm>
          <a:custGeom>
            <a:avLst/>
            <a:gdLst/>
            <a:ahLst/>
            <a:cxnLst/>
            <a:rect l="l" t="t" r="r" b="b"/>
            <a:pathLst>
              <a:path w="0" h="325993">
                <a:moveTo>
                  <a:pt x="0" y="325993"/>
                </a:moveTo>
                <a:lnTo>
                  <a:pt x="0" y="0"/>
                </a:lnTo>
              </a:path>
            </a:pathLst>
          </a:custGeom>
          <a:ln w="62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4541733" y="3439866"/>
            <a:ext cx="281144" cy="162023"/>
          </a:xfrm>
          <a:custGeom>
            <a:avLst/>
            <a:gdLst/>
            <a:ahLst/>
            <a:cxnLst/>
            <a:rect l="l" t="t" r="r" b="b"/>
            <a:pathLst>
              <a:path w="281144" h="162023">
                <a:moveTo>
                  <a:pt x="0" y="162023"/>
                </a:moveTo>
                <a:lnTo>
                  <a:pt x="281144" y="0"/>
                </a:lnTo>
              </a:path>
            </a:pathLst>
          </a:custGeom>
          <a:ln w="62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4260978" y="3439866"/>
            <a:ext cx="280754" cy="162023"/>
          </a:xfrm>
          <a:custGeom>
            <a:avLst/>
            <a:gdLst/>
            <a:ahLst/>
            <a:cxnLst/>
            <a:rect l="l" t="t" r="r" b="b"/>
            <a:pathLst>
              <a:path w="280754" h="162023">
                <a:moveTo>
                  <a:pt x="0" y="0"/>
                </a:moveTo>
                <a:lnTo>
                  <a:pt x="280754" y="162023"/>
                </a:lnTo>
              </a:path>
            </a:pathLst>
          </a:custGeom>
          <a:ln w="62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4260978" y="3113872"/>
            <a:ext cx="0" cy="325993"/>
          </a:xfrm>
          <a:custGeom>
            <a:avLst/>
            <a:gdLst/>
            <a:ahLst/>
            <a:cxnLst/>
            <a:rect l="l" t="t" r="r" b="b"/>
            <a:pathLst>
              <a:path w="0" h="325993">
                <a:moveTo>
                  <a:pt x="0" y="0"/>
                </a:moveTo>
                <a:lnTo>
                  <a:pt x="0" y="325993"/>
                </a:lnTo>
              </a:path>
            </a:pathLst>
          </a:custGeom>
          <a:ln w="62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4541733" y="2717339"/>
            <a:ext cx="0" cy="234509"/>
          </a:xfrm>
          <a:custGeom>
            <a:avLst/>
            <a:gdLst/>
            <a:ahLst/>
            <a:cxnLst/>
            <a:rect l="l" t="t" r="r" b="b"/>
            <a:pathLst>
              <a:path w="0" h="234509">
                <a:moveTo>
                  <a:pt x="0" y="234509"/>
                </a:moveTo>
                <a:lnTo>
                  <a:pt x="0" y="0"/>
                </a:lnTo>
              </a:path>
            </a:pathLst>
          </a:custGeom>
          <a:ln w="62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4344739" y="3079760"/>
            <a:ext cx="388171" cy="388013"/>
          </a:xfrm>
          <a:custGeom>
            <a:avLst/>
            <a:gdLst/>
            <a:ahLst/>
            <a:cxnLst/>
            <a:rect l="l" t="t" r="r" b="b"/>
            <a:pathLst>
              <a:path w="388171" h="388013">
                <a:moveTo>
                  <a:pt x="0" y="194193"/>
                </a:moveTo>
                <a:lnTo>
                  <a:pt x="640" y="210134"/>
                </a:lnTo>
                <a:lnTo>
                  <a:pt x="2528" y="225711"/>
                </a:lnTo>
                <a:lnTo>
                  <a:pt x="5614" y="240877"/>
                </a:lnTo>
                <a:lnTo>
                  <a:pt x="9850" y="255582"/>
                </a:lnTo>
                <a:lnTo>
                  <a:pt x="15184" y="269776"/>
                </a:lnTo>
                <a:lnTo>
                  <a:pt x="21569" y="283410"/>
                </a:lnTo>
                <a:lnTo>
                  <a:pt x="28954" y="296435"/>
                </a:lnTo>
                <a:lnTo>
                  <a:pt x="37290" y="308803"/>
                </a:lnTo>
                <a:lnTo>
                  <a:pt x="46527" y="320464"/>
                </a:lnTo>
                <a:lnTo>
                  <a:pt x="56617" y="331368"/>
                </a:lnTo>
                <a:lnTo>
                  <a:pt x="67509" y="341467"/>
                </a:lnTo>
                <a:lnTo>
                  <a:pt x="79155" y="350712"/>
                </a:lnTo>
                <a:lnTo>
                  <a:pt x="91504" y="359053"/>
                </a:lnTo>
                <a:lnTo>
                  <a:pt x="104508" y="366442"/>
                </a:lnTo>
                <a:lnTo>
                  <a:pt x="118116" y="372828"/>
                </a:lnTo>
                <a:lnTo>
                  <a:pt x="132280" y="378164"/>
                </a:lnTo>
                <a:lnTo>
                  <a:pt x="146949" y="382399"/>
                </a:lnTo>
                <a:lnTo>
                  <a:pt x="162075" y="385485"/>
                </a:lnTo>
                <a:lnTo>
                  <a:pt x="177608" y="387373"/>
                </a:lnTo>
                <a:lnTo>
                  <a:pt x="193499" y="388013"/>
                </a:lnTo>
                <a:lnTo>
                  <a:pt x="209400" y="387373"/>
                </a:lnTo>
                <a:lnTo>
                  <a:pt x="224959" y="385485"/>
                </a:lnTo>
                <a:lnTo>
                  <a:pt x="240125" y="382399"/>
                </a:lnTo>
                <a:lnTo>
                  <a:pt x="254846" y="378164"/>
                </a:lnTo>
                <a:lnTo>
                  <a:pt x="269072" y="372828"/>
                </a:lnTo>
                <a:lnTo>
                  <a:pt x="282750" y="366442"/>
                </a:lnTo>
                <a:lnTo>
                  <a:pt x="295831" y="359053"/>
                </a:lnTo>
                <a:lnTo>
                  <a:pt x="308262" y="350712"/>
                </a:lnTo>
                <a:lnTo>
                  <a:pt x="319993" y="341467"/>
                </a:lnTo>
                <a:lnTo>
                  <a:pt x="330973" y="331368"/>
                </a:lnTo>
                <a:lnTo>
                  <a:pt x="341149" y="320464"/>
                </a:lnTo>
                <a:lnTo>
                  <a:pt x="350472" y="308803"/>
                </a:lnTo>
                <a:lnTo>
                  <a:pt x="358890" y="296435"/>
                </a:lnTo>
                <a:lnTo>
                  <a:pt x="366351" y="283410"/>
                </a:lnTo>
                <a:lnTo>
                  <a:pt x="372805" y="269776"/>
                </a:lnTo>
                <a:lnTo>
                  <a:pt x="378200" y="255582"/>
                </a:lnTo>
                <a:lnTo>
                  <a:pt x="382486" y="240877"/>
                </a:lnTo>
                <a:lnTo>
                  <a:pt x="385610" y="225712"/>
                </a:lnTo>
                <a:lnTo>
                  <a:pt x="387522" y="210134"/>
                </a:lnTo>
                <a:lnTo>
                  <a:pt x="388171" y="194193"/>
                </a:lnTo>
                <a:lnTo>
                  <a:pt x="387522" y="178251"/>
                </a:lnTo>
                <a:lnTo>
                  <a:pt x="385610" y="162667"/>
                </a:lnTo>
                <a:lnTo>
                  <a:pt x="382485" y="147491"/>
                </a:lnTo>
                <a:lnTo>
                  <a:pt x="378200" y="132771"/>
                </a:lnTo>
                <a:lnTo>
                  <a:pt x="372805" y="118558"/>
                </a:lnTo>
                <a:lnTo>
                  <a:pt x="366351" y="104902"/>
                </a:lnTo>
                <a:lnTo>
                  <a:pt x="358890" y="91852"/>
                </a:lnTo>
                <a:lnTo>
                  <a:pt x="350472" y="79458"/>
                </a:lnTo>
                <a:lnTo>
                  <a:pt x="341149" y="67770"/>
                </a:lnTo>
                <a:lnTo>
                  <a:pt x="330973" y="56837"/>
                </a:lnTo>
                <a:lnTo>
                  <a:pt x="319993" y="46709"/>
                </a:lnTo>
                <a:lnTo>
                  <a:pt x="308262" y="37436"/>
                </a:lnTo>
                <a:lnTo>
                  <a:pt x="295831" y="29068"/>
                </a:lnTo>
                <a:lnTo>
                  <a:pt x="282750" y="21655"/>
                </a:lnTo>
                <a:lnTo>
                  <a:pt x="269071" y="15245"/>
                </a:lnTo>
                <a:lnTo>
                  <a:pt x="254846" y="9889"/>
                </a:lnTo>
                <a:lnTo>
                  <a:pt x="240125" y="5637"/>
                </a:lnTo>
                <a:lnTo>
                  <a:pt x="224959" y="2538"/>
                </a:lnTo>
                <a:lnTo>
                  <a:pt x="209400" y="642"/>
                </a:lnTo>
                <a:lnTo>
                  <a:pt x="193499" y="0"/>
                </a:lnTo>
                <a:lnTo>
                  <a:pt x="177608" y="642"/>
                </a:lnTo>
                <a:lnTo>
                  <a:pt x="162075" y="2538"/>
                </a:lnTo>
                <a:lnTo>
                  <a:pt x="146949" y="5637"/>
                </a:lnTo>
                <a:lnTo>
                  <a:pt x="132280" y="9889"/>
                </a:lnTo>
                <a:lnTo>
                  <a:pt x="118116" y="15245"/>
                </a:lnTo>
                <a:lnTo>
                  <a:pt x="104508" y="21655"/>
                </a:lnTo>
                <a:lnTo>
                  <a:pt x="91504" y="29068"/>
                </a:lnTo>
                <a:lnTo>
                  <a:pt x="79155" y="37436"/>
                </a:lnTo>
                <a:lnTo>
                  <a:pt x="67509" y="46709"/>
                </a:lnTo>
                <a:lnTo>
                  <a:pt x="56617" y="56837"/>
                </a:lnTo>
                <a:lnTo>
                  <a:pt x="46527" y="67770"/>
                </a:lnTo>
                <a:lnTo>
                  <a:pt x="37290" y="79458"/>
                </a:lnTo>
                <a:lnTo>
                  <a:pt x="28954" y="91852"/>
                </a:lnTo>
                <a:lnTo>
                  <a:pt x="21569" y="104902"/>
                </a:lnTo>
                <a:lnTo>
                  <a:pt x="15184" y="118558"/>
                </a:lnTo>
                <a:lnTo>
                  <a:pt x="9850" y="132771"/>
                </a:lnTo>
                <a:lnTo>
                  <a:pt x="5614" y="147491"/>
                </a:lnTo>
                <a:lnTo>
                  <a:pt x="2528" y="162667"/>
                </a:lnTo>
                <a:lnTo>
                  <a:pt x="640" y="178251"/>
                </a:lnTo>
                <a:lnTo>
                  <a:pt x="0" y="194193"/>
                </a:lnTo>
                <a:close/>
              </a:path>
            </a:pathLst>
          </a:custGeom>
          <a:ln w="62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5695771" y="3299546"/>
            <a:ext cx="648421" cy="0"/>
          </a:xfrm>
          <a:custGeom>
            <a:avLst/>
            <a:gdLst/>
            <a:ahLst/>
            <a:cxnLst/>
            <a:rect l="l" t="t" r="r" b="b"/>
            <a:pathLst>
              <a:path w="648421" h="0">
                <a:moveTo>
                  <a:pt x="0" y="0"/>
                </a:moveTo>
                <a:lnTo>
                  <a:pt x="648421" y="0"/>
                </a:lnTo>
              </a:path>
            </a:pathLst>
          </a:custGeom>
          <a:ln w="62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5695771" y="3299546"/>
            <a:ext cx="121757" cy="36428"/>
          </a:xfrm>
          <a:custGeom>
            <a:avLst/>
            <a:gdLst/>
            <a:ahLst/>
            <a:cxnLst/>
            <a:rect l="l" t="t" r="r" b="b"/>
            <a:pathLst>
              <a:path w="121757" h="36428">
                <a:moveTo>
                  <a:pt x="121757" y="36428"/>
                </a:moveTo>
                <a:lnTo>
                  <a:pt x="97327" y="0"/>
                </a:lnTo>
                <a:lnTo>
                  <a:pt x="0" y="0"/>
                </a:lnTo>
                <a:lnTo>
                  <a:pt x="121757" y="364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5695771" y="3299546"/>
            <a:ext cx="121757" cy="36428"/>
          </a:xfrm>
          <a:custGeom>
            <a:avLst/>
            <a:gdLst/>
            <a:ahLst/>
            <a:cxnLst/>
            <a:rect l="l" t="t" r="r" b="b"/>
            <a:pathLst>
              <a:path w="121757" h="36428">
                <a:moveTo>
                  <a:pt x="0" y="0"/>
                </a:moveTo>
                <a:lnTo>
                  <a:pt x="97327" y="0"/>
                </a:lnTo>
                <a:lnTo>
                  <a:pt x="121757" y="36428"/>
                </a:lnTo>
                <a:lnTo>
                  <a:pt x="0" y="0"/>
                </a:lnTo>
                <a:close/>
              </a:path>
            </a:pathLst>
          </a:custGeom>
          <a:ln w="62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5695771" y="3221246"/>
            <a:ext cx="648421" cy="0"/>
          </a:xfrm>
          <a:custGeom>
            <a:avLst/>
            <a:gdLst/>
            <a:ahLst/>
            <a:cxnLst/>
            <a:rect l="l" t="t" r="r" b="b"/>
            <a:pathLst>
              <a:path w="648421" h="0">
                <a:moveTo>
                  <a:pt x="0" y="0"/>
                </a:moveTo>
                <a:lnTo>
                  <a:pt x="648421" y="0"/>
                </a:lnTo>
              </a:path>
            </a:pathLst>
          </a:custGeom>
          <a:ln w="62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6222371" y="3184802"/>
            <a:ext cx="121821" cy="36444"/>
          </a:xfrm>
          <a:custGeom>
            <a:avLst/>
            <a:gdLst/>
            <a:ahLst/>
            <a:cxnLst/>
            <a:rect l="l" t="t" r="r" b="b"/>
            <a:pathLst>
              <a:path w="121821" h="36444">
                <a:moveTo>
                  <a:pt x="121821" y="36444"/>
                </a:moveTo>
                <a:lnTo>
                  <a:pt x="0" y="0"/>
                </a:lnTo>
                <a:lnTo>
                  <a:pt x="24429" y="36444"/>
                </a:lnTo>
                <a:lnTo>
                  <a:pt x="121821" y="364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6222371" y="3184802"/>
            <a:ext cx="121821" cy="36444"/>
          </a:xfrm>
          <a:custGeom>
            <a:avLst/>
            <a:gdLst/>
            <a:ahLst/>
            <a:cxnLst/>
            <a:rect l="l" t="t" r="r" b="b"/>
            <a:pathLst>
              <a:path w="121821" h="36444">
                <a:moveTo>
                  <a:pt x="121821" y="36444"/>
                </a:moveTo>
                <a:lnTo>
                  <a:pt x="24429" y="36444"/>
                </a:lnTo>
                <a:lnTo>
                  <a:pt x="0" y="0"/>
                </a:lnTo>
                <a:lnTo>
                  <a:pt x="121821" y="36444"/>
                </a:lnTo>
                <a:close/>
              </a:path>
            </a:pathLst>
          </a:custGeom>
          <a:ln w="62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6668727" y="2951848"/>
            <a:ext cx="280691" cy="162024"/>
          </a:xfrm>
          <a:custGeom>
            <a:avLst/>
            <a:gdLst/>
            <a:ahLst/>
            <a:cxnLst/>
            <a:rect l="l" t="t" r="r" b="b"/>
            <a:pathLst>
              <a:path w="280691" h="162024">
                <a:moveTo>
                  <a:pt x="280691" y="0"/>
                </a:moveTo>
                <a:lnTo>
                  <a:pt x="0" y="162024"/>
                </a:lnTo>
              </a:path>
            </a:pathLst>
          </a:custGeom>
          <a:ln w="62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6949418" y="2951848"/>
            <a:ext cx="280853" cy="162024"/>
          </a:xfrm>
          <a:custGeom>
            <a:avLst/>
            <a:gdLst/>
            <a:ahLst/>
            <a:cxnLst/>
            <a:rect l="l" t="t" r="r" b="b"/>
            <a:pathLst>
              <a:path w="280853" h="162024">
                <a:moveTo>
                  <a:pt x="280853" y="162024"/>
                </a:moveTo>
                <a:lnTo>
                  <a:pt x="0" y="0"/>
                </a:lnTo>
              </a:path>
            </a:pathLst>
          </a:custGeom>
          <a:ln w="62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7230272" y="3113873"/>
            <a:ext cx="0" cy="325993"/>
          </a:xfrm>
          <a:custGeom>
            <a:avLst/>
            <a:gdLst/>
            <a:ahLst/>
            <a:cxnLst/>
            <a:rect l="l" t="t" r="r" b="b"/>
            <a:pathLst>
              <a:path w="0" h="325993">
                <a:moveTo>
                  <a:pt x="0" y="325993"/>
                </a:moveTo>
                <a:lnTo>
                  <a:pt x="0" y="0"/>
                </a:lnTo>
              </a:path>
            </a:pathLst>
          </a:custGeom>
          <a:ln w="62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6949419" y="3439866"/>
            <a:ext cx="280853" cy="162023"/>
          </a:xfrm>
          <a:custGeom>
            <a:avLst/>
            <a:gdLst/>
            <a:ahLst/>
            <a:cxnLst/>
            <a:rect l="l" t="t" r="r" b="b"/>
            <a:pathLst>
              <a:path w="280853" h="162023">
                <a:moveTo>
                  <a:pt x="0" y="162023"/>
                </a:moveTo>
                <a:lnTo>
                  <a:pt x="280853" y="0"/>
                </a:lnTo>
              </a:path>
            </a:pathLst>
          </a:custGeom>
          <a:ln w="62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6668727" y="3439866"/>
            <a:ext cx="280691" cy="162023"/>
          </a:xfrm>
          <a:custGeom>
            <a:avLst/>
            <a:gdLst/>
            <a:ahLst/>
            <a:cxnLst/>
            <a:rect l="l" t="t" r="r" b="b"/>
            <a:pathLst>
              <a:path w="280691" h="162023">
                <a:moveTo>
                  <a:pt x="0" y="0"/>
                </a:moveTo>
                <a:lnTo>
                  <a:pt x="280691" y="162023"/>
                </a:lnTo>
              </a:path>
            </a:pathLst>
          </a:custGeom>
          <a:ln w="62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6668727" y="3113873"/>
            <a:ext cx="0" cy="325993"/>
          </a:xfrm>
          <a:custGeom>
            <a:avLst/>
            <a:gdLst/>
            <a:ahLst/>
            <a:cxnLst/>
            <a:rect l="l" t="t" r="r" b="b"/>
            <a:pathLst>
              <a:path w="0" h="325993">
                <a:moveTo>
                  <a:pt x="0" y="0"/>
                </a:moveTo>
                <a:lnTo>
                  <a:pt x="0" y="325993"/>
                </a:lnTo>
              </a:path>
            </a:pathLst>
          </a:custGeom>
          <a:ln w="62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6949418" y="2717339"/>
            <a:ext cx="0" cy="234509"/>
          </a:xfrm>
          <a:custGeom>
            <a:avLst/>
            <a:gdLst/>
            <a:ahLst/>
            <a:cxnLst/>
            <a:rect l="l" t="t" r="r" b="b"/>
            <a:pathLst>
              <a:path w="0" h="234509">
                <a:moveTo>
                  <a:pt x="0" y="234509"/>
                </a:moveTo>
                <a:lnTo>
                  <a:pt x="0" y="0"/>
                </a:lnTo>
              </a:path>
            </a:pathLst>
          </a:custGeom>
          <a:ln w="62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6752530" y="3079760"/>
            <a:ext cx="387791" cy="388013"/>
          </a:xfrm>
          <a:custGeom>
            <a:avLst/>
            <a:gdLst/>
            <a:ahLst/>
            <a:cxnLst/>
            <a:rect l="l" t="t" r="r" b="b"/>
            <a:pathLst>
              <a:path w="387791" h="388013">
                <a:moveTo>
                  <a:pt x="0" y="194193"/>
                </a:moveTo>
                <a:lnTo>
                  <a:pt x="639" y="210134"/>
                </a:lnTo>
                <a:lnTo>
                  <a:pt x="2526" y="225711"/>
                </a:lnTo>
                <a:lnTo>
                  <a:pt x="5609" y="240877"/>
                </a:lnTo>
                <a:lnTo>
                  <a:pt x="9841" y="255582"/>
                </a:lnTo>
                <a:lnTo>
                  <a:pt x="15172" y="269776"/>
                </a:lnTo>
                <a:lnTo>
                  <a:pt x="21552" y="283410"/>
                </a:lnTo>
                <a:lnTo>
                  <a:pt x="28932" y="296435"/>
                </a:lnTo>
                <a:lnTo>
                  <a:pt x="37264" y="308803"/>
                </a:lnTo>
                <a:lnTo>
                  <a:pt x="46497" y="320464"/>
                </a:lnTo>
                <a:lnTo>
                  <a:pt x="56583" y="331368"/>
                </a:lnTo>
                <a:lnTo>
                  <a:pt x="67472" y="341467"/>
                </a:lnTo>
                <a:lnTo>
                  <a:pt x="79115" y="350712"/>
                </a:lnTo>
                <a:lnTo>
                  <a:pt x="91462" y="359053"/>
                </a:lnTo>
                <a:lnTo>
                  <a:pt x="104466" y="366442"/>
                </a:lnTo>
                <a:lnTo>
                  <a:pt x="118075" y="372828"/>
                </a:lnTo>
                <a:lnTo>
                  <a:pt x="132241" y="378164"/>
                </a:lnTo>
                <a:lnTo>
                  <a:pt x="146915" y="382399"/>
                </a:lnTo>
                <a:lnTo>
                  <a:pt x="162048" y="385485"/>
                </a:lnTo>
                <a:lnTo>
                  <a:pt x="177589" y="387373"/>
                </a:lnTo>
                <a:lnTo>
                  <a:pt x="193491" y="388013"/>
                </a:lnTo>
                <a:lnTo>
                  <a:pt x="209376" y="387373"/>
                </a:lnTo>
                <a:lnTo>
                  <a:pt x="224917" y="385485"/>
                </a:lnTo>
                <a:lnTo>
                  <a:pt x="240062" y="382399"/>
                </a:lnTo>
                <a:lnTo>
                  <a:pt x="254762" y="378164"/>
                </a:lnTo>
                <a:lnTo>
                  <a:pt x="268964" y="372828"/>
                </a:lnTo>
                <a:lnTo>
                  <a:pt x="282619" y="366442"/>
                </a:lnTo>
                <a:lnTo>
                  <a:pt x="295675" y="359053"/>
                </a:lnTo>
                <a:lnTo>
                  <a:pt x="308081" y="350712"/>
                </a:lnTo>
                <a:lnTo>
                  <a:pt x="319787" y="341467"/>
                </a:lnTo>
                <a:lnTo>
                  <a:pt x="330742" y="331368"/>
                </a:lnTo>
                <a:lnTo>
                  <a:pt x="340895" y="320464"/>
                </a:lnTo>
                <a:lnTo>
                  <a:pt x="350195" y="308803"/>
                </a:lnTo>
                <a:lnTo>
                  <a:pt x="358591" y="296435"/>
                </a:lnTo>
                <a:lnTo>
                  <a:pt x="366033" y="283410"/>
                </a:lnTo>
                <a:lnTo>
                  <a:pt x="372469" y="269776"/>
                </a:lnTo>
                <a:lnTo>
                  <a:pt x="377849" y="255582"/>
                </a:lnTo>
                <a:lnTo>
                  <a:pt x="382122" y="240877"/>
                </a:lnTo>
                <a:lnTo>
                  <a:pt x="385237" y="225712"/>
                </a:lnTo>
                <a:lnTo>
                  <a:pt x="387144" y="210134"/>
                </a:lnTo>
                <a:lnTo>
                  <a:pt x="387791" y="194193"/>
                </a:lnTo>
                <a:lnTo>
                  <a:pt x="387144" y="178251"/>
                </a:lnTo>
                <a:lnTo>
                  <a:pt x="385237" y="162667"/>
                </a:lnTo>
                <a:lnTo>
                  <a:pt x="382122" y="147491"/>
                </a:lnTo>
                <a:lnTo>
                  <a:pt x="377849" y="132771"/>
                </a:lnTo>
                <a:lnTo>
                  <a:pt x="372469" y="118558"/>
                </a:lnTo>
                <a:lnTo>
                  <a:pt x="366033" y="104902"/>
                </a:lnTo>
                <a:lnTo>
                  <a:pt x="358591" y="91852"/>
                </a:lnTo>
                <a:lnTo>
                  <a:pt x="350195" y="79458"/>
                </a:lnTo>
                <a:lnTo>
                  <a:pt x="340895" y="67770"/>
                </a:lnTo>
                <a:lnTo>
                  <a:pt x="330742" y="56837"/>
                </a:lnTo>
                <a:lnTo>
                  <a:pt x="319787" y="46709"/>
                </a:lnTo>
                <a:lnTo>
                  <a:pt x="308081" y="37436"/>
                </a:lnTo>
                <a:lnTo>
                  <a:pt x="295675" y="29068"/>
                </a:lnTo>
                <a:lnTo>
                  <a:pt x="282619" y="21655"/>
                </a:lnTo>
                <a:lnTo>
                  <a:pt x="268964" y="15245"/>
                </a:lnTo>
                <a:lnTo>
                  <a:pt x="254762" y="9889"/>
                </a:lnTo>
                <a:lnTo>
                  <a:pt x="240062" y="5637"/>
                </a:lnTo>
                <a:lnTo>
                  <a:pt x="224917" y="2538"/>
                </a:lnTo>
                <a:lnTo>
                  <a:pt x="209376" y="642"/>
                </a:lnTo>
                <a:lnTo>
                  <a:pt x="193490" y="0"/>
                </a:lnTo>
                <a:lnTo>
                  <a:pt x="177589" y="642"/>
                </a:lnTo>
                <a:lnTo>
                  <a:pt x="162048" y="2538"/>
                </a:lnTo>
                <a:lnTo>
                  <a:pt x="146915" y="5637"/>
                </a:lnTo>
                <a:lnTo>
                  <a:pt x="132241" y="9889"/>
                </a:lnTo>
                <a:lnTo>
                  <a:pt x="118075" y="15245"/>
                </a:lnTo>
                <a:lnTo>
                  <a:pt x="104466" y="21655"/>
                </a:lnTo>
                <a:lnTo>
                  <a:pt x="91462" y="29068"/>
                </a:lnTo>
                <a:lnTo>
                  <a:pt x="79115" y="37436"/>
                </a:lnTo>
                <a:lnTo>
                  <a:pt x="67472" y="46709"/>
                </a:lnTo>
                <a:lnTo>
                  <a:pt x="56583" y="56837"/>
                </a:lnTo>
                <a:lnTo>
                  <a:pt x="46497" y="67770"/>
                </a:lnTo>
                <a:lnTo>
                  <a:pt x="37264" y="79458"/>
                </a:lnTo>
                <a:lnTo>
                  <a:pt x="28932" y="91852"/>
                </a:lnTo>
                <a:lnTo>
                  <a:pt x="21552" y="104902"/>
                </a:lnTo>
                <a:lnTo>
                  <a:pt x="15172" y="118558"/>
                </a:lnTo>
                <a:lnTo>
                  <a:pt x="9841" y="132771"/>
                </a:lnTo>
                <a:lnTo>
                  <a:pt x="5609" y="147491"/>
                </a:lnTo>
                <a:lnTo>
                  <a:pt x="2526" y="162667"/>
                </a:lnTo>
                <a:lnTo>
                  <a:pt x="639" y="178251"/>
                </a:lnTo>
                <a:lnTo>
                  <a:pt x="0" y="194193"/>
                </a:lnTo>
                <a:close/>
              </a:path>
            </a:pathLst>
          </a:custGeom>
          <a:ln w="62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6312408" y="1844039"/>
            <a:ext cx="3023616" cy="577596"/>
          </a:xfrm>
          <a:custGeom>
            <a:avLst/>
            <a:gdLst/>
            <a:ahLst/>
            <a:cxnLst/>
            <a:rect l="l" t="t" r="r" b="b"/>
            <a:pathLst>
              <a:path w="3023616" h="577596">
                <a:moveTo>
                  <a:pt x="0" y="288798"/>
                </a:moveTo>
                <a:lnTo>
                  <a:pt x="19788" y="241950"/>
                </a:lnTo>
                <a:lnTo>
                  <a:pt x="77077" y="197510"/>
                </a:lnTo>
                <a:lnTo>
                  <a:pt x="118812" y="176379"/>
                </a:lnTo>
                <a:lnTo>
                  <a:pt x="168754" y="156072"/>
                </a:lnTo>
                <a:lnTo>
                  <a:pt x="226515" y="136665"/>
                </a:lnTo>
                <a:lnTo>
                  <a:pt x="291705" y="118231"/>
                </a:lnTo>
                <a:lnTo>
                  <a:pt x="363936" y="100845"/>
                </a:lnTo>
                <a:lnTo>
                  <a:pt x="442817" y="84582"/>
                </a:lnTo>
                <a:lnTo>
                  <a:pt x="527960" y="69514"/>
                </a:lnTo>
                <a:lnTo>
                  <a:pt x="618975" y="55717"/>
                </a:lnTo>
                <a:lnTo>
                  <a:pt x="715474" y="43265"/>
                </a:lnTo>
                <a:lnTo>
                  <a:pt x="817067" y="32232"/>
                </a:lnTo>
                <a:lnTo>
                  <a:pt x="923365" y="22693"/>
                </a:lnTo>
                <a:lnTo>
                  <a:pt x="1033979" y="14721"/>
                </a:lnTo>
                <a:lnTo>
                  <a:pt x="1148519" y="8392"/>
                </a:lnTo>
                <a:lnTo>
                  <a:pt x="1266597" y="3779"/>
                </a:lnTo>
                <a:lnTo>
                  <a:pt x="1387823" y="957"/>
                </a:lnTo>
                <a:lnTo>
                  <a:pt x="1511808" y="0"/>
                </a:lnTo>
                <a:lnTo>
                  <a:pt x="1635792" y="957"/>
                </a:lnTo>
                <a:lnTo>
                  <a:pt x="1757018" y="3779"/>
                </a:lnTo>
                <a:lnTo>
                  <a:pt x="1875096" y="8392"/>
                </a:lnTo>
                <a:lnTo>
                  <a:pt x="1989636" y="14721"/>
                </a:lnTo>
                <a:lnTo>
                  <a:pt x="2100250" y="22693"/>
                </a:lnTo>
                <a:lnTo>
                  <a:pt x="2206548" y="32232"/>
                </a:lnTo>
                <a:lnTo>
                  <a:pt x="2308141" y="43265"/>
                </a:lnTo>
                <a:lnTo>
                  <a:pt x="2404640" y="55717"/>
                </a:lnTo>
                <a:lnTo>
                  <a:pt x="2495655" y="69514"/>
                </a:lnTo>
                <a:lnTo>
                  <a:pt x="2580798" y="84582"/>
                </a:lnTo>
                <a:lnTo>
                  <a:pt x="2659679" y="100845"/>
                </a:lnTo>
                <a:lnTo>
                  <a:pt x="2731910" y="118231"/>
                </a:lnTo>
                <a:lnTo>
                  <a:pt x="2797100" y="136665"/>
                </a:lnTo>
                <a:lnTo>
                  <a:pt x="2854861" y="156072"/>
                </a:lnTo>
                <a:lnTo>
                  <a:pt x="2904803" y="176379"/>
                </a:lnTo>
                <a:lnTo>
                  <a:pt x="2946538" y="197510"/>
                </a:lnTo>
                <a:lnTo>
                  <a:pt x="2979675" y="219392"/>
                </a:lnTo>
                <a:lnTo>
                  <a:pt x="3018604" y="265110"/>
                </a:lnTo>
                <a:lnTo>
                  <a:pt x="3023616" y="288798"/>
                </a:lnTo>
                <a:lnTo>
                  <a:pt x="3018604" y="312485"/>
                </a:lnTo>
                <a:lnTo>
                  <a:pt x="2979675" y="358203"/>
                </a:lnTo>
                <a:lnTo>
                  <a:pt x="2946538" y="380085"/>
                </a:lnTo>
                <a:lnTo>
                  <a:pt x="2904803" y="401216"/>
                </a:lnTo>
                <a:lnTo>
                  <a:pt x="2854861" y="421523"/>
                </a:lnTo>
                <a:lnTo>
                  <a:pt x="2797100" y="440930"/>
                </a:lnTo>
                <a:lnTo>
                  <a:pt x="2731910" y="459364"/>
                </a:lnTo>
                <a:lnTo>
                  <a:pt x="2659679" y="476750"/>
                </a:lnTo>
                <a:lnTo>
                  <a:pt x="2580798" y="493014"/>
                </a:lnTo>
                <a:lnTo>
                  <a:pt x="2495655" y="508081"/>
                </a:lnTo>
                <a:lnTo>
                  <a:pt x="2404640" y="521878"/>
                </a:lnTo>
                <a:lnTo>
                  <a:pt x="2308141" y="534330"/>
                </a:lnTo>
                <a:lnTo>
                  <a:pt x="2206548" y="545363"/>
                </a:lnTo>
                <a:lnTo>
                  <a:pt x="2100250" y="554902"/>
                </a:lnTo>
                <a:lnTo>
                  <a:pt x="1989636" y="562874"/>
                </a:lnTo>
                <a:lnTo>
                  <a:pt x="1875096" y="569203"/>
                </a:lnTo>
                <a:lnTo>
                  <a:pt x="1757018" y="573816"/>
                </a:lnTo>
                <a:lnTo>
                  <a:pt x="1635792" y="576638"/>
                </a:lnTo>
                <a:lnTo>
                  <a:pt x="1511808" y="577596"/>
                </a:lnTo>
                <a:lnTo>
                  <a:pt x="1387823" y="576638"/>
                </a:lnTo>
                <a:lnTo>
                  <a:pt x="1266597" y="573816"/>
                </a:lnTo>
                <a:lnTo>
                  <a:pt x="1148519" y="569203"/>
                </a:lnTo>
                <a:lnTo>
                  <a:pt x="1033979" y="562874"/>
                </a:lnTo>
                <a:lnTo>
                  <a:pt x="923365" y="554902"/>
                </a:lnTo>
                <a:lnTo>
                  <a:pt x="817067" y="545363"/>
                </a:lnTo>
                <a:lnTo>
                  <a:pt x="715474" y="534330"/>
                </a:lnTo>
                <a:lnTo>
                  <a:pt x="618975" y="521878"/>
                </a:lnTo>
                <a:lnTo>
                  <a:pt x="527960" y="508081"/>
                </a:lnTo>
                <a:lnTo>
                  <a:pt x="442817" y="493014"/>
                </a:lnTo>
                <a:lnTo>
                  <a:pt x="363936" y="476750"/>
                </a:lnTo>
                <a:lnTo>
                  <a:pt x="291705" y="459364"/>
                </a:lnTo>
                <a:lnTo>
                  <a:pt x="226515" y="440930"/>
                </a:lnTo>
                <a:lnTo>
                  <a:pt x="168754" y="421523"/>
                </a:lnTo>
                <a:lnTo>
                  <a:pt x="118812" y="401216"/>
                </a:lnTo>
                <a:lnTo>
                  <a:pt x="77077" y="380085"/>
                </a:lnTo>
                <a:lnTo>
                  <a:pt x="43940" y="358203"/>
                </a:lnTo>
                <a:lnTo>
                  <a:pt x="5011" y="312485"/>
                </a:lnTo>
                <a:lnTo>
                  <a:pt x="0" y="288798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834642" y="262800"/>
            <a:ext cx="1323320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baseline="3417" sz="2100" spc="-9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)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2391" sz="3000" spc="0" b="1">
                <a:solidFill>
                  <a:srgbClr val="FF0000"/>
                </a:solidFill>
                <a:latin typeface="Comic Sans MS"/>
                <a:cs typeface="Comic Sans MS"/>
              </a:rPr>
              <a:t>Réacti</a:t>
            </a:r>
            <a:r>
              <a:rPr dirty="0" smtClean="0" baseline="2391" sz="3000" spc="-9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2391" sz="3000" spc="0" b="1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00231" y="262800"/>
            <a:ext cx="5804076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baseline="2391" sz="3000" spc="0" b="1">
                <a:solidFill>
                  <a:srgbClr val="FF0000"/>
                </a:solidFill>
                <a:latin typeface="Comic Sans MS"/>
                <a:cs typeface="Comic Sans MS"/>
              </a:rPr>
              <a:t>de</a:t>
            </a:r>
            <a:r>
              <a:rPr dirty="0" smtClean="0" baseline="2391" sz="3000" spc="-19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391" sz="3000" spc="0" b="1">
                <a:solidFill>
                  <a:srgbClr val="FF0000"/>
                </a:solidFill>
                <a:latin typeface="Comic Sans MS"/>
                <a:cs typeface="Comic Sans MS"/>
              </a:rPr>
              <a:t>su</a:t>
            </a:r>
            <a:r>
              <a:rPr dirty="0" smtClean="0" baseline="2391" sz="3000" spc="-4" b="1">
                <a:solidFill>
                  <a:srgbClr val="FF0000"/>
                </a:solidFill>
                <a:latin typeface="Comic Sans MS"/>
                <a:cs typeface="Comic Sans MS"/>
              </a:rPr>
              <a:t>b</a:t>
            </a:r>
            <a:r>
              <a:rPr dirty="0" smtClean="0" baseline="2391" sz="3000" spc="0" b="1">
                <a:solidFill>
                  <a:srgbClr val="FF0000"/>
                </a:solidFill>
                <a:latin typeface="Comic Sans MS"/>
                <a:cs typeface="Comic Sans MS"/>
              </a:rPr>
              <a:t>stitu</a:t>
            </a:r>
            <a:r>
              <a:rPr dirty="0" smtClean="0" baseline="2391" sz="3000" spc="4" b="1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2391" sz="3000" spc="0" b="1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2391" sz="3000" spc="-9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2391" sz="3000" spc="0" b="1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391" sz="3000" spc="-29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391" sz="3000" spc="0" b="1">
                <a:solidFill>
                  <a:srgbClr val="FF0000"/>
                </a:solidFill>
                <a:latin typeface="Comic Sans MS"/>
                <a:cs typeface="Comic Sans MS"/>
              </a:rPr>
              <a:t>él</a:t>
            </a:r>
            <a:r>
              <a:rPr dirty="0" smtClean="0" baseline="2391" sz="3000" spc="-9" b="1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391" sz="3000" spc="0" b="1">
                <a:solidFill>
                  <a:srgbClr val="FF0000"/>
                </a:solidFill>
                <a:latin typeface="Comic Sans MS"/>
                <a:cs typeface="Comic Sans MS"/>
              </a:rPr>
              <a:t>ctrop</a:t>
            </a:r>
            <a:r>
              <a:rPr dirty="0" smtClean="0" baseline="2391" sz="3000" spc="-9" b="1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dirty="0" smtClean="0" baseline="2391" sz="3000" spc="0" b="1">
                <a:solidFill>
                  <a:srgbClr val="FF0000"/>
                </a:solidFill>
                <a:latin typeface="Comic Sans MS"/>
                <a:cs typeface="Comic Sans MS"/>
              </a:rPr>
              <a:t>ile</a:t>
            </a:r>
            <a:r>
              <a:rPr dirty="0" smtClean="0" baseline="2391" sz="3000" spc="-39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391" sz="3000" spc="0" b="1">
                <a:solidFill>
                  <a:srgbClr val="FF0000"/>
                </a:solidFill>
                <a:latin typeface="Comic Sans MS"/>
                <a:cs typeface="Comic Sans MS"/>
              </a:rPr>
              <a:t>aromatique</a:t>
            </a:r>
            <a:r>
              <a:rPr dirty="0" smtClean="0" baseline="2391" sz="3000" spc="-49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391" sz="3000" spc="0" b="1">
                <a:solidFill>
                  <a:srgbClr val="FF0000"/>
                </a:solidFill>
                <a:latin typeface="Comic Sans MS"/>
                <a:cs typeface="Comic Sans MS"/>
              </a:rPr>
              <a:t>(S</a:t>
            </a:r>
            <a:r>
              <a:rPr dirty="0" smtClean="0" baseline="2391" sz="3000" spc="-4" b="1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391" sz="3000" spc="0" b="1">
                <a:solidFill>
                  <a:srgbClr val="FF0000"/>
                </a:solidFill>
                <a:latin typeface="Comic Sans MS"/>
                <a:cs typeface="Comic Sans MS"/>
              </a:rPr>
              <a:t>Ar)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90514" y="712449"/>
            <a:ext cx="202023" cy="1783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>
                <a:latin typeface="Arial"/>
                <a:cs typeface="Arial"/>
              </a:rPr>
              <a:t>B</a:t>
            </a:r>
            <a:r>
              <a:rPr dirty="0" smtClean="0" sz="120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528701" y="798324"/>
            <a:ext cx="268848" cy="199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dirty="0" smtClean="0" baseline="4831" sz="1800">
                <a:latin typeface="Arial"/>
                <a:cs typeface="Arial"/>
              </a:rPr>
              <a:t>B</a:t>
            </a:r>
            <a:r>
              <a:rPr dirty="0" smtClean="0" baseline="4831" sz="1800" spc="-4">
                <a:latin typeface="Arial"/>
                <a:cs typeface="Arial"/>
              </a:rPr>
              <a:t>r</a:t>
            </a:r>
            <a:r>
              <a:rPr dirty="0" smtClean="0" baseline="-9662" sz="1350" spc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59440" y="960435"/>
            <a:ext cx="2114340" cy="1783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0">
                <a:latin typeface="Arial"/>
                <a:cs typeface="Arial"/>
              </a:rPr>
              <a:t>éa</a:t>
            </a:r>
            <a:r>
              <a:rPr dirty="0" smtClean="0" sz="1200" spc="-4">
                <a:latin typeface="Arial"/>
                <a:cs typeface="Arial"/>
              </a:rPr>
              <a:t>c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4">
                <a:latin typeface="Arial"/>
                <a:cs typeface="Arial"/>
              </a:rPr>
              <a:t>i</a:t>
            </a: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n</a:t>
            </a:r>
            <a:r>
              <a:rPr dirty="0" smtClean="0" sz="1200" spc="3">
                <a:latin typeface="Arial"/>
                <a:cs typeface="Arial"/>
              </a:rPr>
              <a:t> </a:t>
            </a:r>
            <a:r>
              <a:rPr dirty="0" smtClean="0" sz="1200" spc="-4">
                <a:latin typeface="Arial"/>
                <a:cs typeface="Arial"/>
              </a:rPr>
              <a:t>d</a:t>
            </a:r>
            <a:r>
              <a:rPr dirty="0" smtClean="0" sz="1200" spc="4">
                <a:latin typeface="Arial"/>
                <a:cs typeface="Arial"/>
              </a:rPr>
              <a:t>'</a:t>
            </a:r>
            <a:r>
              <a:rPr dirty="0" smtClean="0" sz="1200" spc="-4">
                <a:latin typeface="Arial"/>
                <a:cs typeface="Arial"/>
              </a:rPr>
              <a:t>a</a:t>
            </a:r>
            <a:r>
              <a:rPr dirty="0" smtClean="0" sz="1200" spc="0">
                <a:latin typeface="Arial"/>
                <a:cs typeface="Arial"/>
              </a:rPr>
              <a:t>ddi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4">
                <a:latin typeface="Arial"/>
                <a:cs typeface="Arial"/>
              </a:rPr>
              <a:t>i</a:t>
            </a: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n</a:t>
            </a:r>
            <a:r>
              <a:rPr dirty="0" smtClean="0" sz="1200" spc="5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éle</a:t>
            </a:r>
            <a:r>
              <a:rPr dirty="0" smtClean="0" sz="1200" spc="-4">
                <a:latin typeface="Arial"/>
                <a:cs typeface="Arial"/>
              </a:rPr>
              <a:t>c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0">
                <a:latin typeface="Arial"/>
                <a:cs typeface="Arial"/>
              </a:rPr>
              <a:t>op</a:t>
            </a:r>
            <a:r>
              <a:rPr dirty="0" smtClean="0" sz="1200" spc="-4">
                <a:latin typeface="Arial"/>
                <a:cs typeface="Arial"/>
              </a:rPr>
              <a:t>h</a:t>
            </a:r>
            <a:r>
              <a:rPr dirty="0" smtClean="0" sz="1200" spc="4">
                <a:latin typeface="Arial"/>
                <a:cs typeface="Arial"/>
              </a:rPr>
              <a:t>i</a:t>
            </a:r>
            <a:r>
              <a:rPr dirty="0" smtClean="0" sz="1200" spc="4">
                <a:latin typeface="Arial"/>
                <a:cs typeface="Arial"/>
              </a:rPr>
              <a:t>l</a:t>
            </a:r>
            <a:r>
              <a:rPr dirty="0" smtClean="0" sz="1200" spc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46207" y="1220610"/>
            <a:ext cx="202023" cy="1783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>
                <a:latin typeface="Arial"/>
                <a:cs typeface="Arial"/>
              </a:rPr>
              <a:t>B</a:t>
            </a:r>
            <a:r>
              <a:rPr dirty="0" smtClean="0" sz="120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96263" y="1720259"/>
            <a:ext cx="159410" cy="1783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24196" y="1758516"/>
            <a:ext cx="202023" cy="1783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>
                <a:latin typeface="Arial"/>
                <a:cs typeface="Arial"/>
              </a:rPr>
              <a:t>B</a:t>
            </a:r>
            <a:r>
              <a:rPr dirty="0" smtClean="0" sz="120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99943" y="1837745"/>
            <a:ext cx="268859" cy="199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dirty="0" smtClean="0" baseline="4831" sz="1800">
                <a:latin typeface="Arial"/>
                <a:cs typeface="Arial"/>
              </a:rPr>
              <a:t>B</a:t>
            </a:r>
            <a:r>
              <a:rPr dirty="0" smtClean="0" baseline="4831" sz="1800" spc="-4">
                <a:latin typeface="Arial"/>
                <a:cs typeface="Arial"/>
              </a:rPr>
              <a:t>r</a:t>
            </a:r>
            <a:r>
              <a:rPr dirty="0" smtClean="0" baseline="-9662" sz="1350" spc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92455" y="2018958"/>
            <a:ext cx="313028" cy="1783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>
                <a:latin typeface="Arial"/>
                <a:cs typeface="Arial"/>
              </a:rPr>
              <a:t>H</a:t>
            </a:r>
            <a:r>
              <a:rPr dirty="0" smtClean="0" sz="1200">
                <a:latin typeface="Arial"/>
                <a:cs typeface="Arial"/>
              </a:rPr>
              <a:t>B</a:t>
            </a:r>
            <a:r>
              <a:rPr dirty="0" smtClean="0" sz="120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52967" y="2028370"/>
            <a:ext cx="138181" cy="1783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19023" y="2037782"/>
            <a:ext cx="3257682" cy="1783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0">
                <a:latin typeface="Arial"/>
                <a:cs typeface="Arial"/>
              </a:rPr>
              <a:t>éa</a:t>
            </a:r>
            <a:r>
              <a:rPr dirty="0" smtClean="0" sz="1200" spc="-4">
                <a:latin typeface="Arial"/>
                <a:cs typeface="Arial"/>
              </a:rPr>
              <a:t>c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0">
                <a:latin typeface="Arial"/>
                <a:cs typeface="Arial"/>
              </a:rPr>
              <a:t>i</a:t>
            </a: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n</a:t>
            </a:r>
            <a:r>
              <a:rPr dirty="0" smtClean="0" sz="1200" spc="3">
                <a:latin typeface="Arial"/>
                <a:cs typeface="Arial"/>
              </a:rPr>
              <a:t> </a:t>
            </a:r>
            <a:r>
              <a:rPr dirty="0" smtClean="0" sz="1200" spc="-4">
                <a:latin typeface="Arial"/>
                <a:cs typeface="Arial"/>
              </a:rPr>
              <a:t>d</a:t>
            </a:r>
            <a:r>
              <a:rPr dirty="0" smtClean="0" sz="1200" spc="0">
                <a:latin typeface="Arial"/>
                <a:cs typeface="Arial"/>
              </a:rPr>
              <a:t>e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-4">
                <a:latin typeface="Arial"/>
                <a:cs typeface="Arial"/>
              </a:rPr>
              <a:t>s</a:t>
            </a:r>
            <a:r>
              <a:rPr dirty="0" smtClean="0" sz="1200" spc="0">
                <a:latin typeface="Arial"/>
                <a:cs typeface="Arial"/>
              </a:rPr>
              <a:t>ub</a:t>
            </a:r>
            <a:r>
              <a:rPr dirty="0" smtClean="0" sz="1200" spc="-4">
                <a:latin typeface="Arial"/>
                <a:cs typeface="Arial"/>
              </a:rPr>
              <a:t>s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4">
                <a:latin typeface="Arial"/>
                <a:cs typeface="Arial"/>
              </a:rPr>
              <a:t>i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-4">
                <a:latin typeface="Arial"/>
                <a:cs typeface="Arial"/>
              </a:rPr>
              <a:t>u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4">
                <a:latin typeface="Arial"/>
                <a:cs typeface="Arial"/>
              </a:rPr>
              <a:t>i</a:t>
            </a: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0">
                <a:latin typeface="Arial"/>
                <a:cs typeface="Arial"/>
              </a:rPr>
              <a:t>n</a:t>
            </a:r>
            <a:r>
              <a:rPr dirty="0" smtClean="0" sz="1200" spc="9">
                <a:latin typeface="Arial"/>
                <a:cs typeface="Arial"/>
              </a:rPr>
              <a:t> </a:t>
            </a:r>
            <a:r>
              <a:rPr dirty="0" smtClean="0" sz="1200" spc="-4">
                <a:latin typeface="Arial"/>
                <a:cs typeface="Arial"/>
              </a:rPr>
              <a:t>é</a:t>
            </a:r>
            <a:r>
              <a:rPr dirty="0" smtClean="0" sz="1200" spc="4">
                <a:latin typeface="Arial"/>
                <a:cs typeface="Arial"/>
              </a:rPr>
              <a:t>l</a:t>
            </a:r>
            <a:r>
              <a:rPr dirty="0" smtClean="0" sz="1200" spc="0">
                <a:latin typeface="Arial"/>
                <a:cs typeface="Arial"/>
              </a:rPr>
              <a:t>e</a:t>
            </a:r>
            <a:r>
              <a:rPr dirty="0" smtClean="0" sz="1200" spc="-4">
                <a:latin typeface="Arial"/>
                <a:cs typeface="Arial"/>
              </a:rPr>
              <a:t>c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0">
                <a:latin typeface="Arial"/>
                <a:cs typeface="Arial"/>
              </a:rPr>
              <a:t>o</a:t>
            </a:r>
            <a:r>
              <a:rPr dirty="0" smtClean="0" sz="1200" spc="-4">
                <a:latin typeface="Arial"/>
                <a:cs typeface="Arial"/>
              </a:rPr>
              <a:t>p</a:t>
            </a:r>
            <a:r>
              <a:rPr dirty="0" smtClean="0" sz="1200" spc="0">
                <a:latin typeface="Arial"/>
                <a:cs typeface="Arial"/>
              </a:rPr>
              <a:t>h</a:t>
            </a:r>
            <a:r>
              <a:rPr dirty="0" smtClean="0" sz="1200" spc="4">
                <a:latin typeface="Arial"/>
                <a:cs typeface="Arial"/>
              </a:rPr>
              <a:t>i</a:t>
            </a:r>
            <a:r>
              <a:rPr dirty="0" smtClean="0" sz="1200" spc="4">
                <a:latin typeface="Arial"/>
                <a:cs typeface="Arial"/>
              </a:rPr>
              <a:t>l</a:t>
            </a:r>
            <a:r>
              <a:rPr dirty="0" smtClean="0" sz="1200" spc="0">
                <a:latin typeface="Arial"/>
                <a:cs typeface="Arial"/>
              </a:rPr>
              <a:t>e</a:t>
            </a:r>
            <a:r>
              <a:rPr dirty="0" smtClean="0" sz="1200" spc="-1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a</a:t>
            </a:r>
            <a:r>
              <a:rPr dirty="0" smtClean="0" sz="1200" spc="-4">
                <a:latin typeface="Arial"/>
                <a:cs typeface="Arial"/>
              </a:rPr>
              <a:t>r</a:t>
            </a:r>
            <a:r>
              <a:rPr dirty="0" smtClean="0" sz="1200" spc="-4">
                <a:latin typeface="Arial"/>
                <a:cs typeface="Arial"/>
              </a:rPr>
              <a:t>o</a:t>
            </a:r>
            <a:r>
              <a:rPr dirty="0" smtClean="0" sz="1200" spc="-4">
                <a:latin typeface="Arial"/>
                <a:cs typeface="Arial"/>
              </a:rPr>
              <a:t>m</a:t>
            </a:r>
            <a:r>
              <a:rPr dirty="0" smtClean="0" sz="1200" spc="-4">
                <a:latin typeface="Arial"/>
                <a:cs typeface="Arial"/>
              </a:rPr>
              <a:t>a</a:t>
            </a:r>
            <a:r>
              <a:rPr dirty="0" smtClean="0" sz="1200" spc="-4">
                <a:latin typeface="Arial"/>
                <a:cs typeface="Arial"/>
              </a:rPr>
              <a:t>t</a:t>
            </a:r>
            <a:r>
              <a:rPr dirty="0" smtClean="0" sz="1200" spc="0">
                <a:latin typeface="Arial"/>
                <a:cs typeface="Arial"/>
              </a:rPr>
              <a:t>iq</a:t>
            </a:r>
            <a:r>
              <a:rPr dirty="0" smtClean="0" sz="1200" spc="-4">
                <a:latin typeface="Arial"/>
                <a:cs typeface="Arial"/>
              </a:rPr>
              <a:t>u</a:t>
            </a:r>
            <a:r>
              <a:rPr dirty="0" smtClean="0" sz="1200" spc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65825" y="2521648"/>
            <a:ext cx="195866" cy="2210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5"/>
              </a:lnSpc>
              <a:spcBef>
                <a:spcPts val="83"/>
              </a:spcBef>
            </a:pPr>
            <a:r>
              <a:rPr dirty="0" smtClean="0" sz="1550" spc="0">
                <a:latin typeface="Arial"/>
                <a:cs typeface="Arial"/>
              </a:rPr>
              <a:t>H</a:t>
            </a:r>
            <a:endParaRPr sz="15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73623" y="2521648"/>
            <a:ext cx="185116" cy="2210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5"/>
              </a:lnSpc>
              <a:spcBef>
                <a:spcPts val="83"/>
              </a:spcBef>
            </a:pPr>
            <a:r>
              <a:rPr dirty="0" smtClean="0" sz="1550" spc="0">
                <a:latin typeface="Arial"/>
                <a:cs typeface="Arial"/>
              </a:rPr>
              <a:t>E</a:t>
            </a:r>
            <a:endParaRPr sz="15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79393" y="3090793"/>
            <a:ext cx="277555" cy="2670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14"/>
              </a:lnSpc>
              <a:spcBef>
                <a:spcPts val="100"/>
              </a:spcBef>
            </a:pPr>
            <a:r>
              <a:rPr dirty="0" smtClean="0" baseline="-3740" sz="2325" spc="0">
                <a:latin typeface="Arial"/>
                <a:cs typeface="Arial"/>
              </a:rPr>
              <a:t>E</a:t>
            </a:r>
            <a:r>
              <a:rPr dirty="0" smtClean="0" baseline="30248" sz="1725" spc="0">
                <a:latin typeface="Arial"/>
                <a:cs typeface="Arial"/>
              </a:rPr>
              <a:t>+</a:t>
            </a:r>
            <a:endParaRPr sz="11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87063" y="3090794"/>
            <a:ext cx="288492" cy="2670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14"/>
              </a:lnSpc>
              <a:spcBef>
                <a:spcPts val="100"/>
              </a:spcBef>
            </a:pPr>
            <a:r>
              <a:rPr dirty="0" smtClean="0" baseline="-3740" sz="2325" spc="0">
                <a:latin typeface="Arial"/>
                <a:cs typeface="Arial"/>
              </a:rPr>
              <a:t>H</a:t>
            </a:r>
            <a:r>
              <a:rPr dirty="0" smtClean="0" baseline="30248" sz="1725" spc="0">
                <a:latin typeface="Arial"/>
                <a:cs typeface="Arial"/>
              </a:rPr>
              <a:t>+</a:t>
            </a:r>
            <a:endParaRPr sz="11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26561" y="3168596"/>
            <a:ext cx="168894" cy="2210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5"/>
              </a:lnSpc>
              <a:spcBef>
                <a:spcPts val="83"/>
              </a:spcBef>
            </a:pPr>
            <a:r>
              <a:rPr dirty="0" smtClean="0" sz="1550" spc="0">
                <a:latin typeface="Arial"/>
                <a:cs typeface="Arial"/>
              </a:rPr>
              <a:t>+</a:t>
            </a:r>
            <a:endParaRPr sz="15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34359" y="3168597"/>
            <a:ext cx="168894" cy="2210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75"/>
              </a:lnSpc>
              <a:spcBef>
                <a:spcPts val="83"/>
              </a:spcBef>
            </a:pPr>
            <a:r>
              <a:rPr dirty="0" smtClean="0" sz="1550" spc="0">
                <a:latin typeface="Arial"/>
                <a:cs typeface="Arial"/>
              </a:rPr>
              <a:t>+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14118" y="4007458"/>
            <a:ext cx="478682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-noyau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zé</a:t>
            </a:r>
            <a:r>
              <a:rPr dirty="0" smtClean="0" baseline="1708" sz="2100" spc="-9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ique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espè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très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riche</a:t>
            </a:r>
            <a:r>
              <a:rPr dirty="0" smtClean="0" baseline="1708" sz="2100" spc="-1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él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rons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14118" y="4429482"/>
            <a:ext cx="4898581" cy="209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1943" sz="2100" spc="0">
                <a:latin typeface="Symbol"/>
                <a:cs typeface="Symbol"/>
              </a:rPr>
              <a:t></a:t>
            </a:r>
            <a:r>
              <a:rPr dirty="0" smtClean="0" baseline="2070" sz="2100" spc="64">
                <a:latin typeface="Times New Roman"/>
                <a:cs typeface="Times New Roman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réac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substituti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seront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nature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éle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tro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il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14118" y="4856202"/>
            <a:ext cx="4897007" cy="4223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60"/>
              </a:lnSpc>
              <a:spcBef>
                <a:spcPts val="83"/>
              </a:spcBef>
            </a:pPr>
            <a:r>
              <a:rPr dirty="0" smtClean="0" baseline="3886" sz="2100" spc="0">
                <a:latin typeface="Symbol"/>
                <a:cs typeface="Symbol"/>
              </a:rPr>
              <a:t></a:t>
            </a:r>
            <a:r>
              <a:rPr dirty="0" smtClean="0" baseline="4141" sz="2100" spc="75">
                <a:latin typeface="Times New Roman"/>
                <a:cs typeface="Times New Roman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ces</a:t>
            </a:r>
            <a:r>
              <a:rPr dirty="0" smtClean="0" baseline="3417" sz="2100" spc="15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</a:t>
            </a:r>
            <a:r>
              <a:rPr dirty="0" smtClean="0" baseline="3417" sz="2100" spc="-14">
                <a:latin typeface="Comic Sans MS"/>
                <a:cs typeface="Comic Sans MS"/>
              </a:rPr>
              <a:t>é</a:t>
            </a:r>
            <a:r>
              <a:rPr dirty="0" smtClean="0" baseline="3417" sz="2100" spc="0">
                <a:latin typeface="Comic Sans MS"/>
                <a:cs typeface="Comic Sans MS"/>
              </a:rPr>
              <a:t>act</a:t>
            </a:r>
            <a:r>
              <a:rPr dirty="0" smtClean="0" baseline="3417" sz="2100" spc="-9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ns</a:t>
            </a:r>
            <a:r>
              <a:rPr dirty="0" smtClean="0" baseline="3417" sz="2100" spc="159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nc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ent</a:t>
            </a:r>
            <a:r>
              <a:rPr dirty="0" smtClean="0" baseline="3417" sz="2100" spc="15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d’</a:t>
            </a:r>
            <a:r>
              <a:rPr dirty="0" smtClean="0" baseline="3417" sz="2100" spc="-4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utant</a:t>
            </a:r>
            <a:r>
              <a:rPr dirty="0" smtClean="0" baseline="3417" sz="2100" spc="144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m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-9">
                <a:latin typeface="Comic Sans MS"/>
                <a:cs typeface="Comic Sans MS"/>
              </a:rPr>
              <a:t>e</a:t>
            </a:r>
            <a:r>
              <a:rPr dirty="0" smtClean="0" baseline="3417" sz="2100" spc="4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x</a:t>
            </a:r>
            <a:r>
              <a:rPr dirty="0" smtClean="0" baseline="3417" sz="2100" spc="144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qu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15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</a:t>
            </a:r>
            <a:r>
              <a:rPr dirty="0" smtClean="0" baseline="3417" sz="2100" spc="14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cyc</a:t>
            </a:r>
            <a:r>
              <a:rPr dirty="0" smtClean="0" baseline="3417" sz="2100" spc="-1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  <a:p>
            <a:pPr marL="12700" marR="27543">
              <a:lnSpc>
                <a:spcPts val="1664"/>
              </a:lnSpc>
              <a:spcBef>
                <a:spcPts val="0"/>
              </a:spcBef>
            </a:pP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substituants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eurs).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29653" y="4861520"/>
            <a:ext cx="3090569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15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ric</a:t>
            </a:r>
            <a:r>
              <a:rPr dirty="0" smtClean="0" baseline="1708" sz="2100" spc="-9">
                <a:solidFill>
                  <a:srgbClr val="FF3300"/>
                </a:solidFill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14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en</a:t>
            </a:r>
            <a:r>
              <a:rPr dirty="0" smtClean="0" baseline="1708" sz="2100" spc="14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él</a:t>
            </a:r>
            <a:r>
              <a:rPr dirty="0" smtClean="0" baseline="1708" sz="2100" spc="-14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ct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ns</a:t>
            </a:r>
            <a:r>
              <a:rPr dirty="0" smtClean="0" baseline="1708" sz="2100" spc="15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(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rés</a:t>
            </a:r>
            <a:r>
              <a:rPr dirty="0" smtClean="0" baseline="1708" sz="2100" spc="-4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solidFill>
                  <a:srgbClr val="FF3300"/>
                </a:solidFill>
                <a:latin typeface="Comic Sans MS"/>
                <a:cs typeface="Comic Sans MS"/>
              </a:rPr>
              <a:t>nce</a:t>
            </a:r>
            <a:r>
              <a:rPr dirty="0" smtClean="0" baseline="1708" sz="2100" spc="144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3300"/>
                </a:solidFill>
                <a:latin typeface="Comic Sans MS"/>
                <a:cs typeface="Comic Sans MS"/>
              </a:rPr>
              <a:t>de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14118" y="5496536"/>
            <a:ext cx="4910235" cy="209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1943" sz="2100" spc="0">
                <a:latin typeface="Symbol"/>
                <a:cs typeface="Symbol"/>
              </a:rPr>
              <a:t></a:t>
            </a:r>
            <a:r>
              <a:rPr dirty="0" smtClean="0" baseline="2070" sz="2100" spc="64">
                <a:latin typeface="Times New Roman"/>
                <a:cs typeface="Times New Roman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contrari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,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vitesse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réac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in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era</a:t>
            </a:r>
            <a:r>
              <a:rPr dirty="0" smtClean="0" baseline="1708" sz="2100" spc="-4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avec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23557" y="5501854"/>
            <a:ext cx="181143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ca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teurs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sur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cycl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14118" y="5923256"/>
            <a:ext cx="5273485" cy="209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1943" sz="2100" spc="0">
                <a:latin typeface="Symbol"/>
                <a:cs typeface="Symbol"/>
              </a:rPr>
              <a:t></a:t>
            </a:r>
            <a:r>
              <a:rPr dirty="0" smtClean="0" baseline="2070" sz="2100" spc="64">
                <a:latin typeface="Times New Roman"/>
                <a:cs typeface="Times New Roman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matic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té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système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conservée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in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réac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48290" y="6461063"/>
            <a:ext cx="858529" cy="239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201</a:t>
            </a:r>
            <a:r>
              <a:rPr dirty="0" smtClean="0" baseline="-5012" sz="1500" spc="-329">
                <a:latin typeface="Segoe UI"/>
                <a:cs typeface="Segoe UI"/>
              </a:rPr>
              <a:t>5</a:t>
            </a:r>
            <a:r>
              <a:rPr dirty="0" smtClean="0" baseline="18284" sz="1800" spc="4">
                <a:latin typeface="Verdana"/>
                <a:cs typeface="Verdana"/>
              </a:rPr>
              <a:t>95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95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97155" y="796817"/>
            <a:ext cx="255564" cy="2544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4452720" y="796817"/>
            <a:ext cx="255692" cy="2544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4708412" y="796817"/>
            <a:ext cx="254799" cy="2544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4197155" y="1051272"/>
            <a:ext cx="255564" cy="2537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4452720" y="1051272"/>
            <a:ext cx="255692" cy="2537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4708412" y="1051272"/>
            <a:ext cx="254799" cy="2537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bject 77"/>
          <p:cNvSpPr txBox="1"/>
          <p:nvPr/>
        </p:nvSpPr>
        <p:spPr>
          <a:xfrm>
            <a:off x="3215640" y="1773936"/>
            <a:ext cx="4175760" cy="48234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45"/>
              </a:spcBef>
            </a:pPr>
            <a:endParaRPr sz="550"/>
          </a:p>
          <a:p>
            <a:pPr marL="2496490" marR="1383660" algn="ctr">
              <a:lnSpc>
                <a:spcPts val="1149"/>
              </a:lnSpc>
            </a:pPr>
            <a:r>
              <a:rPr dirty="0" smtClean="0" sz="1000" spc="19">
                <a:latin typeface="Arial"/>
                <a:cs typeface="Arial"/>
              </a:rPr>
              <a:t>N</a:t>
            </a:r>
            <a:r>
              <a:rPr dirty="0" smtClean="0" sz="1000" spc="-19">
                <a:latin typeface="Arial"/>
                <a:cs typeface="Arial"/>
              </a:rPr>
              <a:t>O</a:t>
            </a:r>
            <a:r>
              <a:rPr dirty="0" smtClean="0" baseline="-15460" sz="1125" spc="0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  <a:p>
            <a:pPr marL="510175">
              <a:lnSpc>
                <a:spcPct val="95825"/>
              </a:lnSpc>
              <a:spcBef>
                <a:spcPts val="619"/>
              </a:spcBef>
            </a:pPr>
            <a:r>
              <a:rPr dirty="0" smtClean="0" sz="1200" spc="0">
                <a:latin typeface="Times New Roman"/>
                <a:cs typeface="Times New Roman"/>
              </a:rPr>
              <a:t>n</a:t>
            </a:r>
            <a:r>
              <a:rPr dirty="0" smtClean="0" sz="1200" spc="4">
                <a:latin typeface="Times New Roman"/>
                <a:cs typeface="Times New Roman"/>
              </a:rPr>
              <a:t>i</a:t>
            </a:r>
            <a:r>
              <a:rPr dirty="0" smtClean="0" sz="1200" spc="4">
                <a:latin typeface="Times New Roman"/>
                <a:cs typeface="Times New Roman"/>
              </a:rPr>
              <a:t>t</a:t>
            </a:r>
            <a:r>
              <a:rPr dirty="0" smtClean="0" sz="1200" spc="-19">
                <a:latin typeface="Times New Roman"/>
                <a:cs typeface="Times New Roman"/>
              </a:rPr>
              <a:t>r</a:t>
            </a:r>
            <a:r>
              <a:rPr dirty="0" smtClean="0" sz="1200" spc="9">
                <a:latin typeface="Times New Roman"/>
                <a:cs typeface="Times New Roman"/>
              </a:rPr>
              <a:t>a</a:t>
            </a:r>
            <a:r>
              <a:rPr dirty="0" smtClean="0" sz="1200" spc="4">
                <a:latin typeface="Times New Roman"/>
                <a:cs typeface="Times New Roman"/>
              </a:rPr>
              <a:t>t</a:t>
            </a:r>
            <a:r>
              <a:rPr dirty="0" smtClean="0" sz="1200" spc="-14">
                <a:latin typeface="Times New Roman"/>
                <a:cs typeface="Times New Roman"/>
              </a:rPr>
              <a:t>i</a:t>
            </a:r>
            <a:r>
              <a:rPr dirty="0" smtClean="0" sz="1200" spc="0">
                <a:latin typeface="Times New Roman"/>
                <a:cs typeface="Times New Roman"/>
              </a:rPr>
              <a:t>on</a:t>
            </a:r>
            <a:endParaRPr sz="1200">
              <a:latin typeface="Times New Roman"/>
              <a:cs typeface="Times New Roman"/>
            </a:endParaRPr>
          </a:p>
          <a:p>
            <a:pPr marL="2692645">
              <a:lnSpc>
                <a:spcPts val="1149"/>
              </a:lnSpc>
              <a:spcBef>
                <a:spcPts val="6701"/>
              </a:spcBef>
            </a:pPr>
            <a:r>
              <a:rPr dirty="0" smtClean="0" sz="1000" spc="14">
                <a:latin typeface="Arial"/>
                <a:cs typeface="Arial"/>
              </a:rPr>
              <a:t>S</a:t>
            </a:r>
            <a:r>
              <a:rPr dirty="0" smtClean="0" sz="1000" spc="4">
                <a:latin typeface="Arial"/>
                <a:cs typeface="Arial"/>
              </a:rPr>
              <a:t>O</a:t>
            </a:r>
            <a:r>
              <a:rPr dirty="0" smtClean="0" baseline="-15460" sz="1125" spc="-4">
                <a:latin typeface="Arial"/>
                <a:cs typeface="Arial"/>
              </a:rPr>
              <a:t>3</a:t>
            </a:r>
            <a:r>
              <a:rPr dirty="0" smtClean="0" sz="1000" spc="0"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  <a:p>
            <a:pPr marL="435188" marR="3008844" algn="ctr">
              <a:lnSpc>
                <a:spcPct val="95825"/>
              </a:lnSpc>
              <a:spcBef>
                <a:spcPts val="1618"/>
              </a:spcBef>
            </a:pPr>
            <a:r>
              <a:rPr dirty="0" smtClean="0" sz="1200" spc="-4">
                <a:latin typeface="Times New Roman"/>
                <a:cs typeface="Times New Roman"/>
              </a:rPr>
              <a:t>s</a:t>
            </a:r>
            <a:r>
              <a:rPr dirty="0" smtClean="0" sz="1200" spc="0">
                <a:latin typeface="Times New Roman"/>
                <a:cs typeface="Times New Roman"/>
              </a:rPr>
              <a:t>u</a:t>
            </a:r>
            <a:r>
              <a:rPr dirty="0" smtClean="0" sz="1200" spc="-14">
                <a:latin typeface="Times New Roman"/>
                <a:cs typeface="Times New Roman"/>
              </a:rPr>
              <a:t>l</a:t>
            </a:r>
            <a:r>
              <a:rPr dirty="0" smtClean="0" sz="1200" spc="0">
                <a:latin typeface="Times New Roman"/>
                <a:cs typeface="Times New Roman"/>
              </a:rPr>
              <a:t>fon</a:t>
            </a:r>
            <a:r>
              <a:rPr dirty="0" smtClean="0" sz="1200" spc="-14">
                <a:latin typeface="Times New Roman"/>
                <a:cs typeface="Times New Roman"/>
              </a:rPr>
              <a:t>a</a:t>
            </a:r>
            <a:r>
              <a:rPr dirty="0" smtClean="0" sz="1200" spc="4">
                <a:latin typeface="Times New Roman"/>
                <a:cs typeface="Times New Roman"/>
              </a:rPr>
              <a:t>t</a:t>
            </a:r>
            <a:r>
              <a:rPr dirty="0" smtClean="0" sz="1200" spc="4">
                <a:latin typeface="Times New Roman"/>
                <a:cs typeface="Times New Roman"/>
              </a:rPr>
              <a:t>i</a:t>
            </a:r>
            <a:r>
              <a:rPr dirty="0" smtClean="0" sz="1200" spc="0">
                <a:latin typeface="Times New Roman"/>
                <a:cs typeface="Times New Roman"/>
              </a:rPr>
              <a:t>on</a:t>
            </a:r>
            <a:endParaRPr sz="1200">
              <a:latin typeface="Times New Roman"/>
              <a:cs typeface="Times New Roman"/>
            </a:endParaRPr>
          </a:p>
          <a:p>
            <a:pPr marL="2610877" marR="1421679" algn="ctr">
              <a:lnSpc>
                <a:spcPct val="95825"/>
              </a:lnSpc>
              <a:spcBef>
                <a:spcPts val="5280"/>
              </a:spcBef>
            </a:pPr>
            <a:r>
              <a:rPr dirty="0" smtClean="0" sz="1000" spc="0">
                <a:latin typeface="Arial"/>
                <a:cs typeface="Arial"/>
              </a:rPr>
              <a:t>R</a:t>
            </a:r>
            <a:endParaRPr sz="1000">
              <a:latin typeface="Arial"/>
              <a:cs typeface="Arial"/>
            </a:endParaRPr>
          </a:p>
          <a:p>
            <a:pPr marL="510175">
              <a:lnSpc>
                <a:spcPct val="95825"/>
              </a:lnSpc>
              <a:spcBef>
                <a:spcPts val="1186"/>
              </a:spcBef>
            </a:pPr>
            <a:r>
              <a:rPr dirty="0" smtClean="0" sz="1200" spc="-25">
                <a:latin typeface="Times New Roman"/>
                <a:cs typeface="Times New Roman"/>
              </a:rPr>
              <a:t>A</a:t>
            </a:r>
            <a:r>
              <a:rPr dirty="0" smtClean="0" sz="1200" spc="-14">
                <a:latin typeface="Times New Roman"/>
                <a:cs typeface="Times New Roman"/>
              </a:rPr>
              <a:t>l</a:t>
            </a:r>
            <a:r>
              <a:rPr dirty="0" smtClean="0" sz="1200" spc="0">
                <a:latin typeface="Times New Roman"/>
                <a:cs typeface="Times New Roman"/>
              </a:rPr>
              <a:t>k</a:t>
            </a:r>
            <a:r>
              <a:rPr dirty="0" smtClean="0" sz="1200" spc="-39">
                <a:latin typeface="Times New Roman"/>
                <a:cs typeface="Times New Roman"/>
              </a:rPr>
              <a:t>y</a:t>
            </a:r>
            <a:r>
              <a:rPr dirty="0" smtClean="0" sz="1200" spc="-14">
                <a:latin typeface="Times New Roman"/>
                <a:cs typeface="Times New Roman"/>
              </a:rPr>
              <a:t>l</a:t>
            </a:r>
            <a:r>
              <a:rPr dirty="0" smtClean="0" sz="1200" spc="-14">
                <a:latin typeface="Times New Roman"/>
                <a:cs typeface="Times New Roman"/>
              </a:rPr>
              <a:t>a</a:t>
            </a:r>
            <a:r>
              <a:rPr dirty="0" smtClean="0" sz="1200" spc="4">
                <a:latin typeface="Times New Roman"/>
                <a:cs typeface="Times New Roman"/>
              </a:rPr>
              <a:t>t</a:t>
            </a:r>
            <a:r>
              <a:rPr dirty="0" smtClean="0" sz="1200" spc="4">
                <a:latin typeface="Times New Roman"/>
                <a:cs typeface="Times New Roman"/>
              </a:rPr>
              <a:t>i</a:t>
            </a:r>
            <a:r>
              <a:rPr dirty="0" smtClean="0" sz="1200" spc="0">
                <a:latin typeface="Times New Roman"/>
                <a:cs typeface="Times New Roman"/>
              </a:rPr>
              <a:t>on</a:t>
            </a:r>
            <a:endParaRPr sz="1200">
              <a:latin typeface="Times New Roman"/>
              <a:cs typeface="Times New Roman"/>
            </a:endParaRPr>
          </a:p>
          <a:p>
            <a:pPr marL="2461336" marR="1500060" indent="93842">
              <a:lnSpc>
                <a:spcPct val="241666"/>
              </a:lnSpc>
              <a:spcBef>
                <a:spcPts val="1024"/>
              </a:spcBef>
            </a:pPr>
            <a:r>
              <a:rPr dirty="0" smtClean="0" sz="1000" spc="0">
                <a:latin typeface="Arial"/>
                <a:cs typeface="Arial"/>
              </a:rPr>
              <a:t>O</a:t>
            </a:r>
            <a:r>
              <a:rPr dirty="0" smtClean="0" sz="1000" spc="0">
                <a:latin typeface="Arial"/>
                <a:cs typeface="Arial"/>
              </a:rPr>
              <a:t> </a:t>
            </a:r>
            <a:r>
              <a:rPr dirty="0" smtClean="0" sz="1000" spc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  <a:p>
            <a:pPr marR="1259711" algn="r">
              <a:lnSpc>
                <a:spcPts val="800"/>
              </a:lnSpc>
            </a:pPr>
            <a:r>
              <a:rPr dirty="0" smtClean="0" baseline="2898" sz="1500" spc="0">
                <a:latin typeface="Arial"/>
                <a:cs typeface="Arial"/>
              </a:rPr>
              <a:t>R</a:t>
            </a:r>
            <a:endParaRPr sz="1000">
              <a:latin typeface="Arial"/>
              <a:cs typeface="Arial"/>
            </a:endParaRPr>
          </a:p>
          <a:p>
            <a:pPr marL="511530" marR="3064769" algn="ctr">
              <a:lnSpc>
                <a:spcPct val="95825"/>
              </a:lnSpc>
              <a:spcBef>
                <a:spcPts val="25"/>
              </a:spcBef>
            </a:pPr>
            <a:r>
              <a:rPr dirty="0" smtClean="0" sz="1200" spc="-14">
                <a:latin typeface="Times New Roman"/>
                <a:cs typeface="Times New Roman"/>
              </a:rPr>
              <a:t>a</a:t>
            </a:r>
            <a:r>
              <a:rPr dirty="0" smtClean="0" sz="1200" spc="9">
                <a:latin typeface="Times New Roman"/>
                <a:cs typeface="Times New Roman"/>
              </a:rPr>
              <a:t>c</a:t>
            </a:r>
            <a:r>
              <a:rPr dirty="0" smtClean="0" sz="1200" spc="-39">
                <a:latin typeface="Times New Roman"/>
                <a:cs typeface="Times New Roman"/>
              </a:rPr>
              <a:t>y</a:t>
            </a:r>
            <a:r>
              <a:rPr dirty="0" smtClean="0" sz="1200" spc="-14">
                <a:latin typeface="Times New Roman"/>
                <a:cs typeface="Times New Roman"/>
              </a:rPr>
              <a:t>l</a:t>
            </a:r>
            <a:r>
              <a:rPr dirty="0" smtClean="0" sz="1200" spc="-14">
                <a:latin typeface="Times New Roman"/>
                <a:cs typeface="Times New Roman"/>
              </a:rPr>
              <a:t>a</a:t>
            </a:r>
            <a:r>
              <a:rPr dirty="0" smtClean="0" sz="1200" spc="4">
                <a:latin typeface="Times New Roman"/>
                <a:cs typeface="Times New Roman"/>
              </a:rPr>
              <a:t>t</a:t>
            </a:r>
            <a:r>
              <a:rPr dirty="0" smtClean="0" sz="1200" spc="4">
                <a:latin typeface="Times New Roman"/>
                <a:cs typeface="Times New Roman"/>
              </a:rPr>
              <a:t>i</a:t>
            </a:r>
            <a:r>
              <a:rPr dirty="0" smtClean="0" sz="1200" spc="0">
                <a:latin typeface="Times New Roman"/>
                <a:cs typeface="Times New Roman"/>
              </a:rPr>
              <a:t>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3471946" y="1498916"/>
            <a:ext cx="0" cy="275019"/>
          </a:xfrm>
          <a:custGeom>
            <a:avLst/>
            <a:gdLst/>
            <a:ahLst/>
            <a:cxnLst/>
            <a:rect l="l" t="t" r="r" b="b"/>
            <a:pathLst>
              <a:path w="0" h="275019">
                <a:moveTo>
                  <a:pt x="0" y="0"/>
                </a:moveTo>
                <a:lnTo>
                  <a:pt x="0" y="275019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3471946" y="1117924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38099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3471946" y="1117924"/>
            <a:ext cx="380936" cy="0"/>
          </a:xfrm>
          <a:custGeom>
            <a:avLst/>
            <a:gdLst/>
            <a:ahLst/>
            <a:cxnLst/>
            <a:rect l="l" t="t" r="r" b="b"/>
            <a:pathLst>
              <a:path w="380936" h="0">
                <a:moveTo>
                  <a:pt x="0" y="0"/>
                </a:moveTo>
                <a:lnTo>
                  <a:pt x="380936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3852883" y="1117924"/>
            <a:ext cx="381076" cy="0"/>
          </a:xfrm>
          <a:custGeom>
            <a:avLst/>
            <a:gdLst/>
            <a:ahLst/>
            <a:cxnLst/>
            <a:rect l="l" t="t" r="r" b="b"/>
            <a:pathLst>
              <a:path w="381076" h="0">
                <a:moveTo>
                  <a:pt x="0" y="0"/>
                </a:moveTo>
                <a:lnTo>
                  <a:pt x="381076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4233959" y="1117924"/>
            <a:ext cx="381203" cy="0"/>
          </a:xfrm>
          <a:custGeom>
            <a:avLst/>
            <a:gdLst/>
            <a:ahLst/>
            <a:cxnLst/>
            <a:rect l="l" t="t" r="r" b="b"/>
            <a:pathLst>
              <a:path w="381203" h="0">
                <a:moveTo>
                  <a:pt x="0" y="0"/>
                </a:moveTo>
                <a:lnTo>
                  <a:pt x="381203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2722374" y="3885676"/>
            <a:ext cx="330401" cy="190559"/>
          </a:xfrm>
          <a:custGeom>
            <a:avLst/>
            <a:gdLst/>
            <a:ahLst/>
            <a:cxnLst/>
            <a:rect l="l" t="t" r="r" b="b"/>
            <a:pathLst>
              <a:path w="330401" h="190559">
                <a:moveTo>
                  <a:pt x="0" y="190559"/>
                </a:moveTo>
                <a:lnTo>
                  <a:pt x="330401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2722374" y="3860158"/>
            <a:ext cx="284507" cy="162629"/>
          </a:xfrm>
          <a:custGeom>
            <a:avLst/>
            <a:gdLst/>
            <a:ahLst/>
            <a:cxnLst/>
            <a:rect l="l" t="t" r="r" b="b"/>
            <a:pathLst>
              <a:path w="284507" h="162629">
                <a:moveTo>
                  <a:pt x="0" y="162629"/>
                </a:moveTo>
                <a:lnTo>
                  <a:pt x="284507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3052775" y="3504684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38099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2722374" y="3314251"/>
            <a:ext cx="330401" cy="190432"/>
          </a:xfrm>
          <a:custGeom>
            <a:avLst/>
            <a:gdLst/>
            <a:ahLst/>
            <a:cxnLst/>
            <a:rect l="l" t="t" r="r" b="b"/>
            <a:pathLst>
              <a:path w="330401" h="190432">
                <a:moveTo>
                  <a:pt x="330401" y="190432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2722374" y="3367699"/>
            <a:ext cx="284507" cy="165041"/>
          </a:xfrm>
          <a:custGeom>
            <a:avLst/>
            <a:gdLst/>
            <a:ahLst/>
            <a:cxnLst/>
            <a:rect l="l" t="t" r="r" b="b"/>
            <a:pathLst>
              <a:path w="284507" h="165041">
                <a:moveTo>
                  <a:pt x="284507" y="165041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2392263" y="3314251"/>
            <a:ext cx="330110" cy="190432"/>
          </a:xfrm>
          <a:custGeom>
            <a:avLst/>
            <a:gdLst/>
            <a:ahLst/>
            <a:cxnLst/>
            <a:rect l="l" t="t" r="r" b="b"/>
            <a:pathLst>
              <a:path w="330110" h="190432">
                <a:moveTo>
                  <a:pt x="330110" y="0"/>
                </a:moveTo>
                <a:lnTo>
                  <a:pt x="0" y="190432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2392263" y="3504684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0"/>
                </a:moveTo>
                <a:lnTo>
                  <a:pt x="0" y="380992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2437858" y="3532741"/>
            <a:ext cx="0" cy="327417"/>
          </a:xfrm>
          <a:custGeom>
            <a:avLst/>
            <a:gdLst/>
            <a:ahLst/>
            <a:cxnLst/>
            <a:rect l="l" t="t" r="r" b="b"/>
            <a:pathLst>
              <a:path w="0" h="327417">
                <a:moveTo>
                  <a:pt x="0" y="0"/>
                </a:moveTo>
                <a:lnTo>
                  <a:pt x="0" y="327417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2392263" y="3885676"/>
            <a:ext cx="330110" cy="190559"/>
          </a:xfrm>
          <a:custGeom>
            <a:avLst/>
            <a:gdLst/>
            <a:ahLst/>
            <a:cxnLst/>
            <a:rect l="l" t="t" r="r" b="b"/>
            <a:pathLst>
              <a:path w="330110" h="190559">
                <a:moveTo>
                  <a:pt x="330110" y="190559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3090781" y="3758721"/>
            <a:ext cx="124858" cy="0"/>
          </a:xfrm>
          <a:custGeom>
            <a:avLst/>
            <a:gdLst/>
            <a:ahLst/>
            <a:cxnLst/>
            <a:rect l="l" t="t" r="r" b="b"/>
            <a:pathLst>
              <a:path w="124858" h="0">
                <a:moveTo>
                  <a:pt x="0" y="0"/>
                </a:moveTo>
                <a:lnTo>
                  <a:pt x="124858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4792955" y="1917869"/>
            <a:ext cx="330096" cy="190559"/>
          </a:xfrm>
          <a:custGeom>
            <a:avLst/>
            <a:gdLst/>
            <a:ahLst/>
            <a:cxnLst/>
            <a:rect l="l" t="t" r="r" b="b"/>
            <a:pathLst>
              <a:path w="330096" h="190559">
                <a:moveTo>
                  <a:pt x="330096" y="0"/>
                </a:moveTo>
                <a:lnTo>
                  <a:pt x="0" y="190559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4838608" y="1971063"/>
            <a:ext cx="284443" cy="165041"/>
          </a:xfrm>
          <a:custGeom>
            <a:avLst/>
            <a:gdLst/>
            <a:ahLst/>
            <a:cxnLst/>
            <a:rect l="l" t="t" r="r" b="b"/>
            <a:pathLst>
              <a:path w="284443" h="165041">
                <a:moveTo>
                  <a:pt x="284443" y="0"/>
                </a:moveTo>
                <a:lnTo>
                  <a:pt x="0" y="165041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5123052" y="1917869"/>
            <a:ext cx="330477" cy="190559"/>
          </a:xfrm>
          <a:custGeom>
            <a:avLst/>
            <a:gdLst/>
            <a:ahLst/>
            <a:cxnLst/>
            <a:rect l="l" t="t" r="r" b="b"/>
            <a:pathLst>
              <a:path w="330477" h="190559">
                <a:moveTo>
                  <a:pt x="0" y="0"/>
                </a:moveTo>
                <a:lnTo>
                  <a:pt x="330477" y="190559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5453530" y="1958368"/>
            <a:ext cx="261363" cy="150061"/>
          </a:xfrm>
          <a:custGeom>
            <a:avLst/>
            <a:gdLst/>
            <a:ahLst/>
            <a:cxnLst/>
            <a:rect l="l" t="t" r="r" b="b"/>
            <a:pathLst>
              <a:path w="261363" h="150061">
                <a:moveTo>
                  <a:pt x="0" y="150061"/>
                </a:moveTo>
                <a:lnTo>
                  <a:pt x="261363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4792955" y="2489041"/>
            <a:ext cx="330096" cy="192972"/>
          </a:xfrm>
          <a:custGeom>
            <a:avLst/>
            <a:gdLst/>
            <a:ahLst/>
            <a:cxnLst/>
            <a:rect l="l" t="t" r="r" b="b"/>
            <a:pathLst>
              <a:path w="330096" h="192972">
                <a:moveTo>
                  <a:pt x="0" y="0"/>
                </a:moveTo>
                <a:lnTo>
                  <a:pt x="330096" y="192972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4838608" y="2463904"/>
            <a:ext cx="284443" cy="164914"/>
          </a:xfrm>
          <a:custGeom>
            <a:avLst/>
            <a:gdLst/>
            <a:ahLst/>
            <a:cxnLst/>
            <a:rect l="l" t="t" r="r" b="b"/>
            <a:pathLst>
              <a:path w="284443" h="164914">
                <a:moveTo>
                  <a:pt x="0" y="0"/>
                </a:moveTo>
                <a:lnTo>
                  <a:pt x="284443" y="164914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5123052" y="2489041"/>
            <a:ext cx="330477" cy="192972"/>
          </a:xfrm>
          <a:custGeom>
            <a:avLst/>
            <a:gdLst/>
            <a:ahLst/>
            <a:cxnLst/>
            <a:rect l="l" t="t" r="r" b="b"/>
            <a:pathLst>
              <a:path w="330477" h="192972">
                <a:moveTo>
                  <a:pt x="0" y="192972"/>
                </a:moveTo>
                <a:lnTo>
                  <a:pt x="330477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5288164" y="3758721"/>
            <a:ext cx="330350" cy="190432"/>
          </a:xfrm>
          <a:custGeom>
            <a:avLst/>
            <a:gdLst/>
            <a:ahLst/>
            <a:cxnLst/>
            <a:rect l="l" t="t" r="r" b="b"/>
            <a:pathLst>
              <a:path w="330350" h="190432">
                <a:moveTo>
                  <a:pt x="0" y="190432"/>
                </a:moveTo>
                <a:lnTo>
                  <a:pt x="33035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5288164" y="3733203"/>
            <a:ext cx="284443" cy="162502"/>
          </a:xfrm>
          <a:custGeom>
            <a:avLst/>
            <a:gdLst/>
            <a:ahLst/>
            <a:cxnLst/>
            <a:rect l="l" t="t" r="r" b="b"/>
            <a:pathLst>
              <a:path w="284443" h="162502">
                <a:moveTo>
                  <a:pt x="0" y="162502"/>
                </a:moveTo>
                <a:lnTo>
                  <a:pt x="284443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4958067" y="3758721"/>
            <a:ext cx="330096" cy="190432"/>
          </a:xfrm>
          <a:custGeom>
            <a:avLst/>
            <a:gdLst/>
            <a:ahLst/>
            <a:cxnLst/>
            <a:rect l="l" t="t" r="r" b="b"/>
            <a:pathLst>
              <a:path w="330096" h="190432">
                <a:moveTo>
                  <a:pt x="330096" y="190432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5288164" y="3187295"/>
            <a:ext cx="330350" cy="190432"/>
          </a:xfrm>
          <a:custGeom>
            <a:avLst/>
            <a:gdLst/>
            <a:ahLst/>
            <a:cxnLst/>
            <a:rect l="l" t="t" r="r" b="b"/>
            <a:pathLst>
              <a:path w="330350" h="190432">
                <a:moveTo>
                  <a:pt x="330350" y="190432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5288164" y="3240743"/>
            <a:ext cx="284443" cy="164914"/>
          </a:xfrm>
          <a:custGeom>
            <a:avLst/>
            <a:gdLst/>
            <a:ahLst/>
            <a:cxnLst/>
            <a:rect l="l" t="t" r="r" b="b"/>
            <a:pathLst>
              <a:path w="284443" h="164914">
                <a:moveTo>
                  <a:pt x="284443" y="164914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4958067" y="3187295"/>
            <a:ext cx="330096" cy="190432"/>
          </a:xfrm>
          <a:custGeom>
            <a:avLst/>
            <a:gdLst/>
            <a:ahLst/>
            <a:cxnLst/>
            <a:rect l="l" t="t" r="r" b="b"/>
            <a:pathLst>
              <a:path w="330096" h="190432">
                <a:moveTo>
                  <a:pt x="330096" y="0"/>
                </a:moveTo>
                <a:lnTo>
                  <a:pt x="0" y="190432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5618515" y="3222843"/>
            <a:ext cx="271762" cy="154885"/>
          </a:xfrm>
          <a:custGeom>
            <a:avLst/>
            <a:gdLst/>
            <a:ahLst/>
            <a:cxnLst/>
            <a:rect l="l" t="t" r="r" b="b"/>
            <a:pathLst>
              <a:path w="271762" h="154885">
                <a:moveTo>
                  <a:pt x="0" y="154885"/>
                </a:moveTo>
                <a:lnTo>
                  <a:pt x="271762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5300973" y="5053538"/>
            <a:ext cx="330350" cy="190534"/>
          </a:xfrm>
          <a:custGeom>
            <a:avLst/>
            <a:gdLst/>
            <a:ahLst/>
            <a:cxnLst/>
            <a:rect l="l" t="t" r="r" b="b"/>
            <a:pathLst>
              <a:path w="330350" h="190534">
                <a:moveTo>
                  <a:pt x="0" y="190534"/>
                </a:moveTo>
                <a:lnTo>
                  <a:pt x="33035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5300973" y="5028401"/>
            <a:ext cx="284443" cy="162502"/>
          </a:xfrm>
          <a:custGeom>
            <a:avLst/>
            <a:gdLst/>
            <a:ahLst/>
            <a:cxnLst/>
            <a:rect l="l" t="t" r="r" b="b"/>
            <a:pathLst>
              <a:path w="284443" h="162502">
                <a:moveTo>
                  <a:pt x="0" y="162502"/>
                </a:moveTo>
                <a:lnTo>
                  <a:pt x="284443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4970749" y="5053538"/>
            <a:ext cx="330223" cy="190534"/>
          </a:xfrm>
          <a:custGeom>
            <a:avLst/>
            <a:gdLst/>
            <a:ahLst/>
            <a:cxnLst/>
            <a:rect l="l" t="t" r="r" b="b"/>
            <a:pathLst>
              <a:path w="330223" h="190534">
                <a:moveTo>
                  <a:pt x="330223" y="190534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5300973" y="4482366"/>
            <a:ext cx="330350" cy="190559"/>
          </a:xfrm>
          <a:custGeom>
            <a:avLst/>
            <a:gdLst/>
            <a:ahLst/>
            <a:cxnLst/>
            <a:rect l="l" t="t" r="r" b="b"/>
            <a:pathLst>
              <a:path w="330350" h="190559">
                <a:moveTo>
                  <a:pt x="330350" y="190559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5300973" y="4535561"/>
            <a:ext cx="284443" cy="165295"/>
          </a:xfrm>
          <a:custGeom>
            <a:avLst/>
            <a:gdLst/>
            <a:ahLst/>
            <a:cxnLst/>
            <a:rect l="l" t="t" r="r" b="b"/>
            <a:pathLst>
              <a:path w="284443" h="165295">
                <a:moveTo>
                  <a:pt x="284443" y="165295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4970749" y="4482366"/>
            <a:ext cx="330223" cy="190559"/>
          </a:xfrm>
          <a:custGeom>
            <a:avLst/>
            <a:gdLst/>
            <a:ahLst/>
            <a:cxnLst/>
            <a:rect l="l" t="t" r="r" b="b"/>
            <a:pathLst>
              <a:path w="330223" h="190559">
                <a:moveTo>
                  <a:pt x="330223" y="0"/>
                </a:moveTo>
                <a:lnTo>
                  <a:pt x="0" y="190559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5631323" y="4464466"/>
            <a:ext cx="208228" cy="208460"/>
          </a:xfrm>
          <a:custGeom>
            <a:avLst/>
            <a:gdLst/>
            <a:ahLst/>
            <a:cxnLst/>
            <a:rect l="l" t="t" r="r" b="b"/>
            <a:pathLst>
              <a:path w="208228" h="208460">
                <a:moveTo>
                  <a:pt x="0" y="208460"/>
                </a:moveTo>
                <a:lnTo>
                  <a:pt x="208228" y="0"/>
                </a:lnTo>
              </a:path>
            </a:pathLst>
          </a:custGeom>
          <a:ln w="100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5059519" y="6132735"/>
            <a:ext cx="330477" cy="190487"/>
          </a:xfrm>
          <a:custGeom>
            <a:avLst/>
            <a:gdLst/>
            <a:ahLst/>
            <a:cxnLst/>
            <a:rect l="l" t="t" r="r" b="b"/>
            <a:pathLst>
              <a:path w="330477" h="190487">
                <a:moveTo>
                  <a:pt x="0" y="190487"/>
                </a:moveTo>
                <a:lnTo>
                  <a:pt x="330477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5059519" y="6107509"/>
            <a:ext cx="284570" cy="162242"/>
          </a:xfrm>
          <a:custGeom>
            <a:avLst/>
            <a:gdLst/>
            <a:ahLst/>
            <a:cxnLst/>
            <a:rect l="l" t="t" r="r" b="b"/>
            <a:pathLst>
              <a:path w="284570" h="162242">
                <a:moveTo>
                  <a:pt x="0" y="162242"/>
                </a:moveTo>
                <a:lnTo>
                  <a:pt x="28457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4729422" y="6132735"/>
            <a:ext cx="330096" cy="190487"/>
          </a:xfrm>
          <a:custGeom>
            <a:avLst/>
            <a:gdLst/>
            <a:ahLst/>
            <a:cxnLst/>
            <a:rect l="l" t="t" r="r" b="b"/>
            <a:pathLst>
              <a:path w="330096" h="190487">
                <a:moveTo>
                  <a:pt x="330096" y="190487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5059519" y="5561563"/>
            <a:ext cx="330477" cy="190483"/>
          </a:xfrm>
          <a:custGeom>
            <a:avLst/>
            <a:gdLst/>
            <a:ahLst/>
            <a:cxnLst/>
            <a:rect l="l" t="t" r="r" b="b"/>
            <a:pathLst>
              <a:path w="330477" h="190483">
                <a:moveTo>
                  <a:pt x="330477" y="190483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5059519" y="5614732"/>
            <a:ext cx="284570" cy="164965"/>
          </a:xfrm>
          <a:custGeom>
            <a:avLst/>
            <a:gdLst/>
            <a:ahLst/>
            <a:cxnLst/>
            <a:rect l="l" t="t" r="r" b="b"/>
            <a:pathLst>
              <a:path w="284570" h="164965">
                <a:moveTo>
                  <a:pt x="284570" y="164965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4729422" y="5561563"/>
            <a:ext cx="330096" cy="190483"/>
          </a:xfrm>
          <a:custGeom>
            <a:avLst/>
            <a:gdLst/>
            <a:ahLst/>
            <a:cxnLst/>
            <a:rect l="l" t="t" r="r" b="b"/>
            <a:pathLst>
              <a:path w="330096" h="190483">
                <a:moveTo>
                  <a:pt x="330096" y="0"/>
                </a:moveTo>
                <a:lnTo>
                  <a:pt x="0" y="190483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5389996" y="5594368"/>
            <a:ext cx="271762" cy="157678"/>
          </a:xfrm>
          <a:custGeom>
            <a:avLst/>
            <a:gdLst/>
            <a:ahLst/>
            <a:cxnLst/>
            <a:rect l="l" t="t" r="r" b="b"/>
            <a:pathLst>
              <a:path w="271762" h="157678">
                <a:moveTo>
                  <a:pt x="0" y="157678"/>
                </a:moveTo>
                <a:lnTo>
                  <a:pt x="271762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5717684" y="5261999"/>
            <a:ext cx="58334" cy="225739"/>
          </a:xfrm>
          <a:custGeom>
            <a:avLst/>
            <a:gdLst/>
            <a:ahLst/>
            <a:cxnLst/>
            <a:rect l="l" t="t" r="r" b="b"/>
            <a:pathLst>
              <a:path w="58334" h="225739">
                <a:moveTo>
                  <a:pt x="0" y="225739"/>
                </a:moveTo>
                <a:lnTo>
                  <a:pt x="58334" y="0"/>
                </a:lnTo>
              </a:path>
            </a:pathLst>
          </a:custGeom>
          <a:ln w="100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5760800" y="5274453"/>
            <a:ext cx="60870" cy="226043"/>
          </a:xfrm>
          <a:custGeom>
            <a:avLst/>
            <a:gdLst/>
            <a:ahLst/>
            <a:cxnLst/>
            <a:rect l="l" t="t" r="r" b="b"/>
            <a:pathLst>
              <a:path w="60870" h="226043">
                <a:moveTo>
                  <a:pt x="0" y="226043"/>
                </a:moveTo>
                <a:lnTo>
                  <a:pt x="60870" y="0"/>
                </a:lnTo>
              </a:path>
            </a:pathLst>
          </a:custGeom>
          <a:ln w="100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5786036" y="5581914"/>
            <a:ext cx="231308" cy="63503"/>
          </a:xfrm>
          <a:custGeom>
            <a:avLst/>
            <a:gdLst/>
            <a:ahLst/>
            <a:cxnLst/>
            <a:rect l="l" t="t" r="r" b="b"/>
            <a:pathLst>
              <a:path w="231308" h="63503">
                <a:moveTo>
                  <a:pt x="0" y="0"/>
                </a:moveTo>
                <a:lnTo>
                  <a:pt x="231308" y="63503"/>
                </a:lnTo>
              </a:path>
            </a:pathLst>
          </a:custGeom>
          <a:ln w="100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3215640" y="1773936"/>
            <a:ext cx="4175760" cy="4823460"/>
          </a:xfrm>
          <a:custGeom>
            <a:avLst/>
            <a:gdLst/>
            <a:ahLst/>
            <a:cxnLst/>
            <a:rect l="l" t="t" r="r" b="b"/>
            <a:pathLst>
              <a:path w="4175760" h="4823460">
                <a:moveTo>
                  <a:pt x="0" y="4823460"/>
                </a:moveTo>
                <a:lnTo>
                  <a:pt x="4175760" y="4823460"/>
                </a:lnTo>
                <a:lnTo>
                  <a:pt x="4175760" y="0"/>
                </a:lnTo>
                <a:lnTo>
                  <a:pt x="0" y="0"/>
                </a:lnTo>
                <a:lnTo>
                  <a:pt x="0" y="48234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3215640" y="1773936"/>
            <a:ext cx="4175760" cy="4823460"/>
          </a:xfrm>
          <a:custGeom>
            <a:avLst/>
            <a:gdLst/>
            <a:ahLst/>
            <a:cxnLst/>
            <a:rect l="l" t="t" r="r" b="b"/>
            <a:pathLst>
              <a:path w="4175760" h="4823460">
                <a:moveTo>
                  <a:pt x="0" y="4823460"/>
                </a:moveTo>
                <a:lnTo>
                  <a:pt x="4175760" y="4823460"/>
                </a:lnTo>
                <a:lnTo>
                  <a:pt x="4175760" y="0"/>
                </a:lnTo>
                <a:lnTo>
                  <a:pt x="0" y="0"/>
                </a:lnTo>
                <a:lnTo>
                  <a:pt x="0" y="482346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148669" y="1257701"/>
            <a:ext cx="330096" cy="190559"/>
          </a:xfrm>
          <a:custGeom>
            <a:avLst/>
            <a:gdLst/>
            <a:ahLst/>
            <a:cxnLst/>
            <a:rect l="l" t="t" r="r" b="b"/>
            <a:pathLst>
              <a:path w="330096" h="190559">
                <a:moveTo>
                  <a:pt x="0" y="190559"/>
                </a:moveTo>
                <a:lnTo>
                  <a:pt x="330096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148669" y="1232183"/>
            <a:ext cx="284443" cy="162502"/>
          </a:xfrm>
          <a:custGeom>
            <a:avLst/>
            <a:gdLst/>
            <a:ahLst/>
            <a:cxnLst/>
            <a:rect l="l" t="t" r="r" b="b"/>
            <a:pathLst>
              <a:path w="284443" h="162502">
                <a:moveTo>
                  <a:pt x="0" y="162502"/>
                </a:moveTo>
                <a:lnTo>
                  <a:pt x="284443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478766" y="876708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38099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148669" y="686276"/>
            <a:ext cx="330096" cy="190432"/>
          </a:xfrm>
          <a:custGeom>
            <a:avLst/>
            <a:gdLst/>
            <a:ahLst/>
            <a:cxnLst/>
            <a:rect l="l" t="t" r="r" b="b"/>
            <a:pathLst>
              <a:path w="330096" h="190432">
                <a:moveTo>
                  <a:pt x="330096" y="190432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148669" y="739724"/>
            <a:ext cx="284443" cy="164914"/>
          </a:xfrm>
          <a:custGeom>
            <a:avLst/>
            <a:gdLst/>
            <a:ahLst/>
            <a:cxnLst/>
            <a:rect l="l" t="t" r="r" b="b"/>
            <a:pathLst>
              <a:path w="284443" h="164914">
                <a:moveTo>
                  <a:pt x="284443" y="164914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818191" y="686276"/>
            <a:ext cx="330477" cy="190432"/>
          </a:xfrm>
          <a:custGeom>
            <a:avLst/>
            <a:gdLst/>
            <a:ahLst/>
            <a:cxnLst/>
            <a:rect l="l" t="t" r="r" b="b"/>
            <a:pathLst>
              <a:path w="330477" h="190432">
                <a:moveTo>
                  <a:pt x="330477" y="0"/>
                </a:moveTo>
                <a:lnTo>
                  <a:pt x="0" y="190432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818191" y="876708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0"/>
                </a:moveTo>
                <a:lnTo>
                  <a:pt x="0" y="380992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864098" y="904639"/>
            <a:ext cx="0" cy="327544"/>
          </a:xfrm>
          <a:custGeom>
            <a:avLst/>
            <a:gdLst/>
            <a:ahLst/>
            <a:cxnLst/>
            <a:rect l="l" t="t" r="r" b="b"/>
            <a:pathLst>
              <a:path w="0" h="327544">
                <a:moveTo>
                  <a:pt x="0" y="0"/>
                </a:moveTo>
                <a:lnTo>
                  <a:pt x="0" y="327544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4818191" y="1257701"/>
            <a:ext cx="330477" cy="190559"/>
          </a:xfrm>
          <a:custGeom>
            <a:avLst/>
            <a:gdLst/>
            <a:ahLst/>
            <a:cxnLst/>
            <a:rect l="l" t="t" r="r" b="b"/>
            <a:pathLst>
              <a:path w="330477" h="190559">
                <a:moveTo>
                  <a:pt x="330477" y="190559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5478766" y="726901"/>
            <a:ext cx="261744" cy="149807"/>
          </a:xfrm>
          <a:custGeom>
            <a:avLst/>
            <a:gdLst/>
            <a:ahLst/>
            <a:cxnLst/>
            <a:rect l="l" t="t" r="r" b="b"/>
            <a:pathLst>
              <a:path w="261744" h="149807">
                <a:moveTo>
                  <a:pt x="0" y="149807"/>
                </a:moveTo>
                <a:lnTo>
                  <a:pt x="261744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752919" y="621405"/>
            <a:ext cx="173384" cy="1522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14">
                <a:latin typeface="Arial"/>
                <a:cs typeface="Arial"/>
              </a:rPr>
              <a:t>B</a:t>
            </a:r>
            <a:r>
              <a:rPr dirty="0" smtClean="0" sz="1000" spc="0">
                <a:latin typeface="Arial"/>
                <a:cs typeface="Arial"/>
              </a:rPr>
              <a:t>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49835" y="881105"/>
            <a:ext cx="830515" cy="1778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Times New Roman"/>
                <a:cs typeface="Times New Roman"/>
              </a:rPr>
              <a:t>h</a:t>
            </a:r>
            <a:r>
              <a:rPr dirty="0" smtClean="0" sz="1200" spc="-9">
                <a:latin typeface="Times New Roman"/>
                <a:cs typeface="Times New Roman"/>
              </a:rPr>
              <a:t>a</a:t>
            </a:r>
            <a:r>
              <a:rPr dirty="0" smtClean="0" sz="1200" spc="-14">
                <a:latin typeface="Times New Roman"/>
                <a:cs typeface="Times New Roman"/>
              </a:rPr>
              <a:t>l</a:t>
            </a:r>
            <a:r>
              <a:rPr dirty="0" smtClean="0" sz="1200" spc="0">
                <a:latin typeface="Times New Roman"/>
                <a:cs typeface="Times New Roman"/>
              </a:rPr>
              <a:t>og</a:t>
            </a:r>
            <a:r>
              <a:rPr dirty="0" smtClean="0" sz="1200" spc="-14">
                <a:latin typeface="Times New Roman"/>
                <a:cs typeface="Times New Roman"/>
              </a:rPr>
              <a:t>é</a:t>
            </a:r>
            <a:r>
              <a:rPr dirty="0" smtClean="0" sz="1200" spc="0">
                <a:latin typeface="Times New Roman"/>
                <a:cs typeface="Times New Roman"/>
              </a:rPr>
              <a:t>n</a:t>
            </a:r>
            <a:r>
              <a:rPr dirty="0" smtClean="0" sz="1200" spc="4">
                <a:latin typeface="Times New Roman"/>
                <a:cs typeface="Times New Roman"/>
              </a:rPr>
              <a:t>a</a:t>
            </a:r>
            <a:r>
              <a:rPr dirty="0" smtClean="0" sz="1200" spc="4">
                <a:latin typeface="Times New Roman"/>
                <a:cs typeface="Times New Roman"/>
              </a:rPr>
              <a:t>t</a:t>
            </a:r>
            <a:r>
              <a:rPr dirty="0" smtClean="0" sz="1200" spc="-14">
                <a:latin typeface="Times New Roman"/>
                <a:cs typeface="Times New Roman"/>
              </a:rPr>
              <a:t>i</a:t>
            </a:r>
            <a:r>
              <a:rPr dirty="0" smtClean="0" sz="1200" spc="0">
                <a:latin typeface="Times New Roman"/>
                <a:cs typeface="Times New Roman"/>
              </a:rPr>
              <a:t>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48290" y="6461063"/>
            <a:ext cx="858529" cy="239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201</a:t>
            </a:r>
            <a:r>
              <a:rPr dirty="0" smtClean="0" baseline="-5012" sz="1500" spc="-329">
                <a:latin typeface="Segoe UI"/>
                <a:cs typeface="Segoe UI"/>
              </a:rPr>
              <a:t>5</a:t>
            </a:r>
            <a:r>
              <a:rPr dirty="0" smtClean="0" baseline="18284" sz="1800" spc="4">
                <a:latin typeface="Verdana"/>
                <a:cs typeface="Verdana"/>
              </a:rPr>
              <a:t>96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96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0781" y="1117924"/>
            <a:ext cx="381164" cy="6560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3471946" y="1117924"/>
            <a:ext cx="1143215" cy="6560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4615162" y="1117924"/>
            <a:ext cx="2776237" cy="6560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3090781" y="1773936"/>
            <a:ext cx="124858" cy="19847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3215640" y="1773936"/>
            <a:ext cx="4175760" cy="48234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090781" y="3758721"/>
            <a:ext cx="124858" cy="28386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bject 10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4609358" y="887218"/>
            <a:ext cx="205866" cy="119400"/>
          </a:xfrm>
          <a:custGeom>
            <a:avLst/>
            <a:gdLst/>
            <a:ahLst/>
            <a:cxnLst/>
            <a:rect l="l" t="t" r="r" b="b"/>
            <a:pathLst>
              <a:path w="205866" h="119400">
                <a:moveTo>
                  <a:pt x="205866" y="0"/>
                </a:moveTo>
                <a:lnTo>
                  <a:pt x="0" y="119400"/>
                </a:lnTo>
              </a:path>
            </a:pathLst>
          </a:custGeom>
          <a:ln w="45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4815225" y="887218"/>
            <a:ext cx="205583" cy="119401"/>
          </a:xfrm>
          <a:custGeom>
            <a:avLst/>
            <a:gdLst/>
            <a:ahLst/>
            <a:cxnLst/>
            <a:rect l="l" t="t" r="r" b="b"/>
            <a:pathLst>
              <a:path w="205583" h="119401">
                <a:moveTo>
                  <a:pt x="205583" y="119401"/>
                </a:moveTo>
                <a:lnTo>
                  <a:pt x="0" y="0"/>
                </a:lnTo>
              </a:path>
            </a:pathLst>
          </a:custGeom>
          <a:ln w="45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5020808" y="1006619"/>
            <a:ext cx="0" cy="239862"/>
          </a:xfrm>
          <a:custGeom>
            <a:avLst/>
            <a:gdLst/>
            <a:ahLst/>
            <a:cxnLst/>
            <a:rect l="l" t="t" r="r" b="b"/>
            <a:pathLst>
              <a:path w="0" h="239862">
                <a:moveTo>
                  <a:pt x="0" y="239862"/>
                </a:moveTo>
                <a:lnTo>
                  <a:pt x="0" y="0"/>
                </a:lnTo>
              </a:path>
            </a:pathLst>
          </a:custGeom>
          <a:ln w="45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4815225" y="1246481"/>
            <a:ext cx="205583" cy="119484"/>
          </a:xfrm>
          <a:custGeom>
            <a:avLst/>
            <a:gdLst/>
            <a:ahLst/>
            <a:cxnLst/>
            <a:rect l="l" t="t" r="r" b="b"/>
            <a:pathLst>
              <a:path w="205583" h="119484">
                <a:moveTo>
                  <a:pt x="0" y="119484"/>
                </a:moveTo>
                <a:lnTo>
                  <a:pt x="205583" y="0"/>
                </a:lnTo>
              </a:path>
            </a:pathLst>
          </a:custGeom>
          <a:ln w="45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4609359" y="1246481"/>
            <a:ext cx="205866" cy="119484"/>
          </a:xfrm>
          <a:custGeom>
            <a:avLst/>
            <a:gdLst/>
            <a:ahLst/>
            <a:cxnLst/>
            <a:rect l="l" t="t" r="r" b="b"/>
            <a:pathLst>
              <a:path w="205866" h="119484">
                <a:moveTo>
                  <a:pt x="0" y="0"/>
                </a:moveTo>
                <a:lnTo>
                  <a:pt x="205866" y="119484"/>
                </a:lnTo>
              </a:path>
            </a:pathLst>
          </a:custGeom>
          <a:ln w="45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4609358" y="1006619"/>
            <a:ext cx="0" cy="239862"/>
          </a:xfrm>
          <a:custGeom>
            <a:avLst/>
            <a:gdLst/>
            <a:ahLst/>
            <a:cxnLst/>
            <a:rect l="l" t="t" r="r" b="b"/>
            <a:pathLst>
              <a:path w="0" h="239862">
                <a:moveTo>
                  <a:pt x="0" y="0"/>
                </a:moveTo>
                <a:lnTo>
                  <a:pt x="0" y="239862"/>
                </a:lnTo>
              </a:path>
            </a:pathLst>
          </a:custGeom>
          <a:ln w="45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4815225" y="714908"/>
            <a:ext cx="0" cy="172309"/>
          </a:xfrm>
          <a:custGeom>
            <a:avLst/>
            <a:gdLst/>
            <a:ahLst/>
            <a:cxnLst/>
            <a:rect l="l" t="t" r="r" b="b"/>
            <a:pathLst>
              <a:path w="0" h="172309">
                <a:moveTo>
                  <a:pt x="0" y="172309"/>
                </a:moveTo>
                <a:lnTo>
                  <a:pt x="0" y="0"/>
                </a:lnTo>
              </a:path>
            </a:pathLst>
          </a:custGeom>
          <a:ln w="45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4670977" y="981595"/>
            <a:ext cx="283953" cy="285704"/>
          </a:xfrm>
          <a:custGeom>
            <a:avLst/>
            <a:gdLst/>
            <a:ahLst/>
            <a:cxnLst/>
            <a:rect l="l" t="t" r="r" b="b"/>
            <a:pathLst>
              <a:path w="283953" h="285704">
                <a:moveTo>
                  <a:pt x="0" y="142828"/>
                </a:moveTo>
                <a:lnTo>
                  <a:pt x="742" y="157606"/>
                </a:lnTo>
                <a:lnTo>
                  <a:pt x="2923" y="171949"/>
                </a:lnTo>
                <a:lnTo>
                  <a:pt x="6468" y="185783"/>
                </a:lnTo>
                <a:lnTo>
                  <a:pt x="11307" y="199033"/>
                </a:lnTo>
                <a:lnTo>
                  <a:pt x="17367" y="211626"/>
                </a:lnTo>
                <a:lnTo>
                  <a:pt x="24576" y="223489"/>
                </a:lnTo>
                <a:lnTo>
                  <a:pt x="32861" y="234546"/>
                </a:lnTo>
                <a:lnTo>
                  <a:pt x="42150" y="244726"/>
                </a:lnTo>
                <a:lnTo>
                  <a:pt x="52372" y="253953"/>
                </a:lnTo>
                <a:lnTo>
                  <a:pt x="63454" y="262154"/>
                </a:lnTo>
                <a:lnTo>
                  <a:pt x="75323" y="269255"/>
                </a:lnTo>
                <a:lnTo>
                  <a:pt x="87908" y="275183"/>
                </a:lnTo>
                <a:lnTo>
                  <a:pt x="101136" y="279863"/>
                </a:lnTo>
                <a:lnTo>
                  <a:pt x="114936" y="283222"/>
                </a:lnTo>
                <a:lnTo>
                  <a:pt x="129234" y="285186"/>
                </a:lnTo>
                <a:lnTo>
                  <a:pt x="141405" y="285704"/>
                </a:lnTo>
                <a:lnTo>
                  <a:pt x="156019" y="284957"/>
                </a:lnTo>
                <a:lnTo>
                  <a:pt x="170221" y="282766"/>
                </a:lnTo>
                <a:lnTo>
                  <a:pt x="183937" y="279202"/>
                </a:lnTo>
                <a:lnTo>
                  <a:pt x="197091" y="274340"/>
                </a:lnTo>
                <a:lnTo>
                  <a:pt x="209608" y="268251"/>
                </a:lnTo>
                <a:lnTo>
                  <a:pt x="221415" y="261010"/>
                </a:lnTo>
                <a:lnTo>
                  <a:pt x="232436" y="252688"/>
                </a:lnTo>
                <a:lnTo>
                  <a:pt x="242596" y="243359"/>
                </a:lnTo>
                <a:lnTo>
                  <a:pt x="251822" y="233095"/>
                </a:lnTo>
                <a:lnTo>
                  <a:pt x="260038" y="221970"/>
                </a:lnTo>
                <a:lnTo>
                  <a:pt x="267169" y="210057"/>
                </a:lnTo>
                <a:lnTo>
                  <a:pt x="273141" y="197427"/>
                </a:lnTo>
                <a:lnTo>
                  <a:pt x="277879" y="184155"/>
                </a:lnTo>
                <a:lnTo>
                  <a:pt x="281309" y="170314"/>
                </a:lnTo>
                <a:lnTo>
                  <a:pt x="283356" y="155975"/>
                </a:lnTo>
                <a:lnTo>
                  <a:pt x="283953" y="142828"/>
                </a:lnTo>
                <a:lnTo>
                  <a:pt x="283203" y="128112"/>
                </a:lnTo>
                <a:lnTo>
                  <a:pt x="281002" y="113827"/>
                </a:lnTo>
                <a:lnTo>
                  <a:pt x="277426" y="100046"/>
                </a:lnTo>
                <a:lnTo>
                  <a:pt x="272549" y="86843"/>
                </a:lnTo>
                <a:lnTo>
                  <a:pt x="266446" y="74291"/>
                </a:lnTo>
                <a:lnTo>
                  <a:pt x="259192" y="62462"/>
                </a:lnTo>
                <a:lnTo>
                  <a:pt x="250861" y="51429"/>
                </a:lnTo>
                <a:lnTo>
                  <a:pt x="241527" y="41265"/>
                </a:lnTo>
                <a:lnTo>
                  <a:pt x="231267" y="32044"/>
                </a:lnTo>
                <a:lnTo>
                  <a:pt x="220154" y="23838"/>
                </a:lnTo>
                <a:lnTo>
                  <a:pt x="208264" y="16720"/>
                </a:lnTo>
                <a:lnTo>
                  <a:pt x="195670" y="10764"/>
                </a:lnTo>
                <a:lnTo>
                  <a:pt x="182449" y="6041"/>
                </a:lnTo>
                <a:lnTo>
                  <a:pt x="168674" y="2626"/>
                </a:lnTo>
                <a:lnTo>
                  <a:pt x="154420" y="591"/>
                </a:lnTo>
                <a:lnTo>
                  <a:pt x="141405" y="0"/>
                </a:lnTo>
                <a:lnTo>
                  <a:pt x="126745" y="752"/>
                </a:lnTo>
                <a:lnTo>
                  <a:pt x="112525" y="2961"/>
                </a:lnTo>
                <a:lnTo>
                  <a:pt x="98816" y="6553"/>
                </a:lnTo>
                <a:lnTo>
                  <a:pt x="85691" y="11453"/>
                </a:lnTo>
                <a:lnTo>
                  <a:pt x="73222" y="17588"/>
                </a:lnTo>
                <a:lnTo>
                  <a:pt x="61482" y="24883"/>
                </a:lnTo>
                <a:lnTo>
                  <a:pt x="50542" y="33266"/>
                </a:lnTo>
                <a:lnTo>
                  <a:pt x="40474" y="42662"/>
                </a:lnTo>
                <a:lnTo>
                  <a:pt x="31352" y="52997"/>
                </a:lnTo>
                <a:lnTo>
                  <a:pt x="23247" y="64198"/>
                </a:lnTo>
                <a:lnTo>
                  <a:pt x="16231" y="76191"/>
                </a:lnTo>
                <a:lnTo>
                  <a:pt x="10377" y="88901"/>
                </a:lnTo>
                <a:lnTo>
                  <a:pt x="5757" y="102255"/>
                </a:lnTo>
                <a:lnTo>
                  <a:pt x="2443" y="116179"/>
                </a:lnTo>
                <a:lnTo>
                  <a:pt x="508" y="130600"/>
                </a:lnTo>
                <a:lnTo>
                  <a:pt x="0" y="142828"/>
                </a:lnTo>
                <a:close/>
              </a:path>
            </a:pathLst>
          </a:custGeom>
          <a:ln w="45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6550717" y="923086"/>
            <a:ext cx="205891" cy="119520"/>
          </a:xfrm>
          <a:custGeom>
            <a:avLst/>
            <a:gdLst/>
            <a:ahLst/>
            <a:cxnLst/>
            <a:rect l="l" t="t" r="r" b="b"/>
            <a:pathLst>
              <a:path w="205891" h="119520">
                <a:moveTo>
                  <a:pt x="205891" y="0"/>
                </a:moveTo>
                <a:lnTo>
                  <a:pt x="0" y="119520"/>
                </a:lnTo>
              </a:path>
            </a:pathLst>
          </a:custGeom>
          <a:ln w="45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6756609" y="923086"/>
            <a:ext cx="205535" cy="119520"/>
          </a:xfrm>
          <a:custGeom>
            <a:avLst/>
            <a:gdLst/>
            <a:ahLst/>
            <a:cxnLst/>
            <a:rect l="l" t="t" r="r" b="b"/>
            <a:pathLst>
              <a:path w="205535" h="119520">
                <a:moveTo>
                  <a:pt x="205535" y="119520"/>
                </a:moveTo>
                <a:lnTo>
                  <a:pt x="0" y="0"/>
                </a:lnTo>
              </a:path>
            </a:pathLst>
          </a:custGeom>
          <a:ln w="45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6962145" y="1042606"/>
            <a:ext cx="0" cy="239802"/>
          </a:xfrm>
          <a:custGeom>
            <a:avLst/>
            <a:gdLst/>
            <a:ahLst/>
            <a:cxnLst/>
            <a:rect l="l" t="t" r="r" b="b"/>
            <a:pathLst>
              <a:path w="0" h="239802">
                <a:moveTo>
                  <a:pt x="0" y="239802"/>
                </a:moveTo>
                <a:lnTo>
                  <a:pt x="0" y="0"/>
                </a:lnTo>
              </a:path>
            </a:pathLst>
          </a:custGeom>
          <a:ln w="45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6756609" y="1282409"/>
            <a:ext cx="205535" cy="119484"/>
          </a:xfrm>
          <a:custGeom>
            <a:avLst/>
            <a:gdLst/>
            <a:ahLst/>
            <a:cxnLst/>
            <a:rect l="l" t="t" r="r" b="b"/>
            <a:pathLst>
              <a:path w="205535" h="119484">
                <a:moveTo>
                  <a:pt x="0" y="119484"/>
                </a:moveTo>
                <a:lnTo>
                  <a:pt x="205535" y="0"/>
                </a:lnTo>
              </a:path>
            </a:pathLst>
          </a:custGeom>
          <a:ln w="45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6550718" y="1282409"/>
            <a:ext cx="205891" cy="119484"/>
          </a:xfrm>
          <a:custGeom>
            <a:avLst/>
            <a:gdLst/>
            <a:ahLst/>
            <a:cxnLst/>
            <a:rect l="l" t="t" r="r" b="b"/>
            <a:pathLst>
              <a:path w="205891" h="119484">
                <a:moveTo>
                  <a:pt x="0" y="0"/>
                </a:moveTo>
                <a:lnTo>
                  <a:pt x="205891" y="119484"/>
                </a:lnTo>
              </a:path>
            </a:pathLst>
          </a:custGeom>
          <a:ln w="45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6550717" y="1042606"/>
            <a:ext cx="0" cy="239802"/>
          </a:xfrm>
          <a:custGeom>
            <a:avLst/>
            <a:gdLst/>
            <a:ahLst/>
            <a:cxnLst/>
            <a:rect l="l" t="t" r="r" b="b"/>
            <a:pathLst>
              <a:path w="0" h="239802">
                <a:moveTo>
                  <a:pt x="0" y="0"/>
                </a:moveTo>
                <a:lnTo>
                  <a:pt x="0" y="239802"/>
                </a:lnTo>
              </a:path>
            </a:pathLst>
          </a:custGeom>
          <a:ln w="45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6756609" y="750896"/>
            <a:ext cx="0" cy="172190"/>
          </a:xfrm>
          <a:custGeom>
            <a:avLst/>
            <a:gdLst/>
            <a:ahLst/>
            <a:cxnLst/>
            <a:rect l="l" t="t" r="r" b="b"/>
            <a:pathLst>
              <a:path w="0" h="172190">
                <a:moveTo>
                  <a:pt x="0" y="172190"/>
                </a:moveTo>
                <a:lnTo>
                  <a:pt x="0" y="0"/>
                </a:lnTo>
              </a:path>
            </a:pathLst>
          </a:custGeom>
          <a:ln w="45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6612319" y="1017463"/>
            <a:ext cx="283959" cy="285764"/>
          </a:xfrm>
          <a:custGeom>
            <a:avLst/>
            <a:gdLst/>
            <a:ahLst/>
            <a:cxnLst/>
            <a:rect l="l" t="t" r="r" b="b"/>
            <a:pathLst>
              <a:path w="283959" h="285764">
                <a:moveTo>
                  <a:pt x="0" y="142899"/>
                </a:moveTo>
                <a:lnTo>
                  <a:pt x="742" y="157676"/>
                </a:lnTo>
                <a:lnTo>
                  <a:pt x="2921" y="172017"/>
                </a:lnTo>
                <a:lnTo>
                  <a:pt x="6466" y="185849"/>
                </a:lnTo>
                <a:lnTo>
                  <a:pt x="11303" y="199097"/>
                </a:lnTo>
                <a:lnTo>
                  <a:pt x="17361" y="211689"/>
                </a:lnTo>
                <a:lnTo>
                  <a:pt x="24568" y="223549"/>
                </a:lnTo>
                <a:lnTo>
                  <a:pt x="32852" y="234605"/>
                </a:lnTo>
                <a:lnTo>
                  <a:pt x="42141" y="244783"/>
                </a:lnTo>
                <a:lnTo>
                  <a:pt x="52362" y="254009"/>
                </a:lnTo>
                <a:lnTo>
                  <a:pt x="63445" y="262209"/>
                </a:lnTo>
                <a:lnTo>
                  <a:pt x="75315" y="269310"/>
                </a:lnTo>
                <a:lnTo>
                  <a:pt x="87903" y="275237"/>
                </a:lnTo>
                <a:lnTo>
                  <a:pt x="101135" y="279918"/>
                </a:lnTo>
                <a:lnTo>
                  <a:pt x="114940" y="283278"/>
                </a:lnTo>
                <a:lnTo>
                  <a:pt x="129245" y="285244"/>
                </a:lnTo>
                <a:lnTo>
                  <a:pt x="141446" y="285764"/>
                </a:lnTo>
                <a:lnTo>
                  <a:pt x="156070" y="285017"/>
                </a:lnTo>
                <a:lnTo>
                  <a:pt x="170280" y="282825"/>
                </a:lnTo>
                <a:lnTo>
                  <a:pt x="183999" y="279261"/>
                </a:lnTo>
                <a:lnTo>
                  <a:pt x="197155" y="274398"/>
                </a:lnTo>
                <a:lnTo>
                  <a:pt x="209672" y="268308"/>
                </a:lnTo>
                <a:lnTo>
                  <a:pt x="221477" y="261066"/>
                </a:lnTo>
                <a:lnTo>
                  <a:pt x="232495" y="252742"/>
                </a:lnTo>
                <a:lnTo>
                  <a:pt x="242650" y="243411"/>
                </a:lnTo>
                <a:lnTo>
                  <a:pt x="251870" y="233146"/>
                </a:lnTo>
                <a:lnTo>
                  <a:pt x="260080" y="222019"/>
                </a:lnTo>
                <a:lnTo>
                  <a:pt x="267204" y="210103"/>
                </a:lnTo>
                <a:lnTo>
                  <a:pt x="273170" y="197471"/>
                </a:lnTo>
                <a:lnTo>
                  <a:pt x="277901" y="184197"/>
                </a:lnTo>
                <a:lnTo>
                  <a:pt x="281325" y="170352"/>
                </a:lnTo>
                <a:lnTo>
                  <a:pt x="283365" y="156010"/>
                </a:lnTo>
                <a:lnTo>
                  <a:pt x="283959" y="142899"/>
                </a:lnTo>
                <a:lnTo>
                  <a:pt x="283210" y="128172"/>
                </a:lnTo>
                <a:lnTo>
                  <a:pt x="281013" y="113878"/>
                </a:lnTo>
                <a:lnTo>
                  <a:pt x="277441" y="100090"/>
                </a:lnTo>
                <a:lnTo>
                  <a:pt x="272570" y="86880"/>
                </a:lnTo>
                <a:lnTo>
                  <a:pt x="266474" y="74322"/>
                </a:lnTo>
                <a:lnTo>
                  <a:pt x="259228" y="62488"/>
                </a:lnTo>
                <a:lnTo>
                  <a:pt x="250904" y="51451"/>
                </a:lnTo>
                <a:lnTo>
                  <a:pt x="241579" y="41284"/>
                </a:lnTo>
                <a:lnTo>
                  <a:pt x="231326" y="32060"/>
                </a:lnTo>
                <a:lnTo>
                  <a:pt x="220220" y="23851"/>
                </a:lnTo>
                <a:lnTo>
                  <a:pt x="208335" y="16732"/>
                </a:lnTo>
                <a:lnTo>
                  <a:pt x="195746" y="10773"/>
                </a:lnTo>
                <a:lnTo>
                  <a:pt x="182527" y="6049"/>
                </a:lnTo>
                <a:lnTo>
                  <a:pt x="168752" y="2631"/>
                </a:lnTo>
                <a:lnTo>
                  <a:pt x="154495" y="593"/>
                </a:lnTo>
                <a:lnTo>
                  <a:pt x="141446" y="0"/>
                </a:lnTo>
                <a:lnTo>
                  <a:pt x="126782" y="752"/>
                </a:lnTo>
                <a:lnTo>
                  <a:pt x="112558" y="2959"/>
                </a:lnTo>
                <a:lnTo>
                  <a:pt x="98848" y="6548"/>
                </a:lnTo>
                <a:lnTo>
                  <a:pt x="85721" y="11445"/>
                </a:lnTo>
                <a:lnTo>
                  <a:pt x="73252" y="17577"/>
                </a:lnTo>
                <a:lnTo>
                  <a:pt x="61511" y="24869"/>
                </a:lnTo>
                <a:lnTo>
                  <a:pt x="50571" y="33248"/>
                </a:lnTo>
                <a:lnTo>
                  <a:pt x="40503" y="42640"/>
                </a:lnTo>
                <a:lnTo>
                  <a:pt x="31381" y="52972"/>
                </a:lnTo>
                <a:lnTo>
                  <a:pt x="23275" y="64170"/>
                </a:lnTo>
                <a:lnTo>
                  <a:pt x="16257" y="76161"/>
                </a:lnTo>
                <a:lnTo>
                  <a:pt x="10401" y="88870"/>
                </a:lnTo>
                <a:lnTo>
                  <a:pt x="5777" y="102224"/>
                </a:lnTo>
                <a:lnTo>
                  <a:pt x="2457" y="116150"/>
                </a:lnTo>
                <a:lnTo>
                  <a:pt x="515" y="130573"/>
                </a:lnTo>
                <a:lnTo>
                  <a:pt x="0" y="142899"/>
                </a:lnTo>
                <a:close/>
              </a:path>
            </a:pathLst>
          </a:custGeom>
          <a:ln w="45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6197220" y="1105607"/>
            <a:ext cx="89203" cy="53897"/>
          </a:xfrm>
          <a:custGeom>
            <a:avLst/>
            <a:gdLst/>
            <a:ahLst/>
            <a:cxnLst/>
            <a:rect l="l" t="t" r="r" b="b"/>
            <a:pathLst>
              <a:path w="89203" h="53897">
                <a:moveTo>
                  <a:pt x="89203" y="26811"/>
                </a:moveTo>
                <a:lnTo>
                  <a:pt x="0" y="0"/>
                </a:lnTo>
                <a:lnTo>
                  <a:pt x="17888" y="26811"/>
                </a:lnTo>
                <a:lnTo>
                  <a:pt x="0" y="53897"/>
                </a:lnTo>
                <a:lnTo>
                  <a:pt x="89203" y="26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5811618" y="1132419"/>
            <a:ext cx="474805" cy="0"/>
          </a:xfrm>
          <a:custGeom>
            <a:avLst/>
            <a:gdLst/>
            <a:ahLst/>
            <a:cxnLst/>
            <a:rect l="l" t="t" r="r" b="b"/>
            <a:pathLst>
              <a:path w="474805" h="0">
                <a:moveTo>
                  <a:pt x="0" y="0"/>
                </a:moveTo>
                <a:lnTo>
                  <a:pt x="474805" y="0"/>
                </a:lnTo>
              </a:path>
            </a:pathLst>
          </a:custGeom>
          <a:ln w="45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6197220" y="1105607"/>
            <a:ext cx="89203" cy="53897"/>
          </a:xfrm>
          <a:custGeom>
            <a:avLst/>
            <a:gdLst/>
            <a:ahLst/>
            <a:cxnLst/>
            <a:rect l="l" t="t" r="r" b="b"/>
            <a:pathLst>
              <a:path w="89203" h="53897">
                <a:moveTo>
                  <a:pt x="89203" y="26811"/>
                </a:moveTo>
                <a:lnTo>
                  <a:pt x="0" y="53897"/>
                </a:lnTo>
                <a:lnTo>
                  <a:pt x="17888" y="26811"/>
                </a:lnTo>
                <a:lnTo>
                  <a:pt x="0" y="0"/>
                </a:lnTo>
                <a:lnTo>
                  <a:pt x="89203" y="26811"/>
                </a:lnTo>
                <a:close/>
              </a:path>
            </a:pathLst>
          </a:custGeom>
          <a:ln w="45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5401873" y="1655984"/>
            <a:ext cx="53664" cy="89824"/>
          </a:xfrm>
          <a:custGeom>
            <a:avLst/>
            <a:gdLst/>
            <a:ahLst/>
            <a:cxnLst/>
            <a:rect l="l" t="t" r="r" b="b"/>
            <a:pathLst>
              <a:path w="53664" h="89824">
                <a:moveTo>
                  <a:pt x="26974" y="17957"/>
                </a:moveTo>
                <a:lnTo>
                  <a:pt x="0" y="0"/>
                </a:lnTo>
                <a:lnTo>
                  <a:pt x="26974" y="89824"/>
                </a:lnTo>
                <a:lnTo>
                  <a:pt x="53664" y="0"/>
                </a:lnTo>
                <a:lnTo>
                  <a:pt x="26974" y="179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5428847" y="1267299"/>
            <a:ext cx="0" cy="478509"/>
          </a:xfrm>
          <a:custGeom>
            <a:avLst/>
            <a:gdLst/>
            <a:ahLst/>
            <a:cxnLst/>
            <a:rect l="l" t="t" r="r" b="b"/>
            <a:pathLst>
              <a:path w="0" h="478509">
                <a:moveTo>
                  <a:pt x="0" y="0"/>
                </a:moveTo>
                <a:lnTo>
                  <a:pt x="0" y="478509"/>
                </a:lnTo>
              </a:path>
            </a:pathLst>
          </a:custGeom>
          <a:ln w="45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5401873" y="1655984"/>
            <a:ext cx="53664" cy="89824"/>
          </a:xfrm>
          <a:custGeom>
            <a:avLst/>
            <a:gdLst/>
            <a:ahLst/>
            <a:cxnLst/>
            <a:rect l="l" t="t" r="r" b="b"/>
            <a:pathLst>
              <a:path w="53664" h="89824">
                <a:moveTo>
                  <a:pt x="26974" y="89824"/>
                </a:moveTo>
                <a:lnTo>
                  <a:pt x="0" y="0"/>
                </a:lnTo>
                <a:lnTo>
                  <a:pt x="26974" y="17957"/>
                </a:lnTo>
                <a:lnTo>
                  <a:pt x="53664" y="0"/>
                </a:lnTo>
                <a:lnTo>
                  <a:pt x="26974" y="89824"/>
                </a:lnTo>
                <a:close/>
              </a:path>
            </a:pathLst>
          </a:custGeom>
          <a:ln w="45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5017008" y="1773936"/>
            <a:ext cx="286512" cy="359663"/>
          </a:xfrm>
          <a:custGeom>
            <a:avLst/>
            <a:gdLst/>
            <a:ahLst/>
            <a:cxnLst/>
            <a:rect l="l" t="t" r="r" b="b"/>
            <a:pathLst>
              <a:path w="286512" h="359663">
                <a:moveTo>
                  <a:pt x="0" y="179831"/>
                </a:moveTo>
                <a:lnTo>
                  <a:pt x="578" y="163556"/>
                </a:lnTo>
                <a:lnTo>
                  <a:pt x="2281" y="147688"/>
                </a:lnTo>
                <a:lnTo>
                  <a:pt x="5059" y="132288"/>
                </a:lnTo>
                <a:lnTo>
                  <a:pt x="8862" y="117420"/>
                </a:lnTo>
                <a:lnTo>
                  <a:pt x="13641" y="103145"/>
                </a:lnTo>
                <a:lnTo>
                  <a:pt x="19344" y="89527"/>
                </a:lnTo>
                <a:lnTo>
                  <a:pt x="25924" y="76627"/>
                </a:lnTo>
                <a:lnTo>
                  <a:pt x="33330" y="64509"/>
                </a:lnTo>
                <a:lnTo>
                  <a:pt x="41513" y="53233"/>
                </a:lnTo>
                <a:lnTo>
                  <a:pt x="50422" y="42864"/>
                </a:lnTo>
                <a:lnTo>
                  <a:pt x="60008" y="33462"/>
                </a:lnTo>
                <a:lnTo>
                  <a:pt x="70222" y="25092"/>
                </a:lnTo>
                <a:lnTo>
                  <a:pt x="81014" y="17814"/>
                </a:lnTo>
                <a:lnTo>
                  <a:pt x="92333" y="11692"/>
                </a:lnTo>
                <a:lnTo>
                  <a:pt x="104131" y="6788"/>
                </a:lnTo>
                <a:lnTo>
                  <a:pt x="116357" y="3164"/>
                </a:lnTo>
                <a:lnTo>
                  <a:pt x="128963" y="883"/>
                </a:lnTo>
                <a:lnTo>
                  <a:pt x="141897" y="7"/>
                </a:lnTo>
                <a:lnTo>
                  <a:pt x="143255" y="0"/>
                </a:lnTo>
                <a:lnTo>
                  <a:pt x="156221" y="726"/>
                </a:lnTo>
                <a:lnTo>
                  <a:pt x="168863" y="2864"/>
                </a:lnTo>
                <a:lnTo>
                  <a:pt x="181131" y="6352"/>
                </a:lnTo>
                <a:lnTo>
                  <a:pt x="192976" y="11126"/>
                </a:lnTo>
                <a:lnTo>
                  <a:pt x="204347" y="17125"/>
                </a:lnTo>
                <a:lnTo>
                  <a:pt x="215196" y="24285"/>
                </a:lnTo>
                <a:lnTo>
                  <a:pt x="225472" y="32545"/>
                </a:lnTo>
                <a:lnTo>
                  <a:pt x="235126" y="41843"/>
                </a:lnTo>
                <a:lnTo>
                  <a:pt x="244107" y="52115"/>
                </a:lnTo>
                <a:lnTo>
                  <a:pt x="252368" y="63299"/>
                </a:lnTo>
                <a:lnTo>
                  <a:pt x="259856" y="75333"/>
                </a:lnTo>
                <a:lnTo>
                  <a:pt x="266524" y="88155"/>
                </a:lnTo>
                <a:lnTo>
                  <a:pt x="272321" y="101702"/>
                </a:lnTo>
                <a:lnTo>
                  <a:pt x="277198" y="115911"/>
                </a:lnTo>
                <a:lnTo>
                  <a:pt x="281104" y="130721"/>
                </a:lnTo>
                <a:lnTo>
                  <a:pt x="283991" y="146068"/>
                </a:lnTo>
                <a:lnTo>
                  <a:pt x="285808" y="161891"/>
                </a:lnTo>
                <a:lnTo>
                  <a:pt x="286505" y="178127"/>
                </a:lnTo>
                <a:lnTo>
                  <a:pt x="286512" y="179831"/>
                </a:lnTo>
                <a:lnTo>
                  <a:pt x="285933" y="196107"/>
                </a:lnTo>
                <a:lnTo>
                  <a:pt x="284230" y="211975"/>
                </a:lnTo>
                <a:lnTo>
                  <a:pt x="281452" y="227375"/>
                </a:lnTo>
                <a:lnTo>
                  <a:pt x="277649" y="242243"/>
                </a:lnTo>
                <a:lnTo>
                  <a:pt x="272870" y="256518"/>
                </a:lnTo>
                <a:lnTo>
                  <a:pt x="267167" y="270136"/>
                </a:lnTo>
                <a:lnTo>
                  <a:pt x="260587" y="283036"/>
                </a:lnTo>
                <a:lnTo>
                  <a:pt x="253181" y="295154"/>
                </a:lnTo>
                <a:lnTo>
                  <a:pt x="244998" y="306430"/>
                </a:lnTo>
                <a:lnTo>
                  <a:pt x="236089" y="316799"/>
                </a:lnTo>
                <a:lnTo>
                  <a:pt x="226503" y="326201"/>
                </a:lnTo>
                <a:lnTo>
                  <a:pt x="216289" y="334571"/>
                </a:lnTo>
                <a:lnTo>
                  <a:pt x="205497" y="341849"/>
                </a:lnTo>
                <a:lnTo>
                  <a:pt x="194178" y="347971"/>
                </a:lnTo>
                <a:lnTo>
                  <a:pt x="182380" y="352875"/>
                </a:lnTo>
                <a:lnTo>
                  <a:pt x="170154" y="356499"/>
                </a:lnTo>
                <a:lnTo>
                  <a:pt x="157548" y="358780"/>
                </a:lnTo>
                <a:lnTo>
                  <a:pt x="144614" y="359656"/>
                </a:lnTo>
                <a:lnTo>
                  <a:pt x="143255" y="359663"/>
                </a:lnTo>
                <a:lnTo>
                  <a:pt x="130290" y="358937"/>
                </a:lnTo>
                <a:lnTo>
                  <a:pt x="117648" y="356799"/>
                </a:lnTo>
                <a:lnTo>
                  <a:pt x="105380" y="353311"/>
                </a:lnTo>
                <a:lnTo>
                  <a:pt x="93535" y="348537"/>
                </a:lnTo>
                <a:lnTo>
                  <a:pt x="82164" y="342538"/>
                </a:lnTo>
                <a:lnTo>
                  <a:pt x="71315" y="335378"/>
                </a:lnTo>
                <a:lnTo>
                  <a:pt x="61039" y="327118"/>
                </a:lnTo>
                <a:lnTo>
                  <a:pt x="51385" y="317820"/>
                </a:lnTo>
                <a:lnTo>
                  <a:pt x="42404" y="307548"/>
                </a:lnTo>
                <a:lnTo>
                  <a:pt x="34143" y="296364"/>
                </a:lnTo>
                <a:lnTo>
                  <a:pt x="26655" y="284330"/>
                </a:lnTo>
                <a:lnTo>
                  <a:pt x="19987" y="271508"/>
                </a:lnTo>
                <a:lnTo>
                  <a:pt x="14190" y="257961"/>
                </a:lnTo>
                <a:lnTo>
                  <a:pt x="9313" y="243752"/>
                </a:lnTo>
                <a:lnTo>
                  <a:pt x="5407" y="228942"/>
                </a:lnTo>
                <a:lnTo>
                  <a:pt x="2520" y="213595"/>
                </a:lnTo>
                <a:lnTo>
                  <a:pt x="703" y="197772"/>
                </a:lnTo>
                <a:lnTo>
                  <a:pt x="6" y="181536"/>
                </a:lnTo>
                <a:lnTo>
                  <a:pt x="0" y="179831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2722473" y="4569796"/>
            <a:ext cx="329893" cy="190501"/>
          </a:xfrm>
          <a:custGeom>
            <a:avLst/>
            <a:gdLst/>
            <a:ahLst/>
            <a:cxnLst/>
            <a:rect l="l" t="t" r="r" b="b"/>
            <a:pathLst>
              <a:path w="329893" h="190501">
                <a:moveTo>
                  <a:pt x="0" y="190501"/>
                </a:moveTo>
                <a:lnTo>
                  <a:pt x="329893" y="0"/>
                </a:lnTo>
              </a:path>
            </a:pathLst>
          </a:custGeom>
          <a:ln w="100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2722473" y="4544398"/>
            <a:ext cx="284278" cy="162680"/>
          </a:xfrm>
          <a:custGeom>
            <a:avLst/>
            <a:gdLst/>
            <a:ahLst/>
            <a:cxnLst/>
            <a:rect l="l" t="t" r="r" b="b"/>
            <a:pathLst>
              <a:path w="284278" h="162680">
                <a:moveTo>
                  <a:pt x="0" y="162680"/>
                </a:moveTo>
                <a:lnTo>
                  <a:pt x="284278" y="0"/>
                </a:lnTo>
              </a:path>
            </a:pathLst>
          </a:custGeom>
          <a:ln w="100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3052366" y="4188793"/>
            <a:ext cx="0" cy="381003"/>
          </a:xfrm>
          <a:custGeom>
            <a:avLst/>
            <a:gdLst/>
            <a:ahLst/>
            <a:cxnLst/>
            <a:rect l="l" t="t" r="r" b="b"/>
            <a:pathLst>
              <a:path w="0" h="381003">
                <a:moveTo>
                  <a:pt x="0" y="381003"/>
                </a:moveTo>
                <a:lnTo>
                  <a:pt x="0" y="0"/>
                </a:lnTo>
              </a:path>
            </a:pathLst>
          </a:custGeom>
          <a:ln w="124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2722473" y="3997994"/>
            <a:ext cx="329893" cy="190798"/>
          </a:xfrm>
          <a:custGeom>
            <a:avLst/>
            <a:gdLst/>
            <a:ahLst/>
            <a:cxnLst/>
            <a:rect l="l" t="t" r="r" b="b"/>
            <a:pathLst>
              <a:path w="329893" h="190798">
                <a:moveTo>
                  <a:pt x="329893" y="190798"/>
                </a:moveTo>
                <a:lnTo>
                  <a:pt x="0" y="0"/>
                </a:lnTo>
              </a:path>
            </a:pathLst>
          </a:custGeom>
          <a:ln w="100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2722473" y="4051519"/>
            <a:ext cx="284278" cy="165097"/>
          </a:xfrm>
          <a:custGeom>
            <a:avLst/>
            <a:gdLst/>
            <a:ahLst/>
            <a:cxnLst/>
            <a:rect l="l" t="t" r="r" b="b"/>
            <a:pathLst>
              <a:path w="284278" h="165097">
                <a:moveTo>
                  <a:pt x="284278" y="165097"/>
                </a:moveTo>
                <a:lnTo>
                  <a:pt x="0" y="0"/>
                </a:lnTo>
              </a:path>
            </a:pathLst>
          </a:custGeom>
          <a:ln w="100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2392274" y="3997994"/>
            <a:ext cx="330198" cy="190798"/>
          </a:xfrm>
          <a:custGeom>
            <a:avLst/>
            <a:gdLst/>
            <a:ahLst/>
            <a:cxnLst/>
            <a:rect l="l" t="t" r="r" b="b"/>
            <a:pathLst>
              <a:path w="330198" h="190798">
                <a:moveTo>
                  <a:pt x="330198" y="0"/>
                </a:moveTo>
                <a:lnTo>
                  <a:pt x="0" y="190798"/>
                </a:lnTo>
              </a:path>
            </a:pathLst>
          </a:custGeom>
          <a:ln w="100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2392274" y="4188793"/>
            <a:ext cx="0" cy="381003"/>
          </a:xfrm>
          <a:custGeom>
            <a:avLst/>
            <a:gdLst/>
            <a:ahLst/>
            <a:cxnLst/>
            <a:rect l="l" t="t" r="r" b="b"/>
            <a:pathLst>
              <a:path w="0" h="381003">
                <a:moveTo>
                  <a:pt x="0" y="0"/>
                </a:moveTo>
                <a:lnTo>
                  <a:pt x="0" y="381003"/>
                </a:lnTo>
              </a:path>
            </a:pathLst>
          </a:custGeom>
          <a:ln w="124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2437881" y="4216616"/>
            <a:ext cx="0" cy="327782"/>
          </a:xfrm>
          <a:custGeom>
            <a:avLst/>
            <a:gdLst/>
            <a:ahLst/>
            <a:cxnLst/>
            <a:rect l="l" t="t" r="r" b="b"/>
            <a:pathLst>
              <a:path w="0" h="327782">
                <a:moveTo>
                  <a:pt x="0" y="0"/>
                </a:moveTo>
                <a:lnTo>
                  <a:pt x="0" y="327782"/>
                </a:lnTo>
              </a:path>
            </a:pathLst>
          </a:custGeom>
          <a:ln w="124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2392274" y="4569796"/>
            <a:ext cx="330198" cy="190501"/>
          </a:xfrm>
          <a:custGeom>
            <a:avLst/>
            <a:gdLst/>
            <a:ahLst/>
            <a:cxnLst/>
            <a:rect l="l" t="t" r="r" b="b"/>
            <a:pathLst>
              <a:path w="330198" h="190501">
                <a:moveTo>
                  <a:pt x="330198" y="190501"/>
                </a:moveTo>
                <a:lnTo>
                  <a:pt x="0" y="0"/>
                </a:lnTo>
              </a:path>
            </a:pathLst>
          </a:custGeom>
          <a:ln w="100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3750790" y="4320633"/>
            <a:ext cx="127101" cy="66223"/>
          </a:xfrm>
          <a:custGeom>
            <a:avLst/>
            <a:gdLst/>
            <a:ahLst/>
            <a:cxnLst/>
            <a:rect l="l" t="t" r="r" b="b"/>
            <a:pathLst>
              <a:path w="127101" h="66223">
                <a:moveTo>
                  <a:pt x="127101" y="33257"/>
                </a:moveTo>
                <a:lnTo>
                  <a:pt x="0" y="0"/>
                </a:lnTo>
                <a:lnTo>
                  <a:pt x="15221" y="33257"/>
                </a:lnTo>
                <a:lnTo>
                  <a:pt x="0" y="66223"/>
                </a:lnTo>
                <a:lnTo>
                  <a:pt x="127101" y="332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3174432" y="4356468"/>
            <a:ext cx="591707" cy="0"/>
          </a:xfrm>
          <a:custGeom>
            <a:avLst/>
            <a:gdLst/>
            <a:ahLst/>
            <a:cxnLst/>
            <a:rect l="l" t="t" r="r" b="b"/>
            <a:pathLst>
              <a:path w="591707" h="0">
                <a:moveTo>
                  <a:pt x="591707" y="0"/>
                </a:moveTo>
                <a:lnTo>
                  <a:pt x="0" y="0"/>
                </a:lnTo>
              </a:path>
            </a:pathLst>
          </a:custGeom>
          <a:ln w="24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3166681" y="4355109"/>
            <a:ext cx="599280" cy="0"/>
          </a:xfrm>
          <a:custGeom>
            <a:avLst/>
            <a:gdLst/>
            <a:ahLst/>
            <a:cxnLst/>
            <a:rect l="l" t="t" r="r" b="b"/>
            <a:pathLst>
              <a:path w="599280" h="0">
                <a:moveTo>
                  <a:pt x="0" y="0"/>
                </a:moveTo>
                <a:lnTo>
                  <a:pt x="599280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4461899" y="4595194"/>
            <a:ext cx="330184" cy="190504"/>
          </a:xfrm>
          <a:custGeom>
            <a:avLst/>
            <a:gdLst/>
            <a:ahLst/>
            <a:cxnLst/>
            <a:rect l="l" t="t" r="r" b="b"/>
            <a:pathLst>
              <a:path w="330184" h="190504">
                <a:moveTo>
                  <a:pt x="0" y="190504"/>
                </a:moveTo>
                <a:lnTo>
                  <a:pt x="330184" y="0"/>
                </a:lnTo>
              </a:path>
            </a:pathLst>
          </a:custGeom>
          <a:ln w="100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4461899" y="4569796"/>
            <a:ext cx="284266" cy="162683"/>
          </a:xfrm>
          <a:custGeom>
            <a:avLst/>
            <a:gdLst/>
            <a:ahLst/>
            <a:cxnLst/>
            <a:rect l="l" t="t" r="r" b="b"/>
            <a:pathLst>
              <a:path w="284266" h="162683">
                <a:moveTo>
                  <a:pt x="0" y="162683"/>
                </a:moveTo>
                <a:lnTo>
                  <a:pt x="284266" y="0"/>
                </a:lnTo>
              </a:path>
            </a:pathLst>
          </a:custGeom>
          <a:ln w="100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4792084" y="4214190"/>
            <a:ext cx="0" cy="381003"/>
          </a:xfrm>
          <a:custGeom>
            <a:avLst/>
            <a:gdLst/>
            <a:ahLst/>
            <a:cxnLst/>
            <a:rect l="l" t="t" r="r" b="b"/>
            <a:pathLst>
              <a:path w="0" h="381003">
                <a:moveTo>
                  <a:pt x="0" y="381003"/>
                </a:moveTo>
                <a:lnTo>
                  <a:pt x="0" y="0"/>
                </a:lnTo>
              </a:path>
            </a:pathLst>
          </a:custGeom>
          <a:ln w="124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4461899" y="4023392"/>
            <a:ext cx="330184" cy="190798"/>
          </a:xfrm>
          <a:custGeom>
            <a:avLst/>
            <a:gdLst/>
            <a:ahLst/>
            <a:cxnLst/>
            <a:rect l="l" t="t" r="r" b="b"/>
            <a:pathLst>
              <a:path w="330184" h="190798">
                <a:moveTo>
                  <a:pt x="330184" y="190798"/>
                </a:moveTo>
                <a:lnTo>
                  <a:pt x="0" y="0"/>
                </a:lnTo>
              </a:path>
            </a:pathLst>
          </a:custGeom>
          <a:ln w="100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4461899" y="4076916"/>
            <a:ext cx="284266" cy="165097"/>
          </a:xfrm>
          <a:custGeom>
            <a:avLst/>
            <a:gdLst/>
            <a:ahLst/>
            <a:cxnLst/>
            <a:rect l="l" t="t" r="r" b="b"/>
            <a:pathLst>
              <a:path w="284266" h="165097">
                <a:moveTo>
                  <a:pt x="284266" y="165097"/>
                </a:moveTo>
                <a:lnTo>
                  <a:pt x="0" y="0"/>
                </a:lnTo>
              </a:path>
            </a:pathLst>
          </a:custGeom>
          <a:ln w="100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4131714" y="4023392"/>
            <a:ext cx="330184" cy="190798"/>
          </a:xfrm>
          <a:custGeom>
            <a:avLst/>
            <a:gdLst/>
            <a:ahLst/>
            <a:cxnLst/>
            <a:rect l="l" t="t" r="r" b="b"/>
            <a:pathLst>
              <a:path w="330184" h="190798">
                <a:moveTo>
                  <a:pt x="330184" y="0"/>
                </a:moveTo>
                <a:lnTo>
                  <a:pt x="0" y="190798"/>
                </a:lnTo>
              </a:path>
            </a:pathLst>
          </a:custGeom>
          <a:ln w="100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4131714" y="4214190"/>
            <a:ext cx="0" cy="381003"/>
          </a:xfrm>
          <a:custGeom>
            <a:avLst/>
            <a:gdLst/>
            <a:ahLst/>
            <a:cxnLst/>
            <a:rect l="l" t="t" r="r" b="b"/>
            <a:pathLst>
              <a:path w="0" h="381003">
                <a:moveTo>
                  <a:pt x="0" y="0"/>
                </a:moveTo>
                <a:lnTo>
                  <a:pt x="0" y="381003"/>
                </a:lnTo>
              </a:path>
            </a:pathLst>
          </a:custGeom>
          <a:ln w="124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4177379" y="4242014"/>
            <a:ext cx="0" cy="327782"/>
          </a:xfrm>
          <a:custGeom>
            <a:avLst/>
            <a:gdLst/>
            <a:ahLst/>
            <a:cxnLst/>
            <a:rect l="l" t="t" r="r" b="b"/>
            <a:pathLst>
              <a:path w="0" h="327782">
                <a:moveTo>
                  <a:pt x="0" y="0"/>
                </a:moveTo>
                <a:lnTo>
                  <a:pt x="0" y="327782"/>
                </a:lnTo>
              </a:path>
            </a:pathLst>
          </a:custGeom>
          <a:ln w="124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4131714" y="4595194"/>
            <a:ext cx="330184" cy="190504"/>
          </a:xfrm>
          <a:custGeom>
            <a:avLst/>
            <a:gdLst/>
            <a:ahLst/>
            <a:cxnLst/>
            <a:rect l="l" t="t" r="r" b="b"/>
            <a:pathLst>
              <a:path w="330184" h="190504">
                <a:moveTo>
                  <a:pt x="330184" y="190504"/>
                </a:moveTo>
                <a:lnTo>
                  <a:pt x="0" y="0"/>
                </a:lnTo>
              </a:path>
            </a:pathLst>
          </a:custGeom>
          <a:ln w="100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4461899" y="3718594"/>
            <a:ext cx="0" cy="304797"/>
          </a:xfrm>
          <a:custGeom>
            <a:avLst/>
            <a:gdLst/>
            <a:ahLst/>
            <a:cxnLst/>
            <a:rect l="l" t="t" r="r" b="b"/>
            <a:pathLst>
              <a:path w="0" h="304797">
                <a:moveTo>
                  <a:pt x="0" y="304797"/>
                </a:moveTo>
                <a:lnTo>
                  <a:pt x="0" y="0"/>
                </a:lnTo>
              </a:path>
            </a:pathLst>
          </a:custGeom>
          <a:ln w="124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6023777" y="4359033"/>
            <a:ext cx="126847" cy="65920"/>
          </a:xfrm>
          <a:custGeom>
            <a:avLst/>
            <a:gdLst/>
            <a:ahLst/>
            <a:cxnLst/>
            <a:rect l="l" t="t" r="r" b="b"/>
            <a:pathLst>
              <a:path w="126847" h="65920">
                <a:moveTo>
                  <a:pt x="126847" y="32966"/>
                </a:moveTo>
                <a:lnTo>
                  <a:pt x="0" y="0"/>
                </a:lnTo>
                <a:lnTo>
                  <a:pt x="15221" y="32966"/>
                </a:lnTo>
                <a:lnTo>
                  <a:pt x="0" y="65920"/>
                </a:lnTo>
                <a:lnTo>
                  <a:pt x="126847" y="329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4964724" y="4394565"/>
            <a:ext cx="1074147" cy="0"/>
          </a:xfrm>
          <a:custGeom>
            <a:avLst/>
            <a:gdLst/>
            <a:ahLst/>
            <a:cxnLst/>
            <a:rect l="l" t="t" r="r" b="b"/>
            <a:pathLst>
              <a:path w="1074147" h="0">
                <a:moveTo>
                  <a:pt x="1074147" y="0"/>
                </a:moveTo>
                <a:lnTo>
                  <a:pt x="0" y="0"/>
                </a:lnTo>
              </a:path>
            </a:pathLst>
          </a:custGeom>
          <a:ln w="24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4957240" y="4393206"/>
            <a:ext cx="1081796" cy="0"/>
          </a:xfrm>
          <a:custGeom>
            <a:avLst/>
            <a:gdLst/>
            <a:ahLst/>
            <a:cxnLst/>
            <a:rect l="l" t="t" r="r" b="b"/>
            <a:pathLst>
              <a:path w="1081796" h="0">
                <a:moveTo>
                  <a:pt x="0" y="0"/>
                </a:moveTo>
                <a:lnTo>
                  <a:pt x="1081796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6743837" y="4377032"/>
            <a:ext cx="190473" cy="330960"/>
          </a:xfrm>
          <a:custGeom>
            <a:avLst/>
            <a:gdLst/>
            <a:ahLst/>
            <a:cxnLst/>
            <a:rect l="l" t="t" r="r" b="b"/>
            <a:pathLst>
              <a:path w="190473" h="330960">
                <a:moveTo>
                  <a:pt x="0" y="0"/>
                </a:moveTo>
                <a:lnTo>
                  <a:pt x="190473" y="330960"/>
                </a:lnTo>
              </a:path>
            </a:pathLst>
          </a:custGeom>
          <a:ln w="100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6797003" y="4377032"/>
            <a:ext cx="165252" cy="285108"/>
          </a:xfrm>
          <a:custGeom>
            <a:avLst/>
            <a:gdLst/>
            <a:ahLst/>
            <a:cxnLst/>
            <a:rect l="l" t="t" r="r" b="b"/>
            <a:pathLst>
              <a:path w="165252" h="285108">
                <a:moveTo>
                  <a:pt x="0" y="0"/>
                </a:moveTo>
                <a:lnTo>
                  <a:pt x="165252" y="285108"/>
                </a:lnTo>
              </a:path>
            </a:pathLst>
          </a:custGeom>
          <a:ln w="100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6934310" y="4707993"/>
            <a:ext cx="380946" cy="0"/>
          </a:xfrm>
          <a:custGeom>
            <a:avLst/>
            <a:gdLst/>
            <a:ahLst/>
            <a:cxnLst/>
            <a:rect l="l" t="t" r="r" b="b"/>
            <a:pathLst>
              <a:path w="380946" h="0">
                <a:moveTo>
                  <a:pt x="0" y="0"/>
                </a:moveTo>
                <a:lnTo>
                  <a:pt x="380946" y="0"/>
                </a:lnTo>
              </a:path>
            </a:pathLst>
          </a:custGeom>
          <a:ln w="126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7315257" y="4377032"/>
            <a:ext cx="190472" cy="330960"/>
          </a:xfrm>
          <a:custGeom>
            <a:avLst/>
            <a:gdLst/>
            <a:ahLst/>
            <a:cxnLst/>
            <a:rect l="l" t="t" r="r" b="b"/>
            <a:pathLst>
              <a:path w="190472" h="330960">
                <a:moveTo>
                  <a:pt x="0" y="330960"/>
                </a:moveTo>
                <a:lnTo>
                  <a:pt x="190472" y="0"/>
                </a:lnTo>
              </a:path>
            </a:pathLst>
          </a:custGeom>
          <a:ln w="100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7289732" y="4377032"/>
            <a:ext cx="162527" cy="285108"/>
          </a:xfrm>
          <a:custGeom>
            <a:avLst/>
            <a:gdLst/>
            <a:ahLst/>
            <a:cxnLst/>
            <a:rect l="l" t="t" r="r" b="b"/>
            <a:pathLst>
              <a:path w="162527" h="285108">
                <a:moveTo>
                  <a:pt x="0" y="285108"/>
                </a:moveTo>
                <a:lnTo>
                  <a:pt x="162527" y="0"/>
                </a:lnTo>
              </a:path>
            </a:pathLst>
          </a:custGeom>
          <a:ln w="100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7315256" y="4045768"/>
            <a:ext cx="190473" cy="331263"/>
          </a:xfrm>
          <a:custGeom>
            <a:avLst/>
            <a:gdLst/>
            <a:ahLst/>
            <a:cxnLst/>
            <a:rect l="l" t="t" r="r" b="b"/>
            <a:pathLst>
              <a:path w="190473" h="331263">
                <a:moveTo>
                  <a:pt x="190473" y="331263"/>
                </a:moveTo>
                <a:lnTo>
                  <a:pt x="0" y="0"/>
                </a:lnTo>
              </a:path>
            </a:pathLst>
          </a:custGeom>
          <a:ln w="100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6934310" y="4045768"/>
            <a:ext cx="380946" cy="0"/>
          </a:xfrm>
          <a:custGeom>
            <a:avLst/>
            <a:gdLst/>
            <a:ahLst/>
            <a:cxnLst/>
            <a:rect l="l" t="t" r="r" b="b"/>
            <a:pathLst>
              <a:path w="380946" h="0">
                <a:moveTo>
                  <a:pt x="380946" y="0"/>
                </a:moveTo>
                <a:lnTo>
                  <a:pt x="0" y="0"/>
                </a:lnTo>
              </a:path>
            </a:pathLst>
          </a:custGeom>
          <a:ln w="126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6959530" y="4091633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 h="0">
                <a:moveTo>
                  <a:pt x="330200" y="0"/>
                </a:moveTo>
                <a:lnTo>
                  <a:pt x="0" y="0"/>
                </a:lnTo>
              </a:path>
            </a:pathLst>
          </a:custGeom>
          <a:ln w="126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6743837" y="4045768"/>
            <a:ext cx="190472" cy="331263"/>
          </a:xfrm>
          <a:custGeom>
            <a:avLst/>
            <a:gdLst/>
            <a:ahLst/>
            <a:cxnLst/>
            <a:rect l="l" t="t" r="r" b="b"/>
            <a:pathLst>
              <a:path w="190472" h="331263">
                <a:moveTo>
                  <a:pt x="0" y="331263"/>
                </a:moveTo>
                <a:lnTo>
                  <a:pt x="190472" y="0"/>
                </a:lnTo>
              </a:path>
            </a:pathLst>
          </a:custGeom>
          <a:ln w="100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7505729" y="4377032"/>
            <a:ext cx="319897" cy="0"/>
          </a:xfrm>
          <a:custGeom>
            <a:avLst/>
            <a:gdLst/>
            <a:ahLst/>
            <a:cxnLst/>
            <a:rect l="l" t="t" r="r" b="b"/>
            <a:pathLst>
              <a:path w="319897" h="0">
                <a:moveTo>
                  <a:pt x="0" y="0"/>
                </a:moveTo>
                <a:lnTo>
                  <a:pt x="319897" y="0"/>
                </a:lnTo>
              </a:path>
            </a:pathLst>
          </a:custGeom>
          <a:ln w="126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6393282" y="4377032"/>
            <a:ext cx="350554" cy="0"/>
          </a:xfrm>
          <a:custGeom>
            <a:avLst/>
            <a:gdLst/>
            <a:ahLst/>
            <a:cxnLst/>
            <a:rect l="l" t="t" r="r" b="b"/>
            <a:pathLst>
              <a:path w="350554" h="0">
                <a:moveTo>
                  <a:pt x="350554" y="0"/>
                </a:moveTo>
                <a:lnTo>
                  <a:pt x="0" y="0"/>
                </a:lnTo>
              </a:path>
            </a:pathLst>
          </a:custGeom>
          <a:ln w="126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7886714" y="4453368"/>
            <a:ext cx="0" cy="236823"/>
          </a:xfrm>
          <a:custGeom>
            <a:avLst/>
            <a:gdLst/>
            <a:ahLst/>
            <a:cxnLst/>
            <a:rect l="l" t="t" r="r" b="b"/>
            <a:pathLst>
              <a:path w="0" h="236823">
                <a:moveTo>
                  <a:pt x="0" y="0"/>
                </a:moveTo>
                <a:lnTo>
                  <a:pt x="0" y="236823"/>
                </a:lnTo>
              </a:path>
            </a:pathLst>
          </a:custGeom>
          <a:ln w="127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8039179" y="4377032"/>
            <a:ext cx="327488" cy="2420"/>
          </a:xfrm>
          <a:custGeom>
            <a:avLst/>
            <a:gdLst/>
            <a:ahLst/>
            <a:cxnLst/>
            <a:rect l="l" t="t" r="r" b="b"/>
            <a:pathLst>
              <a:path w="327488" h="2420">
                <a:moveTo>
                  <a:pt x="0" y="2420"/>
                </a:moveTo>
                <a:lnTo>
                  <a:pt x="327488" y="0"/>
                </a:lnTo>
              </a:path>
            </a:pathLst>
          </a:custGeom>
          <a:ln w="126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8366667" y="4377032"/>
            <a:ext cx="190486" cy="330960"/>
          </a:xfrm>
          <a:custGeom>
            <a:avLst/>
            <a:gdLst/>
            <a:ahLst/>
            <a:cxnLst/>
            <a:rect l="l" t="t" r="r" b="b"/>
            <a:pathLst>
              <a:path w="190486" h="330960">
                <a:moveTo>
                  <a:pt x="0" y="0"/>
                </a:moveTo>
                <a:lnTo>
                  <a:pt x="190486" y="330960"/>
                </a:lnTo>
              </a:path>
            </a:pathLst>
          </a:custGeom>
          <a:ln w="100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8420150" y="4377032"/>
            <a:ext cx="164885" cy="285108"/>
          </a:xfrm>
          <a:custGeom>
            <a:avLst/>
            <a:gdLst/>
            <a:ahLst/>
            <a:cxnLst/>
            <a:rect l="l" t="t" r="r" b="b"/>
            <a:pathLst>
              <a:path w="164885" h="285108">
                <a:moveTo>
                  <a:pt x="0" y="0"/>
                </a:moveTo>
                <a:lnTo>
                  <a:pt x="164885" y="285108"/>
                </a:lnTo>
              </a:path>
            </a:pathLst>
          </a:custGeom>
          <a:ln w="100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8557153" y="4707993"/>
            <a:ext cx="381225" cy="0"/>
          </a:xfrm>
          <a:custGeom>
            <a:avLst/>
            <a:gdLst/>
            <a:ahLst/>
            <a:cxnLst/>
            <a:rect l="l" t="t" r="r" b="b"/>
            <a:pathLst>
              <a:path w="381225" h="0">
                <a:moveTo>
                  <a:pt x="0" y="0"/>
                </a:moveTo>
                <a:lnTo>
                  <a:pt x="381225" y="0"/>
                </a:lnTo>
              </a:path>
            </a:pathLst>
          </a:custGeom>
          <a:ln w="126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8938379" y="4377032"/>
            <a:ext cx="190485" cy="330960"/>
          </a:xfrm>
          <a:custGeom>
            <a:avLst/>
            <a:gdLst/>
            <a:ahLst/>
            <a:cxnLst/>
            <a:rect l="l" t="t" r="r" b="b"/>
            <a:pathLst>
              <a:path w="190485" h="330960">
                <a:moveTo>
                  <a:pt x="0" y="330960"/>
                </a:moveTo>
                <a:lnTo>
                  <a:pt x="190485" y="0"/>
                </a:lnTo>
              </a:path>
            </a:pathLst>
          </a:custGeom>
          <a:ln w="100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8912904" y="4377032"/>
            <a:ext cx="162476" cy="285108"/>
          </a:xfrm>
          <a:custGeom>
            <a:avLst/>
            <a:gdLst/>
            <a:ahLst/>
            <a:cxnLst/>
            <a:rect l="l" t="t" r="r" b="b"/>
            <a:pathLst>
              <a:path w="162476" h="285108">
                <a:moveTo>
                  <a:pt x="0" y="285108"/>
                </a:moveTo>
                <a:lnTo>
                  <a:pt x="162476" y="0"/>
                </a:lnTo>
              </a:path>
            </a:pathLst>
          </a:custGeom>
          <a:ln w="100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8938378" y="4045768"/>
            <a:ext cx="190486" cy="331263"/>
          </a:xfrm>
          <a:custGeom>
            <a:avLst/>
            <a:gdLst/>
            <a:ahLst/>
            <a:cxnLst/>
            <a:rect l="l" t="t" r="r" b="b"/>
            <a:pathLst>
              <a:path w="190486" h="331263">
                <a:moveTo>
                  <a:pt x="190486" y="331263"/>
                </a:moveTo>
                <a:lnTo>
                  <a:pt x="0" y="0"/>
                </a:lnTo>
              </a:path>
            </a:pathLst>
          </a:custGeom>
          <a:ln w="100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8557153" y="4045768"/>
            <a:ext cx="381225" cy="0"/>
          </a:xfrm>
          <a:custGeom>
            <a:avLst/>
            <a:gdLst/>
            <a:ahLst/>
            <a:cxnLst/>
            <a:rect l="l" t="t" r="r" b="b"/>
            <a:pathLst>
              <a:path w="381225" h="0">
                <a:moveTo>
                  <a:pt x="381225" y="0"/>
                </a:moveTo>
                <a:lnTo>
                  <a:pt x="0" y="0"/>
                </a:lnTo>
              </a:path>
            </a:pathLst>
          </a:custGeom>
          <a:ln w="126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8582627" y="4091633"/>
            <a:ext cx="330276" cy="0"/>
          </a:xfrm>
          <a:custGeom>
            <a:avLst/>
            <a:gdLst/>
            <a:ahLst/>
            <a:cxnLst/>
            <a:rect l="l" t="t" r="r" b="b"/>
            <a:pathLst>
              <a:path w="330276" h="0">
                <a:moveTo>
                  <a:pt x="330276" y="0"/>
                </a:moveTo>
                <a:lnTo>
                  <a:pt x="0" y="0"/>
                </a:lnTo>
              </a:path>
            </a:pathLst>
          </a:custGeom>
          <a:ln w="126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8366667" y="4045768"/>
            <a:ext cx="190485" cy="331263"/>
          </a:xfrm>
          <a:custGeom>
            <a:avLst/>
            <a:gdLst/>
            <a:ahLst/>
            <a:cxnLst/>
            <a:rect l="l" t="t" r="r" b="b"/>
            <a:pathLst>
              <a:path w="190485" h="331263">
                <a:moveTo>
                  <a:pt x="0" y="331263"/>
                </a:moveTo>
                <a:lnTo>
                  <a:pt x="190485" y="0"/>
                </a:lnTo>
              </a:path>
            </a:pathLst>
          </a:custGeom>
          <a:ln w="100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9128864" y="4377032"/>
            <a:ext cx="319884" cy="0"/>
          </a:xfrm>
          <a:custGeom>
            <a:avLst/>
            <a:gdLst/>
            <a:ahLst/>
            <a:cxnLst/>
            <a:rect l="l" t="t" r="r" b="b"/>
            <a:pathLst>
              <a:path w="319884" h="0">
                <a:moveTo>
                  <a:pt x="0" y="0"/>
                </a:moveTo>
                <a:lnTo>
                  <a:pt x="319884" y="0"/>
                </a:lnTo>
              </a:path>
            </a:pathLst>
          </a:custGeom>
          <a:ln w="126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052955" y="299553"/>
            <a:ext cx="16097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38883" y="299553"/>
            <a:ext cx="113837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Hal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g</a:t>
            </a:r>
            <a:r>
              <a:rPr dirty="0" smtClean="0" baseline="1708" sz="2100" spc="-4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nation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99846" y="299553"/>
            <a:ext cx="433125" cy="243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75"/>
              </a:lnSpc>
              <a:spcBef>
                <a:spcPts val="93"/>
              </a:spcBef>
            </a:pPr>
            <a:r>
              <a:rPr dirty="0" smtClean="0" baseline="10251" sz="2100" b="1">
                <a:latin typeface="Comic Sans MS"/>
                <a:cs typeface="Comic Sans MS"/>
              </a:rPr>
              <a:t>(Cl</a:t>
            </a:r>
            <a:r>
              <a:rPr dirty="0" smtClean="0" baseline="-5315" sz="1350" spc="4" b="1">
                <a:latin typeface="Comic Sans MS"/>
                <a:cs typeface="Comic Sans MS"/>
              </a:rPr>
              <a:t>2</a:t>
            </a:r>
            <a:r>
              <a:rPr dirty="0" smtClean="0" baseline="10251" sz="2100" spc="0" b="1">
                <a:latin typeface="Comic Sans MS"/>
                <a:cs typeface="Comic Sans MS"/>
              </a:rPr>
              <a:t>,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53051" y="299553"/>
            <a:ext cx="394625" cy="243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75"/>
              </a:lnSpc>
              <a:spcBef>
                <a:spcPts val="93"/>
              </a:spcBef>
            </a:pPr>
            <a:r>
              <a:rPr dirty="0" smtClean="0" baseline="10251" sz="2100" spc="4" b="1">
                <a:latin typeface="Comic Sans MS"/>
                <a:cs typeface="Comic Sans MS"/>
              </a:rPr>
              <a:t>B</a:t>
            </a:r>
            <a:r>
              <a:rPr dirty="0" smtClean="0" baseline="10251" sz="2100" spc="0" b="1">
                <a:latin typeface="Comic Sans MS"/>
                <a:cs typeface="Comic Sans MS"/>
              </a:rPr>
              <a:t>r</a:t>
            </a:r>
            <a:r>
              <a:rPr dirty="0" smtClean="0" baseline="-5315" sz="1350" spc="4" b="1">
                <a:latin typeface="Comic Sans MS"/>
                <a:cs typeface="Comic Sans MS"/>
              </a:rPr>
              <a:t>2</a:t>
            </a:r>
            <a:r>
              <a:rPr dirty="0" smtClean="0" baseline="10251" sz="2100" spc="0" b="1">
                <a:latin typeface="Comic Sans MS"/>
                <a:cs typeface="Comic Sans MS"/>
              </a:rPr>
              <a:t>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56241" y="567562"/>
            <a:ext cx="150324" cy="169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50"/>
              </a:lnSpc>
              <a:spcBef>
                <a:spcPts val="62"/>
              </a:spcBef>
            </a:pPr>
            <a:r>
              <a:rPr dirty="0" smtClean="0" sz="1100" spc="0">
                <a:latin typeface="Arial"/>
                <a:cs typeface="Arial"/>
              </a:rPr>
              <a:t>H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97589" y="603549"/>
            <a:ext cx="189779" cy="169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50"/>
              </a:lnSpc>
              <a:spcBef>
                <a:spcPts val="62"/>
              </a:spcBef>
            </a:pPr>
            <a:r>
              <a:rPr dirty="0" smtClean="0" sz="1100" spc="-5">
                <a:latin typeface="Arial"/>
                <a:cs typeface="Arial"/>
              </a:rPr>
              <a:t>B</a:t>
            </a:r>
            <a:r>
              <a:rPr dirty="0" smtClean="0" sz="1100" spc="0">
                <a:latin typeface="Arial"/>
                <a:cs typeface="Arial"/>
              </a:rPr>
              <a:t>r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51975" y="1025587"/>
            <a:ext cx="252205" cy="1893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baseline="5270" sz="1650" spc="-4">
                <a:latin typeface="Arial"/>
                <a:cs typeface="Arial"/>
              </a:rPr>
              <a:t>B</a:t>
            </a:r>
            <a:r>
              <a:rPr dirty="0" smtClean="0" baseline="5270" sz="1650" spc="0">
                <a:latin typeface="Arial"/>
                <a:cs typeface="Arial"/>
              </a:rPr>
              <a:t>r</a:t>
            </a:r>
            <a:r>
              <a:rPr dirty="0" smtClean="0" baseline="-6820" sz="1275" spc="0">
                <a:latin typeface="Arial"/>
                <a:cs typeface="Arial"/>
              </a:rPr>
              <a:t>2</a:t>
            </a:r>
            <a:endParaRPr sz="8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66554" y="1043557"/>
            <a:ext cx="130574" cy="169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50"/>
              </a:lnSpc>
              <a:spcBef>
                <a:spcPts val="62"/>
              </a:spcBef>
            </a:pPr>
            <a:r>
              <a:rPr dirty="0" smtClean="0" sz="1100" spc="0">
                <a:latin typeface="Arial"/>
                <a:cs typeface="Arial"/>
              </a:rPr>
              <a:t>+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28886" y="1061515"/>
            <a:ext cx="293435" cy="169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50"/>
              </a:lnSpc>
              <a:spcBef>
                <a:spcPts val="62"/>
              </a:spcBef>
            </a:pPr>
            <a:r>
              <a:rPr dirty="0" smtClean="0" sz="1100" spc="0">
                <a:latin typeface="Arial"/>
                <a:cs typeface="Arial"/>
              </a:rPr>
              <a:t>HBr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08187" y="1079485"/>
            <a:ext cx="130574" cy="169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50"/>
              </a:lnSpc>
              <a:spcBef>
                <a:spcPts val="62"/>
              </a:spcBef>
            </a:pPr>
            <a:r>
              <a:rPr dirty="0" smtClean="0" sz="1100" spc="0">
                <a:latin typeface="Arial"/>
                <a:cs typeface="Arial"/>
              </a:rPr>
              <a:t>+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48008" y="1848663"/>
            <a:ext cx="766021" cy="441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2155" marR="256564" algn="ctr">
              <a:lnSpc>
                <a:spcPts val="1520"/>
              </a:lnSpc>
              <a:spcBef>
                <a:spcPts val="76"/>
              </a:spcBef>
            </a:pPr>
            <a:r>
              <a:rPr dirty="0" smtClean="0" baseline="-2635" sz="1650" spc="-4">
                <a:latin typeface="Arial"/>
                <a:cs typeface="Arial"/>
              </a:rPr>
              <a:t>B</a:t>
            </a:r>
            <a:r>
              <a:rPr dirty="0" smtClean="0" baseline="-2635" sz="1650" spc="0">
                <a:latin typeface="Arial"/>
                <a:cs typeface="Arial"/>
              </a:rPr>
              <a:t>r</a:t>
            </a:r>
            <a:r>
              <a:rPr dirty="0" smtClean="0" baseline="30693" sz="1275" spc="0">
                <a:latin typeface="Arial"/>
                <a:cs typeface="Arial"/>
              </a:rPr>
              <a:t>+</a:t>
            </a:r>
            <a:endParaRPr sz="850">
              <a:latin typeface="Arial"/>
              <a:cs typeface="Arial"/>
            </a:endParaRPr>
          </a:p>
          <a:p>
            <a:pPr algn="ctr">
              <a:lnSpc>
                <a:spcPct val="95825"/>
              </a:lnSpc>
              <a:spcBef>
                <a:spcPts val="538"/>
              </a:spcBef>
            </a:pPr>
            <a:r>
              <a:rPr dirty="0" smtClean="0" sz="1100" spc="-5">
                <a:latin typeface="Arial"/>
                <a:cs typeface="Arial"/>
              </a:rPr>
              <a:t>é</a:t>
            </a:r>
            <a:r>
              <a:rPr dirty="0" smtClean="0" sz="1100" spc="5">
                <a:latin typeface="Arial"/>
                <a:cs typeface="Arial"/>
              </a:rPr>
              <a:t>l</a:t>
            </a:r>
            <a:r>
              <a:rPr dirty="0" smtClean="0" sz="1100" spc="-5">
                <a:latin typeface="Arial"/>
                <a:cs typeface="Arial"/>
              </a:rPr>
              <a:t>e</a:t>
            </a:r>
            <a:r>
              <a:rPr dirty="0" smtClean="0" sz="1100" spc="0">
                <a:latin typeface="Arial"/>
                <a:cs typeface="Arial"/>
              </a:rPr>
              <a:t>c</a:t>
            </a:r>
            <a:r>
              <a:rPr dirty="0" smtClean="0" sz="1100" spc="-5">
                <a:latin typeface="Arial"/>
                <a:cs typeface="Arial"/>
              </a:rPr>
              <a:t>t</a:t>
            </a:r>
            <a:r>
              <a:rPr dirty="0" smtClean="0" sz="1100" spc="0">
                <a:latin typeface="Arial"/>
                <a:cs typeface="Arial"/>
              </a:rPr>
              <a:t>r</a:t>
            </a:r>
            <a:r>
              <a:rPr dirty="0" smtClean="0" sz="1100" spc="-5">
                <a:latin typeface="Arial"/>
                <a:cs typeface="Arial"/>
              </a:rPr>
              <a:t>o</a:t>
            </a:r>
            <a:r>
              <a:rPr dirty="0" smtClean="0" sz="1100" spc="-5">
                <a:latin typeface="Arial"/>
                <a:cs typeface="Arial"/>
              </a:rPr>
              <a:t>p</a:t>
            </a:r>
            <a:r>
              <a:rPr dirty="0" smtClean="0" sz="1100" spc="-5">
                <a:latin typeface="Arial"/>
                <a:cs typeface="Arial"/>
              </a:rPr>
              <a:t>h</a:t>
            </a:r>
            <a:r>
              <a:rPr dirty="0" smtClean="0" sz="1100" spc="0">
                <a:latin typeface="Arial"/>
                <a:cs typeface="Arial"/>
              </a:rPr>
              <a:t>i</a:t>
            </a:r>
            <a:r>
              <a:rPr dirty="0" smtClean="0" sz="1100" spc="5">
                <a:latin typeface="Arial"/>
                <a:cs typeface="Arial"/>
              </a:rPr>
              <a:t>l</a:t>
            </a:r>
            <a:r>
              <a:rPr dirty="0" smtClean="0" sz="1100" spc="0"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38817" y="1848664"/>
            <a:ext cx="230349" cy="2032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0"/>
              </a:lnSpc>
              <a:spcBef>
                <a:spcPts val="76"/>
              </a:spcBef>
            </a:pPr>
            <a:r>
              <a:rPr dirty="0" smtClean="0" baseline="-2635" sz="1650">
                <a:latin typeface="Arial"/>
                <a:cs typeface="Arial"/>
              </a:rPr>
              <a:t>B</a:t>
            </a:r>
            <a:r>
              <a:rPr dirty="0" smtClean="0" baseline="-2635" sz="1650" spc="-4">
                <a:latin typeface="Arial"/>
                <a:cs typeface="Arial"/>
              </a:rPr>
              <a:t>r</a:t>
            </a:r>
            <a:r>
              <a:rPr dirty="0" smtClean="0" baseline="30693" sz="1275" spc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87270" y="2924551"/>
            <a:ext cx="132081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latin typeface="Verdana"/>
                <a:cs typeface="Verdana"/>
              </a:rPr>
              <a:t>Ap</a:t>
            </a:r>
            <a:r>
              <a:rPr dirty="0" smtClean="0" sz="1800" spc="-4">
                <a:latin typeface="Verdana"/>
                <a:cs typeface="Verdana"/>
              </a:rPr>
              <a:t>p</a:t>
            </a:r>
            <a:r>
              <a:rPr dirty="0" smtClean="0" sz="1800" spc="9">
                <a:latin typeface="Verdana"/>
                <a:cs typeface="Verdana"/>
              </a:rPr>
              <a:t>l</a:t>
            </a:r>
            <a:r>
              <a:rPr dirty="0" smtClean="0" sz="1800" spc="9">
                <a:latin typeface="Verdana"/>
                <a:cs typeface="Verdana"/>
              </a:rPr>
              <a:t>i</a:t>
            </a:r>
            <a:r>
              <a:rPr dirty="0" smtClean="0" sz="1800" spc="0">
                <a:latin typeface="Verdana"/>
                <a:cs typeface="Verdana"/>
              </a:rPr>
              <a:t>cat</a:t>
            </a:r>
            <a:r>
              <a:rPr dirty="0" smtClean="0" sz="1800" spc="4">
                <a:latin typeface="Verdana"/>
                <a:cs typeface="Verdana"/>
              </a:rPr>
              <a:t>i</a:t>
            </a:r>
            <a:r>
              <a:rPr dirty="0" smtClean="0" sz="1800" spc="0">
                <a:latin typeface="Verdana"/>
                <a:cs typeface="Verdana"/>
              </a:rPr>
              <a:t>on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27780" y="2924551"/>
            <a:ext cx="16349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latin typeface="Verdana"/>
                <a:cs typeface="Verdana"/>
              </a:rPr>
              <a:t>: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12032" y="2924551"/>
            <a:ext cx="125611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9">
                <a:latin typeface="Verdana"/>
                <a:cs typeface="Verdana"/>
              </a:rPr>
              <a:t>i</a:t>
            </a:r>
            <a:r>
              <a:rPr dirty="0" smtClean="0" sz="1800" spc="0">
                <a:latin typeface="Verdana"/>
                <a:cs typeface="Verdana"/>
              </a:rPr>
              <a:t>ns</a:t>
            </a:r>
            <a:r>
              <a:rPr dirty="0" smtClean="0" sz="1800" spc="-4">
                <a:latin typeface="Verdana"/>
                <a:cs typeface="Verdana"/>
              </a:rPr>
              <a:t>e</a:t>
            </a:r>
            <a:r>
              <a:rPr dirty="0" smtClean="0" sz="1800" spc="0">
                <a:latin typeface="Verdana"/>
                <a:cs typeface="Verdana"/>
              </a:rPr>
              <a:t>ct</a:t>
            </a:r>
            <a:r>
              <a:rPr dirty="0" smtClean="0" sz="1800" spc="4">
                <a:latin typeface="Verdana"/>
                <a:cs typeface="Verdana"/>
              </a:rPr>
              <a:t>i</a:t>
            </a:r>
            <a:r>
              <a:rPr dirty="0" smtClean="0" sz="1800" spc="0">
                <a:latin typeface="Verdana"/>
                <a:cs typeface="Verdana"/>
              </a:rPr>
              <a:t>c</a:t>
            </a:r>
            <a:r>
              <a:rPr dirty="0" smtClean="0" sz="1800" spc="4">
                <a:latin typeface="Verdana"/>
                <a:cs typeface="Verdana"/>
              </a:rPr>
              <a:t>i</a:t>
            </a:r>
            <a:r>
              <a:rPr dirty="0" smtClean="0" sz="1800" spc="-4">
                <a:latin typeface="Verdana"/>
                <a:cs typeface="Verdana"/>
              </a:rPr>
              <a:t>d</a:t>
            </a:r>
            <a:r>
              <a:rPr dirty="0" smtClean="0" sz="1800" spc="0">
                <a:latin typeface="Verdana"/>
                <a:cs typeface="Verdana"/>
              </a:rPr>
              <a:t>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06071" y="3577421"/>
            <a:ext cx="166696" cy="1526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dirty="0" smtClean="0" sz="1000" spc="14">
                <a:latin typeface="Arial"/>
                <a:cs typeface="Arial"/>
              </a:rPr>
              <a:t>C</a:t>
            </a:r>
            <a:r>
              <a:rPr dirty="0" smtClean="0" sz="1000" spc="0"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47056" y="4124321"/>
            <a:ext cx="250949" cy="2055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baseline="7246" sz="1800" spc="14">
                <a:latin typeface="Times New Roman"/>
                <a:cs typeface="Times New Roman"/>
              </a:rPr>
              <a:t>C</a:t>
            </a:r>
            <a:r>
              <a:rPr dirty="0" smtClean="0" baseline="7246" sz="1800" spc="-34">
                <a:latin typeface="Times New Roman"/>
                <a:cs typeface="Times New Roman"/>
              </a:rPr>
              <a:t>l</a:t>
            </a:r>
            <a:r>
              <a:rPr dirty="0" smtClean="0" baseline="-6820" sz="1275" spc="0">
                <a:latin typeface="Times New Roman"/>
                <a:cs typeface="Times New Roman"/>
              </a:rPr>
              <a:t>2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61240" y="4213226"/>
            <a:ext cx="671913" cy="1780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14">
                <a:latin typeface="Times New Roman"/>
                <a:cs typeface="Times New Roman"/>
              </a:rPr>
              <a:t>C</a:t>
            </a:r>
            <a:r>
              <a:rPr dirty="0" smtClean="0" sz="1200" spc="0">
                <a:latin typeface="Times New Roman"/>
                <a:cs typeface="Times New Roman"/>
              </a:rPr>
              <a:t>l</a:t>
            </a:r>
            <a:r>
              <a:rPr dirty="0" smtClean="0" sz="1200" spc="104">
                <a:latin typeface="Times New Roman"/>
                <a:cs typeface="Times New Roman"/>
              </a:rPr>
              <a:t> </a:t>
            </a:r>
            <a:r>
              <a:rPr dirty="0" smtClean="0" sz="1200" spc="14">
                <a:latin typeface="Times New Roman"/>
                <a:cs typeface="Times New Roman"/>
              </a:rPr>
              <a:t>C</a:t>
            </a:r>
            <a:r>
              <a:rPr dirty="0" smtClean="0" sz="1200" spc="14">
                <a:latin typeface="Times New Roman"/>
                <a:cs typeface="Times New Roman"/>
              </a:rPr>
              <a:t>C</a:t>
            </a:r>
            <a:r>
              <a:rPr dirty="0" smtClean="0" sz="1200" spc="-29">
                <a:latin typeface="Times New Roman"/>
                <a:cs typeface="Times New Roman"/>
              </a:rPr>
              <a:t>H</a:t>
            </a:r>
            <a:r>
              <a:rPr dirty="0" smtClean="0" sz="1200" spc="0">
                <a:latin typeface="Times New Roman"/>
                <a:cs typeface="Times New Roman"/>
              </a:rPr>
              <a:t>O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03563" y="4281558"/>
            <a:ext cx="98458" cy="1374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dirty="0" smtClean="0" sz="850" spc="0">
                <a:latin typeface="Times New Roman"/>
                <a:cs typeface="Times New Roman"/>
              </a:rPr>
              <a:t>3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46002" y="4311983"/>
            <a:ext cx="166856" cy="1529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dirty="0" smtClean="0" sz="1000" spc="9">
                <a:latin typeface="Arial"/>
                <a:cs typeface="Arial"/>
              </a:rPr>
              <a:t>C</a:t>
            </a:r>
            <a:r>
              <a:rPr dirty="0" smtClean="0" sz="1000" spc="0"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30796" y="4311983"/>
            <a:ext cx="230996" cy="1529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dirty="0" smtClean="0" sz="1000" spc="9">
                <a:latin typeface="Arial"/>
                <a:cs typeface="Arial"/>
              </a:rPr>
              <a:t>C</a:t>
            </a:r>
            <a:r>
              <a:rPr dirty="0" smtClean="0" sz="1000" spc="0"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53918" y="4311983"/>
            <a:ext cx="166899" cy="1529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dirty="0" smtClean="0" sz="1000" spc="9">
                <a:latin typeface="Arial"/>
                <a:cs typeface="Arial"/>
              </a:rPr>
              <a:t>C</a:t>
            </a:r>
            <a:r>
              <a:rPr dirty="0" smtClean="0" sz="1000" spc="0"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05300" y="4505325"/>
            <a:ext cx="469338" cy="2058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baseline="7246" sz="1800" spc="-9">
                <a:latin typeface="Times New Roman"/>
                <a:cs typeface="Times New Roman"/>
              </a:rPr>
              <a:t>H</a:t>
            </a:r>
            <a:r>
              <a:rPr dirty="0" smtClean="0" baseline="-6820" sz="1275" spc="0">
                <a:latin typeface="Times New Roman"/>
                <a:cs typeface="Times New Roman"/>
              </a:rPr>
              <a:t>2</a:t>
            </a:r>
            <a:r>
              <a:rPr dirty="0" smtClean="0" baseline="7246" sz="1800" spc="9">
                <a:latin typeface="Times New Roman"/>
                <a:cs typeface="Times New Roman"/>
              </a:rPr>
              <a:t>S</a:t>
            </a:r>
            <a:r>
              <a:rPr dirty="0" smtClean="0" baseline="7246" sz="1800" spc="-9">
                <a:latin typeface="Times New Roman"/>
                <a:cs typeface="Times New Roman"/>
              </a:rPr>
              <a:t>O</a:t>
            </a:r>
            <a:r>
              <a:rPr dirty="0" smtClean="0" baseline="-6820" sz="1275" spc="0">
                <a:latin typeface="Times New Roman"/>
                <a:cs typeface="Times New Roman"/>
              </a:rPr>
              <a:t>4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30797" y="4693937"/>
            <a:ext cx="312799" cy="1751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5"/>
              </a:lnSpc>
              <a:spcBef>
                <a:spcPts val="63"/>
              </a:spcBef>
            </a:pPr>
            <a:r>
              <a:rPr dirty="0" smtClean="0" baseline="5797" sz="1500" spc="9">
                <a:latin typeface="Arial"/>
                <a:cs typeface="Arial"/>
              </a:rPr>
              <a:t>C</a:t>
            </a:r>
            <a:r>
              <a:rPr dirty="0" smtClean="0" baseline="5797" sz="1500" spc="14">
                <a:latin typeface="Arial"/>
                <a:cs typeface="Arial"/>
              </a:rPr>
              <a:t>C</a:t>
            </a:r>
            <a:r>
              <a:rPr dirty="0" smtClean="0" baseline="5797" sz="1500" spc="-44">
                <a:latin typeface="Arial"/>
                <a:cs typeface="Arial"/>
              </a:rPr>
              <a:t>l</a:t>
            </a:r>
            <a:r>
              <a:rPr dirty="0" smtClean="0" baseline="-7730" sz="1125" spc="0">
                <a:latin typeface="Arial"/>
                <a:cs typeface="Arial"/>
              </a:rPr>
              <a:t>3</a:t>
            </a:r>
            <a:endParaRPr sz="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7302" y="5085583"/>
            <a:ext cx="3264438" cy="497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7353" marR="30403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latin typeface="Verdana"/>
                <a:cs typeface="Verdana"/>
              </a:rPr>
              <a:t>D</a:t>
            </a:r>
            <a:r>
              <a:rPr dirty="0" smtClean="0" sz="1800" spc="-39">
                <a:latin typeface="Verdana"/>
                <a:cs typeface="Verdana"/>
              </a:rPr>
              <a:t>D</a:t>
            </a:r>
            <a:r>
              <a:rPr dirty="0" smtClean="0" sz="1800" spc="0">
                <a:latin typeface="Verdana"/>
                <a:cs typeface="Verdana"/>
              </a:rPr>
              <a:t>T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ts val="1914"/>
              </a:lnSpc>
            </a:pPr>
            <a:r>
              <a:rPr dirty="0" smtClean="0" baseline="-1714" sz="2400" spc="0">
                <a:latin typeface="Verdana"/>
                <a:cs typeface="Verdana"/>
              </a:rPr>
              <a:t>dic</a:t>
            </a:r>
            <a:r>
              <a:rPr dirty="0" smtClean="0" baseline="-1714" sz="2400" spc="-9">
                <a:latin typeface="Verdana"/>
                <a:cs typeface="Verdana"/>
              </a:rPr>
              <a:t>h</a:t>
            </a:r>
            <a:r>
              <a:rPr dirty="0" smtClean="0" baseline="-1714" sz="2400" spc="0">
                <a:latin typeface="Verdana"/>
                <a:cs typeface="Verdana"/>
              </a:rPr>
              <a:t>lorodiphé</a:t>
            </a:r>
            <a:r>
              <a:rPr dirty="0" smtClean="0" baseline="-1714" sz="2400" spc="-19">
                <a:latin typeface="Verdana"/>
                <a:cs typeface="Verdana"/>
              </a:rPr>
              <a:t>n</a:t>
            </a:r>
            <a:r>
              <a:rPr dirty="0" smtClean="0" baseline="-1714" sz="2400" spc="14">
                <a:latin typeface="Verdana"/>
                <a:cs typeface="Verdana"/>
              </a:rPr>
              <a:t>y</a:t>
            </a:r>
            <a:r>
              <a:rPr dirty="0" smtClean="0" baseline="-1714" sz="2400" spc="0">
                <a:latin typeface="Verdana"/>
                <a:cs typeface="Verdana"/>
              </a:rPr>
              <a:t>l</a:t>
            </a:r>
            <a:r>
              <a:rPr dirty="0" smtClean="0" baseline="-1714" sz="2400" spc="-9">
                <a:latin typeface="Verdana"/>
                <a:cs typeface="Verdana"/>
              </a:rPr>
              <a:t>t</a:t>
            </a:r>
            <a:r>
              <a:rPr dirty="0" smtClean="0" baseline="-1714" sz="2400" spc="0">
                <a:latin typeface="Verdana"/>
                <a:cs typeface="Verdana"/>
              </a:rPr>
              <a:t>r</a:t>
            </a:r>
            <a:r>
              <a:rPr dirty="0" smtClean="0" baseline="-1714" sz="2400" spc="9">
                <a:latin typeface="Verdana"/>
                <a:cs typeface="Verdana"/>
              </a:rPr>
              <a:t>i</a:t>
            </a:r>
            <a:r>
              <a:rPr dirty="0" smtClean="0" baseline="-1714" sz="2400" spc="4">
                <a:latin typeface="Verdana"/>
                <a:cs typeface="Verdana"/>
              </a:rPr>
              <a:t>c</a:t>
            </a:r>
            <a:r>
              <a:rPr dirty="0" smtClean="0" baseline="-1714" sz="2400" spc="0">
                <a:latin typeface="Verdana"/>
                <a:cs typeface="Verdana"/>
              </a:rPr>
              <a:t>hl</a:t>
            </a:r>
            <a:r>
              <a:rPr dirty="0" smtClean="0" baseline="-1714" sz="2400" spc="4">
                <a:latin typeface="Verdana"/>
                <a:cs typeface="Verdana"/>
              </a:rPr>
              <a:t>o</a:t>
            </a:r>
            <a:r>
              <a:rPr dirty="0" smtClean="0" baseline="-1714" sz="2400" spc="0">
                <a:latin typeface="Verdana"/>
                <a:cs typeface="Verdana"/>
              </a:rPr>
              <a:t>r</a:t>
            </a:r>
            <a:r>
              <a:rPr dirty="0" smtClean="0" baseline="-1714" sz="2400" spc="4">
                <a:latin typeface="Verdana"/>
                <a:cs typeface="Verdana"/>
              </a:rPr>
              <a:t>o</a:t>
            </a:r>
            <a:r>
              <a:rPr dirty="0" smtClean="0" baseline="-1714" sz="2400" spc="0">
                <a:latin typeface="Verdana"/>
                <a:cs typeface="Verdana"/>
              </a:rPr>
              <a:t>é</a:t>
            </a:r>
            <a:r>
              <a:rPr dirty="0" smtClean="0" baseline="-1714" sz="2400" spc="-9">
                <a:latin typeface="Verdana"/>
                <a:cs typeface="Verdana"/>
              </a:rPr>
              <a:t>t</a:t>
            </a:r>
            <a:r>
              <a:rPr dirty="0" smtClean="0" baseline="-1714" sz="2400" spc="9">
                <a:latin typeface="Verdana"/>
                <a:cs typeface="Verdana"/>
              </a:rPr>
              <a:t>h</a:t>
            </a:r>
            <a:r>
              <a:rPr dirty="0" smtClean="0" baseline="-1714" sz="2400" spc="0">
                <a:latin typeface="Verdana"/>
                <a:cs typeface="Verdana"/>
              </a:rPr>
              <a:t>ane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461063"/>
            <a:ext cx="858529" cy="239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201</a:t>
            </a:r>
            <a:r>
              <a:rPr dirty="0" smtClean="0" baseline="-5012" sz="1500" spc="-329">
                <a:latin typeface="Segoe UI"/>
                <a:cs typeface="Segoe UI"/>
              </a:rPr>
              <a:t>5</a:t>
            </a:r>
            <a:r>
              <a:rPr dirty="0" smtClean="0" baseline="18284" sz="1800" spc="4">
                <a:latin typeface="Verdana"/>
                <a:cs typeface="Verdana"/>
              </a:rPr>
              <a:t>97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97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bject 87"/>
          <p:cNvSpPr txBox="1"/>
          <p:nvPr/>
        </p:nvSpPr>
        <p:spPr>
          <a:xfrm>
            <a:off x="3215640" y="2924556"/>
            <a:ext cx="4175760" cy="36728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00"/>
              </a:lnSpc>
              <a:spcBef>
                <a:spcPts val="32"/>
              </a:spcBef>
            </a:pPr>
            <a:endParaRPr sz="500"/>
          </a:p>
          <a:p>
            <a:pPr marL="2692645">
              <a:lnSpc>
                <a:spcPts val="1149"/>
              </a:lnSpc>
              <a:spcBef>
                <a:spcPts val="1000"/>
              </a:spcBef>
            </a:pPr>
            <a:r>
              <a:rPr dirty="0" smtClean="0" sz="1000" spc="14">
                <a:latin typeface="Arial"/>
                <a:cs typeface="Arial"/>
              </a:rPr>
              <a:t>S</a:t>
            </a:r>
            <a:r>
              <a:rPr dirty="0" smtClean="0" sz="1000" spc="4">
                <a:latin typeface="Arial"/>
                <a:cs typeface="Arial"/>
              </a:rPr>
              <a:t>O</a:t>
            </a:r>
            <a:r>
              <a:rPr dirty="0" smtClean="0" baseline="-15460" sz="1125" spc="-4">
                <a:latin typeface="Arial"/>
                <a:cs typeface="Arial"/>
              </a:rPr>
              <a:t>3</a:t>
            </a:r>
            <a:r>
              <a:rPr dirty="0" smtClean="0" sz="1000" spc="0"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  <a:p>
            <a:pPr marL="435188" marR="3008844" algn="ctr">
              <a:lnSpc>
                <a:spcPct val="95825"/>
              </a:lnSpc>
              <a:spcBef>
                <a:spcPts val="1618"/>
              </a:spcBef>
            </a:pPr>
            <a:r>
              <a:rPr dirty="0" smtClean="0" sz="1200" spc="-4">
                <a:latin typeface="Times New Roman"/>
                <a:cs typeface="Times New Roman"/>
              </a:rPr>
              <a:t>s</a:t>
            </a:r>
            <a:r>
              <a:rPr dirty="0" smtClean="0" sz="1200" spc="0">
                <a:latin typeface="Times New Roman"/>
                <a:cs typeface="Times New Roman"/>
              </a:rPr>
              <a:t>u</a:t>
            </a:r>
            <a:r>
              <a:rPr dirty="0" smtClean="0" sz="1200" spc="-14">
                <a:latin typeface="Times New Roman"/>
                <a:cs typeface="Times New Roman"/>
              </a:rPr>
              <a:t>l</a:t>
            </a:r>
            <a:r>
              <a:rPr dirty="0" smtClean="0" sz="1200" spc="0">
                <a:latin typeface="Times New Roman"/>
                <a:cs typeface="Times New Roman"/>
              </a:rPr>
              <a:t>fon</a:t>
            </a:r>
            <a:r>
              <a:rPr dirty="0" smtClean="0" sz="1200" spc="-14">
                <a:latin typeface="Times New Roman"/>
                <a:cs typeface="Times New Roman"/>
              </a:rPr>
              <a:t>a</a:t>
            </a:r>
            <a:r>
              <a:rPr dirty="0" smtClean="0" sz="1200" spc="4">
                <a:latin typeface="Times New Roman"/>
                <a:cs typeface="Times New Roman"/>
              </a:rPr>
              <a:t>t</a:t>
            </a:r>
            <a:r>
              <a:rPr dirty="0" smtClean="0" sz="1200" spc="4">
                <a:latin typeface="Times New Roman"/>
                <a:cs typeface="Times New Roman"/>
              </a:rPr>
              <a:t>i</a:t>
            </a:r>
            <a:r>
              <a:rPr dirty="0" smtClean="0" sz="1200" spc="0">
                <a:latin typeface="Times New Roman"/>
                <a:cs typeface="Times New Roman"/>
              </a:rPr>
              <a:t>on</a:t>
            </a:r>
            <a:endParaRPr sz="1200">
              <a:latin typeface="Times New Roman"/>
              <a:cs typeface="Times New Roman"/>
            </a:endParaRPr>
          </a:p>
          <a:p>
            <a:pPr marL="2610877" marR="1421679" algn="ctr">
              <a:lnSpc>
                <a:spcPct val="95825"/>
              </a:lnSpc>
              <a:spcBef>
                <a:spcPts val="5280"/>
              </a:spcBef>
            </a:pPr>
            <a:r>
              <a:rPr dirty="0" smtClean="0" sz="1000" spc="0">
                <a:latin typeface="Arial"/>
                <a:cs typeface="Arial"/>
              </a:rPr>
              <a:t>R</a:t>
            </a:r>
            <a:endParaRPr sz="1000">
              <a:latin typeface="Arial"/>
              <a:cs typeface="Arial"/>
            </a:endParaRPr>
          </a:p>
          <a:p>
            <a:pPr marL="510175">
              <a:lnSpc>
                <a:spcPct val="95825"/>
              </a:lnSpc>
              <a:spcBef>
                <a:spcPts val="1186"/>
              </a:spcBef>
            </a:pPr>
            <a:r>
              <a:rPr dirty="0" smtClean="0" sz="1200" spc="-25">
                <a:latin typeface="Times New Roman"/>
                <a:cs typeface="Times New Roman"/>
              </a:rPr>
              <a:t>A</a:t>
            </a:r>
            <a:r>
              <a:rPr dirty="0" smtClean="0" sz="1200" spc="-14">
                <a:latin typeface="Times New Roman"/>
                <a:cs typeface="Times New Roman"/>
              </a:rPr>
              <a:t>l</a:t>
            </a:r>
            <a:r>
              <a:rPr dirty="0" smtClean="0" sz="1200" spc="0">
                <a:latin typeface="Times New Roman"/>
                <a:cs typeface="Times New Roman"/>
              </a:rPr>
              <a:t>k</a:t>
            </a:r>
            <a:r>
              <a:rPr dirty="0" smtClean="0" sz="1200" spc="-39">
                <a:latin typeface="Times New Roman"/>
                <a:cs typeface="Times New Roman"/>
              </a:rPr>
              <a:t>y</a:t>
            </a:r>
            <a:r>
              <a:rPr dirty="0" smtClean="0" sz="1200" spc="-14">
                <a:latin typeface="Times New Roman"/>
                <a:cs typeface="Times New Roman"/>
              </a:rPr>
              <a:t>l</a:t>
            </a:r>
            <a:r>
              <a:rPr dirty="0" smtClean="0" sz="1200" spc="-14">
                <a:latin typeface="Times New Roman"/>
                <a:cs typeface="Times New Roman"/>
              </a:rPr>
              <a:t>a</a:t>
            </a:r>
            <a:r>
              <a:rPr dirty="0" smtClean="0" sz="1200" spc="4">
                <a:latin typeface="Times New Roman"/>
                <a:cs typeface="Times New Roman"/>
              </a:rPr>
              <a:t>t</a:t>
            </a:r>
            <a:r>
              <a:rPr dirty="0" smtClean="0" sz="1200" spc="4">
                <a:latin typeface="Times New Roman"/>
                <a:cs typeface="Times New Roman"/>
              </a:rPr>
              <a:t>i</a:t>
            </a:r>
            <a:r>
              <a:rPr dirty="0" smtClean="0" sz="1200" spc="0">
                <a:latin typeface="Times New Roman"/>
                <a:cs typeface="Times New Roman"/>
              </a:rPr>
              <a:t>on</a:t>
            </a:r>
            <a:endParaRPr sz="1200">
              <a:latin typeface="Times New Roman"/>
              <a:cs typeface="Times New Roman"/>
            </a:endParaRPr>
          </a:p>
          <a:p>
            <a:pPr marL="2461336" marR="1500060" indent="93842">
              <a:lnSpc>
                <a:spcPct val="241666"/>
              </a:lnSpc>
              <a:spcBef>
                <a:spcPts val="1024"/>
              </a:spcBef>
            </a:pPr>
            <a:r>
              <a:rPr dirty="0" smtClean="0" sz="1000" spc="0">
                <a:latin typeface="Arial"/>
                <a:cs typeface="Arial"/>
              </a:rPr>
              <a:t>O</a:t>
            </a:r>
            <a:r>
              <a:rPr dirty="0" smtClean="0" sz="1000" spc="0">
                <a:latin typeface="Arial"/>
                <a:cs typeface="Arial"/>
              </a:rPr>
              <a:t> </a:t>
            </a:r>
            <a:r>
              <a:rPr dirty="0" smtClean="0" sz="1000" spc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  <a:p>
            <a:pPr marR="1259711" algn="r">
              <a:lnSpc>
                <a:spcPts val="800"/>
              </a:lnSpc>
            </a:pPr>
            <a:r>
              <a:rPr dirty="0" smtClean="0" baseline="2898" sz="1500" spc="0">
                <a:latin typeface="Arial"/>
                <a:cs typeface="Arial"/>
              </a:rPr>
              <a:t>R</a:t>
            </a:r>
            <a:endParaRPr sz="1000">
              <a:latin typeface="Arial"/>
              <a:cs typeface="Arial"/>
            </a:endParaRPr>
          </a:p>
          <a:p>
            <a:pPr marL="511530" marR="3064769" algn="ctr">
              <a:lnSpc>
                <a:spcPct val="95825"/>
              </a:lnSpc>
              <a:spcBef>
                <a:spcPts val="25"/>
              </a:spcBef>
            </a:pPr>
            <a:r>
              <a:rPr dirty="0" smtClean="0" sz="1200" spc="-14">
                <a:latin typeface="Times New Roman"/>
                <a:cs typeface="Times New Roman"/>
              </a:rPr>
              <a:t>a</a:t>
            </a:r>
            <a:r>
              <a:rPr dirty="0" smtClean="0" sz="1200" spc="9">
                <a:latin typeface="Times New Roman"/>
                <a:cs typeface="Times New Roman"/>
              </a:rPr>
              <a:t>c</a:t>
            </a:r>
            <a:r>
              <a:rPr dirty="0" smtClean="0" sz="1200" spc="-39">
                <a:latin typeface="Times New Roman"/>
                <a:cs typeface="Times New Roman"/>
              </a:rPr>
              <a:t>y</a:t>
            </a:r>
            <a:r>
              <a:rPr dirty="0" smtClean="0" sz="1200" spc="-14">
                <a:latin typeface="Times New Roman"/>
                <a:cs typeface="Times New Roman"/>
              </a:rPr>
              <a:t>l</a:t>
            </a:r>
            <a:r>
              <a:rPr dirty="0" smtClean="0" sz="1200" spc="-14">
                <a:latin typeface="Times New Roman"/>
                <a:cs typeface="Times New Roman"/>
              </a:rPr>
              <a:t>a</a:t>
            </a:r>
            <a:r>
              <a:rPr dirty="0" smtClean="0" sz="1200" spc="4">
                <a:latin typeface="Times New Roman"/>
                <a:cs typeface="Times New Roman"/>
              </a:rPr>
              <a:t>t</a:t>
            </a:r>
            <a:r>
              <a:rPr dirty="0" smtClean="0" sz="1200" spc="4">
                <a:latin typeface="Times New Roman"/>
                <a:cs typeface="Times New Roman"/>
              </a:rPr>
              <a:t>i</a:t>
            </a:r>
            <a:r>
              <a:rPr dirty="0" smtClean="0" sz="1200" spc="0">
                <a:latin typeface="Times New Roman"/>
                <a:cs typeface="Times New Roman"/>
              </a:rPr>
              <a:t>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3471946" y="2247826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38099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3471946" y="1867214"/>
            <a:ext cx="0" cy="380612"/>
          </a:xfrm>
          <a:custGeom>
            <a:avLst/>
            <a:gdLst/>
            <a:ahLst/>
            <a:cxnLst/>
            <a:rect l="l" t="t" r="r" b="b"/>
            <a:pathLst>
              <a:path w="0" h="380612">
                <a:moveTo>
                  <a:pt x="0" y="38061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3471946" y="1498916"/>
            <a:ext cx="0" cy="380738"/>
          </a:xfrm>
          <a:custGeom>
            <a:avLst/>
            <a:gdLst/>
            <a:ahLst/>
            <a:cxnLst/>
            <a:rect l="l" t="t" r="r" b="b"/>
            <a:pathLst>
              <a:path w="0" h="380738">
                <a:moveTo>
                  <a:pt x="0" y="380738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3471946" y="1117924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38099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3471946" y="1117924"/>
            <a:ext cx="380936" cy="0"/>
          </a:xfrm>
          <a:custGeom>
            <a:avLst/>
            <a:gdLst/>
            <a:ahLst/>
            <a:cxnLst/>
            <a:rect l="l" t="t" r="r" b="b"/>
            <a:pathLst>
              <a:path w="380936" h="0">
                <a:moveTo>
                  <a:pt x="0" y="0"/>
                </a:moveTo>
                <a:lnTo>
                  <a:pt x="380936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3852883" y="1117924"/>
            <a:ext cx="381076" cy="0"/>
          </a:xfrm>
          <a:custGeom>
            <a:avLst/>
            <a:gdLst/>
            <a:ahLst/>
            <a:cxnLst/>
            <a:rect l="l" t="t" r="r" b="b"/>
            <a:pathLst>
              <a:path w="381076" h="0">
                <a:moveTo>
                  <a:pt x="0" y="0"/>
                </a:moveTo>
                <a:lnTo>
                  <a:pt x="381076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4233959" y="1117924"/>
            <a:ext cx="381203" cy="0"/>
          </a:xfrm>
          <a:custGeom>
            <a:avLst/>
            <a:gdLst/>
            <a:ahLst/>
            <a:cxnLst/>
            <a:rect l="l" t="t" r="r" b="b"/>
            <a:pathLst>
              <a:path w="381203" h="0">
                <a:moveTo>
                  <a:pt x="0" y="0"/>
                </a:moveTo>
                <a:lnTo>
                  <a:pt x="381203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3471946" y="2616123"/>
            <a:ext cx="0" cy="308432"/>
          </a:xfrm>
          <a:custGeom>
            <a:avLst/>
            <a:gdLst/>
            <a:ahLst/>
            <a:cxnLst/>
            <a:rect l="l" t="t" r="r" b="b"/>
            <a:pathLst>
              <a:path w="0" h="308432">
                <a:moveTo>
                  <a:pt x="0" y="0"/>
                </a:moveTo>
                <a:lnTo>
                  <a:pt x="0" y="308432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3497182" y="2336822"/>
            <a:ext cx="381190" cy="0"/>
          </a:xfrm>
          <a:custGeom>
            <a:avLst/>
            <a:gdLst/>
            <a:ahLst/>
            <a:cxnLst/>
            <a:rect l="l" t="t" r="r" b="b"/>
            <a:pathLst>
              <a:path w="381190" h="0">
                <a:moveTo>
                  <a:pt x="0" y="0"/>
                </a:moveTo>
                <a:lnTo>
                  <a:pt x="381190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3878373" y="2336822"/>
            <a:ext cx="381203" cy="0"/>
          </a:xfrm>
          <a:custGeom>
            <a:avLst/>
            <a:gdLst/>
            <a:ahLst/>
            <a:cxnLst/>
            <a:rect l="l" t="t" r="r" b="b"/>
            <a:pathLst>
              <a:path w="381203" h="0">
                <a:moveTo>
                  <a:pt x="0" y="0"/>
                </a:moveTo>
                <a:lnTo>
                  <a:pt x="381203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4259576" y="2336822"/>
            <a:ext cx="380822" cy="0"/>
          </a:xfrm>
          <a:custGeom>
            <a:avLst/>
            <a:gdLst/>
            <a:ahLst/>
            <a:cxnLst/>
            <a:rect l="l" t="t" r="r" b="b"/>
            <a:pathLst>
              <a:path w="380822" h="0">
                <a:moveTo>
                  <a:pt x="0" y="0"/>
                </a:moveTo>
                <a:lnTo>
                  <a:pt x="380822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2722374" y="3885676"/>
            <a:ext cx="330401" cy="190559"/>
          </a:xfrm>
          <a:custGeom>
            <a:avLst/>
            <a:gdLst/>
            <a:ahLst/>
            <a:cxnLst/>
            <a:rect l="l" t="t" r="r" b="b"/>
            <a:pathLst>
              <a:path w="330401" h="190559">
                <a:moveTo>
                  <a:pt x="0" y="190559"/>
                </a:moveTo>
                <a:lnTo>
                  <a:pt x="330401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2722374" y="3860158"/>
            <a:ext cx="284507" cy="162629"/>
          </a:xfrm>
          <a:custGeom>
            <a:avLst/>
            <a:gdLst/>
            <a:ahLst/>
            <a:cxnLst/>
            <a:rect l="l" t="t" r="r" b="b"/>
            <a:pathLst>
              <a:path w="284507" h="162629">
                <a:moveTo>
                  <a:pt x="0" y="162629"/>
                </a:moveTo>
                <a:lnTo>
                  <a:pt x="284507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3052775" y="3504684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38099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2722374" y="3314251"/>
            <a:ext cx="330401" cy="190432"/>
          </a:xfrm>
          <a:custGeom>
            <a:avLst/>
            <a:gdLst/>
            <a:ahLst/>
            <a:cxnLst/>
            <a:rect l="l" t="t" r="r" b="b"/>
            <a:pathLst>
              <a:path w="330401" h="190432">
                <a:moveTo>
                  <a:pt x="330401" y="190432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2722374" y="3367699"/>
            <a:ext cx="284507" cy="165041"/>
          </a:xfrm>
          <a:custGeom>
            <a:avLst/>
            <a:gdLst/>
            <a:ahLst/>
            <a:cxnLst/>
            <a:rect l="l" t="t" r="r" b="b"/>
            <a:pathLst>
              <a:path w="284507" h="165041">
                <a:moveTo>
                  <a:pt x="284507" y="165041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2392263" y="3314251"/>
            <a:ext cx="330110" cy="190432"/>
          </a:xfrm>
          <a:custGeom>
            <a:avLst/>
            <a:gdLst/>
            <a:ahLst/>
            <a:cxnLst/>
            <a:rect l="l" t="t" r="r" b="b"/>
            <a:pathLst>
              <a:path w="330110" h="190432">
                <a:moveTo>
                  <a:pt x="330110" y="0"/>
                </a:moveTo>
                <a:lnTo>
                  <a:pt x="0" y="190432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2392263" y="3504684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0"/>
                </a:moveTo>
                <a:lnTo>
                  <a:pt x="0" y="380992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2437858" y="3532741"/>
            <a:ext cx="0" cy="327417"/>
          </a:xfrm>
          <a:custGeom>
            <a:avLst/>
            <a:gdLst/>
            <a:ahLst/>
            <a:cxnLst/>
            <a:rect l="l" t="t" r="r" b="b"/>
            <a:pathLst>
              <a:path w="0" h="327417">
                <a:moveTo>
                  <a:pt x="0" y="0"/>
                </a:moveTo>
                <a:lnTo>
                  <a:pt x="0" y="327417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2392263" y="3885676"/>
            <a:ext cx="330110" cy="190559"/>
          </a:xfrm>
          <a:custGeom>
            <a:avLst/>
            <a:gdLst/>
            <a:ahLst/>
            <a:cxnLst/>
            <a:rect l="l" t="t" r="r" b="b"/>
            <a:pathLst>
              <a:path w="330110" h="190559">
                <a:moveTo>
                  <a:pt x="330110" y="190559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3090781" y="3758721"/>
            <a:ext cx="124858" cy="0"/>
          </a:xfrm>
          <a:custGeom>
            <a:avLst/>
            <a:gdLst/>
            <a:ahLst/>
            <a:cxnLst/>
            <a:rect l="l" t="t" r="r" b="b"/>
            <a:pathLst>
              <a:path w="124858" h="0">
                <a:moveTo>
                  <a:pt x="0" y="0"/>
                </a:moveTo>
                <a:lnTo>
                  <a:pt x="124858" y="0"/>
                </a:lnTo>
              </a:path>
            </a:pathLst>
          </a:custGeom>
          <a:ln w="1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5288164" y="3758721"/>
            <a:ext cx="330350" cy="190432"/>
          </a:xfrm>
          <a:custGeom>
            <a:avLst/>
            <a:gdLst/>
            <a:ahLst/>
            <a:cxnLst/>
            <a:rect l="l" t="t" r="r" b="b"/>
            <a:pathLst>
              <a:path w="330350" h="190432">
                <a:moveTo>
                  <a:pt x="0" y="190432"/>
                </a:moveTo>
                <a:lnTo>
                  <a:pt x="33035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5288164" y="3733203"/>
            <a:ext cx="284443" cy="162502"/>
          </a:xfrm>
          <a:custGeom>
            <a:avLst/>
            <a:gdLst/>
            <a:ahLst/>
            <a:cxnLst/>
            <a:rect l="l" t="t" r="r" b="b"/>
            <a:pathLst>
              <a:path w="284443" h="162502">
                <a:moveTo>
                  <a:pt x="0" y="162502"/>
                </a:moveTo>
                <a:lnTo>
                  <a:pt x="284443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4958067" y="3758721"/>
            <a:ext cx="330096" cy="190432"/>
          </a:xfrm>
          <a:custGeom>
            <a:avLst/>
            <a:gdLst/>
            <a:ahLst/>
            <a:cxnLst/>
            <a:rect l="l" t="t" r="r" b="b"/>
            <a:pathLst>
              <a:path w="330096" h="190432">
                <a:moveTo>
                  <a:pt x="330096" y="190432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5288164" y="3187295"/>
            <a:ext cx="330350" cy="190432"/>
          </a:xfrm>
          <a:custGeom>
            <a:avLst/>
            <a:gdLst/>
            <a:ahLst/>
            <a:cxnLst/>
            <a:rect l="l" t="t" r="r" b="b"/>
            <a:pathLst>
              <a:path w="330350" h="190432">
                <a:moveTo>
                  <a:pt x="330350" y="190432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5288164" y="3240743"/>
            <a:ext cx="284443" cy="164914"/>
          </a:xfrm>
          <a:custGeom>
            <a:avLst/>
            <a:gdLst/>
            <a:ahLst/>
            <a:cxnLst/>
            <a:rect l="l" t="t" r="r" b="b"/>
            <a:pathLst>
              <a:path w="284443" h="164914">
                <a:moveTo>
                  <a:pt x="284443" y="164914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4958067" y="3187295"/>
            <a:ext cx="330096" cy="190432"/>
          </a:xfrm>
          <a:custGeom>
            <a:avLst/>
            <a:gdLst/>
            <a:ahLst/>
            <a:cxnLst/>
            <a:rect l="l" t="t" r="r" b="b"/>
            <a:pathLst>
              <a:path w="330096" h="190432">
                <a:moveTo>
                  <a:pt x="330096" y="0"/>
                </a:moveTo>
                <a:lnTo>
                  <a:pt x="0" y="190432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5618515" y="3222843"/>
            <a:ext cx="271762" cy="154885"/>
          </a:xfrm>
          <a:custGeom>
            <a:avLst/>
            <a:gdLst/>
            <a:ahLst/>
            <a:cxnLst/>
            <a:rect l="l" t="t" r="r" b="b"/>
            <a:pathLst>
              <a:path w="271762" h="154885">
                <a:moveTo>
                  <a:pt x="0" y="154885"/>
                </a:moveTo>
                <a:lnTo>
                  <a:pt x="271762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5300973" y="5053538"/>
            <a:ext cx="330350" cy="190534"/>
          </a:xfrm>
          <a:custGeom>
            <a:avLst/>
            <a:gdLst/>
            <a:ahLst/>
            <a:cxnLst/>
            <a:rect l="l" t="t" r="r" b="b"/>
            <a:pathLst>
              <a:path w="330350" h="190534">
                <a:moveTo>
                  <a:pt x="0" y="190534"/>
                </a:moveTo>
                <a:lnTo>
                  <a:pt x="33035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5300973" y="5028401"/>
            <a:ext cx="284443" cy="162502"/>
          </a:xfrm>
          <a:custGeom>
            <a:avLst/>
            <a:gdLst/>
            <a:ahLst/>
            <a:cxnLst/>
            <a:rect l="l" t="t" r="r" b="b"/>
            <a:pathLst>
              <a:path w="284443" h="162502">
                <a:moveTo>
                  <a:pt x="0" y="162502"/>
                </a:moveTo>
                <a:lnTo>
                  <a:pt x="284443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4970749" y="5053538"/>
            <a:ext cx="330223" cy="190534"/>
          </a:xfrm>
          <a:custGeom>
            <a:avLst/>
            <a:gdLst/>
            <a:ahLst/>
            <a:cxnLst/>
            <a:rect l="l" t="t" r="r" b="b"/>
            <a:pathLst>
              <a:path w="330223" h="190534">
                <a:moveTo>
                  <a:pt x="330223" y="190534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5300973" y="4482366"/>
            <a:ext cx="330350" cy="190559"/>
          </a:xfrm>
          <a:custGeom>
            <a:avLst/>
            <a:gdLst/>
            <a:ahLst/>
            <a:cxnLst/>
            <a:rect l="l" t="t" r="r" b="b"/>
            <a:pathLst>
              <a:path w="330350" h="190559">
                <a:moveTo>
                  <a:pt x="330350" y="190559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5300973" y="4535561"/>
            <a:ext cx="284443" cy="165295"/>
          </a:xfrm>
          <a:custGeom>
            <a:avLst/>
            <a:gdLst/>
            <a:ahLst/>
            <a:cxnLst/>
            <a:rect l="l" t="t" r="r" b="b"/>
            <a:pathLst>
              <a:path w="284443" h="165295">
                <a:moveTo>
                  <a:pt x="284443" y="165295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4970749" y="4482366"/>
            <a:ext cx="330223" cy="190559"/>
          </a:xfrm>
          <a:custGeom>
            <a:avLst/>
            <a:gdLst/>
            <a:ahLst/>
            <a:cxnLst/>
            <a:rect l="l" t="t" r="r" b="b"/>
            <a:pathLst>
              <a:path w="330223" h="190559">
                <a:moveTo>
                  <a:pt x="330223" y="0"/>
                </a:moveTo>
                <a:lnTo>
                  <a:pt x="0" y="190559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5631323" y="4464466"/>
            <a:ext cx="208228" cy="208460"/>
          </a:xfrm>
          <a:custGeom>
            <a:avLst/>
            <a:gdLst/>
            <a:ahLst/>
            <a:cxnLst/>
            <a:rect l="l" t="t" r="r" b="b"/>
            <a:pathLst>
              <a:path w="208228" h="208460">
                <a:moveTo>
                  <a:pt x="0" y="208460"/>
                </a:moveTo>
                <a:lnTo>
                  <a:pt x="208228" y="0"/>
                </a:lnTo>
              </a:path>
            </a:pathLst>
          </a:custGeom>
          <a:ln w="100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5059519" y="6132735"/>
            <a:ext cx="330477" cy="190487"/>
          </a:xfrm>
          <a:custGeom>
            <a:avLst/>
            <a:gdLst/>
            <a:ahLst/>
            <a:cxnLst/>
            <a:rect l="l" t="t" r="r" b="b"/>
            <a:pathLst>
              <a:path w="330477" h="190487">
                <a:moveTo>
                  <a:pt x="0" y="190487"/>
                </a:moveTo>
                <a:lnTo>
                  <a:pt x="330477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5059519" y="6107509"/>
            <a:ext cx="284570" cy="162242"/>
          </a:xfrm>
          <a:custGeom>
            <a:avLst/>
            <a:gdLst/>
            <a:ahLst/>
            <a:cxnLst/>
            <a:rect l="l" t="t" r="r" b="b"/>
            <a:pathLst>
              <a:path w="284570" h="162242">
                <a:moveTo>
                  <a:pt x="0" y="162242"/>
                </a:moveTo>
                <a:lnTo>
                  <a:pt x="28457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4729422" y="6132735"/>
            <a:ext cx="330096" cy="190487"/>
          </a:xfrm>
          <a:custGeom>
            <a:avLst/>
            <a:gdLst/>
            <a:ahLst/>
            <a:cxnLst/>
            <a:rect l="l" t="t" r="r" b="b"/>
            <a:pathLst>
              <a:path w="330096" h="190487">
                <a:moveTo>
                  <a:pt x="330096" y="190487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5059519" y="5561563"/>
            <a:ext cx="330477" cy="190483"/>
          </a:xfrm>
          <a:custGeom>
            <a:avLst/>
            <a:gdLst/>
            <a:ahLst/>
            <a:cxnLst/>
            <a:rect l="l" t="t" r="r" b="b"/>
            <a:pathLst>
              <a:path w="330477" h="190483">
                <a:moveTo>
                  <a:pt x="330477" y="190483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5059519" y="5614732"/>
            <a:ext cx="284570" cy="164965"/>
          </a:xfrm>
          <a:custGeom>
            <a:avLst/>
            <a:gdLst/>
            <a:ahLst/>
            <a:cxnLst/>
            <a:rect l="l" t="t" r="r" b="b"/>
            <a:pathLst>
              <a:path w="284570" h="164965">
                <a:moveTo>
                  <a:pt x="284570" y="164965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4729422" y="5561563"/>
            <a:ext cx="330096" cy="190483"/>
          </a:xfrm>
          <a:custGeom>
            <a:avLst/>
            <a:gdLst/>
            <a:ahLst/>
            <a:cxnLst/>
            <a:rect l="l" t="t" r="r" b="b"/>
            <a:pathLst>
              <a:path w="330096" h="190483">
                <a:moveTo>
                  <a:pt x="330096" y="0"/>
                </a:moveTo>
                <a:lnTo>
                  <a:pt x="0" y="190483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5389996" y="5594368"/>
            <a:ext cx="271762" cy="157678"/>
          </a:xfrm>
          <a:custGeom>
            <a:avLst/>
            <a:gdLst/>
            <a:ahLst/>
            <a:cxnLst/>
            <a:rect l="l" t="t" r="r" b="b"/>
            <a:pathLst>
              <a:path w="271762" h="157678">
                <a:moveTo>
                  <a:pt x="0" y="157678"/>
                </a:moveTo>
                <a:lnTo>
                  <a:pt x="271762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5717684" y="5261999"/>
            <a:ext cx="58334" cy="225739"/>
          </a:xfrm>
          <a:custGeom>
            <a:avLst/>
            <a:gdLst/>
            <a:ahLst/>
            <a:cxnLst/>
            <a:rect l="l" t="t" r="r" b="b"/>
            <a:pathLst>
              <a:path w="58334" h="225739">
                <a:moveTo>
                  <a:pt x="0" y="225739"/>
                </a:moveTo>
                <a:lnTo>
                  <a:pt x="58334" y="0"/>
                </a:lnTo>
              </a:path>
            </a:pathLst>
          </a:custGeom>
          <a:ln w="100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5760800" y="5274453"/>
            <a:ext cx="60870" cy="226043"/>
          </a:xfrm>
          <a:custGeom>
            <a:avLst/>
            <a:gdLst/>
            <a:ahLst/>
            <a:cxnLst/>
            <a:rect l="l" t="t" r="r" b="b"/>
            <a:pathLst>
              <a:path w="60870" h="226043">
                <a:moveTo>
                  <a:pt x="0" y="226043"/>
                </a:moveTo>
                <a:lnTo>
                  <a:pt x="60870" y="0"/>
                </a:lnTo>
              </a:path>
            </a:pathLst>
          </a:custGeom>
          <a:ln w="100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5786036" y="5581914"/>
            <a:ext cx="231308" cy="63503"/>
          </a:xfrm>
          <a:custGeom>
            <a:avLst/>
            <a:gdLst/>
            <a:ahLst/>
            <a:cxnLst/>
            <a:rect l="l" t="t" r="r" b="b"/>
            <a:pathLst>
              <a:path w="231308" h="63503">
                <a:moveTo>
                  <a:pt x="0" y="0"/>
                </a:moveTo>
                <a:lnTo>
                  <a:pt x="231308" y="63503"/>
                </a:lnTo>
              </a:path>
            </a:pathLst>
          </a:custGeom>
          <a:ln w="100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3215640" y="2924556"/>
            <a:ext cx="4175760" cy="3672840"/>
          </a:xfrm>
          <a:custGeom>
            <a:avLst/>
            <a:gdLst/>
            <a:ahLst/>
            <a:cxnLst/>
            <a:rect l="l" t="t" r="r" b="b"/>
            <a:pathLst>
              <a:path w="4175760" h="3672840">
                <a:moveTo>
                  <a:pt x="0" y="3672840"/>
                </a:moveTo>
                <a:lnTo>
                  <a:pt x="4175760" y="3672840"/>
                </a:lnTo>
                <a:lnTo>
                  <a:pt x="4175760" y="0"/>
                </a:lnTo>
                <a:lnTo>
                  <a:pt x="0" y="0"/>
                </a:lnTo>
                <a:lnTo>
                  <a:pt x="0" y="36728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3215640" y="2924556"/>
            <a:ext cx="4175760" cy="3672840"/>
          </a:xfrm>
          <a:custGeom>
            <a:avLst/>
            <a:gdLst/>
            <a:ahLst/>
            <a:cxnLst/>
            <a:rect l="l" t="t" r="r" b="b"/>
            <a:pathLst>
              <a:path w="4175760" h="3672840">
                <a:moveTo>
                  <a:pt x="0" y="3672840"/>
                </a:moveTo>
                <a:lnTo>
                  <a:pt x="4175760" y="3672840"/>
                </a:lnTo>
                <a:lnTo>
                  <a:pt x="4175760" y="0"/>
                </a:lnTo>
                <a:lnTo>
                  <a:pt x="0" y="0"/>
                </a:lnTo>
                <a:lnTo>
                  <a:pt x="0" y="367284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5148669" y="1257701"/>
            <a:ext cx="330096" cy="190559"/>
          </a:xfrm>
          <a:custGeom>
            <a:avLst/>
            <a:gdLst/>
            <a:ahLst/>
            <a:cxnLst/>
            <a:rect l="l" t="t" r="r" b="b"/>
            <a:pathLst>
              <a:path w="330096" h="190559">
                <a:moveTo>
                  <a:pt x="0" y="190559"/>
                </a:moveTo>
                <a:lnTo>
                  <a:pt x="330096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5148669" y="1232183"/>
            <a:ext cx="284443" cy="162502"/>
          </a:xfrm>
          <a:custGeom>
            <a:avLst/>
            <a:gdLst/>
            <a:ahLst/>
            <a:cxnLst/>
            <a:rect l="l" t="t" r="r" b="b"/>
            <a:pathLst>
              <a:path w="284443" h="162502">
                <a:moveTo>
                  <a:pt x="0" y="162502"/>
                </a:moveTo>
                <a:lnTo>
                  <a:pt x="284443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5478766" y="876708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38099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5148669" y="686276"/>
            <a:ext cx="330096" cy="190432"/>
          </a:xfrm>
          <a:custGeom>
            <a:avLst/>
            <a:gdLst/>
            <a:ahLst/>
            <a:cxnLst/>
            <a:rect l="l" t="t" r="r" b="b"/>
            <a:pathLst>
              <a:path w="330096" h="190432">
                <a:moveTo>
                  <a:pt x="330096" y="190432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669" y="739724"/>
            <a:ext cx="284443" cy="164914"/>
          </a:xfrm>
          <a:custGeom>
            <a:avLst/>
            <a:gdLst/>
            <a:ahLst/>
            <a:cxnLst/>
            <a:rect l="l" t="t" r="r" b="b"/>
            <a:pathLst>
              <a:path w="284443" h="164914">
                <a:moveTo>
                  <a:pt x="284443" y="164914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4818191" y="686276"/>
            <a:ext cx="330477" cy="190432"/>
          </a:xfrm>
          <a:custGeom>
            <a:avLst/>
            <a:gdLst/>
            <a:ahLst/>
            <a:cxnLst/>
            <a:rect l="l" t="t" r="r" b="b"/>
            <a:pathLst>
              <a:path w="330477" h="190432">
                <a:moveTo>
                  <a:pt x="330477" y="0"/>
                </a:moveTo>
                <a:lnTo>
                  <a:pt x="0" y="190432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4818191" y="876708"/>
            <a:ext cx="0" cy="380992"/>
          </a:xfrm>
          <a:custGeom>
            <a:avLst/>
            <a:gdLst/>
            <a:ahLst/>
            <a:cxnLst/>
            <a:rect l="l" t="t" r="r" b="b"/>
            <a:pathLst>
              <a:path w="0" h="380992">
                <a:moveTo>
                  <a:pt x="0" y="0"/>
                </a:moveTo>
                <a:lnTo>
                  <a:pt x="0" y="380992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4864098" y="904639"/>
            <a:ext cx="0" cy="327544"/>
          </a:xfrm>
          <a:custGeom>
            <a:avLst/>
            <a:gdLst/>
            <a:ahLst/>
            <a:cxnLst/>
            <a:rect l="l" t="t" r="r" b="b"/>
            <a:pathLst>
              <a:path w="0" h="327544">
                <a:moveTo>
                  <a:pt x="0" y="0"/>
                </a:moveTo>
                <a:lnTo>
                  <a:pt x="0" y="327544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4818191" y="1257701"/>
            <a:ext cx="330477" cy="190559"/>
          </a:xfrm>
          <a:custGeom>
            <a:avLst/>
            <a:gdLst/>
            <a:ahLst/>
            <a:cxnLst/>
            <a:rect l="l" t="t" r="r" b="b"/>
            <a:pathLst>
              <a:path w="330477" h="190559">
                <a:moveTo>
                  <a:pt x="330477" y="190559"/>
                </a:moveTo>
                <a:lnTo>
                  <a:pt x="0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5478766" y="726901"/>
            <a:ext cx="261744" cy="149807"/>
          </a:xfrm>
          <a:custGeom>
            <a:avLst/>
            <a:gdLst/>
            <a:ahLst/>
            <a:cxnLst/>
            <a:rect l="l" t="t" r="r" b="b"/>
            <a:pathLst>
              <a:path w="261744" h="149807">
                <a:moveTo>
                  <a:pt x="0" y="149807"/>
                </a:moveTo>
                <a:lnTo>
                  <a:pt x="261744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792955" y="1917869"/>
            <a:ext cx="330096" cy="190559"/>
          </a:xfrm>
          <a:custGeom>
            <a:avLst/>
            <a:gdLst/>
            <a:ahLst/>
            <a:cxnLst/>
            <a:rect l="l" t="t" r="r" b="b"/>
            <a:pathLst>
              <a:path w="330096" h="190559">
                <a:moveTo>
                  <a:pt x="330096" y="0"/>
                </a:moveTo>
                <a:lnTo>
                  <a:pt x="0" y="190559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838608" y="1971063"/>
            <a:ext cx="284443" cy="165041"/>
          </a:xfrm>
          <a:custGeom>
            <a:avLst/>
            <a:gdLst/>
            <a:ahLst/>
            <a:cxnLst/>
            <a:rect l="l" t="t" r="r" b="b"/>
            <a:pathLst>
              <a:path w="284443" h="165041">
                <a:moveTo>
                  <a:pt x="284443" y="0"/>
                </a:moveTo>
                <a:lnTo>
                  <a:pt x="0" y="165041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792955" y="2108429"/>
            <a:ext cx="0" cy="380612"/>
          </a:xfrm>
          <a:custGeom>
            <a:avLst/>
            <a:gdLst/>
            <a:ahLst/>
            <a:cxnLst/>
            <a:rect l="l" t="t" r="r" b="b"/>
            <a:pathLst>
              <a:path w="0" h="380612">
                <a:moveTo>
                  <a:pt x="0" y="0"/>
                </a:moveTo>
                <a:lnTo>
                  <a:pt x="0" y="380612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792955" y="2489041"/>
            <a:ext cx="330096" cy="192972"/>
          </a:xfrm>
          <a:custGeom>
            <a:avLst/>
            <a:gdLst/>
            <a:ahLst/>
            <a:cxnLst/>
            <a:rect l="l" t="t" r="r" b="b"/>
            <a:pathLst>
              <a:path w="330096" h="192972">
                <a:moveTo>
                  <a:pt x="0" y="0"/>
                </a:moveTo>
                <a:lnTo>
                  <a:pt x="330096" y="192972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838608" y="2463904"/>
            <a:ext cx="284443" cy="164914"/>
          </a:xfrm>
          <a:custGeom>
            <a:avLst/>
            <a:gdLst/>
            <a:ahLst/>
            <a:cxnLst/>
            <a:rect l="l" t="t" r="r" b="b"/>
            <a:pathLst>
              <a:path w="284443" h="164914">
                <a:moveTo>
                  <a:pt x="0" y="0"/>
                </a:moveTo>
                <a:lnTo>
                  <a:pt x="284443" y="164914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123052" y="2489041"/>
            <a:ext cx="330477" cy="192972"/>
          </a:xfrm>
          <a:custGeom>
            <a:avLst/>
            <a:gdLst/>
            <a:ahLst/>
            <a:cxnLst/>
            <a:rect l="l" t="t" r="r" b="b"/>
            <a:pathLst>
              <a:path w="330477" h="192972">
                <a:moveTo>
                  <a:pt x="0" y="192972"/>
                </a:moveTo>
                <a:lnTo>
                  <a:pt x="330477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453530" y="2108429"/>
            <a:ext cx="0" cy="380612"/>
          </a:xfrm>
          <a:custGeom>
            <a:avLst/>
            <a:gdLst/>
            <a:ahLst/>
            <a:cxnLst/>
            <a:rect l="l" t="t" r="r" b="b"/>
            <a:pathLst>
              <a:path w="0" h="380612">
                <a:moveTo>
                  <a:pt x="0" y="380612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407623" y="2133566"/>
            <a:ext cx="0" cy="330337"/>
          </a:xfrm>
          <a:custGeom>
            <a:avLst/>
            <a:gdLst/>
            <a:ahLst/>
            <a:cxnLst/>
            <a:rect l="l" t="t" r="r" b="b"/>
            <a:pathLst>
              <a:path w="0" h="330337">
                <a:moveTo>
                  <a:pt x="0" y="330337"/>
                </a:moveTo>
                <a:lnTo>
                  <a:pt x="0" y="0"/>
                </a:lnTo>
              </a:path>
            </a:pathLst>
          </a:custGeom>
          <a:ln w="12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5123052" y="1917869"/>
            <a:ext cx="330477" cy="190559"/>
          </a:xfrm>
          <a:custGeom>
            <a:avLst/>
            <a:gdLst/>
            <a:ahLst/>
            <a:cxnLst/>
            <a:rect l="l" t="t" r="r" b="b"/>
            <a:pathLst>
              <a:path w="330477" h="190559">
                <a:moveTo>
                  <a:pt x="0" y="0"/>
                </a:moveTo>
                <a:lnTo>
                  <a:pt x="330477" y="190559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5453530" y="1958368"/>
            <a:ext cx="261363" cy="150061"/>
          </a:xfrm>
          <a:custGeom>
            <a:avLst/>
            <a:gdLst/>
            <a:ahLst/>
            <a:cxnLst/>
            <a:rect l="l" t="t" r="r" b="b"/>
            <a:pathLst>
              <a:path w="261363" h="150061">
                <a:moveTo>
                  <a:pt x="0" y="150061"/>
                </a:moveTo>
                <a:lnTo>
                  <a:pt x="261363" y="0"/>
                </a:lnTo>
              </a:path>
            </a:pathLst>
          </a:custGeom>
          <a:ln w="100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752919" y="621405"/>
            <a:ext cx="173384" cy="1522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14">
                <a:latin typeface="Arial"/>
                <a:cs typeface="Arial"/>
              </a:rPr>
              <a:t>B</a:t>
            </a:r>
            <a:r>
              <a:rPr dirty="0" smtClean="0" sz="1000" spc="0">
                <a:latin typeface="Arial"/>
                <a:cs typeface="Arial"/>
              </a:rPr>
              <a:t>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49835" y="881105"/>
            <a:ext cx="830515" cy="1778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Times New Roman"/>
                <a:cs typeface="Times New Roman"/>
              </a:rPr>
              <a:t>h</a:t>
            </a:r>
            <a:r>
              <a:rPr dirty="0" smtClean="0" sz="1200" spc="-9">
                <a:latin typeface="Times New Roman"/>
                <a:cs typeface="Times New Roman"/>
              </a:rPr>
              <a:t>a</a:t>
            </a:r>
            <a:r>
              <a:rPr dirty="0" smtClean="0" sz="1200" spc="-14">
                <a:latin typeface="Times New Roman"/>
                <a:cs typeface="Times New Roman"/>
              </a:rPr>
              <a:t>l</a:t>
            </a:r>
            <a:r>
              <a:rPr dirty="0" smtClean="0" sz="1200" spc="0">
                <a:latin typeface="Times New Roman"/>
                <a:cs typeface="Times New Roman"/>
              </a:rPr>
              <a:t>og</a:t>
            </a:r>
            <a:r>
              <a:rPr dirty="0" smtClean="0" sz="1200" spc="-14">
                <a:latin typeface="Times New Roman"/>
                <a:cs typeface="Times New Roman"/>
              </a:rPr>
              <a:t>é</a:t>
            </a:r>
            <a:r>
              <a:rPr dirty="0" smtClean="0" sz="1200" spc="0">
                <a:latin typeface="Times New Roman"/>
                <a:cs typeface="Times New Roman"/>
              </a:rPr>
              <a:t>n</a:t>
            </a:r>
            <a:r>
              <a:rPr dirty="0" smtClean="0" sz="1200" spc="4">
                <a:latin typeface="Times New Roman"/>
                <a:cs typeface="Times New Roman"/>
              </a:rPr>
              <a:t>a</a:t>
            </a:r>
            <a:r>
              <a:rPr dirty="0" smtClean="0" sz="1200" spc="4">
                <a:latin typeface="Times New Roman"/>
                <a:cs typeface="Times New Roman"/>
              </a:rPr>
              <a:t>t</a:t>
            </a:r>
            <a:r>
              <a:rPr dirty="0" smtClean="0" sz="1200" spc="-14">
                <a:latin typeface="Times New Roman"/>
                <a:cs typeface="Times New Roman"/>
              </a:rPr>
              <a:t>i</a:t>
            </a:r>
            <a:r>
              <a:rPr dirty="0" smtClean="0" sz="1200" spc="0">
                <a:latin typeface="Times New Roman"/>
                <a:cs typeface="Times New Roman"/>
              </a:rPr>
              <a:t>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48290" y="6461063"/>
            <a:ext cx="858529" cy="239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201</a:t>
            </a:r>
            <a:r>
              <a:rPr dirty="0" smtClean="0" baseline="-5012" sz="1500" spc="-329">
                <a:latin typeface="Segoe UI"/>
                <a:cs typeface="Segoe UI"/>
              </a:rPr>
              <a:t>5</a:t>
            </a:r>
            <a:r>
              <a:rPr dirty="0" smtClean="0" baseline="18284" sz="1800" spc="4">
                <a:latin typeface="Verdana"/>
                <a:cs typeface="Verdana"/>
              </a:rPr>
              <a:t>98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98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0781" y="1117924"/>
            <a:ext cx="381164" cy="18066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3471946" y="1117924"/>
            <a:ext cx="1143215" cy="12188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26"/>
              </a:spcBef>
            </a:pPr>
            <a:endParaRPr sz="650"/>
          </a:p>
          <a:p>
            <a:pPr marL="253869">
              <a:lnSpc>
                <a:spcPct val="95825"/>
              </a:lnSpc>
              <a:spcBef>
                <a:spcPts val="7000"/>
              </a:spcBef>
            </a:pPr>
            <a:r>
              <a:rPr dirty="0" smtClean="0" sz="1200" spc="0">
                <a:latin typeface="Times New Roman"/>
                <a:cs typeface="Times New Roman"/>
              </a:rPr>
              <a:t>n</a:t>
            </a:r>
            <a:r>
              <a:rPr dirty="0" smtClean="0" sz="1200" spc="4">
                <a:latin typeface="Times New Roman"/>
                <a:cs typeface="Times New Roman"/>
              </a:rPr>
              <a:t>i</a:t>
            </a:r>
            <a:r>
              <a:rPr dirty="0" smtClean="0" sz="1200" spc="4">
                <a:latin typeface="Times New Roman"/>
                <a:cs typeface="Times New Roman"/>
              </a:rPr>
              <a:t>t</a:t>
            </a:r>
            <a:r>
              <a:rPr dirty="0" smtClean="0" sz="1200" spc="-19">
                <a:latin typeface="Times New Roman"/>
                <a:cs typeface="Times New Roman"/>
              </a:rPr>
              <a:t>r</a:t>
            </a:r>
            <a:r>
              <a:rPr dirty="0" smtClean="0" sz="1200" spc="9">
                <a:latin typeface="Times New Roman"/>
                <a:cs typeface="Times New Roman"/>
              </a:rPr>
              <a:t>a</a:t>
            </a:r>
            <a:r>
              <a:rPr dirty="0" smtClean="0" sz="1200" spc="4">
                <a:latin typeface="Times New Roman"/>
                <a:cs typeface="Times New Roman"/>
              </a:rPr>
              <a:t>t</a:t>
            </a:r>
            <a:r>
              <a:rPr dirty="0" smtClean="0" sz="1200" spc="-14">
                <a:latin typeface="Times New Roman"/>
                <a:cs typeface="Times New Roman"/>
              </a:rPr>
              <a:t>i</a:t>
            </a:r>
            <a:r>
              <a:rPr dirty="0" smtClean="0" sz="1200" spc="0">
                <a:latin typeface="Times New Roman"/>
                <a:cs typeface="Times New Roman"/>
              </a:rPr>
              <a:t>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15162" y="1117924"/>
            <a:ext cx="2776237" cy="18066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10"/>
              </a:spcBef>
            </a:pPr>
            <a:endParaRPr sz="750"/>
          </a:p>
          <a:p>
            <a:pPr marL="1098932" marR="1385624" algn="ctr">
              <a:lnSpc>
                <a:spcPts val="1149"/>
              </a:lnSpc>
              <a:spcBef>
                <a:spcPts val="5000"/>
              </a:spcBef>
            </a:pPr>
            <a:r>
              <a:rPr dirty="0" smtClean="0" sz="1000" spc="19">
                <a:latin typeface="Arial"/>
                <a:cs typeface="Arial"/>
              </a:rPr>
              <a:t>N</a:t>
            </a:r>
            <a:r>
              <a:rPr dirty="0" smtClean="0" sz="1000" spc="-19">
                <a:latin typeface="Arial"/>
                <a:cs typeface="Arial"/>
              </a:rPr>
              <a:t>O</a:t>
            </a:r>
            <a:r>
              <a:rPr dirty="0" smtClean="0" baseline="-15460" sz="1125" spc="0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1946" y="2336822"/>
            <a:ext cx="1143215" cy="5877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3090781" y="2924556"/>
            <a:ext cx="124858" cy="8341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3215640" y="2924556"/>
            <a:ext cx="4175760" cy="36728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090781" y="3758721"/>
            <a:ext cx="124858" cy="28386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bject 68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2594210" y="3909632"/>
            <a:ext cx="214081" cy="122879"/>
          </a:xfrm>
          <a:custGeom>
            <a:avLst/>
            <a:gdLst/>
            <a:ahLst/>
            <a:cxnLst/>
            <a:rect l="l" t="t" r="r" b="b"/>
            <a:pathLst>
              <a:path w="214081" h="122879">
                <a:moveTo>
                  <a:pt x="214081" y="0"/>
                </a:moveTo>
                <a:lnTo>
                  <a:pt x="0" y="122879"/>
                </a:lnTo>
              </a:path>
            </a:pathLst>
          </a:custGeom>
          <a:ln w="47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2808292" y="3909632"/>
            <a:ext cx="213787" cy="122879"/>
          </a:xfrm>
          <a:custGeom>
            <a:avLst/>
            <a:gdLst/>
            <a:ahLst/>
            <a:cxnLst/>
            <a:rect l="l" t="t" r="r" b="b"/>
            <a:pathLst>
              <a:path w="213787" h="122879">
                <a:moveTo>
                  <a:pt x="213787" y="122879"/>
                </a:moveTo>
                <a:lnTo>
                  <a:pt x="0" y="0"/>
                </a:lnTo>
              </a:path>
            </a:pathLst>
          </a:custGeom>
          <a:ln w="47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3022079" y="4032512"/>
            <a:ext cx="0" cy="246645"/>
          </a:xfrm>
          <a:custGeom>
            <a:avLst/>
            <a:gdLst/>
            <a:ahLst/>
            <a:cxnLst/>
            <a:rect l="l" t="t" r="r" b="b"/>
            <a:pathLst>
              <a:path w="0" h="246645">
                <a:moveTo>
                  <a:pt x="0" y="246645"/>
                </a:moveTo>
                <a:lnTo>
                  <a:pt x="0" y="0"/>
                </a:lnTo>
              </a:path>
            </a:pathLst>
          </a:custGeom>
          <a:ln w="47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2808292" y="4279157"/>
            <a:ext cx="213787" cy="122880"/>
          </a:xfrm>
          <a:custGeom>
            <a:avLst/>
            <a:gdLst/>
            <a:ahLst/>
            <a:cxnLst/>
            <a:rect l="l" t="t" r="r" b="b"/>
            <a:pathLst>
              <a:path w="213787" h="122880">
                <a:moveTo>
                  <a:pt x="0" y="122880"/>
                </a:moveTo>
                <a:lnTo>
                  <a:pt x="213787" y="0"/>
                </a:lnTo>
              </a:path>
            </a:pathLst>
          </a:custGeom>
          <a:ln w="47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2594210" y="4279157"/>
            <a:ext cx="214081" cy="122880"/>
          </a:xfrm>
          <a:custGeom>
            <a:avLst/>
            <a:gdLst/>
            <a:ahLst/>
            <a:cxnLst/>
            <a:rect l="l" t="t" r="r" b="b"/>
            <a:pathLst>
              <a:path w="214081" h="122880">
                <a:moveTo>
                  <a:pt x="0" y="0"/>
                </a:moveTo>
                <a:lnTo>
                  <a:pt x="214081" y="122880"/>
                </a:lnTo>
              </a:path>
            </a:pathLst>
          </a:custGeom>
          <a:ln w="47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2594210" y="4032512"/>
            <a:ext cx="0" cy="246645"/>
          </a:xfrm>
          <a:custGeom>
            <a:avLst/>
            <a:gdLst/>
            <a:ahLst/>
            <a:cxnLst/>
            <a:rect l="l" t="t" r="r" b="b"/>
            <a:pathLst>
              <a:path w="0" h="246645">
                <a:moveTo>
                  <a:pt x="0" y="0"/>
                </a:moveTo>
                <a:lnTo>
                  <a:pt x="0" y="246645"/>
                </a:lnTo>
              </a:path>
            </a:pathLst>
          </a:custGeom>
          <a:ln w="47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2808292" y="3732228"/>
            <a:ext cx="0" cy="177404"/>
          </a:xfrm>
          <a:custGeom>
            <a:avLst/>
            <a:gdLst/>
            <a:ahLst/>
            <a:cxnLst/>
            <a:rect l="l" t="t" r="r" b="b"/>
            <a:pathLst>
              <a:path w="0" h="177404">
                <a:moveTo>
                  <a:pt x="0" y="177404"/>
                </a:moveTo>
                <a:lnTo>
                  <a:pt x="0" y="0"/>
                </a:lnTo>
              </a:path>
            </a:pathLst>
          </a:custGeom>
          <a:ln w="47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2658080" y="4006579"/>
            <a:ext cx="295397" cy="293794"/>
          </a:xfrm>
          <a:custGeom>
            <a:avLst/>
            <a:gdLst/>
            <a:ahLst/>
            <a:cxnLst/>
            <a:rect l="l" t="t" r="r" b="b"/>
            <a:pathLst>
              <a:path w="295397" h="293794">
                <a:moveTo>
                  <a:pt x="0" y="147038"/>
                </a:moveTo>
                <a:lnTo>
                  <a:pt x="726" y="161755"/>
                </a:lnTo>
                <a:lnTo>
                  <a:pt x="2860" y="176047"/>
                </a:lnTo>
                <a:lnTo>
                  <a:pt x="6333" y="189847"/>
                </a:lnTo>
                <a:lnTo>
                  <a:pt x="11074" y="203088"/>
                </a:lnTo>
                <a:lnTo>
                  <a:pt x="17015" y="215702"/>
                </a:lnTo>
                <a:lnTo>
                  <a:pt x="24086" y="227621"/>
                </a:lnTo>
                <a:lnTo>
                  <a:pt x="32220" y="238778"/>
                </a:lnTo>
                <a:lnTo>
                  <a:pt x="41345" y="249104"/>
                </a:lnTo>
                <a:lnTo>
                  <a:pt x="51393" y="258532"/>
                </a:lnTo>
                <a:lnTo>
                  <a:pt x="62296" y="266994"/>
                </a:lnTo>
                <a:lnTo>
                  <a:pt x="73983" y="274423"/>
                </a:lnTo>
                <a:lnTo>
                  <a:pt x="86385" y="280751"/>
                </a:lnTo>
                <a:lnTo>
                  <a:pt x="99434" y="285909"/>
                </a:lnTo>
                <a:lnTo>
                  <a:pt x="113060" y="289831"/>
                </a:lnTo>
                <a:lnTo>
                  <a:pt x="127194" y="292449"/>
                </a:lnTo>
                <a:lnTo>
                  <a:pt x="141767" y="293695"/>
                </a:lnTo>
                <a:lnTo>
                  <a:pt x="147251" y="293794"/>
                </a:lnTo>
                <a:lnTo>
                  <a:pt x="161984" y="293077"/>
                </a:lnTo>
                <a:lnTo>
                  <a:pt x="176311" y="290972"/>
                </a:lnTo>
                <a:lnTo>
                  <a:pt x="190162" y="287544"/>
                </a:lnTo>
                <a:lnTo>
                  <a:pt x="203469" y="282862"/>
                </a:lnTo>
                <a:lnTo>
                  <a:pt x="216162" y="276993"/>
                </a:lnTo>
                <a:lnTo>
                  <a:pt x="228169" y="270002"/>
                </a:lnTo>
                <a:lnTo>
                  <a:pt x="239423" y="261959"/>
                </a:lnTo>
                <a:lnTo>
                  <a:pt x="249853" y="252929"/>
                </a:lnTo>
                <a:lnTo>
                  <a:pt x="259389" y="242981"/>
                </a:lnTo>
                <a:lnTo>
                  <a:pt x="267962" y="232180"/>
                </a:lnTo>
                <a:lnTo>
                  <a:pt x="275502" y="220594"/>
                </a:lnTo>
                <a:lnTo>
                  <a:pt x="281940" y="208291"/>
                </a:lnTo>
                <a:lnTo>
                  <a:pt x="287205" y="195337"/>
                </a:lnTo>
                <a:lnTo>
                  <a:pt x="291227" y="181800"/>
                </a:lnTo>
                <a:lnTo>
                  <a:pt x="293938" y="167746"/>
                </a:lnTo>
                <a:lnTo>
                  <a:pt x="295267" y="153242"/>
                </a:lnTo>
                <a:lnTo>
                  <a:pt x="295397" y="147038"/>
                </a:lnTo>
                <a:lnTo>
                  <a:pt x="294670" y="132379"/>
                </a:lnTo>
                <a:lnTo>
                  <a:pt x="292534" y="118134"/>
                </a:lnTo>
                <a:lnTo>
                  <a:pt x="289060" y="104372"/>
                </a:lnTo>
                <a:lnTo>
                  <a:pt x="284316" y="91159"/>
                </a:lnTo>
                <a:lnTo>
                  <a:pt x="278373" y="78563"/>
                </a:lnTo>
                <a:lnTo>
                  <a:pt x="271300" y="66653"/>
                </a:lnTo>
                <a:lnTo>
                  <a:pt x="263166" y="55495"/>
                </a:lnTo>
                <a:lnTo>
                  <a:pt x="254041" y="45158"/>
                </a:lnTo>
                <a:lnTo>
                  <a:pt x="243994" y="35710"/>
                </a:lnTo>
                <a:lnTo>
                  <a:pt x="233096" y="27218"/>
                </a:lnTo>
                <a:lnTo>
                  <a:pt x="221414" y="19750"/>
                </a:lnTo>
                <a:lnTo>
                  <a:pt x="209020" y="13373"/>
                </a:lnTo>
                <a:lnTo>
                  <a:pt x="195983" y="8156"/>
                </a:lnTo>
                <a:lnTo>
                  <a:pt x="182371" y="4165"/>
                </a:lnTo>
                <a:lnTo>
                  <a:pt x="168255" y="1470"/>
                </a:lnTo>
                <a:lnTo>
                  <a:pt x="153704" y="137"/>
                </a:lnTo>
                <a:lnTo>
                  <a:pt x="147251" y="0"/>
                </a:lnTo>
                <a:lnTo>
                  <a:pt x="132548" y="722"/>
                </a:lnTo>
                <a:lnTo>
                  <a:pt x="118256" y="2846"/>
                </a:lnTo>
                <a:lnTo>
                  <a:pt x="104447" y="6301"/>
                </a:lnTo>
                <a:lnTo>
                  <a:pt x="91187" y="11020"/>
                </a:lnTo>
                <a:lnTo>
                  <a:pt x="78547" y="16934"/>
                </a:lnTo>
                <a:lnTo>
                  <a:pt x="66595" y="23975"/>
                </a:lnTo>
                <a:lnTo>
                  <a:pt x="55400" y="32074"/>
                </a:lnTo>
                <a:lnTo>
                  <a:pt x="45032" y="41164"/>
                </a:lnTo>
                <a:lnTo>
                  <a:pt x="35559" y="51176"/>
                </a:lnTo>
                <a:lnTo>
                  <a:pt x="27050" y="62041"/>
                </a:lnTo>
                <a:lnTo>
                  <a:pt x="19574" y="73691"/>
                </a:lnTo>
                <a:lnTo>
                  <a:pt x="13201" y="86058"/>
                </a:lnTo>
                <a:lnTo>
                  <a:pt x="7998" y="99073"/>
                </a:lnTo>
                <a:lnTo>
                  <a:pt x="4036" y="112669"/>
                </a:lnTo>
                <a:lnTo>
                  <a:pt x="1383" y="126776"/>
                </a:lnTo>
                <a:lnTo>
                  <a:pt x="108" y="141326"/>
                </a:lnTo>
                <a:lnTo>
                  <a:pt x="0" y="147038"/>
                </a:lnTo>
                <a:close/>
              </a:path>
            </a:pathLst>
          </a:custGeom>
          <a:ln w="47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4520600" y="3900496"/>
            <a:ext cx="213787" cy="122879"/>
          </a:xfrm>
          <a:custGeom>
            <a:avLst/>
            <a:gdLst/>
            <a:ahLst/>
            <a:cxnLst/>
            <a:rect l="l" t="t" r="r" b="b"/>
            <a:pathLst>
              <a:path w="213787" h="122879">
                <a:moveTo>
                  <a:pt x="213787" y="0"/>
                </a:moveTo>
                <a:lnTo>
                  <a:pt x="0" y="122879"/>
                </a:lnTo>
              </a:path>
            </a:pathLst>
          </a:custGeom>
          <a:ln w="47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4734387" y="3900496"/>
            <a:ext cx="214157" cy="122879"/>
          </a:xfrm>
          <a:custGeom>
            <a:avLst/>
            <a:gdLst/>
            <a:ahLst/>
            <a:cxnLst/>
            <a:rect l="l" t="t" r="r" b="b"/>
            <a:pathLst>
              <a:path w="214157" h="122879">
                <a:moveTo>
                  <a:pt x="214157" y="122879"/>
                </a:moveTo>
                <a:lnTo>
                  <a:pt x="0" y="0"/>
                </a:lnTo>
              </a:path>
            </a:pathLst>
          </a:custGeom>
          <a:ln w="47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4948544" y="4023375"/>
            <a:ext cx="0" cy="246645"/>
          </a:xfrm>
          <a:custGeom>
            <a:avLst/>
            <a:gdLst/>
            <a:ahLst/>
            <a:cxnLst/>
            <a:rect l="l" t="t" r="r" b="b"/>
            <a:pathLst>
              <a:path w="0" h="246645">
                <a:moveTo>
                  <a:pt x="0" y="246645"/>
                </a:moveTo>
                <a:lnTo>
                  <a:pt x="0" y="0"/>
                </a:lnTo>
              </a:path>
            </a:pathLst>
          </a:custGeom>
          <a:ln w="47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4734387" y="4270020"/>
            <a:ext cx="214157" cy="122882"/>
          </a:xfrm>
          <a:custGeom>
            <a:avLst/>
            <a:gdLst/>
            <a:ahLst/>
            <a:cxnLst/>
            <a:rect l="l" t="t" r="r" b="b"/>
            <a:pathLst>
              <a:path w="214157" h="122882">
                <a:moveTo>
                  <a:pt x="0" y="122882"/>
                </a:moveTo>
                <a:lnTo>
                  <a:pt x="214157" y="0"/>
                </a:lnTo>
              </a:path>
            </a:pathLst>
          </a:custGeom>
          <a:ln w="47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4520600" y="4270020"/>
            <a:ext cx="213787" cy="122882"/>
          </a:xfrm>
          <a:custGeom>
            <a:avLst/>
            <a:gdLst/>
            <a:ahLst/>
            <a:cxnLst/>
            <a:rect l="l" t="t" r="r" b="b"/>
            <a:pathLst>
              <a:path w="213787" h="122882">
                <a:moveTo>
                  <a:pt x="0" y="0"/>
                </a:moveTo>
                <a:lnTo>
                  <a:pt x="213787" y="122882"/>
                </a:lnTo>
              </a:path>
            </a:pathLst>
          </a:custGeom>
          <a:ln w="47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4520600" y="4023375"/>
            <a:ext cx="0" cy="246645"/>
          </a:xfrm>
          <a:custGeom>
            <a:avLst/>
            <a:gdLst/>
            <a:ahLst/>
            <a:cxnLst/>
            <a:rect l="l" t="t" r="r" b="b"/>
            <a:pathLst>
              <a:path w="0" h="246645">
                <a:moveTo>
                  <a:pt x="0" y="0"/>
                </a:moveTo>
                <a:lnTo>
                  <a:pt x="0" y="246645"/>
                </a:lnTo>
              </a:path>
            </a:pathLst>
          </a:custGeom>
          <a:ln w="47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4734387" y="3722808"/>
            <a:ext cx="0" cy="177687"/>
          </a:xfrm>
          <a:custGeom>
            <a:avLst/>
            <a:gdLst/>
            <a:ahLst/>
            <a:cxnLst/>
            <a:rect l="l" t="t" r="r" b="b"/>
            <a:pathLst>
              <a:path w="0" h="177687">
                <a:moveTo>
                  <a:pt x="0" y="177687"/>
                </a:moveTo>
                <a:lnTo>
                  <a:pt x="0" y="0"/>
                </a:lnTo>
              </a:path>
            </a:pathLst>
          </a:custGeom>
          <a:ln w="47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4584501" y="3997442"/>
            <a:ext cx="294466" cy="292908"/>
          </a:xfrm>
          <a:custGeom>
            <a:avLst/>
            <a:gdLst/>
            <a:ahLst/>
            <a:cxnLst/>
            <a:rect l="l" t="t" r="r" b="b"/>
            <a:pathLst>
              <a:path w="294466" h="292908">
                <a:moveTo>
                  <a:pt x="0" y="145869"/>
                </a:moveTo>
                <a:lnTo>
                  <a:pt x="721" y="160572"/>
                </a:lnTo>
                <a:lnTo>
                  <a:pt x="2842" y="174857"/>
                </a:lnTo>
                <a:lnTo>
                  <a:pt x="6293" y="188657"/>
                </a:lnTo>
                <a:lnTo>
                  <a:pt x="11008" y="201903"/>
                </a:lnTo>
                <a:lnTo>
                  <a:pt x="16919" y="214527"/>
                </a:lnTo>
                <a:lnTo>
                  <a:pt x="23958" y="226461"/>
                </a:lnTo>
                <a:lnTo>
                  <a:pt x="32057" y="237635"/>
                </a:lnTo>
                <a:lnTo>
                  <a:pt x="41150" y="247983"/>
                </a:lnTo>
                <a:lnTo>
                  <a:pt x="51168" y="257435"/>
                </a:lnTo>
                <a:lnTo>
                  <a:pt x="62043" y="265924"/>
                </a:lnTo>
                <a:lnTo>
                  <a:pt x="73709" y="273381"/>
                </a:lnTo>
                <a:lnTo>
                  <a:pt x="86097" y="279737"/>
                </a:lnTo>
                <a:lnTo>
                  <a:pt x="99141" y="284926"/>
                </a:lnTo>
                <a:lnTo>
                  <a:pt x="112771" y="288878"/>
                </a:lnTo>
                <a:lnTo>
                  <a:pt x="126921" y="291524"/>
                </a:lnTo>
                <a:lnTo>
                  <a:pt x="141524" y="292798"/>
                </a:lnTo>
                <a:lnTo>
                  <a:pt x="147294" y="292908"/>
                </a:lnTo>
                <a:lnTo>
                  <a:pt x="162039" y="292184"/>
                </a:lnTo>
                <a:lnTo>
                  <a:pt x="176359" y="290060"/>
                </a:lnTo>
                <a:lnTo>
                  <a:pt x="190189" y="286604"/>
                </a:lnTo>
                <a:lnTo>
                  <a:pt x="203458" y="281883"/>
                </a:lnTo>
                <a:lnTo>
                  <a:pt x="216101" y="275967"/>
                </a:lnTo>
                <a:lnTo>
                  <a:pt x="228048" y="268923"/>
                </a:lnTo>
                <a:lnTo>
                  <a:pt x="239233" y="260820"/>
                </a:lnTo>
                <a:lnTo>
                  <a:pt x="249586" y="251727"/>
                </a:lnTo>
                <a:lnTo>
                  <a:pt x="259041" y="241711"/>
                </a:lnTo>
                <a:lnTo>
                  <a:pt x="267529" y="230841"/>
                </a:lnTo>
                <a:lnTo>
                  <a:pt x="274983" y="219186"/>
                </a:lnTo>
                <a:lnTo>
                  <a:pt x="281334" y="206813"/>
                </a:lnTo>
                <a:lnTo>
                  <a:pt x="286516" y="193791"/>
                </a:lnTo>
                <a:lnTo>
                  <a:pt x="290459" y="180189"/>
                </a:lnTo>
                <a:lnTo>
                  <a:pt x="293096" y="166075"/>
                </a:lnTo>
                <a:lnTo>
                  <a:pt x="294360" y="151517"/>
                </a:lnTo>
                <a:lnTo>
                  <a:pt x="294466" y="145869"/>
                </a:lnTo>
                <a:lnTo>
                  <a:pt x="293737" y="131258"/>
                </a:lnTo>
                <a:lnTo>
                  <a:pt x="291599" y="117056"/>
                </a:lnTo>
                <a:lnTo>
                  <a:pt x="288118" y="103331"/>
                </a:lnTo>
                <a:lnTo>
                  <a:pt x="283365" y="90154"/>
                </a:lnTo>
                <a:lnTo>
                  <a:pt x="277407" y="77594"/>
                </a:lnTo>
                <a:lnTo>
                  <a:pt x="270313" y="65721"/>
                </a:lnTo>
                <a:lnTo>
                  <a:pt x="262152" y="54604"/>
                </a:lnTo>
                <a:lnTo>
                  <a:pt x="252992" y="44313"/>
                </a:lnTo>
                <a:lnTo>
                  <a:pt x="242903" y="34917"/>
                </a:lnTo>
                <a:lnTo>
                  <a:pt x="231953" y="26487"/>
                </a:lnTo>
                <a:lnTo>
                  <a:pt x="220210" y="19091"/>
                </a:lnTo>
                <a:lnTo>
                  <a:pt x="207743" y="12800"/>
                </a:lnTo>
                <a:lnTo>
                  <a:pt x="194622" y="7683"/>
                </a:lnTo>
                <a:lnTo>
                  <a:pt x="180914" y="3810"/>
                </a:lnTo>
                <a:lnTo>
                  <a:pt x="166688" y="1250"/>
                </a:lnTo>
                <a:lnTo>
                  <a:pt x="152014" y="73"/>
                </a:lnTo>
                <a:lnTo>
                  <a:pt x="147294" y="0"/>
                </a:lnTo>
                <a:lnTo>
                  <a:pt x="132477" y="725"/>
                </a:lnTo>
                <a:lnTo>
                  <a:pt x="118089" y="2853"/>
                </a:lnTo>
                <a:lnTo>
                  <a:pt x="104199" y="6316"/>
                </a:lnTo>
                <a:lnTo>
                  <a:pt x="90875" y="11044"/>
                </a:lnTo>
                <a:lnTo>
                  <a:pt x="78187" y="16967"/>
                </a:lnTo>
                <a:lnTo>
                  <a:pt x="66201" y="24016"/>
                </a:lnTo>
                <a:lnTo>
                  <a:pt x="54987" y="32120"/>
                </a:lnTo>
                <a:lnTo>
                  <a:pt x="44614" y="41211"/>
                </a:lnTo>
                <a:lnTo>
                  <a:pt x="35148" y="51220"/>
                </a:lnTo>
                <a:lnTo>
                  <a:pt x="26660" y="62075"/>
                </a:lnTo>
                <a:lnTo>
                  <a:pt x="19217" y="73709"/>
                </a:lnTo>
                <a:lnTo>
                  <a:pt x="12888" y="86051"/>
                </a:lnTo>
                <a:lnTo>
                  <a:pt x="7740" y="99032"/>
                </a:lnTo>
                <a:lnTo>
                  <a:pt x="3844" y="112582"/>
                </a:lnTo>
                <a:lnTo>
                  <a:pt x="1266" y="126632"/>
                </a:lnTo>
                <a:lnTo>
                  <a:pt x="76" y="141113"/>
                </a:lnTo>
                <a:lnTo>
                  <a:pt x="0" y="145869"/>
                </a:lnTo>
                <a:close/>
              </a:path>
            </a:pathLst>
          </a:custGeom>
          <a:ln w="47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4190112" y="4087911"/>
            <a:ext cx="92521" cy="55399"/>
          </a:xfrm>
          <a:custGeom>
            <a:avLst/>
            <a:gdLst/>
            <a:ahLst/>
            <a:cxnLst/>
            <a:rect l="l" t="t" r="r" b="b"/>
            <a:pathLst>
              <a:path w="92521" h="55399">
                <a:moveTo>
                  <a:pt x="92521" y="27693"/>
                </a:moveTo>
                <a:lnTo>
                  <a:pt x="0" y="0"/>
                </a:lnTo>
                <a:lnTo>
                  <a:pt x="18257" y="27693"/>
                </a:lnTo>
                <a:lnTo>
                  <a:pt x="0" y="55399"/>
                </a:lnTo>
                <a:lnTo>
                  <a:pt x="92521" y="276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3789110" y="4115605"/>
            <a:ext cx="493523" cy="0"/>
          </a:xfrm>
          <a:custGeom>
            <a:avLst/>
            <a:gdLst/>
            <a:ahLst/>
            <a:cxnLst/>
            <a:rect l="l" t="t" r="r" b="b"/>
            <a:pathLst>
              <a:path w="493523" h="0">
                <a:moveTo>
                  <a:pt x="0" y="0"/>
                </a:moveTo>
                <a:lnTo>
                  <a:pt x="493523" y="0"/>
                </a:lnTo>
              </a:path>
            </a:pathLst>
          </a:custGeom>
          <a:ln w="4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4190112" y="4087911"/>
            <a:ext cx="92521" cy="55399"/>
          </a:xfrm>
          <a:custGeom>
            <a:avLst/>
            <a:gdLst/>
            <a:ahLst/>
            <a:cxnLst/>
            <a:rect l="l" t="t" r="r" b="b"/>
            <a:pathLst>
              <a:path w="92521" h="55399">
                <a:moveTo>
                  <a:pt x="92521" y="27693"/>
                </a:moveTo>
                <a:lnTo>
                  <a:pt x="0" y="55399"/>
                </a:lnTo>
                <a:lnTo>
                  <a:pt x="18257" y="27693"/>
                </a:lnTo>
                <a:lnTo>
                  <a:pt x="0" y="0"/>
                </a:lnTo>
                <a:lnTo>
                  <a:pt x="92521" y="27693"/>
                </a:lnTo>
                <a:close/>
              </a:path>
            </a:pathLst>
          </a:custGeom>
          <a:ln w="47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2135124" y="3357372"/>
            <a:ext cx="3889248" cy="1440179"/>
          </a:xfrm>
          <a:custGeom>
            <a:avLst/>
            <a:gdLst/>
            <a:ahLst/>
            <a:cxnLst/>
            <a:rect l="l" t="t" r="r" b="b"/>
            <a:pathLst>
              <a:path w="3889248" h="1440179">
                <a:moveTo>
                  <a:pt x="0" y="720089"/>
                </a:moveTo>
                <a:lnTo>
                  <a:pt x="6445" y="661039"/>
                </a:lnTo>
                <a:lnTo>
                  <a:pt x="25450" y="603301"/>
                </a:lnTo>
                <a:lnTo>
                  <a:pt x="56512" y="547062"/>
                </a:lnTo>
                <a:lnTo>
                  <a:pt x="99133" y="492508"/>
                </a:lnTo>
                <a:lnTo>
                  <a:pt x="152810" y="439822"/>
                </a:lnTo>
                <a:lnTo>
                  <a:pt x="217045" y="389192"/>
                </a:lnTo>
                <a:lnTo>
                  <a:pt x="291336" y="340802"/>
                </a:lnTo>
                <a:lnTo>
                  <a:pt x="375184" y="294839"/>
                </a:lnTo>
                <a:lnTo>
                  <a:pt x="468088" y="251486"/>
                </a:lnTo>
                <a:lnTo>
                  <a:pt x="569547" y="210931"/>
                </a:lnTo>
                <a:lnTo>
                  <a:pt x="679061" y="173357"/>
                </a:lnTo>
                <a:lnTo>
                  <a:pt x="796131" y="138952"/>
                </a:lnTo>
                <a:lnTo>
                  <a:pt x="920255" y="107899"/>
                </a:lnTo>
                <a:lnTo>
                  <a:pt x="1050934" y="80386"/>
                </a:lnTo>
                <a:lnTo>
                  <a:pt x="1187666" y="56596"/>
                </a:lnTo>
                <a:lnTo>
                  <a:pt x="1329952" y="36716"/>
                </a:lnTo>
                <a:lnTo>
                  <a:pt x="1477291" y="20931"/>
                </a:lnTo>
                <a:lnTo>
                  <a:pt x="1629183" y="9426"/>
                </a:lnTo>
                <a:lnTo>
                  <a:pt x="1785127" y="2387"/>
                </a:lnTo>
                <a:lnTo>
                  <a:pt x="1944624" y="0"/>
                </a:lnTo>
                <a:lnTo>
                  <a:pt x="2104120" y="2387"/>
                </a:lnTo>
                <a:lnTo>
                  <a:pt x="2260064" y="9426"/>
                </a:lnTo>
                <a:lnTo>
                  <a:pt x="2411956" y="20931"/>
                </a:lnTo>
                <a:lnTo>
                  <a:pt x="2559295" y="36716"/>
                </a:lnTo>
                <a:lnTo>
                  <a:pt x="2701581" y="56596"/>
                </a:lnTo>
                <a:lnTo>
                  <a:pt x="2838313" y="80386"/>
                </a:lnTo>
                <a:lnTo>
                  <a:pt x="2968992" y="107899"/>
                </a:lnTo>
                <a:lnTo>
                  <a:pt x="3093116" y="138952"/>
                </a:lnTo>
                <a:lnTo>
                  <a:pt x="3210186" y="173357"/>
                </a:lnTo>
                <a:lnTo>
                  <a:pt x="3319700" y="210931"/>
                </a:lnTo>
                <a:lnTo>
                  <a:pt x="3421159" y="251486"/>
                </a:lnTo>
                <a:lnTo>
                  <a:pt x="3514063" y="294839"/>
                </a:lnTo>
                <a:lnTo>
                  <a:pt x="3597911" y="340802"/>
                </a:lnTo>
                <a:lnTo>
                  <a:pt x="3672202" y="389192"/>
                </a:lnTo>
                <a:lnTo>
                  <a:pt x="3736437" y="439822"/>
                </a:lnTo>
                <a:lnTo>
                  <a:pt x="3790114" y="492508"/>
                </a:lnTo>
                <a:lnTo>
                  <a:pt x="3832735" y="547062"/>
                </a:lnTo>
                <a:lnTo>
                  <a:pt x="3863797" y="603301"/>
                </a:lnTo>
                <a:lnTo>
                  <a:pt x="3882802" y="661039"/>
                </a:lnTo>
                <a:lnTo>
                  <a:pt x="3889248" y="720089"/>
                </a:lnTo>
                <a:lnTo>
                  <a:pt x="3882802" y="779140"/>
                </a:lnTo>
                <a:lnTo>
                  <a:pt x="3863797" y="836878"/>
                </a:lnTo>
                <a:lnTo>
                  <a:pt x="3832735" y="893117"/>
                </a:lnTo>
                <a:lnTo>
                  <a:pt x="3790114" y="947671"/>
                </a:lnTo>
                <a:lnTo>
                  <a:pt x="3736437" y="1000357"/>
                </a:lnTo>
                <a:lnTo>
                  <a:pt x="3672202" y="1050987"/>
                </a:lnTo>
                <a:lnTo>
                  <a:pt x="3597911" y="1099377"/>
                </a:lnTo>
                <a:lnTo>
                  <a:pt x="3514063" y="1145340"/>
                </a:lnTo>
                <a:lnTo>
                  <a:pt x="3421159" y="1188693"/>
                </a:lnTo>
                <a:lnTo>
                  <a:pt x="3319700" y="1229248"/>
                </a:lnTo>
                <a:lnTo>
                  <a:pt x="3210186" y="1266822"/>
                </a:lnTo>
                <a:lnTo>
                  <a:pt x="3093116" y="1301227"/>
                </a:lnTo>
                <a:lnTo>
                  <a:pt x="2968992" y="1332280"/>
                </a:lnTo>
                <a:lnTo>
                  <a:pt x="2838313" y="1359793"/>
                </a:lnTo>
                <a:lnTo>
                  <a:pt x="2701581" y="1383583"/>
                </a:lnTo>
                <a:lnTo>
                  <a:pt x="2559295" y="1403463"/>
                </a:lnTo>
                <a:lnTo>
                  <a:pt x="2411956" y="1419248"/>
                </a:lnTo>
                <a:lnTo>
                  <a:pt x="2260064" y="1430753"/>
                </a:lnTo>
                <a:lnTo>
                  <a:pt x="2104120" y="1437792"/>
                </a:lnTo>
                <a:lnTo>
                  <a:pt x="1944624" y="1440179"/>
                </a:lnTo>
                <a:lnTo>
                  <a:pt x="1785127" y="1437792"/>
                </a:lnTo>
                <a:lnTo>
                  <a:pt x="1629183" y="1430753"/>
                </a:lnTo>
                <a:lnTo>
                  <a:pt x="1477291" y="1419248"/>
                </a:lnTo>
                <a:lnTo>
                  <a:pt x="1329952" y="1403463"/>
                </a:lnTo>
                <a:lnTo>
                  <a:pt x="1187666" y="1383583"/>
                </a:lnTo>
                <a:lnTo>
                  <a:pt x="1050934" y="1359793"/>
                </a:lnTo>
                <a:lnTo>
                  <a:pt x="920255" y="1332280"/>
                </a:lnTo>
                <a:lnTo>
                  <a:pt x="796131" y="1301227"/>
                </a:lnTo>
                <a:lnTo>
                  <a:pt x="679061" y="1266822"/>
                </a:lnTo>
                <a:lnTo>
                  <a:pt x="569547" y="1229248"/>
                </a:lnTo>
                <a:lnTo>
                  <a:pt x="468088" y="1188693"/>
                </a:lnTo>
                <a:lnTo>
                  <a:pt x="375184" y="1145340"/>
                </a:lnTo>
                <a:lnTo>
                  <a:pt x="291336" y="1099377"/>
                </a:lnTo>
                <a:lnTo>
                  <a:pt x="217045" y="1050987"/>
                </a:lnTo>
                <a:lnTo>
                  <a:pt x="152810" y="1000357"/>
                </a:lnTo>
                <a:lnTo>
                  <a:pt x="99133" y="947671"/>
                </a:lnTo>
                <a:lnTo>
                  <a:pt x="56512" y="893117"/>
                </a:lnTo>
                <a:lnTo>
                  <a:pt x="25450" y="836878"/>
                </a:lnTo>
                <a:lnTo>
                  <a:pt x="6445" y="779140"/>
                </a:lnTo>
                <a:lnTo>
                  <a:pt x="0" y="72008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4662343" y="2397093"/>
            <a:ext cx="92521" cy="55288"/>
          </a:xfrm>
          <a:custGeom>
            <a:avLst/>
            <a:gdLst/>
            <a:ahLst/>
            <a:cxnLst/>
            <a:rect l="l" t="t" r="r" b="b"/>
            <a:pathLst>
              <a:path w="92521" h="55288">
                <a:moveTo>
                  <a:pt x="92521" y="27706"/>
                </a:moveTo>
                <a:lnTo>
                  <a:pt x="0" y="0"/>
                </a:lnTo>
                <a:lnTo>
                  <a:pt x="18627" y="27706"/>
                </a:lnTo>
                <a:lnTo>
                  <a:pt x="0" y="55288"/>
                </a:lnTo>
                <a:lnTo>
                  <a:pt x="92521" y="277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4261292" y="2424799"/>
            <a:ext cx="493573" cy="0"/>
          </a:xfrm>
          <a:custGeom>
            <a:avLst/>
            <a:gdLst/>
            <a:ahLst/>
            <a:cxnLst/>
            <a:rect l="l" t="t" r="r" b="b"/>
            <a:pathLst>
              <a:path w="493573" h="0">
                <a:moveTo>
                  <a:pt x="0" y="0"/>
                </a:moveTo>
                <a:lnTo>
                  <a:pt x="493573" y="0"/>
                </a:lnTo>
              </a:path>
            </a:pathLst>
          </a:custGeom>
          <a:ln w="4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4662343" y="2397093"/>
            <a:ext cx="92521" cy="55288"/>
          </a:xfrm>
          <a:custGeom>
            <a:avLst/>
            <a:gdLst/>
            <a:ahLst/>
            <a:cxnLst/>
            <a:rect l="l" t="t" r="r" b="b"/>
            <a:pathLst>
              <a:path w="92521" h="55288">
                <a:moveTo>
                  <a:pt x="92521" y="27706"/>
                </a:moveTo>
                <a:lnTo>
                  <a:pt x="0" y="55288"/>
                </a:lnTo>
                <a:lnTo>
                  <a:pt x="18627" y="27706"/>
                </a:lnTo>
                <a:lnTo>
                  <a:pt x="0" y="0"/>
                </a:lnTo>
                <a:lnTo>
                  <a:pt x="92521" y="27706"/>
                </a:lnTo>
                <a:close/>
              </a:path>
            </a:pathLst>
          </a:custGeom>
          <a:ln w="47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2566416" y="1988820"/>
            <a:ext cx="1658111" cy="719327"/>
          </a:xfrm>
          <a:custGeom>
            <a:avLst/>
            <a:gdLst/>
            <a:ahLst/>
            <a:cxnLst/>
            <a:rect l="l" t="t" r="r" b="b"/>
            <a:pathLst>
              <a:path w="1658111" h="719327">
                <a:moveTo>
                  <a:pt x="0" y="359663"/>
                </a:moveTo>
                <a:lnTo>
                  <a:pt x="10852" y="301326"/>
                </a:lnTo>
                <a:lnTo>
                  <a:pt x="42269" y="245985"/>
                </a:lnTo>
                <a:lnTo>
                  <a:pt x="92545" y="194381"/>
                </a:lnTo>
                <a:lnTo>
                  <a:pt x="124221" y="170212"/>
                </a:lnTo>
                <a:lnTo>
                  <a:pt x="159971" y="147254"/>
                </a:lnTo>
                <a:lnTo>
                  <a:pt x="199581" y="125602"/>
                </a:lnTo>
                <a:lnTo>
                  <a:pt x="242839" y="105346"/>
                </a:lnTo>
                <a:lnTo>
                  <a:pt x="289531" y="86580"/>
                </a:lnTo>
                <a:lnTo>
                  <a:pt x="339443" y="69396"/>
                </a:lnTo>
                <a:lnTo>
                  <a:pt x="392362" y="53888"/>
                </a:lnTo>
                <a:lnTo>
                  <a:pt x="448074" y="40146"/>
                </a:lnTo>
                <a:lnTo>
                  <a:pt x="506366" y="28265"/>
                </a:lnTo>
                <a:lnTo>
                  <a:pt x="567025" y="18336"/>
                </a:lnTo>
                <a:lnTo>
                  <a:pt x="629837" y="10453"/>
                </a:lnTo>
                <a:lnTo>
                  <a:pt x="694588" y="4707"/>
                </a:lnTo>
                <a:lnTo>
                  <a:pt x="761065" y="1192"/>
                </a:lnTo>
                <a:lnTo>
                  <a:pt x="829056" y="0"/>
                </a:lnTo>
                <a:lnTo>
                  <a:pt x="897046" y="1192"/>
                </a:lnTo>
                <a:lnTo>
                  <a:pt x="963523" y="4707"/>
                </a:lnTo>
                <a:lnTo>
                  <a:pt x="1028274" y="10453"/>
                </a:lnTo>
                <a:lnTo>
                  <a:pt x="1091086" y="18336"/>
                </a:lnTo>
                <a:lnTo>
                  <a:pt x="1151745" y="28265"/>
                </a:lnTo>
                <a:lnTo>
                  <a:pt x="1210037" y="40146"/>
                </a:lnTo>
                <a:lnTo>
                  <a:pt x="1265749" y="53888"/>
                </a:lnTo>
                <a:lnTo>
                  <a:pt x="1318668" y="69396"/>
                </a:lnTo>
                <a:lnTo>
                  <a:pt x="1368580" y="86580"/>
                </a:lnTo>
                <a:lnTo>
                  <a:pt x="1415272" y="105346"/>
                </a:lnTo>
                <a:lnTo>
                  <a:pt x="1458530" y="125602"/>
                </a:lnTo>
                <a:lnTo>
                  <a:pt x="1498140" y="147254"/>
                </a:lnTo>
                <a:lnTo>
                  <a:pt x="1533890" y="170212"/>
                </a:lnTo>
                <a:lnTo>
                  <a:pt x="1565566" y="194381"/>
                </a:lnTo>
                <a:lnTo>
                  <a:pt x="1615842" y="245985"/>
                </a:lnTo>
                <a:lnTo>
                  <a:pt x="1647259" y="301326"/>
                </a:lnTo>
                <a:lnTo>
                  <a:pt x="1658111" y="359663"/>
                </a:lnTo>
                <a:lnTo>
                  <a:pt x="1655363" y="389160"/>
                </a:lnTo>
                <a:lnTo>
                  <a:pt x="1634015" y="446092"/>
                </a:lnTo>
                <a:lnTo>
                  <a:pt x="1592955" y="499657"/>
                </a:lnTo>
                <a:lnTo>
                  <a:pt x="1533890" y="549115"/>
                </a:lnTo>
                <a:lnTo>
                  <a:pt x="1498140" y="572073"/>
                </a:lnTo>
                <a:lnTo>
                  <a:pt x="1458530" y="593725"/>
                </a:lnTo>
                <a:lnTo>
                  <a:pt x="1415272" y="613981"/>
                </a:lnTo>
                <a:lnTo>
                  <a:pt x="1368580" y="632747"/>
                </a:lnTo>
                <a:lnTo>
                  <a:pt x="1318668" y="649931"/>
                </a:lnTo>
                <a:lnTo>
                  <a:pt x="1265749" y="665439"/>
                </a:lnTo>
                <a:lnTo>
                  <a:pt x="1210037" y="679181"/>
                </a:lnTo>
                <a:lnTo>
                  <a:pt x="1151745" y="691062"/>
                </a:lnTo>
                <a:lnTo>
                  <a:pt x="1091086" y="700991"/>
                </a:lnTo>
                <a:lnTo>
                  <a:pt x="1028274" y="708874"/>
                </a:lnTo>
                <a:lnTo>
                  <a:pt x="963523" y="714620"/>
                </a:lnTo>
                <a:lnTo>
                  <a:pt x="897046" y="718135"/>
                </a:lnTo>
                <a:lnTo>
                  <a:pt x="829056" y="719327"/>
                </a:lnTo>
                <a:lnTo>
                  <a:pt x="761065" y="718135"/>
                </a:lnTo>
                <a:lnTo>
                  <a:pt x="694588" y="714620"/>
                </a:lnTo>
                <a:lnTo>
                  <a:pt x="629837" y="708874"/>
                </a:lnTo>
                <a:lnTo>
                  <a:pt x="567025" y="700991"/>
                </a:lnTo>
                <a:lnTo>
                  <a:pt x="506366" y="691062"/>
                </a:lnTo>
                <a:lnTo>
                  <a:pt x="448074" y="679181"/>
                </a:lnTo>
                <a:lnTo>
                  <a:pt x="392362" y="665439"/>
                </a:lnTo>
                <a:lnTo>
                  <a:pt x="339443" y="649931"/>
                </a:lnTo>
                <a:lnTo>
                  <a:pt x="289531" y="632747"/>
                </a:lnTo>
                <a:lnTo>
                  <a:pt x="242839" y="613981"/>
                </a:lnTo>
                <a:lnTo>
                  <a:pt x="199581" y="593725"/>
                </a:lnTo>
                <a:lnTo>
                  <a:pt x="159971" y="572073"/>
                </a:lnTo>
                <a:lnTo>
                  <a:pt x="124221" y="549115"/>
                </a:lnTo>
                <a:lnTo>
                  <a:pt x="92545" y="524946"/>
                </a:lnTo>
                <a:lnTo>
                  <a:pt x="42269" y="473342"/>
                </a:lnTo>
                <a:lnTo>
                  <a:pt x="10852" y="418001"/>
                </a:lnTo>
                <a:lnTo>
                  <a:pt x="0" y="359663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3057262" y="3117819"/>
            <a:ext cx="112962" cy="0"/>
          </a:xfrm>
          <a:custGeom>
            <a:avLst/>
            <a:gdLst/>
            <a:ahLst/>
            <a:cxnLst/>
            <a:rect l="l" t="t" r="r" b="b"/>
            <a:pathLst>
              <a:path w="112962" h="0">
                <a:moveTo>
                  <a:pt x="0" y="0"/>
                </a:moveTo>
                <a:lnTo>
                  <a:pt x="112962" y="0"/>
                </a:lnTo>
              </a:path>
            </a:pathLst>
          </a:custGeom>
          <a:ln w="4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3309193" y="3117819"/>
            <a:ext cx="112074" cy="0"/>
          </a:xfrm>
          <a:custGeom>
            <a:avLst/>
            <a:gdLst/>
            <a:ahLst/>
            <a:cxnLst/>
            <a:rect l="l" t="t" r="r" b="b"/>
            <a:pathLst>
              <a:path w="112074" h="0">
                <a:moveTo>
                  <a:pt x="0" y="0"/>
                </a:moveTo>
                <a:lnTo>
                  <a:pt x="112074" y="0"/>
                </a:lnTo>
              </a:path>
            </a:pathLst>
          </a:custGeom>
          <a:ln w="4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3545457" y="2980766"/>
            <a:ext cx="37847" cy="65755"/>
          </a:xfrm>
          <a:custGeom>
            <a:avLst/>
            <a:gdLst/>
            <a:ahLst/>
            <a:cxnLst/>
            <a:rect l="l" t="t" r="r" b="b"/>
            <a:pathLst>
              <a:path w="37847" h="65755">
                <a:moveTo>
                  <a:pt x="0" y="65755"/>
                </a:moveTo>
                <a:lnTo>
                  <a:pt x="37847" y="0"/>
                </a:lnTo>
              </a:path>
            </a:pathLst>
          </a:custGeom>
          <a:ln w="4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3519427" y="2966113"/>
            <a:ext cx="37859" cy="65632"/>
          </a:xfrm>
          <a:custGeom>
            <a:avLst/>
            <a:gdLst/>
            <a:ahLst/>
            <a:cxnLst/>
            <a:rect l="l" t="t" r="r" b="b"/>
            <a:pathLst>
              <a:path w="37859" h="65632">
                <a:moveTo>
                  <a:pt x="0" y="65632"/>
                </a:moveTo>
                <a:lnTo>
                  <a:pt x="37859" y="0"/>
                </a:lnTo>
              </a:path>
            </a:pathLst>
          </a:custGeom>
          <a:ln w="4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3526829" y="3187022"/>
            <a:ext cx="39031" cy="68415"/>
          </a:xfrm>
          <a:custGeom>
            <a:avLst/>
            <a:gdLst/>
            <a:ahLst/>
            <a:cxnLst/>
            <a:rect l="l" t="t" r="r" b="b"/>
            <a:pathLst>
              <a:path w="39031" h="68415">
                <a:moveTo>
                  <a:pt x="0" y="0"/>
                </a:moveTo>
                <a:lnTo>
                  <a:pt x="39031" y="68415"/>
                </a:lnTo>
              </a:path>
            </a:pathLst>
          </a:custGeom>
          <a:ln w="4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4653091" y="2840512"/>
            <a:ext cx="92521" cy="55412"/>
          </a:xfrm>
          <a:custGeom>
            <a:avLst/>
            <a:gdLst/>
            <a:ahLst/>
            <a:cxnLst/>
            <a:rect l="l" t="t" r="r" b="b"/>
            <a:pathLst>
              <a:path w="92521" h="55412">
                <a:moveTo>
                  <a:pt x="92521" y="27706"/>
                </a:moveTo>
                <a:lnTo>
                  <a:pt x="0" y="0"/>
                </a:lnTo>
                <a:lnTo>
                  <a:pt x="18381" y="27706"/>
                </a:lnTo>
                <a:lnTo>
                  <a:pt x="0" y="55412"/>
                </a:lnTo>
                <a:lnTo>
                  <a:pt x="92521" y="277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4252163" y="2868218"/>
            <a:ext cx="493449" cy="0"/>
          </a:xfrm>
          <a:custGeom>
            <a:avLst/>
            <a:gdLst/>
            <a:ahLst/>
            <a:cxnLst/>
            <a:rect l="l" t="t" r="r" b="b"/>
            <a:pathLst>
              <a:path w="493449" h="0">
                <a:moveTo>
                  <a:pt x="0" y="0"/>
                </a:moveTo>
                <a:lnTo>
                  <a:pt x="493449" y="0"/>
                </a:lnTo>
              </a:path>
            </a:pathLst>
          </a:custGeom>
          <a:ln w="4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4653091" y="2840512"/>
            <a:ext cx="92521" cy="55412"/>
          </a:xfrm>
          <a:custGeom>
            <a:avLst/>
            <a:gdLst/>
            <a:ahLst/>
            <a:cxnLst/>
            <a:rect l="l" t="t" r="r" b="b"/>
            <a:pathLst>
              <a:path w="92521" h="55412">
                <a:moveTo>
                  <a:pt x="92521" y="27706"/>
                </a:moveTo>
                <a:lnTo>
                  <a:pt x="0" y="55412"/>
                </a:lnTo>
                <a:lnTo>
                  <a:pt x="18381" y="27706"/>
                </a:lnTo>
                <a:lnTo>
                  <a:pt x="0" y="0"/>
                </a:lnTo>
                <a:lnTo>
                  <a:pt x="92521" y="27706"/>
                </a:lnTo>
                <a:close/>
              </a:path>
            </a:pathLst>
          </a:custGeom>
          <a:ln w="47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2071243" y="247991"/>
            <a:ext cx="7666277" cy="1523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3661">
              <a:lnSpc>
                <a:spcPts val="1875"/>
              </a:lnSpc>
              <a:spcBef>
                <a:spcPts val="93"/>
              </a:spcBef>
            </a:pPr>
            <a:r>
              <a:rPr dirty="0" smtClean="0" baseline="10251" sz="2100" spc="0" b="1">
                <a:latin typeface="Comic Sans MS"/>
                <a:cs typeface="Comic Sans MS"/>
              </a:rPr>
              <a:t>-</a:t>
            </a:r>
            <a:r>
              <a:rPr dirty="0" smtClean="0" baseline="10251" sz="2100" spc="0" b="1">
                <a:latin typeface="Comic Sans MS"/>
                <a:cs typeface="Comic Sans MS"/>
              </a:rPr>
              <a:t> </a:t>
            </a:r>
            <a:r>
              <a:rPr dirty="0" smtClean="0" baseline="10251" sz="2100" spc="0" b="1">
                <a:latin typeface="Comic Sans MS"/>
                <a:cs typeface="Comic Sans MS"/>
              </a:rPr>
              <a:t>Nitration</a:t>
            </a:r>
            <a:r>
              <a:rPr dirty="0" smtClean="0" baseline="10251" sz="2100" spc="-19" b="1">
                <a:latin typeface="Comic Sans MS"/>
                <a:cs typeface="Comic Sans MS"/>
              </a:rPr>
              <a:t> </a:t>
            </a:r>
            <a:r>
              <a:rPr dirty="0" smtClean="0" baseline="10251" sz="2100" spc="0" b="1">
                <a:latin typeface="Comic Sans MS"/>
                <a:cs typeface="Comic Sans MS"/>
              </a:rPr>
              <a:t>(HNO</a:t>
            </a:r>
            <a:r>
              <a:rPr dirty="0" smtClean="0" baseline="-5315" sz="1350" spc="4" b="1">
                <a:latin typeface="Comic Sans MS"/>
                <a:cs typeface="Comic Sans MS"/>
              </a:rPr>
              <a:t>3</a:t>
            </a:r>
            <a:r>
              <a:rPr dirty="0" smtClean="0" baseline="10251" sz="2100" spc="0" b="1">
                <a:latin typeface="Comic Sans MS"/>
                <a:cs typeface="Comic Sans MS"/>
              </a:rPr>
              <a:t>)</a:t>
            </a:r>
            <a:endParaRPr sz="1400">
              <a:latin typeface="Comic Sans MS"/>
              <a:cs typeface="Comic Sans MS"/>
            </a:endParaRPr>
          </a:p>
          <a:p>
            <a:pPr marL="12700" marR="33661">
              <a:lnSpc>
                <a:spcPts val="2160"/>
              </a:lnSpc>
              <a:spcBef>
                <a:spcPts val="1169"/>
              </a:spcBef>
            </a:pPr>
            <a:r>
              <a:rPr dirty="0" smtClean="0" baseline="6834" sz="2100" spc="0">
                <a:latin typeface="Comic Sans MS"/>
                <a:cs typeface="Comic Sans MS"/>
              </a:rPr>
              <a:t>-</a:t>
            </a:r>
            <a:r>
              <a:rPr dirty="0" smtClean="0" baseline="6834" sz="2100" spc="-4">
                <a:latin typeface="Comic Sans MS"/>
                <a:cs typeface="Comic Sans MS"/>
              </a:rPr>
              <a:t> </a:t>
            </a:r>
            <a:r>
              <a:rPr dirty="0" smtClean="0" baseline="6834" sz="2100" spc="0">
                <a:latin typeface="Comic Sans MS"/>
                <a:cs typeface="Comic Sans MS"/>
              </a:rPr>
              <a:t>mil</a:t>
            </a:r>
            <a:r>
              <a:rPr dirty="0" smtClean="0" baseline="6834" sz="2100" spc="4">
                <a:latin typeface="Comic Sans MS"/>
                <a:cs typeface="Comic Sans MS"/>
              </a:rPr>
              <a:t>i</a:t>
            </a:r>
            <a:r>
              <a:rPr dirty="0" smtClean="0" baseline="6834" sz="2100" spc="0">
                <a:latin typeface="Comic Sans MS"/>
                <a:cs typeface="Comic Sans MS"/>
              </a:rPr>
              <a:t>eu</a:t>
            </a:r>
            <a:r>
              <a:rPr dirty="0" smtClean="0" baseline="6834" sz="2100" spc="-34">
                <a:latin typeface="Comic Sans MS"/>
                <a:cs typeface="Comic Sans MS"/>
              </a:rPr>
              <a:t> </a:t>
            </a:r>
            <a:r>
              <a:rPr dirty="0" smtClean="0" baseline="6834" sz="2100" spc="0">
                <a:latin typeface="Comic Sans MS"/>
                <a:cs typeface="Comic Sans MS"/>
              </a:rPr>
              <a:t>aci</a:t>
            </a:r>
            <a:r>
              <a:rPr dirty="0" smtClean="0" baseline="6834" sz="2100" spc="4">
                <a:latin typeface="Comic Sans MS"/>
                <a:cs typeface="Comic Sans MS"/>
              </a:rPr>
              <a:t>d</a:t>
            </a:r>
            <a:r>
              <a:rPr dirty="0" smtClean="0" baseline="6834" sz="2100" spc="0">
                <a:latin typeface="Comic Sans MS"/>
                <a:cs typeface="Comic Sans MS"/>
              </a:rPr>
              <a:t>e</a:t>
            </a:r>
            <a:r>
              <a:rPr dirty="0" smtClean="0" baseline="6834" sz="2100" spc="-25">
                <a:latin typeface="Comic Sans MS"/>
                <a:cs typeface="Comic Sans MS"/>
              </a:rPr>
              <a:t> </a:t>
            </a:r>
            <a:r>
              <a:rPr dirty="0" smtClean="0" baseline="6834" sz="2100" spc="0">
                <a:latin typeface="Comic Sans MS"/>
                <a:cs typeface="Comic Sans MS"/>
              </a:rPr>
              <a:t>tr</a:t>
            </a:r>
            <a:r>
              <a:rPr dirty="0" smtClean="0" baseline="6834" sz="2100" spc="-4">
                <a:latin typeface="Comic Sans MS"/>
                <a:cs typeface="Comic Sans MS"/>
              </a:rPr>
              <a:t>è</a:t>
            </a:r>
            <a:r>
              <a:rPr dirty="0" smtClean="0" baseline="6834" sz="2100" spc="0">
                <a:latin typeface="Comic Sans MS"/>
                <a:cs typeface="Comic Sans MS"/>
              </a:rPr>
              <a:t>s</a:t>
            </a:r>
            <a:r>
              <a:rPr dirty="0" smtClean="0" baseline="6834" sz="2100" spc="0">
                <a:latin typeface="Comic Sans MS"/>
                <a:cs typeface="Comic Sans MS"/>
              </a:rPr>
              <a:t> </a:t>
            </a:r>
            <a:r>
              <a:rPr dirty="0" smtClean="0" baseline="6834" sz="2100" spc="0">
                <a:latin typeface="Comic Sans MS"/>
                <a:cs typeface="Comic Sans MS"/>
              </a:rPr>
              <a:t>c</a:t>
            </a:r>
            <a:r>
              <a:rPr dirty="0" smtClean="0" baseline="6834" sz="2100" spc="4">
                <a:latin typeface="Comic Sans MS"/>
                <a:cs typeface="Comic Sans MS"/>
              </a:rPr>
              <a:t>o</a:t>
            </a:r>
            <a:r>
              <a:rPr dirty="0" smtClean="0" baseline="6834" sz="2100" spc="0">
                <a:latin typeface="Comic Sans MS"/>
                <a:cs typeface="Comic Sans MS"/>
              </a:rPr>
              <a:t>nc</a:t>
            </a:r>
            <a:r>
              <a:rPr dirty="0" smtClean="0" baseline="6834" sz="2100" spc="-4">
                <a:latin typeface="Comic Sans MS"/>
                <a:cs typeface="Comic Sans MS"/>
              </a:rPr>
              <a:t>e</a:t>
            </a:r>
            <a:r>
              <a:rPr dirty="0" smtClean="0" baseline="6834" sz="2100" spc="0">
                <a:latin typeface="Comic Sans MS"/>
                <a:cs typeface="Comic Sans MS"/>
              </a:rPr>
              <a:t>nt</a:t>
            </a:r>
            <a:r>
              <a:rPr dirty="0" smtClean="0" baseline="6834" sz="2100" spc="-4">
                <a:latin typeface="Comic Sans MS"/>
                <a:cs typeface="Comic Sans MS"/>
              </a:rPr>
              <a:t>r</a:t>
            </a:r>
            <a:r>
              <a:rPr dirty="0" smtClean="0" baseline="6834" sz="2100" spc="0">
                <a:latin typeface="Comic Sans MS"/>
                <a:cs typeface="Comic Sans MS"/>
              </a:rPr>
              <a:t>é,</a:t>
            </a:r>
            <a:r>
              <a:rPr dirty="0" smtClean="0" baseline="6834" sz="2100" spc="0">
                <a:latin typeface="Comic Sans MS"/>
                <a:cs typeface="Comic Sans MS"/>
              </a:rPr>
              <a:t> </a:t>
            </a:r>
            <a:r>
              <a:rPr dirty="0" smtClean="0" baseline="6834" sz="2100" spc="0">
                <a:latin typeface="Comic Sans MS"/>
                <a:cs typeface="Comic Sans MS"/>
              </a:rPr>
              <a:t>l’aci</a:t>
            </a:r>
            <a:r>
              <a:rPr dirty="0" smtClean="0" baseline="6834" sz="2100" spc="4">
                <a:latin typeface="Comic Sans MS"/>
                <a:cs typeface="Comic Sans MS"/>
              </a:rPr>
              <a:t>d</a:t>
            </a:r>
            <a:r>
              <a:rPr dirty="0" smtClean="0" baseline="6834" sz="2100" spc="0">
                <a:latin typeface="Comic Sans MS"/>
                <a:cs typeface="Comic Sans MS"/>
              </a:rPr>
              <a:t>e</a:t>
            </a:r>
            <a:r>
              <a:rPr dirty="0" smtClean="0" baseline="6834" sz="2100" spc="-25">
                <a:latin typeface="Comic Sans MS"/>
                <a:cs typeface="Comic Sans MS"/>
              </a:rPr>
              <a:t> </a:t>
            </a:r>
            <a:r>
              <a:rPr dirty="0" smtClean="0" baseline="6834" sz="2100" spc="0">
                <a:latin typeface="Comic Sans MS"/>
                <a:cs typeface="Comic Sans MS"/>
              </a:rPr>
              <a:t>nitrique</a:t>
            </a:r>
            <a:r>
              <a:rPr dirty="0" smtClean="0" baseline="6834" sz="2100" spc="-29">
                <a:latin typeface="Comic Sans MS"/>
                <a:cs typeface="Comic Sans MS"/>
              </a:rPr>
              <a:t> </a:t>
            </a:r>
            <a:r>
              <a:rPr dirty="0" smtClean="0" baseline="6834" sz="2100" spc="0">
                <a:latin typeface="Comic Sans MS"/>
                <a:cs typeface="Comic Sans MS"/>
              </a:rPr>
              <a:t>se</a:t>
            </a:r>
            <a:r>
              <a:rPr dirty="0" smtClean="0" baseline="6834" sz="2100" spc="-9">
                <a:latin typeface="Comic Sans MS"/>
                <a:cs typeface="Comic Sans MS"/>
              </a:rPr>
              <a:t> </a:t>
            </a:r>
            <a:r>
              <a:rPr dirty="0" smtClean="0" baseline="6834" sz="2100" spc="0">
                <a:latin typeface="Comic Sans MS"/>
                <a:cs typeface="Comic Sans MS"/>
              </a:rPr>
              <a:t>déc</a:t>
            </a:r>
            <a:r>
              <a:rPr dirty="0" smtClean="0" baseline="6834" sz="2100" spc="4">
                <a:latin typeface="Comic Sans MS"/>
                <a:cs typeface="Comic Sans MS"/>
              </a:rPr>
              <a:t>o</a:t>
            </a:r>
            <a:r>
              <a:rPr dirty="0" smtClean="0" baseline="6834" sz="2100" spc="0">
                <a:latin typeface="Comic Sans MS"/>
                <a:cs typeface="Comic Sans MS"/>
              </a:rPr>
              <a:t>m</a:t>
            </a:r>
            <a:r>
              <a:rPr dirty="0" smtClean="0" baseline="6834" sz="2100" spc="4">
                <a:latin typeface="Comic Sans MS"/>
                <a:cs typeface="Comic Sans MS"/>
              </a:rPr>
              <a:t>p</a:t>
            </a:r>
            <a:r>
              <a:rPr dirty="0" smtClean="0" baseline="6834" sz="2100" spc="4">
                <a:latin typeface="Comic Sans MS"/>
                <a:cs typeface="Comic Sans MS"/>
              </a:rPr>
              <a:t>o</a:t>
            </a:r>
            <a:r>
              <a:rPr dirty="0" smtClean="0" baseline="6834" sz="2100" spc="0">
                <a:latin typeface="Comic Sans MS"/>
                <a:cs typeface="Comic Sans MS"/>
              </a:rPr>
              <a:t>se</a:t>
            </a:r>
            <a:r>
              <a:rPr dirty="0" smtClean="0" baseline="6834" sz="2100" spc="-34">
                <a:latin typeface="Comic Sans MS"/>
                <a:cs typeface="Comic Sans MS"/>
              </a:rPr>
              <a:t> </a:t>
            </a:r>
            <a:r>
              <a:rPr dirty="0" smtClean="0" baseline="6834" sz="2100" spc="0">
                <a:latin typeface="Comic Sans MS"/>
                <a:cs typeface="Comic Sans MS"/>
              </a:rPr>
              <a:t>en</a:t>
            </a:r>
            <a:r>
              <a:rPr dirty="0" smtClean="0" baseline="6834" sz="2100" spc="0">
                <a:latin typeface="Comic Sans MS"/>
                <a:cs typeface="Comic Sans MS"/>
              </a:rPr>
              <a:t> </a:t>
            </a:r>
            <a:r>
              <a:rPr dirty="0" smtClean="0" baseline="6834" sz="2100" spc="-4">
                <a:latin typeface="Comic Sans MS"/>
                <a:cs typeface="Comic Sans MS"/>
              </a:rPr>
              <a:t>N</a:t>
            </a:r>
            <a:r>
              <a:rPr dirty="0" smtClean="0" baseline="6834" sz="2100" spc="9">
                <a:latin typeface="Comic Sans MS"/>
                <a:cs typeface="Comic Sans MS"/>
              </a:rPr>
              <a:t>O</a:t>
            </a:r>
            <a:r>
              <a:rPr dirty="0" smtClean="0" baseline="-10630" sz="1350" spc="4">
                <a:latin typeface="Comic Sans MS"/>
                <a:cs typeface="Comic Sans MS"/>
              </a:rPr>
              <a:t>2</a:t>
            </a:r>
            <a:r>
              <a:rPr dirty="0" smtClean="0" baseline="31892" sz="1350" spc="0">
                <a:latin typeface="Comic Sans MS"/>
                <a:cs typeface="Comic Sans MS"/>
              </a:rPr>
              <a:t>+</a:t>
            </a:r>
            <a:r>
              <a:rPr dirty="0" smtClean="0" baseline="31892" sz="1350" spc="174">
                <a:latin typeface="Comic Sans MS"/>
                <a:cs typeface="Comic Sans MS"/>
              </a:rPr>
              <a:t> </a:t>
            </a:r>
            <a:r>
              <a:rPr dirty="0" smtClean="0" baseline="6834" sz="2100" spc="0">
                <a:latin typeface="Comic Sans MS"/>
                <a:cs typeface="Comic Sans MS"/>
              </a:rPr>
              <a:t>et</a:t>
            </a:r>
            <a:r>
              <a:rPr dirty="0" smtClean="0" baseline="6834" sz="2100" spc="-9">
                <a:latin typeface="Comic Sans MS"/>
                <a:cs typeface="Comic Sans MS"/>
              </a:rPr>
              <a:t> </a:t>
            </a:r>
            <a:r>
              <a:rPr dirty="0" smtClean="0" baseline="6834" sz="2100" spc="-4">
                <a:latin typeface="Comic Sans MS"/>
                <a:cs typeface="Comic Sans MS"/>
              </a:rPr>
              <a:t>O</a:t>
            </a:r>
            <a:r>
              <a:rPr dirty="0" smtClean="0" baseline="6834" sz="2100" spc="0">
                <a:latin typeface="Comic Sans MS"/>
                <a:cs typeface="Comic Sans MS"/>
              </a:rPr>
              <a:t>H</a:t>
            </a:r>
            <a:r>
              <a:rPr dirty="0" smtClean="0" baseline="31892" sz="1350" spc="4">
                <a:latin typeface="Comic Sans MS"/>
                <a:cs typeface="Comic Sans MS"/>
              </a:rPr>
              <a:t>-</a:t>
            </a:r>
            <a:r>
              <a:rPr dirty="0" smtClean="0" baseline="6834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  <a:p>
            <a:pPr marL="12700" marR="33661">
              <a:lnSpc>
                <a:spcPts val="1655"/>
              </a:lnSpc>
            </a:pPr>
            <a:r>
              <a:rPr dirty="0" smtClean="0" baseline="8542" sz="2100" spc="0">
                <a:latin typeface="Comic Sans MS"/>
                <a:cs typeface="Comic Sans MS"/>
              </a:rPr>
              <a:t>-</a:t>
            </a:r>
            <a:r>
              <a:rPr dirty="0" smtClean="0" baseline="8542" sz="2100" spc="-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réalisé</a:t>
            </a:r>
            <a:r>
              <a:rPr dirty="0" smtClean="0" baseline="8542" sz="2100" spc="-25">
                <a:latin typeface="Comic Sans MS"/>
                <a:cs typeface="Comic Sans MS"/>
              </a:rPr>
              <a:t> </a:t>
            </a:r>
            <a:r>
              <a:rPr dirty="0" smtClean="0" baseline="8542" sz="2100" spc="4">
                <a:latin typeface="Comic Sans MS"/>
                <a:cs typeface="Comic Sans MS"/>
              </a:rPr>
              <a:t>p</a:t>
            </a:r>
            <a:r>
              <a:rPr dirty="0" smtClean="0" baseline="8542" sz="2100" spc="0">
                <a:latin typeface="Comic Sans MS"/>
                <a:cs typeface="Comic Sans MS"/>
              </a:rPr>
              <a:t>ar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un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mélange</a:t>
            </a:r>
            <a:r>
              <a:rPr dirty="0" smtClean="0" baseline="8542" sz="2100" spc="-25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HNO</a:t>
            </a:r>
            <a:r>
              <a:rPr dirty="0" smtClean="0" baseline="-7973" sz="1350" spc="4">
                <a:latin typeface="Comic Sans MS"/>
                <a:cs typeface="Comic Sans MS"/>
              </a:rPr>
              <a:t>3</a:t>
            </a:r>
            <a:r>
              <a:rPr dirty="0" smtClean="0" baseline="8542" sz="2100" spc="0">
                <a:latin typeface="Comic Sans MS"/>
                <a:cs typeface="Comic Sans MS"/>
              </a:rPr>
              <a:t>/H</a:t>
            </a:r>
            <a:r>
              <a:rPr dirty="0" smtClean="0" baseline="-7973" sz="1350" spc="4">
                <a:latin typeface="Comic Sans MS"/>
                <a:cs typeface="Comic Sans MS"/>
              </a:rPr>
              <a:t>2</a:t>
            </a:r>
            <a:r>
              <a:rPr dirty="0" smtClean="0" baseline="8542" sz="2100" spc="0">
                <a:latin typeface="Comic Sans MS"/>
                <a:cs typeface="Comic Sans MS"/>
              </a:rPr>
              <a:t>S</a:t>
            </a:r>
            <a:r>
              <a:rPr dirty="0" smtClean="0" baseline="8542" sz="2100" spc="-4">
                <a:latin typeface="Comic Sans MS"/>
                <a:cs typeface="Comic Sans MS"/>
              </a:rPr>
              <a:t>O</a:t>
            </a:r>
            <a:r>
              <a:rPr dirty="0" smtClean="0" baseline="-7973" sz="1350" spc="4">
                <a:latin typeface="Comic Sans MS"/>
                <a:cs typeface="Comic Sans MS"/>
              </a:rPr>
              <a:t>4</a:t>
            </a:r>
            <a:r>
              <a:rPr dirty="0" smtClean="0" baseline="8542" sz="2100" spc="0">
                <a:latin typeface="Comic Sans MS"/>
                <a:cs typeface="Comic Sans MS"/>
              </a:rPr>
              <a:t>.</a:t>
            </a:r>
            <a:r>
              <a:rPr dirty="0" smtClean="0" baseline="8542" sz="2100" spc="30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(très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d</a:t>
            </a:r>
            <a:r>
              <a:rPr dirty="0" smtClean="0" baseline="8542" sz="2100" spc="4">
                <a:latin typeface="Comic Sans MS"/>
                <a:cs typeface="Comic Sans MS"/>
              </a:rPr>
              <a:t>a</a:t>
            </a:r>
            <a:r>
              <a:rPr dirty="0" smtClean="0" baseline="8542" sz="2100" spc="0">
                <a:latin typeface="Comic Sans MS"/>
                <a:cs typeface="Comic Sans MS"/>
              </a:rPr>
              <a:t>ng</a:t>
            </a:r>
            <a:r>
              <a:rPr dirty="0" smtClean="0" baseline="8542" sz="2100" spc="-4">
                <a:latin typeface="Comic Sans MS"/>
                <a:cs typeface="Comic Sans MS"/>
              </a:rPr>
              <a:t>e</a:t>
            </a:r>
            <a:r>
              <a:rPr dirty="0" smtClean="0" baseline="8542" sz="2100" spc="0">
                <a:latin typeface="Comic Sans MS"/>
                <a:cs typeface="Comic Sans MS"/>
              </a:rPr>
              <a:t>reux</a:t>
            </a:r>
            <a:r>
              <a:rPr dirty="0" smtClean="0" baseline="8542" sz="2100" spc="-3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du</a:t>
            </a:r>
            <a:r>
              <a:rPr dirty="0" smtClean="0" baseline="8542" sz="2100" spc="-4">
                <a:latin typeface="Comic Sans MS"/>
                <a:cs typeface="Comic Sans MS"/>
              </a:rPr>
              <a:t> </a:t>
            </a:r>
            <a:r>
              <a:rPr dirty="0" smtClean="0" baseline="8542" sz="2100" spc="-4">
                <a:latin typeface="Comic Sans MS"/>
                <a:cs typeface="Comic Sans MS"/>
              </a:rPr>
              <a:t>f</a:t>
            </a:r>
            <a:r>
              <a:rPr dirty="0" smtClean="0" baseline="8542" sz="2100" spc="0">
                <a:latin typeface="Comic Sans MS"/>
                <a:cs typeface="Comic Sans MS"/>
              </a:rPr>
              <a:t>ait</a:t>
            </a:r>
            <a:r>
              <a:rPr dirty="0" smtClean="0" baseline="8542" sz="2100" spc="-1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du</a:t>
            </a:r>
            <a:r>
              <a:rPr dirty="0" smtClean="0" baseline="8542" sz="2100" spc="-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mélange</a:t>
            </a:r>
            <a:r>
              <a:rPr dirty="0" smtClean="0" baseline="8542" sz="2100" spc="-2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de</a:t>
            </a:r>
            <a:r>
              <a:rPr dirty="0" smtClean="0" baseline="8542" sz="2100" spc="-1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deux</a:t>
            </a:r>
            <a:r>
              <a:rPr dirty="0" smtClean="0" baseline="8542" sz="2100" spc="-1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aci</a:t>
            </a:r>
            <a:r>
              <a:rPr dirty="0" smtClean="0" baseline="8542" sz="2100" spc="4">
                <a:latin typeface="Comic Sans MS"/>
                <a:cs typeface="Comic Sans MS"/>
              </a:rPr>
              <a:t>d</a:t>
            </a:r>
            <a:r>
              <a:rPr dirty="0" smtClean="0" baseline="8542" sz="2100" spc="0">
                <a:latin typeface="Comic Sans MS"/>
                <a:cs typeface="Comic Sans MS"/>
              </a:rPr>
              <a:t>es).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705"/>
              </a:lnSpc>
              <a:spcBef>
                <a:spcPts val="2"/>
              </a:spcBef>
            </a:pPr>
            <a:r>
              <a:rPr dirty="0" smtClean="0" baseline="10251" sz="2100" spc="0">
                <a:latin typeface="Comic Sans MS"/>
                <a:cs typeface="Comic Sans MS"/>
              </a:rPr>
              <a:t>-</a:t>
            </a:r>
            <a:r>
              <a:rPr dirty="0" smtClean="0" baseline="10251" sz="2100" spc="-4">
                <a:latin typeface="Comic Sans MS"/>
                <a:cs typeface="Comic Sans MS"/>
              </a:rPr>
              <a:t> </a:t>
            </a:r>
            <a:r>
              <a:rPr dirty="0" smtClean="0" baseline="10251" sz="2100" spc="-4">
                <a:latin typeface="Comic Sans MS"/>
                <a:cs typeface="Comic Sans MS"/>
              </a:rPr>
              <a:t>f</a:t>
            </a:r>
            <a:r>
              <a:rPr dirty="0" smtClean="0" baseline="10251" sz="2100" spc="4">
                <a:latin typeface="Comic Sans MS"/>
                <a:cs typeface="Comic Sans MS"/>
              </a:rPr>
              <a:t>o</a:t>
            </a:r>
            <a:r>
              <a:rPr dirty="0" smtClean="0" baseline="10251" sz="2100" spc="0">
                <a:latin typeface="Comic Sans MS"/>
                <a:cs typeface="Comic Sans MS"/>
              </a:rPr>
              <a:t>rma</a:t>
            </a:r>
            <a:r>
              <a:rPr dirty="0" smtClean="0" baseline="10251" sz="2100" spc="-4">
                <a:latin typeface="Comic Sans MS"/>
                <a:cs typeface="Comic Sans MS"/>
              </a:rPr>
              <a:t>t</a:t>
            </a:r>
            <a:r>
              <a:rPr dirty="0" smtClean="0" baseline="10251" sz="2100" spc="0">
                <a:latin typeface="Comic Sans MS"/>
                <a:cs typeface="Comic Sans MS"/>
              </a:rPr>
              <a:t>i</a:t>
            </a:r>
            <a:r>
              <a:rPr dirty="0" smtClean="0" baseline="10251" sz="2100" spc="4">
                <a:latin typeface="Comic Sans MS"/>
                <a:cs typeface="Comic Sans MS"/>
              </a:rPr>
              <a:t>o</a:t>
            </a:r>
            <a:r>
              <a:rPr dirty="0" smtClean="0" baseline="10251" sz="2100" spc="0">
                <a:latin typeface="Comic Sans MS"/>
                <a:cs typeface="Comic Sans MS"/>
              </a:rPr>
              <a:t>n</a:t>
            </a:r>
            <a:r>
              <a:rPr dirty="0" smtClean="0" baseline="10251" sz="2100" spc="-25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de</a:t>
            </a:r>
            <a:r>
              <a:rPr dirty="0" smtClean="0" baseline="10251" sz="2100" spc="-9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l’ion</a:t>
            </a:r>
            <a:r>
              <a:rPr dirty="0" smtClean="0" baseline="10251" sz="2100" spc="-9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nit</a:t>
            </a:r>
            <a:r>
              <a:rPr dirty="0" smtClean="0" baseline="10251" sz="2100" spc="-4">
                <a:latin typeface="Comic Sans MS"/>
                <a:cs typeface="Comic Sans MS"/>
              </a:rPr>
              <a:t>r</a:t>
            </a:r>
            <a:r>
              <a:rPr dirty="0" smtClean="0" baseline="10251" sz="2100" spc="4">
                <a:latin typeface="Comic Sans MS"/>
                <a:cs typeface="Comic Sans MS"/>
              </a:rPr>
              <a:t>o</a:t>
            </a:r>
            <a:r>
              <a:rPr dirty="0" smtClean="0" baseline="10251" sz="2100" spc="0">
                <a:latin typeface="Comic Sans MS"/>
                <a:cs typeface="Comic Sans MS"/>
              </a:rPr>
              <a:t>nium</a:t>
            </a:r>
            <a:r>
              <a:rPr dirty="0" smtClean="0" baseline="10251" sz="2100" spc="-34">
                <a:latin typeface="Comic Sans MS"/>
                <a:cs typeface="Comic Sans MS"/>
              </a:rPr>
              <a:t> </a:t>
            </a:r>
            <a:r>
              <a:rPr dirty="0" smtClean="0" baseline="10251" sz="2100" spc="-4">
                <a:latin typeface="Comic Sans MS"/>
                <a:cs typeface="Comic Sans MS"/>
              </a:rPr>
              <a:t>N</a:t>
            </a:r>
            <a:r>
              <a:rPr dirty="0" smtClean="0" baseline="10251" sz="2100" spc="0">
                <a:latin typeface="Comic Sans MS"/>
                <a:cs typeface="Comic Sans MS"/>
              </a:rPr>
              <a:t>O</a:t>
            </a:r>
            <a:r>
              <a:rPr dirty="0" smtClean="0" baseline="-7973" sz="1350" spc="4">
                <a:latin typeface="Comic Sans MS"/>
                <a:cs typeface="Comic Sans MS"/>
              </a:rPr>
              <a:t>2</a:t>
            </a:r>
            <a:r>
              <a:rPr dirty="0" smtClean="0" baseline="37208" sz="1350" spc="0">
                <a:latin typeface="Comic Sans MS"/>
                <a:cs typeface="Comic Sans MS"/>
              </a:rPr>
              <a:t>+</a:t>
            </a:r>
            <a:r>
              <a:rPr dirty="0" smtClean="0" baseline="37208" sz="1350" spc="187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est</a:t>
            </a:r>
            <a:r>
              <a:rPr dirty="0" smtClean="0" baseline="10251" sz="2100" spc="-9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init</a:t>
            </a:r>
            <a:r>
              <a:rPr dirty="0" smtClean="0" baseline="10251" sz="2100" spc="4">
                <a:latin typeface="Comic Sans MS"/>
                <a:cs typeface="Comic Sans MS"/>
              </a:rPr>
              <a:t>i</a:t>
            </a:r>
            <a:r>
              <a:rPr dirty="0" smtClean="0" baseline="10251" sz="2100" spc="0">
                <a:latin typeface="Comic Sans MS"/>
                <a:cs typeface="Comic Sans MS"/>
              </a:rPr>
              <a:t>é</a:t>
            </a:r>
            <a:r>
              <a:rPr dirty="0" smtClean="0" baseline="10251" sz="2100" spc="-19">
                <a:latin typeface="Comic Sans MS"/>
                <a:cs typeface="Comic Sans MS"/>
              </a:rPr>
              <a:t> </a:t>
            </a:r>
            <a:r>
              <a:rPr dirty="0" smtClean="0" baseline="10251" sz="2100" spc="4">
                <a:latin typeface="Comic Sans MS"/>
                <a:cs typeface="Comic Sans MS"/>
              </a:rPr>
              <a:t>p</a:t>
            </a:r>
            <a:r>
              <a:rPr dirty="0" smtClean="0" baseline="10251" sz="2100" spc="0">
                <a:latin typeface="Comic Sans MS"/>
                <a:cs typeface="Comic Sans MS"/>
              </a:rPr>
              <a:t>ar</a:t>
            </a:r>
            <a:r>
              <a:rPr dirty="0" smtClean="0" baseline="10251" sz="2100" spc="-19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la</a:t>
            </a:r>
            <a:r>
              <a:rPr dirty="0" smtClean="0" baseline="10251" sz="2100" spc="-9">
                <a:latin typeface="Comic Sans MS"/>
                <a:cs typeface="Comic Sans MS"/>
              </a:rPr>
              <a:t> </a:t>
            </a:r>
            <a:r>
              <a:rPr dirty="0" smtClean="0" baseline="10251" sz="2100" spc="4">
                <a:latin typeface="Comic Sans MS"/>
                <a:cs typeface="Comic Sans MS"/>
              </a:rPr>
              <a:t>p</a:t>
            </a:r>
            <a:r>
              <a:rPr dirty="0" smtClean="0" baseline="10251" sz="2100" spc="0">
                <a:latin typeface="Comic Sans MS"/>
                <a:cs typeface="Comic Sans MS"/>
              </a:rPr>
              <a:t>r</a:t>
            </a:r>
            <a:r>
              <a:rPr dirty="0" smtClean="0" baseline="10251" sz="2100" spc="4">
                <a:latin typeface="Comic Sans MS"/>
                <a:cs typeface="Comic Sans MS"/>
              </a:rPr>
              <a:t>o</a:t>
            </a:r>
            <a:r>
              <a:rPr dirty="0" smtClean="0" baseline="10251" sz="2100" spc="0">
                <a:latin typeface="Comic Sans MS"/>
                <a:cs typeface="Comic Sans MS"/>
              </a:rPr>
              <a:t>t</a:t>
            </a:r>
            <a:r>
              <a:rPr dirty="0" smtClean="0" baseline="10251" sz="2100" spc="4">
                <a:latin typeface="Comic Sans MS"/>
                <a:cs typeface="Comic Sans MS"/>
              </a:rPr>
              <a:t>o</a:t>
            </a:r>
            <a:r>
              <a:rPr dirty="0" smtClean="0" baseline="10251" sz="2100" spc="0">
                <a:latin typeface="Comic Sans MS"/>
                <a:cs typeface="Comic Sans MS"/>
              </a:rPr>
              <a:t>nati</a:t>
            </a:r>
            <a:r>
              <a:rPr dirty="0" smtClean="0" baseline="10251" sz="2100" spc="9">
                <a:latin typeface="Comic Sans MS"/>
                <a:cs typeface="Comic Sans MS"/>
              </a:rPr>
              <a:t>o</a:t>
            </a:r>
            <a:r>
              <a:rPr dirty="0" smtClean="0" baseline="10251" sz="2100" spc="0">
                <a:latin typeface="Comic Sans MS"/>
                <a:cs typeface="Comic Sans MS"/>
              </a:rPr>
              <a:t>n</a:t>
            </a:r>
            <a:r>
              <a:rPr dirty="0" smtClean="0" baseline="10251" sz="2100" spc="-19">
                <a:latin typeface="Comic Sans MS"/>
                <a:cs typeface="Comic Sans MS"/>
              </a:rPr>
              <a:t> </a:t>
            </a:r>
            <a:r>
              <a:rPr dirty="0" smtClean="0" baseline="10251" sz="2100" spc="4">
                <a:latin typeface="Comic Sans MS"/>
                <a:cs typeface="Comic Sans MS"/>
              </a:rPr>
              <a:t>d</a:t>
            </a:r>
            <a:r>
              <a:rPr dirty="0" smtClean="0" baseline="10251" sz="2100" spc="0">
                <a:latin typeface="Comic Sans MS"/>
                <a:cs typeface="Comic Sans MS"/>
              </a:rPr>
              <a:t>e</a:t>
            </a:r>
            <a:r>
              <a:rPr dirty="0" smtClean="0" baseline="10251" sz="2100" spc="-19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l’aci</a:t>
            </a:r>
            <a:r>
              <a:rPr dirty="0" smtClean="0" baseline="10251" sz="2100" spc="4">
                <a:latin typeface="Comic Sans MS"/>
                <a:cs typeface="Comic Sans MS"/>
              </a:rPr>
              <a:t>d</a:t>
            </a:r>
            <a:r>
              <a:rPr dirty="0" smtClean="0" baseline="10251" sz="2100" spc="0">
                <a:latin typeface="Comic Sans MS"/>
                <a:cs typeface="Comic Sans MS"/>
              </a:rPr>
              <a:t>e</a:t>
            </a:r>
            <a:r>
              <a:rPr dirty="0" smtClean="0" baseline="10251" sz="2100" spc="-19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nitri</a:t>
            </a:r>
            <a:r>
              <a:rPr dirty="0" smtClean="0" baseline="10251" sz="2100" spc="4">
                <a:latin typeface="Comic Sans MS"/>
                <a:cs typeface="Comic Sans MS"/>
              </a:rPr>
              <a:t>q</a:t>
            </a:r>
            <a:r>
              <a:rPr dirty="0" smtClean="0" baseline="10251" sz="2100" spc="0">
                <a:latin typeface="Comic Sans MS"/>
                <a:cs typeface="Comic Sans MS"/>
              </a:rPr>
              <a:t>ue</a:t>
            </a:r>
            <a:r>
              <a:rPr dirty="0" smtClean="0" baseline="10251" sz="2100" spc="-29">
                <a:latin typeface="Comic Sans MS"/>
                <a:cs typeface="Comic Sans MS"/>
              </a:rPr>
              <a:t> </a:t>
            </a:r>
            <a:r>
              <a:rPr dirty="0" smtClean="0" baseline="10251" sz="2100" spc="4">
                <a:latin typeface="Comic Sans MS"/>
                <a:cs typeface="Comic Sans MS"/>
              </a:rPr>
              <a:t>p</a:t>
            </a:r>
            <a:r>
              <a:rPr dirty="0" smtClean="0" baseline="10251" sz="2100" spc="0">
                <a:latin typeface="Comic Sans MS"/>
                <a:cs typeface="Comic Sans MS"/>
              </a:rPr>
              <a:t>ar</a:t>
            </a:r>
            <a:r>
              <a:rPr dirty="0" smtClean="0" baseline="10251" sz="2100" spc="-9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l’aci</a:t>
            </a:r>
            <a:r>
              <a:rPr dirty="0" smtClean="0" baseline="10251" sz="2100" spc="4">
                <a:latin typeface="Comic Sans MS"/>
                <a:cs typeface="Comic Sans MS"/>
              </a:rPr>
              <a:t>d</a:t>
            </a:r>
            <a:r>
              <a:rPr dirty="0" smtClean="0" baseline="10251" sz="2100" spc="0"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  <a:p>
            <a:pPr marL="12700" marR="33661">
              <a:lnSpc>
                <a:spcPts val="1475"/>
              </a:lnSpc>
            </a:pPr>
            <a:r>
              <a:rPr dirty="0" smtClean="0" baseline="3417" sz="2100" spc="0">
                <a:latin typeface="Comic Sans MS"/>
                <a:cs typeface="Comic Sans MS"/>
              </a:rPr>
              <a:t>sulfurique.</a:t>
            </a:r>
            <a:endParaRPr sz="1400">
              <a:latin typeface="Comic Sans MS"/>
              <a:cs typeface="Comic Sans MS"/>
            </a:endParaRPr>
          </a:p>
          <a:p>
            <a:pPr marL="12700" marR="33661">
              <a:lnSpc>
                <a:spcPts val="1935"/>
              </a:lnSpc>
              <a:spcBef>
                <a:spcPts val="23"/>
              </a:spcBef>
            </a:pPr>
            <a:r>
              <a:rPr dirty="0" smtClean="0" baseline="10251" sz="2100" spc="0">
                <a:latin typeface="Comic Sans MS"/>
                <a:cs typeface="Comic Sans MS"/>
              </a:rPr>
              <a:t>-</a:t>
            </a:r>
            <a:r>
              <a:rPr dirty="0" smtClean="0" baseline="10251" sz="2100" spc="-4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i</a:t>
            </a:r>
            <a:r>
              <a:rPr dirty="0" smtClean="0" baseline="10251" sz="2100" spc="4">
                <a:latin typeface="Comic Sans MS"/>
                <a:cs typeface="Comic Sans MS"/>
              </a:rPr>
              <a:t>o</a:t>
            </a:r>
            <a:r>
              <a:rPr dirty="0" smtClean="0" baseline="10251" sz="2100" spc="0">
                <a:latin typeface="Comic Sans MS"/>
                <a:cs typeface="Comic Sans MS"/>
              </a:rPr>
              <a:t>n</a:t>
            </a:r>
            <a:r>
              <a:rPr dirty="0" smtClean="0" baseline="10251" sz="2100" spc="-9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nitronium</a:t>
            </a:r>
            <a:r>
              <a:rPr dirty="0" smtClean="0" baseline="10251" sz="2100" spc="-19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N</a:t>
            </a:r>
            <a:r>
              <a:rPr dirty="0" smtClean="0" baseline="10251" sz="2100" spc="-4">
                <a:latin typeface="Comic Sans MS"/>
                <a:cs typeface="Comic Sans MS"/>
              </a:rPr>
              <a:t>O</a:t>
            </a:r>
            <a:r>
              <a:rPr dirty="0" smtClean="0" baseline="-7973" sz="1350" spc="4">
                <a:latin typeface="Comic Sans MS"/>
                <a:cs typeface="Comic Sans MS"/>
              </a:rPr>
              <a:t>2</a:t>
            </a:r>
            <a:r>
              <a:rPr dirty="0" smtClean="0" baseline="37208" sz="1350" spc="0">
                <a:latin typeface="Comic Sans MS"/>
                <a:cs typeface="Comic Sans MS"/>
              </a:rPr>
              <a:t>+</a:t>
            </a:r>
            <a:r>
              <a:rPr dirty="0" smtClean="0" baseline="37208" sz="1350" spc="174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sera</a:t>
            </a:r>
            <a:r>
              <a:rPr dirty="0" smtClean="0" baseline="10251" sz="2100" spc="-9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l’age</a:t>
            </a:r>
            <a:r>
              <a:rPr dirty="0" smtClean="0" baseline="10251" sz="2100" spc="-4">
                <a:latin typeface="Comic Sans MS"/>
                <a:cs typeface="Comic Sans MS"/>
              </a:rPr>
              <a:t>n</a:t>
            </a:r>
            <a:r>
              <a:rPr dirty="0" smtClean="0" baseline="10251" sz="2100" spc="0">
                <a:latin typeface="Comic Sans MS"/>
                <a:cs typeface="Comic Sans MS"/>
              </a:rPr>
              <a:t>t</a:t>
            </a:r>
            <a:r>
              <a:rPr dirty="0" smtClean="0" baseline="10251" sz="2100" spc="-25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éle</a:t>
            </a:r>
            <a:r>
              <a:rPr dirty="0" smtClean="0" baseline="10251" sz="2100" spc="-4">
                <a:latin typeface="Comic Sans MS"/>
                <a:cs typeface="Comic Sans MS"/>
              </a:rPr>
              <a:t>c</a:t>
            </a:r>
            <a:r>
              <a:rPr dirty="0" smtClean="0" baseline="10251" sz="2100" spc="0">
                <a:latin typeface="Comic Sans MS"/>
                <a:cs typeface="Comic Sans MS"/>
              </a:rPr>
              <a:t>tro</a:t>
            </a:r>
            <a:r>
              <a:rPr dirty="0" smtClean="0" baseline="10251" sz="2100" spc="4">
                <a:latin typeface="Comic Sans MS"/>
                <a:cs typeface="Comic Sans MS"/>
              </a:rPr>
              <a:t>p</a:t>
            </a:r>
            <a:r>
              <a:rPr dirty="0" smtClean="0" baseline="10251" sz="2100" spc="4">
                <a:latin typeface="Comic Sans MS"/>
                <a:cs typeface="Comic Sans MS"/>
              </a:rPr>
              <a:t>h</a:t>
            </a:r>
            <a:r>
              <a:rPr dirty="0" smtClean="0" baseline="10251" sz="2100" spc="0">
                <a:latin typeface="Comic Sans MS"/>
                <a:cs typeface="Comic Sans MS"/>
              </a:rPr>
              <a:t>ile</a:t>
            </a:r>
            <a:r>
              <a:rPr dirty="0" smtClean="0" baseline="10251" sz="2100" spc="-19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et</a:t>
            </a:r>
            <a:r>
              <a:rPr dirty="0" smtClean="0" baseline="10251" sz="2100" spc="-9">
                <a:latin typeface="Comic Sans MS"/>
                <a:cs typeface="Comic Sans MS"/>
              </a:rPr>
              <a:t> </a:t>
            </a:r>
            <a:r>
              <a:rPr dirty="0" smtClean="0" baseline="10251" sz="2100" spc="4">
                <a:latin typeface="Comic Sans MS"/>
                <a:cs typeface="Comic Sans MS"/>
              </a:rPr>
              <a:t>o</a:t>
            </a:r>
            <a:r>
              <a:rPr dirty="0" smtClean="0" baseline="10251" sz="2100" spc="0">
                <a:latin typeface="Comic Sans MS"/>
                <a:cs typeface="Comic Sans MS"/>
              </a:rPr>
              <a:t>n</a:t>
            </a:r>
            <a:r>
              <a:rPr dirty="0" smtClean="0" baseline="10251" sz="2100" spc="-9">
                <a:latin typeface="Comic Sans MS"/>
                <a:cs typeface="Comic Sans MS"/>
              </a:rPr>
              <a:t> </a:t>
            </a:r>
            <a:r>
              <a:rPr dirty="0" smtClean="0" baseline="10251" sz="2100" spc="4">
                <a:latin typeface="Comic Sans MS"/>
                <a:cs typeface="Comic Sans MS"/>
              </a:rPr>
              <a:t>o</a:t>
            </a:r>
            <a:r>
              <a:rPr dirty="0" smtClean="0" baseline="10251" sz="2100" spc="-4">
                <a:latin typeface="Comic Sans MS"/>
                <a:cs typeface="Comic Sans MS"/>
              </a:rPr>
              <a:t>b</a:t>
            </a:r>
            <a:r>
              <a:rPr dirty="0" smtClean="0" baseline="10251" sz="2100" spc="0">
                <a:latin typeface="Comic Sans MS"/>
                <a:cs typeface="Comic Sans MS"/>
              </a:rPr>
              <a:t>tiendra</a:t>
            </a:r>
            <a:r>
              <a:rPr dirty="0" smtClean="0" baseline="10251" sz="2100" spc="-19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des</a:t>
            </a:r>
            <a:r>
              <a:rPr dirty="0" smtClean="0" baseline="10251" sz="2100" spc="-4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déri</a:t>
            </a:r>
            <a:r>
              <a:rPr dirty="0" smtClean="0" baseline="10251" sz="2100" spc="4">
                <a:latin typeface="Comic Sans MS"/>
                <a:cs typeface="Comic Sans MS"/>
              </a:rPr>
              <a:t>v</a:t>
            </a:r>
            <a:r>
              <a:rPr dirty="0" smtClean="0" baseline="10251" sz="2100" spc="0">
                <a:latin typeface="Comic Sans MS"/>
                <a:cs typeface="Comic Sans MS"/>
              </a:rPr>
              <a:t>és</a:t>
            </a:r>
            <a:r>
              <a:rPr dirty="0" smtClean="0" baseline="10251" sz="2100" spc="-34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du</a:t>
            </a:r>
            <a:r>
              <a:rPr dirty="0" smtClean="0" baseline="10251" sz="2100" spc="-14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nitrobe</a:t>
            </a:r>
            <a:r>
              <a:rPr dirty="0" smtClean="0" baseline="10251" sz="2100" spc="-4">
                <a:latin typeface="Comic Sans MS"/>
                <a:cs typeface="Comic Sans MS"/>
              </a:rPr>
              <a:t>n</a:t>
            </a:r>
            <a:r>
              <a:rPr dirty="0" smtClean="0" baseline="10251" sz="2100" spc="0">
                <a:latin typeface="Comic Sans MS"/>
                <a:cs typeface="Comic Sans MS"/>
              </a:rPr>
              <a:t>zèn</a:t>
            </a:r>
            <a:r>
              <a:rPr dirty="0" smtClean="0" baseline="10251" sz="2100" spc="-4">
                <a:latin typeface="Comic Sans MS"/>
                <a:cs typeface="Comic Sans MS"/>
              </a:rPr>
              <a:t>e</a:t>
            </a:r>
            <a:r>
              <a:rPr dirty="0" smtClean="0" baseline="10251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59776" y="2293481"/>
            <a:ext cx="856871" cy="2342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7"/>
              </a:lnSpc>
              <a:spcBef>
                <a:spcPts val="10"/>
              </a:spcBef>
            </a:pPr>
            <a:r>
              <a:rPr dirty="0" smtClean="0" baseline="2520" sz="1725" spc="4">
                <a:latin typeface="Arial"/>
                <a:cs typeface="Arial"/>
              </a:rPr>
              <a:t>H</a:t>
            </a:r>
            <a:r>
              <a:rPr dirty="0" smtClean="0" baseline="-10231" sz="1275" spc="4">
                <a:latin typeface="Arial"/>
                <a:cs typeface="Arial"/>
              </a:rPr>
              <a:t>2</a:t>
            </a:r>
            <a:r>
              <a:rPr dirty="0" smtClean="0" baseline="2520" sz="1725" spc="-4">
                <a:latin typeface="Arial"/>
                <a:cs typeface="Arial"/>
              </a:rPr>
              <a:t>O</a:t>
            </a:r>
            <a:r>
              <a:rPr dirty="0" smtClean="0" baseline="37513" sz="1275" spc="0" u="sng">
                <a:latin typeface="Arial"/>
                <a:cs typeface="Arial"/>
              </a:rPr>
              <a:t>+</a:t>
            </a:r>
            <a:r>
              <a:rPr dirty="0" smtClean="0" baseline="37513" sz="1275" spc="0" u="sng">
                <a:latin typeface="Arial"/>
                <a:cs typeface="Arial"/>
              </a:rPr>
              <a:t>    </a:t>
            </a:r>
            <a:r>
              <a:rPr dirty="0" smtClean="0" baseline="37513" sz="1275" spc="44" u="sng">
                <a:latin typeface="Arial"/>
                <a:cs typeface="Arial"/>
              </a:rPr>
              <a:t> </a:t>
            </a:r>
            <a:r>
              <a:rPr dirty="0" smtClean="0" baseline="37513" sz="1275" spc="-105">
                <a:latin typeface="Arial"/>
                <a:cs typeface="Arial"/>
              </a:rPr>
              <a:t> </a:t>
            </a:r>
            <a:r>
              <a:rPr dirty="0" smtClean="0" sz="1150" spc="0">
                <a:latin typeface="Arial"/>
                <a:cs typeface="Arial"/>
              </a:rPr>
              <a:t>N</a:t>
            </a:r>
            <a:r>
              <a:rPr dirty="0" smtClean="0" sz="1150" spc="-4">
                <a:latin typeface="Arial"/>
                <a:cs typeface="Arial"/>
              </a:rPr>
              <a:t>O</a:t>
            </a:r>
            <a:r>
              <a:rPr dirty="0" smtClean="0" baseline="-13641" sz="1275" spc="0">
                <a:latin typeface="Arial"/>
                <a:cs typeface="Arial"/>
              </a:rPr>
              <a:t>2</a:t>
            </a:r>
            <a:endParaRPr sz="8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126908" y="2293481"/>
            <a:ext cx="476314" cy="228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2"/>
              </a:lnSpc>
              <a:spcBef>
                <a:spcPts val="15"/>
              </a:spcBef>
            </a:pPr>
            <a:r>
              <a:rPr dirty="0" smtClean="0" sz="1150">
                <a:latin typeface="Arial"/>
                <a:cs typeface="Arial"/>
              </a:rPr>
              <a:t>HS</a:t>
            </a:r>
            <a:r>
              <a:rPr dirty="0" smtClean="0" sz="1150" spc="-4">
                <a:latin typeface="Arial"/>
                <a:cs typeface="Arial"/>
              </a:rPr>
              <a:t>O</a:t>
            </a:r>
            <a:r>
              <a:rPr dirty="0" smtClean="0" baseline="-13641" sz="1275" spc="0">
                <a:latin typeface="Arial"/>
                <a:cs typeface="Arial"/>
              </a:rPr>
              <a:t>4</a:t>
            </a:r>
            <a:r>
              <a:rPr dirty="0" smtClean="0" baseline="34103" sz="1275" spc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63122" y="2314937"/>
            <a:ext cx="442241" cy="1942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dirty="0" smtClean="0" baseline="5041" sz="1725">
                <a:latin typeface="Arial"/>
                <a:cs typeface="Arial"/>
              </a:rPr>
              <a:t>HN</a:t>
            </a:r>
            <a:r>
              <a:rPr dirty="0" smtClean="0" baseline="5041" sz="1725" spc="-4">
                <a:latin typeface="Arial"/>
                <a:cs typeface="Arial"/>
              </a:rPr>
              <a:t>O</a:t>
            </a:r>
            <a:r>
              <a:rPr dirty="0" smtClean="0" baseline="-6820" sz="1275" spc="0">
                <a:latin typeface="Arial"/>
                <a:cs typeface="Arial"/>
              </a:rPr>
              <a:t>3</a:t>
            </a:r>
            <a:endParaRPr sz="8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99157" y="2314937"/>
            <a:ext cx="134315" cy="173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0"/>
              </a:lnSpc>
              <a:spcBef>
                <a:spcPts val="64"/>
              </a:spcBef>
            </a:pPr>
            <a:r>
              <a:rPr dirty="0" smtClean="0" sz="1150" spc="0">
                <a:latin typeface="Arial"/>
                <a:cs typeface="Arial"/>
              </a:rPr>
              <a:t>+</a:t>
            </a:r>
            <a:endParaRPr sz="11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89232" y="2314937"/>
            <a:ext cx="496061" cy="1942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dirty="0" smtClean="0" baseline="5041" sz="1725">
                <a:latin typeface="Arial"/>
                <a:cs typeface="Arial"/>
              </a:rPr>
              <a:t>H</a:t>
            </a:r>
            <a:r>
              <a:rPr dirty="0" smtClean="0" baseline="-6820" sz="1275">
                <a:latin typeface="Arial"/>
                <a:cs typeface="Arial"/>
              </a:rPr>
              <a:t>2</a:t>
            </a:r>
            <a:r>
              <a:rPr dirty="0" smtClean="0" baseline="5041" sz="1725">
                <a:latin typeface="Arial"/>
                <a:cs typeface="Arial"/>
              </a:rPr>
              <a:t>S</a:t>
            </a:r>
            <a:r>
              <a:rPr dirty="0" smtClean="0" baseline="5041" sz="1725" spc="-4">
                <a:latin typeface="Arial"/>
                <a:cs typeface="Arial"/>
              </a:rPr>
              <a:t>O</a:t>
            </a:r>
            <a:r>
              <a:rPr dirty="0" smtClean="0" baseline="-6820" sz="1275" spc="0">
                <a:latin typeface="Arial"/>
                <a:cs typeface="Arial"/>
              </a:rPr>
              <a:t>4</a:t>
            </a:r>
            <a:endParaRPr sz="8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06583" y="2361237"/>
            <a:ext cx="134315" cy="173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0"/>
              </a:lnSpc>
              <a:spcBef>
                <a:spcPts val="64"/>
              </a:spcBef>
            </a:pPr>
            <a:r>
              <a:rPr dirty="0" smtClean="0" sz="1150" spc="0">
                <a:latin typeface="Arial"/>
                <a:cs typeface="Arial"/>
              </a:rPr>
              <a:t>+</a:t>
            </a:r>
            <a:endParaRPr sz="11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32019" y="2718429"/>
            <a:ext cx="405216" cy="2289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2"/>
              </a:lnSpc>
              <a:spcBef>
                <a:spcPts val="15"/>
              </a:spcBef>
            </a:pPr>
            <a:r>
              <a:rPr dirty="0" smtClean="0" sz="1150" spc="4" b="1">
                <a:latin typeface="Arial"/>
                <a:cs typeface="Arial"/>
              </a:rPr>
              <a:t>N</a:t>
            </a:r>
            <a:r>
              <a:rPr dirty="0" smtClean="0" sz="1150" spc="-4" b="1">
                <a:latin typeface="Arial"/>
                <a:cs typeface="Arial"/>
              </a:rPr>
              <a:t>O</a:t>
            </a:r>
            <a:r>
              <a:rPr dirty="0" smtClean="0" baseline="-13641" sz="1275" spc="0" b="1">
                <a:latin typeface="Arial"/>
                <a:cs typeface="Arial"/>
              </a:rPr>
              <a:t>2</a:t>
            </a:r>
            <a:r>
              <a:rPr dirty="0" smtClean="0" baseline="34103" sz="1275" spc="0" b="1">
                <a:latin typeface="Arial"/>
                <a:cs typeface="Arial"/>
              </a:rPr>
              <a:t>+</a:t>
            </a:r>
            <a:endParaRPr sz="8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09943" y="2718429"/>
            <a:ext cx="476493" cy="2289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2"/>
              </a:lnSpc>
              <a:spcBef>
                <a:spcPts val="15"/>
              </a:spcBef>
            </a:pPr>
            <a:r>
              <a:rPr dirty="0" smtClean="0" sz="1150" spc="4">
                <a:latin typeface="Arial"/>
                <a:cs typeface="Arial"/>
              </a:rPr>
              <a:t>H</a:t>
            </a:r>
            <a:r>
              <a:rPr dirty="0" smtClean="0" sz="1150" spc="0">
                <a:latin typeface="Arial"/>
                <a:cs typeface="Arial"/>
              </a:rPr>
              <a:t>S</a:t>
            </a:r>
            <a:r>
              <a:rPr dirty="0" smtClean="0" sz="1150" spc="-4">
                <a:latin typeface="Arial"/>
                <a:cs typeface="Arial"/>
              </a:rPr>
              <a:t>O</a:t>
            </a:r>
            <a:r>
              <a:rPr dirty="0" smtClean="0" baseline="-13641" sz="1275" spc="4">
                <a:latin typeface="Arial"/>
                <a:cs typeface="Arial"/>
              </a:rPr>
              <a:t>4</a:t>
            </a:r>
            <a:r>
              <a:rPr dirty="0" smtClean="0" baseline="34103" sz="1275" spc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23101" y="2758479"/>
            <a:ext cx="335711" cy="1942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dirty="0" smtClean="0" baseline="5041" sz="1725" spc="4">
                <a:latin typeface="Arial"/>
                <a:cs typeface="Arial"/>
              </a:rPr>
              <a:t>H</a:t>
            </a:r>
            <a:r>
              <a:rPr dirty="0" smtClean="0" baseline="-6820" sz="1275" spc="0">
                <a:latin typeface="Arial"/>
                <a:cs typeface="Arial"/>
              </a:rPr>
              <a:t>2</a:t>
            </a:r>
            <a:r>
              <a:rPr dirty="0" smtClean="0" baseline="5041" sz="1725" spc="0">
                <a:latin typeface="Arial"/>
                <a:cs typeface="Arial"/>
              </a:rPr>
              <a:t>O</a:t>
            </a:r>
            <a:endParaRPr sz="11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30656" y="2777073"/>
            <a:ext cx="134315" cy="173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0"/>
              </a:lnSpc>
              <a:spcBef>
                <a:spcPts val="64"/>
              </a:spcBef>
            </a:pPr>
            <a:r>
              <a:rPr dirty="0" smtClean="0" sz="1150" spc="0">
                <a:latin typeface="Arial"/>
                <a:cs typeface="Arial"/>
              </a:rPr>
              <a:t>+</a:t>
            </a:r>
            <a:endParaRPr sz="11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89618" y="2786185"/>
            <a:ext cx="134315" cy="173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0"/>
              </a:lnSpc>
              <a:spcBef>
                <a:spcPts val="64"/>
              </a:spcBef>
            </a:pPr>
            <a:r>
              <a:rPr dirty="0" smtClean="0" sz="1150" spc="0">
                <a:latin typeface="Arial"/>
                <a:cs typeface="Arial"/>
              </a:rPr>
              <a:t>+</a:t>
            </a:r>
            <a:endParaRPr sz="1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44587" y="2822388"/>
            <a:ext cx="163113" cy="173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0"/>
              </a:lnSpc>
              <a:spcBef>
                <a:spcPts val="64"/>
              </a:spcBef>
            </a:pPr>
            <a:r>
              <a:rPr dirty="0" smtClean="0" sz="1150" spc="0">
                <a:latin typeface="Arial"/>
                <a:cs typeface="Arial"/>
              </a:rPr>
              <a:t>O</a:t>
            </a:r>
            <a:endParaRPr sz="1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31611" y="3035786"/>
            <a:ext cx="154800" cy="173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0"/>
              </a:lnSpc>
              <a:spcBef>
                <a:spcPts val="64"/>
              </a:spcBef>
            </a:pPr>
            <a:r>
              <a:rPr dirty="0" smtClean="0" sz="1150" spc="0">
                <a:latin typeface="Arial"/>
                <a:cs typeface="Arial"/>
              </a:rPr>
              <a:t>H</a:t>
            </a:r>
            <a:endParaRPr sz="1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74376" y="3035786"/>
            <a:ext cx="405547" cy="173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0"/>
              </a:lnSpc>
              <a:spcBef>
                <a:spcPts val="64"/>
              </a:spcBef>
            </a:pPr>
            <a:r>
              <a:rPr dirty="0" smtClean="0" sz="1150" spc="0">
                <a:latin typeface="Arial"/>
                <a:cs typeface="Arial"/>
              </a:rPr>
              <a:t>O</a:t>
            </a:r>
            <a:r>
              <a:rPr dirty="0" smtClean="0" sz="1150" spc="0">
                <a:latin typeface="Arial"/>
                <a:cs typeface="Arial"/>
              </a:rPr>
              <a:t>  </a:t>
            </a:r>
            <a:r>
              <a:rPr dirty="0" smtClean="0" sz="1150" spc="118">
                <a:latin typeface="Arial"/>
                <a:cs typeface="Arial"/>
              </a:rPr>
              <a:t> </a:t>
            </a:r>
            <a:r>
              <a:rPr dirty="0" smtClean="0" sz="1150" spc="0">
                <a:latin typeface="Arial"/>
                <a:cs typeface="Arial"/>
              </a:rPr>
              <a:t>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44587" y="3249098"/>
            <a:ext cx="163113" cy="173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0"/>
              </a:lnSpc>
              <a:spcBef>
                <a:spcPts val="64"/>
              </a:spcBef>
            </a:pPr>
            <a:r>
              <a:rPr dirty="0" smtClean="0" sz="1150" spc="0">
                <a:latin typeface="Arial"/>
                <a:cs typeface="Arial"/>
              </a:rPr>
              <a:t>O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73822" y="3571768"/>
            <a:ext cx="334590" cy="1942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dirty="0" smtClean="0" baseline="5041" sz="1725">
                <a:latin typeface="Arial"/>
                <a:cs typeface="Arial"/>
              </a:rPr>
              <a:t>N</a:t>
            </a:r>
            <a:r>
              <a:rPr dirty="0" smtClean="0" baseline="5041" sz="1725" spc="-4">
                <a:latin typeface="Arial"/>
                <a:cs typeface="Arial"/>
              </a:rPr>
              <a:t>O</a:t>
            </a:r>
            <a:r>
              <a:rPr dirty="0" smtClean="0" baseline="-6820" sz="1275" spc="0">
                <a:latin typeface="Arial"/>
                <a:cs typeface="Arial"/>
              </a:rPr>
              <a:t>2</a:t>
            </a:r>
            <a:endParaRPr sz="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47394" y="3580905"/>
            <a:ext cx="154800" cy="173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0"/>
              </a:lnSpc>
              <a:spcBef>
                <a:spcPts val="64"/>
              </a:spcBef>
            </a:pPr>
            <a:r>
              <a:rPr dirty="0" smtClean="0" sz="1150" spc="0">
                <a:latin typeface="Arial"/>
                <a:cs typeface="Arial"/>
              </a:rPr>
              <a:t>H</a:t>
            </a:r>
            <a:endParaRPr sz="1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11284" y="3975261"/>
            <a:ext cx="405261" cy="2286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2"/>
              </a:lnSpc>
              <a:spcBef>
                <a:spcPts val="15"/>
              </a:spcBef>
            </a:pPr>
            <a:r>
              <a:rPr dirty="0" smtClean="0" sz="1150">
                <a:latin typeface="Arial"/>
                <a:cs typeface="Arial"/>
              </a:rPr>
              <a:t>N</a:t>
            </a:r>
            <a:r>
              <a:rPr dirty="0" smtClean="0" sz="1150" spc="-4">
                <a:latin typeface="Arial"/>
                <a:cs typeface="Arial"/>
              </a:rPr>
              <a:t>O</a:t>
            </a:r>
            <a:r>
              <a:rPr dirty="0" smtClean="0" baseline="-13641" sz="1275" spc="0">
                <a:latin typeface="Arial"/>
                <a:cs typeface="Arial"/>
              </a:rPr>
              <a:t>2</a:t>
            </a:r>
            <a:r>
              <a:rPr dirty="0" smtClean="0" baseline="34103" sz="1275" spc="0">
                <a:latin typeface="Arial"/>
                <a:cs typeface="Arial"/>
              </a:rPr>
              <a:t>+</a:t>
            </a:r>
            <a:endParaRPr sz="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67489" y="4002967"/>
            <a:ext cx="225040" cy="2079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22"/>
              </a:lnSpc>
              <a:spcBef>
                <a:spcPts val="10"/>
              </a:spcBef>
            </a:pPr>
            <a:r>
              <a:rPr dirty="0" smtClean="0" baseline="-25206" sz="1725">
                <a:latin typeface="Arial"/>
                <a:cs typeface="Arial"/>
              </a:rPr>
              <a:t>H</a:t>
            </a:r>
            <a:r>
              <a:rPr dirty="0" smtClean="0" sz="850">
                <a:latin typeface="Arial"/>
                <a:cs typeface="Arial"/>
              </a:rPr>
              <a:t>+</a:t>
            </a:r>
            <a:endParaRPr sz="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18789" y="4024398"/>
            <a:ext cx="134315" cy="173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0"/>
              </a:lnSpc>
              <a:spcBef>
                <a:spcPts val="64"/>
              </a:spcBef>
            </a:pPr>
            <a:r>
              <a:rPr dirty="0" smtClean="0" sz="1150" spc="0">
                <a:latin typeface="Arial"/>
                <a:cs typeface="Arial"/>
              </a:rPr>
              <a:t>+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37788" y="4061525"/>
            <a:ext cx="134315" cy="173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0"/>
              </a:lnSpc>
              <a:spcBef>
                <a:spcPts val="64"/>
              </a:spcBef>
            </a:pPr>
            <a:r>
              <a:rPr dirty="0" smtClean="0" sz="1150" spc="0">
                <a:latin typeface="Arial"/>
                <a:cs typeface="Arial"/>
              </a:rPr>
              <a:t>+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19902" y="5507645"/>
            <a:ext cx="4745409" cy="4781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1,</a:t>
            </a:r>
            <a:r>
              <a:rPr dirty="0" smtClean="0" baseline="3417" sz="2100" spc="-4">
                <a:latin typeface="Comic Sans MS"/>
                <a:cs typeface="Comic Sans MS"/>
              </a:rPr>
              <a:t>3</a:t>
            </a:r>
            <a:r>
              <a:rPr dirty="0" smtClean="0" baseline="3417" sz="2100" spc="-4">
                <a:latin typeface="Comic Sans MS"/>
                <a:cs typeface="Comic Sans MS"/>
              </a:rPr>
              <a:t>,</a:t>
            </a:r>
            <a:r>
              <a:rPr dirty="0" smtClean="0" baseline="3417" sz="2100" spc="-4">
                <a:latin typeface="Comic Sans MS"/>
                <a:cs typeface="Comic Sans MS"/>
              </a:rPr>
              <a:t>5</a:t>
            </a: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trinitrobe</a:t>
            </a:r>
            <a:r>
              <a:rPr dirty="0" smtClean="0" baseline="3417" sz="2100" spc="-9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zène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et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2</a:t>
            </a:r>
            <a:r>
              <a:rPr dirty="0" smtClean="0" baseline="3417" sz="2100" spc="-4">
                <a:latin typeface="Comic Sans MS"/>
                <a:cs typeface="Comic Sans MS"/>
              </a:rPr>
              <a:t>,</a:t>
            </a:r>
            <a:r>
              <a:rPr dirty="0" smtClean="0" baseline="3417" sz="2100" spc="-4">
                <a:latin typeface="Comic Sans MS"/>
                <a:cs typeface="Comic Sans MS"/>
              </a:rPr>
              <a:t>4</a:t>
            </a:r>
            <a:r>
              <a:rPr dirty="0" smtClean="0" baseline="3417" sz="2100" spc="-4">
                <a:latin typeface="Comic Sans MS"/>
                <a:cs typeface="Comic Sans MS"/>
              </a:rPr>
              <a:t>,</a:t>
            </a:r>
            <a:r>
              <a:rPr dirty="0" smtClean="0" baseline="3417" sz="2100" spc="-4">
                <a:latin typeface="Comic Sans MS"/>
                <a:cs typeface="Comic Sans MS"/>
              </a:rPr>
              <a:t>6</a:t>
            </a: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trinitrotoluène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(</a:t>
            </a:r>
            <a:r>
              <a:rPr dirty="0" smtClean="0" baseline="3417" sz="2100" spc="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.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.T)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2145"/>
              </a:lnSpc>
              <a:spcBef>
                <a:spcPts val="26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utilisé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</a:t>
            </a:r>
            <a:r>
              <a:rPr dirty="0" smtClean="0" baseline="1708" sz="2100" spc="4"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me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expl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sif</a:t>
            </a:r>
            <a:r>
              <a:rPr dirty="0" smtClean="0" baseline="1708" sz="2100" spc="4">
                <a:latin typeface="Comic Sans MS"/>
                <a:cs typeface="Comic Sans MS"/>
              </a:rPr>
              <a:t>s</a:t>
            </a:r>
            <a:r>
              <a:rPr dirty="0" smtClean="0" baseline="1328" sz="2700" spc="0">
                <a:latin typeface="Comic Sans MS"/>
                <a:cs typeface="Comic Sans MS"/>
              </a:rPr>
              <a:t>.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48290" y="6461063"/>
            <a:ext cx="858529" cy="239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-5012" sz="1500" spc="0">
                <a:latin typeface="Segoe UI"/>
                <a:cs typeface="Segoe UI"/>
              </a:rPr>
              <a:t>E</a:t>
            </a:r>
            <a:r>
              <a:rPr dirty="0" smtClean="0" baseline="-5012" sz="1500" spc="-4">
                <a:latin typeface="Segoe UI"/>
                <a:cs typeface="Segoe UI"/>
              </a:rPr>
              <a:t>C</a:t>
            </a:r>
            <a:r>
              <a:rPr dirty="0" smtClean="0" baseline="-5012" sz="1500" spc="4">
                <a:latin typeface="Segoe UI"/>
                <a:cs typeface="Segoe UI"/>
              </a:rPr>
              <a:t>A</a:t>
            </a:r>
            <a:r>
              <a:rPr dirty="0" smtClean="0" baseline="-5012" sz="1500" spc="0">
                <a:latin typeface="Segoe UI"/>
                <a:cs typeface="Segoe UI"/>
              </a:rPr>
              <a:t>M</a:t>
            </a:r>
            <a:r>
              <a:rPr dirty="0" smtClean="0" baseline="-5012" sz="1500" spc="-6">
                <a:latin typeface="Segoe UI"/>
                <a:cs typeface="Segoe UI"/>
              </a:rPr>
              <a:t> </a:t>
            </a:r>
            <a:r>
              <a:rPr dirty="0" smtClean="0" baseline="-5012" sz="1500" spc="0">
                <a:latin typeface="Segoe UI"/>
                <a:cs typeface="Segoe UI"/>
              </a:rPr>
              <a:t>201</a:t>
            </a:r>
            <a:r>
              <a:rPr dirty="0" smtClean="0" baseline="-5012" sz="1500" spc="-329">
                <a:latin typeface="Segoe UI"/>
                <a:cs typeface="Segoe UI"/>
              </a:rPr>
              <a:t>5</a:t>
            </a:r>
            <a:r>
              <a:rPr dirty="0" smtClean="0" baseline="18284" sz="1800" spc="4">
                <a:latin typeface="Verdana"/>
                <a:cs typeface="Verdana"/>
              </a:rPr>
              <a:t>99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99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5321879" y="2256408"/>
            <a:ext cx="14996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057262" y="2978119"/>
            <a:ext cx="11296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309193" y="2978119"/>
            <a:ext cx="11207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xsi="http://www.w3.org/2001/XMLSchema-instance"/>
</file>